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5"/>
  </p:notesMasterIdLst>
  <p:sldIdLst>
    <p:sldId id="351" r:id="rId4"/>
    <p:sldId id="348" r:id="rId5"/>
    <p:sldId id="347" r:id="rId6"/>
    <p:sldId id="298" r:id="rId7"/>
    <p:sldId id="309" r:id="rId8"/>
    <p:sldId id="310" r:id="rId9"/>
    <p:sldId id="313" r:id="rId10"/>
    <p:sldId id="311" r:id="rId11"/>
    <p:sldId id="316" r:id="rId12"/>
    <p:sldId id="375" r:id="rId13"/>
    <p:sldId id="34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7" d="100"/>
          <a:sy n="77" d="100"/>
        </p:scale>
        <p:origin x="-378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00">
            <a:extLst>
              <a:ext uri="{FF2B5EF4-FFF2-40B4-BE49-F238E27FC236}">
                <a16:creationId xmlns="" xmlns:a16="http://schemas.microsoft.com/office/drawing/2014/main" id="{ABAC4D8F-CA6E-4639-8892-51818207428E}"/>
              </a:ext>
            </a:extLst>
          </p:cNvPr>
          <p:cNvGrpSpPr/>
          <p:nvPr userDrawn="1"/>
        </p:nvGrpSpPr>
        <p:grpSpPr>
          <a:xfrm rot="8100000">
            <a:off x="10090171" y="-1239149"/>
            <a:ext cx="2271679" cy="4263641"/>
            <a:chOff x="9770176" y="2870964"/>
            <a:chExt cx="829627" cy="1557100"/>
          </a:xfr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DF24ADBE-11D2-4540-ACC5-D3376BDB1D77}"/>
                </a:ext>
              </a:extLst>
            </p:cNvPr>
            <p:cNvSpPr/>
            <p:nvPr/>
          </p:nvSpPr>
          <p:spPr>
            <a:xfrm>
              <a:off x="9770176" y="359462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D30F613D-18A4-4011-B115-733CE8EF4E2F}"/>
                </a:ext>
              </a:extLst>
            </p:cNvPr>
            <p:cNvSpPr/>
            <p:nvPr/>
          </p:nvSpPr>
          <p:spPr>
            <a:xfrm>
              <a:off x="9842565" y="352223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90C8A6AC-EC30-43CF-9921-D7D08AC84BC7}"/>
                </a:ext>
              </a:extLst>
            </p:cNvPr>
            <p:cNvSpPr/>
            <p:nvPr/>
          </p:nvSpPr>
          <p:spPr>
            <a:xfrm>
              <a:off x="9914956" y="344984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DD8E41AE-8A79-4CBD-92B1-C25D0535ADF5}"/>
                </a:ext>
              </a:extLst>
            </p:cNvPr>
            <p:cNvSpPr/>
            <p:nvPr/>
          </p:nvSpPr>
          <p:spPr>
            <a:xfrm>
              <a:off x="9988298" y="33774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0520C297-24A8-415F-A82D-29AF53245A75}"/>
                </a:ext>
              </a:extLst>
            </p:cNvPr>
            <p:cNvSpPr/>
            <p:nvPr/>
          </p:nvSpPr>
          <p:spPr>
            <a:xfrm>
              <a:off x="10060688" y="33050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F0C4F934-CFAF-49A8-8D91-36B37FE216B2}"/>
                </a:ext>
              </a:extLst>
            </p:cNvPr>
            <p:cNvSpPr/>
            <p:nvPr/>
          </p:nvSpPr>
          <p:spPr>
            <a:xfrm>
              <a:off x="10133078" y="32326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675D4320-DE94-404C-91D9-14DF753CCF7F}"/>
                </a:ext>
              </a:extLst>
            </p:cNvPr>
            <p:cNvSpPr/>
            <p:nvPr/>
          </p:nvSpPr>
          <p:spPr>
            <a:xfrm>
              <a:off x="10206420" y="31602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0496E441-A897-4997-A860-348C54276AC5}"/>
                </a:ext>
              </a:extLst>
            </p:cNvPr>
            <p:cNvSpPr/>
            <p:nvPr/>
          </p:nvSpPr>
          <p:spPr>
            <a:xfrm>
              <a:off x="10278811" y="308813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79D4AD4B-8537-4092-AF5F-699CD01D3D30}"/>
                </a:ext>
              </a:extLst>
            </p:cNvPr>
            <p:cNvSpPr/>
            <p:nvPr/>
          </p:nvSpPr>
          <p:spPr>
            <a:xfrm>
              <a:off x="10351200" y="301574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30694142-263C-4DA2-87AD-8F23DD3AFA16}"/>
                </a:ext>
              </a:extLst>
            </p:cNvPr>
            <p:cNvSpPr/>
            <p:nvPr/>
          </p:nvSpPr>
          <p:spPr>
            <a:xfrm>
              <a:off x="10424543" y="294335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2B83EAE6-F41B-43F1-B443-8FE33B40E683}"/>
                </a:ext>
              </a:extLst>
            </p:cNvPr>
            <p:cNvSpPr/>
            <p:nvPr/>
          </p:nvSpPr>
          <p:spPr>
            <a:xfrm>
              <a:off x="10496933" y="287096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62E79340-F012-4323-8642-EB66FEFCF935}"/>
                </a:ext>
              </a:extLst>
            </p:cNvPr>
            <p:cNvSpPr/>
            <p:nvPr/>
          </p:nvSpPr>
          <p:spPr>
            <a:xfrm>
              <a:off x="9847328" y="367201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7 w 57150"/>
                <a:gd name="connsiteY2" fmla="*/ 50244 h 57150"/>
                <a:gd name="connsiteX3" fmla="*/ 14287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2" y="59769"/>
                    <a:pt x="14287" y="50244"/>
                  </a:cubicBezTo>
                  <a:cubicBezTo>
                    <a:pt x="4763" y="40719"/>
                    <a:pt x="4763" y="24527"/>
                    <a:pt x="14287" y="15002"/>
                  </a:cubicBezTo>
                  <a:cubicBezTo>
                    <a:pt x="23812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77223882-FCDB-414E-88A3-3261BEB1849F}"/>
                </a:ext>
              </a:extLst>
            </p:cNvPr>
            <p:cNvSpPr/>
            <p:nvPr/>
          </p:nvSpPr>
          <p:spPr>
            <a:xfrm>
              <a:off x="9919718" y="359962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44DD4351-78E0-40ED-8021-8E6699FD2610}"/>
                </a:ext>
              </a:extLst>
            </p:cNvPr>
            <p:cNvSpPr/>
            <p:nvPr/>
          </p:nvSpPr>
          <p:spPr>
            <a:xfrm>
              <a:off x="9993061" y="352723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C4002D3D-0AE0-46E3-AEA0-A119261E2F81}"/>
                </a:ext>
              </a:extLst>
            </p:cNvPr>
            <p:cNvSpPr/>
            <p:nvPr/>
          </p:nvSpPr>
          <p:spPr>
            <a:xfrm>
              <a:off x="10065450" y="3455200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21CD5350-3C0F-49AA-ADFA-83E01851AE21}"/>
                </a:ext>
              </a:extLst>
            </p:cNvPr>
            <p:cNvSpPr/>
            <p:nvPr/>
          </p:nvSpPr>
          <p:spPr>
            <a:xfrm>
              <a:off x="10137841" y="33831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26D407B0-7F4A-4931-8935-8F314E50F003}"/>
                </a:ext>
              </a:extLst>
            </p:cNvPr>
            <p:cNvSpPr/>
            <p:nvPr/>
          </p:nvSpPr>
          <p:spPr>
            <a:xfrm>
              <a:off x="10211183" y="33107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1754EEF8-CF1B-48F2-9AAE-6F47BA875AB4}"/>
                </a:ext>
              </a:extLst>
            </p:cNvPr>
            <p:cNvSpPr/>
            <p:nvPr/>
          </p:nvSpPr>
          <p:spPr>
            <a:xfrm>
              <a:off x="10283573" y="32383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7ECF370C-4A44-4D7D-A74B-82B62F56CC90}"/>
                </a:ext>
              </a:extLst>
            </p:cNvPr>
            <p:cNvSpPr/>
            <p:nvPr/>
          </p:nvSpPr>
          <p:spPr>
            <a:xfrm>
              <a:off x="10355963" y="31660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B3E59F1B-F041-4FBB-BD2C-FE9C31A24453}"/>
                </a:ext>
              </a:extLst>
            </p:cNvPr>
            <p:cNvSpPr/>
            <p:nvPr/>
          </p:nvSpPr>
          <p:spPr>
            <a:xfrm>
              <a:off x="10428353" y="309361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FFB1364F-39F6-48BA-BA6F-D98FFECB5413}"/>
                </a:ext>
              </a:extLst>
            </p:cNvPr>
            <p:cNvSpPr/>
            <p:nvPr/>
          </p:nvSpPr>
          <p:spPr>
            <a:xfrm>
              <a:off x="10501695" y="302122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7E6EA86B-B477-4F86-BBD4-5B093D56B04A}"/>
                </a:ext>
              </a:extLst>
            </p:cNvPr>
            <p:cNvSpPr/>
            <p:nvPr/>
          </p:nvSpPr>
          <p:spPr>
            <a:xfrm>
              <a:off x="9924481" y="374988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BB49302-88F3-4B84-AB8C-1873112BB99F}"/>
                </a:ext>
              </a:extLst>
            </p:cNvPr>
            <p:cNvSpPr/>
            <p:nvPr/>
          </p:nvSpPr>
          <p:spPr>
            <a:xfrm>
              <a:off x="9996871" y="367749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346E53E2-80C2-4009-B42C-75958367ECA4}"/>
                </a:ext>
              </a:extLst>
            </p:cNvPr>
            <p:cNvSpPr/>
            <p:nvPr/>
          </p:nvSpPr>
          <p:spPr>
            <a:xfrm>
              <a:off x="10070213" y="360510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6AE1125-4495-408B-AB7F-E9426A90B27A}"/>
                </a:ext>
              </a:extLst>
            </p:cNvPr>
            <p:cNvSpPr/>
            <p:nvPr/>
          </p:nvSpPr>
          <p:spPr>
            <a:xfrm>
              <a:off x="10142603" y="35327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44038A5E-53DB-48AC-B1C4-1946E1A50F3B}"/>
                </a:ext>
              </a:extLst>
            </p:cNvPr>
            <p:cNvSpPr/>
            <p:nvPr/>
          </p:nvSpPr>
          <p:spPr>
            <a:xfrm>
              <a:off x="10214993" y="346032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F305E66-EC98-48A2-91EE-4F2B6BA5E2A7}"/>
                </a:ext>
              </a:extLst>
            </p:cNvPr>
            <p:cNvSpPr/>
            <p:nvPr/>
          </p:nvSpPr>
          <p:spPr>
            <a:xfrm>
              <a:off x="10288336" y="338793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0A3E4873-F185-4078-8005-726119701C4C}"/>
                </a:ext>
              </a:extLst>
            </p:cNvPr>
            <p:cNvSpPr/>
            <p:nvPr/>
          </p:nvSpPr>
          <p:spPr>
            <a:xfrm>
              <a:off x="10360725" y="331554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2DCEBE27-868A-44E0-9D91-9D5443B088A5}"/>
                </a:ext>
              </a:extLst>
            </p:cNvPr>
            <p:cNvSpPr/>
            <p:nvPr/>
          </p:nvSpPr>
          <p:spPr>
            <a:xfrm>
              <a:off x="10433116" y="324339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69AA1110-5085-4008-8BE3-37C2128CC9CE}"/>
                </a:ext>
              </a:extLst>
            </p:cNvPr>
            <p:cNvSpPr/>
            <p:nvPr/>
          </p:nvSpPr>
          <p:spPr>
            <a:xfrm>
              <a:off x="10506458" y="317100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6583640-6BAC-4CCC-8D4C-C068D80E070B}"/>
                </a:ext>
              </a:extLst>
            </p:cNvPr>
            <p:cNvSpPr/>
            <p:nvPr/>
          </p:nvSpPr>
          <p:spPr>
            <a:xfrm>
              <a:off x="10001633" y="382727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4AAFBA0C-DE7C-4945-9620-DC92C9364480}"/>
                </a:ext>
              </a:extLst>
            </p:cNvPr>
            <p:cNvSpPr/>
            <p:nvPr/>
          </p:nvSpPr>
          <p:spPr>
            <a:xfrm>
              <a:off x="10074023" y="375488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AE759159-34C6-410A-B771-5811000E7B52}"/>
                </a:ext>
              </a:extLst>
            </p:cNvPr>
            <p:cNvSpPr/>
            <p:nvPr/>
          </p:nvSpPr>
          <p:spPr>
            <a:xfrm>
              <a:off x="10147366" y="368249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C6B21BDD-E33F-499E-9150-1D906FE2E7E0}"/>
                </a:ext>
              </a:extLst>
            </p:cNvPr>
            <p:cNvSpPr/>
            <p:nvPr/>
          </p:nvSpPr>
          <p:spPr>
            <a:xfrm>
              <a:off x="10219756" y="3610457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96219741-D6D9-4B7E-AA01-9662FC8C12C4}"/>
                </a:ext>
              </a:extLst>
            </p:cNvPr>
            <p:cNvSpPr/>
            <p:nvPr/>
          </p:nvSpPr>
          <p:spPr>
            <a:xfrm>
              <a:off x="10292145" y="35384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8624ECCA-8E3B-4D14-85F3-0F18531AD6D8}"/>
                </a:ext>
              </a:extLst>
            </p:cNvPr>
            <p:cNvSpPr/>
            <p:nvPr/>
          </p:nvSpPr>
          <p:spPr>
            <a:xfrm>
              <a:off x="10365488" y="34660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7D05B4A7-2820-4A12-8D5F-4DA08187C0B1}"/>
                </a:ext>
              </a:extLst>
            </p:cNvPr>
            <p:cNvSpPr/>
            <p:nvPr/>
          </p:nvSpPr>
          <p:spPr>
            <a:xfrm>
              <a:off x="10437878" y="339364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2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2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86C7CB4D-E2BC-48CD-B761-A1AFD13797C6}"/>
                </a:ext>
              </a:extLst>
            </p:cNvPr>
            <p:cNvSpPr/>
            <p:nvPr/>
          </p:nvSpPr>
          <p:spPr>
            <a:xfrm>
              <a:off x="10510268" y="332125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8394C83B-5D14-4D3F-B3A8-5D80DE25B0DD}"/>
                </a:ext>
              </a:extLst>
            </p:cNvPr>
            <p:cNvSpPr/>
            <p:nvPr/>
          </p:nvSpPr>
          <p:spPr>
            <a:xfrm>
              <a:off x="10078786" y="390514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098493C0-CF95-4D88-ACD9-44F8EDFC28DF}"/>
                </a:ext>
              </a:extLst>
            </p:cNvPr>
            <p:cNvSpPr/>
            <p:nvPr/>
          </p:nvSpPr>
          <p:spPr>
            <a:xfrm>
              <a:off x="10152128" y="383275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CEE61AC1-85C5-4697-BEAE-43AA38A0385C}"/>
                </a:ext>
              </a:extLst>
            </p:cNvPr>
            <p:cNvSpPr/>
            <p:nvPr/>
          </p:nvSpPr>
          <p:spPr>
            <a:xfrm>
              <a:off x="10224518" y="376036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E2F54718-A9B8-4350-AC96-FC7F627163B7}"/>
                </a:ext>
              </a:extLst>
            </p:cNvPr>
            <p:cNvSpPr/>
            <p:nvPr/>
          </p:nvSpPr>
          <p:spPr>
            <a:xfrm>
              <a:off x="10296908" y="36879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CD3C69D7-1541-46AC-B056-8B0F3377C5DA}"/>
                </a:ext>
              </a:extLst>
            </p:cNvPr>
            <p:cNvSpPr/>
            <p:nvPr/>
          </p:nvSpPr>
          <p:spPr>
            <a:xfrm>
              <a:off x="10370250" y="36155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5E3C3A81-90B2-4DFD-A2E0-40D2593D7DF9}"/>
                </a:ext>
              </a:extLst>
            </p:cNvPr>
            <p:cNvSpPr/>
            <p:nvPr/>
          </p:nvSpPr>
          <p:spPr>
            <a:xfrm>
              <a:off x="10442641" y="35431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95658A1A-8F63-4F41-9DD6-BCF36FBF19F5}"/>
                </a:ext>
              </a:extLst>
            </p:cNvPr>
            <p:cNvSpPr/>
            <p:nvPr/>
          </p:nvSpPr>
          <p:spPr>
            <a:xfrm>
              <a:off x="10515031" y="34708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D114A8A4-D2EB-427F-BB65-56F6E71733AA}"/>
                </a:ext>
              </a:extLst>
            </p:cNvPr>
            <p:cNvSpPr/>
            <p:nvPr/>
          </p:nvSpPr>
          <p:spPr>
            <a:xfrm>
              <a:off x="10155938" y="398253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C969390D-95F9-4AF1-8CC4-0E3C8960AB75}"/>
                </a:ext>
              </a:extLst>
            </p:cNvPr>
            <p:cNvSpPr/>
            <p:nvPr/>
          </p:nvSpPr>
          <p:spPr>
            <a:xfrm>
              <a:off x="10229281" y="391014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558E721B-875E-45E5-9D7B-0A5EDAB634DD}"/>
                </a:ext>
              </a:extLst>
            </p:cNvPr>
            <p:cNvSpPr/>
            <p:nvPr/>
          </p:nvSpPr>
          <p:spPr>
            <a:xfrm>
              <a:off x="10301670" y="383775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0350FBF-0B18-4166-A227-C578FD5A9533}"/>
                </a:ext>
              </a:extLst>
            </p:cNvPr>
            <p:cNvSpPr/>
            <p:nvPr/>
          </p:nvSpPr>
          <p:spPr>
            <a:xfrm>
              <a:off x="10374060" y="3765715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7 w 57150"/>
                <a:gd name="connsiteY2" fmla="*/ 49891 h 57150"/>
                <a:gd name="connsiteX3" fmla="*/ 14287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2" y="59416"/>
                    <a:pt x="14287" y="49891"/>
                  </a:cubicBezTo>
                  <a:cubicBezTo>
                    <a:pt x="4763" y="40366"/>
                    <a:pt x="4763" y="24174"/>
                    <a:pt x="14287" y="14649"/>
                  </a:cubicBezTo>
                  <a:cubicBezTo>
                    <a:pt x="23812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BB434CE-6452-4EDB-875B-24BEB01297B6}"/>
                </a:ext>
              </a:extLst>
            </p:cNvPr>
            <p:cNvSpPr/>
            <p:nvPr/>
          </p:nvSpPr>
          <p:spPr>
            <a:xfrm>
              <a:off x="10447403" y="36936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5C4F04F8-958C-49D8-A3E0-A292DA6E7712}"/>
                </a:ext>
              </a:extLst>
            </p:cNvPr>
            <p:cNvSpPr/>
            <p:nvPr/>
          </p:nvSpPr>
          <p:spPr>
            <a:xfrm>
              <a:off x="10519793" y="362129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6BF9F9DC-2712-4959-AE67-04C708379943}"/>
                </a:ext>
              </a:extLst>
            </p:cNvPr>
            <p:cNvSpPr/>
            <p:nvPr/>
          </p:nvSpPr>
          <p:spPr>
            <a:xfrm>
              <a:off x="10233091" y="406039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A2CC8F68-3A94-4870-881F-193B67A3305A}"/>
                </a:ext>
              </a:extLst>
            </p:cNvPr>
            <p:cNvSpPr/>
            <p:nvPr/>
          </p:nvSpPr>
          <p:spPr>
            <a:xfrm>
              <a:off x="10306433" y="398800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84E3ED7F-2461-45AA-A48C-E1D86AF68184}"/>
                </a:ext>
              </a:extLst>
            </p:cNvPr>
            <p:cNvSpPr/>
            <p:nvPr/>
          </p:nvSpPr>
          <p:spPr>
            <a:xfrm>
              <a:off x="10378823" y="391561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26AE8E3E-4B1E-4A16-A481-7954EE2291F1}"/>
                </a:ext>
              </a:extLst>
            </p:cNvPr>
            <p:cNvSpPr/>
            <p:nvPr/>
          </p:nvSpPr>
          <p:spPr>
            <a:xfrm>
              <a:off x="10451213" y="38432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7FCBCC1-95FB-417D-9549-87BC59CD7BD1}"/>
                </a:ext>
              </a:extLst>
            </p:cNvPr>
            <p:cNvSpPr/>
            <p:nvPr/>
          </p:nvSpPr>
          <p:spPr>
            <a:xfrm>
              <a:off x="10524556" y="37708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3EBDCBB6-BC99-4767-ADD0-323EE629F93D}"/>
                </a:ext>
              </a:extLst>
            </p:cNvPr>
            <p:cNvSpPr/>
            <p:nvPr/>
          </p:nvSpPr>
          <p:spPr>
            <a:xfrm>
              <a:off x="10311195" y="413778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3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4583594-E380-4390-84CF-BAF2B02A6398}"/>
                </a:ext>
              </a:extLst>
            </p:cNvPr>
            <p:cNvSpPr/>
            <p:nvPr/>
          </p:nvSpPr>
          <p:spPr>
            <a:xfrm>
              <a:off x="10383585" y="406539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10B8EB73-5829-4512-8B9A-BDCF78FDCD48}"/>
                </a:ext>
              </a:extLst>
            </p:cNvPr>
            <p:cNvSpPr/>
            <p:nvPr/>
          </p:nvSpPr>
          <p:spPr>
            <a:xfrm>
              <a:off x="10455976" y="399300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29947550-FDAF-4575-BB74-161E5E984364}"/>
                </a:ext>
              </a:extLst>
            </p:cNvPr>
            <p:cNvSpPr/>
            <p:nvPr/>
          </p:nvSpPr>
          <p:spPr>
            <a:xfrm>
              <a:off x="10529318" y="3920972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39052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B1FFC55C-3AD5-46F3-91CD-918DE79650B5}"/>
                </a:ext>
              </a:extLst>
            </p:cNvPr>
            <p:cNvSpPr/>
            <p:nvPr/>
          </p:nvSpPr>
          <p:spPr>
            <a:xfrm>
              <a:off x="10388348" y="42156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9A327464-B8AF-4C8A-BB10-7C32F749D534}"/>
                </a:ext>
              </a:extLst>
            </p:cNvPr>
            <p:cNvSpPr/>
            <p:nvPr/>
          </p:nvSpPr>
          <p:spPr>
            <a:xfrm>
              <a:off x="10460738" y="41432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DB83BEC7-C243-4FE7-B926-E4FB1FAA9953}"/>
                </a:ext>
              </a:extLst>
            </p:cNvPr>
            <p:cNvSpPr/>
            <p:nvPr/>
          </p:nvSpPr>
          <p:spPr>
            <a:xfrm>
              <a:off x="10533128" y="40708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FE82B64A-017A-4D82-B1CA-867214114210}"/>
                </a:ext>
              </a:extLst>
            </p:cNvPr>
            <p:cNvSpPr/>
            <p:nvPr/>
          </p:nvSpPr>
          <p:spPr>
            <a:xfrm>
              <a:off x="10465501" y="429304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35191343-58CE-45A7-A2D4-9F7522D718A0}"/>
                </a:ext>
              </a:extLst>
            </p:cNvPr>
            <p:cNvSpPr/>
            <p:nvPr/>
          </p:nvSpPr>
          <p:spPr>
            <a:xfrm>
              <a:off x="10537891" y="422065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0941465A-62CD-4781-ACFF-67F089439246}"/>
                </a:ext>
              </a:extLst>
            </p:cNvPr>
            <p:cNvSpPr/>
            <p:nvPr/>
          </p:nvSpPr>
          <p:spPr>
            <a:xfrm>
              <a:off x="10542653" y="43709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DE16BD99-6187-41D7-B3ED-C11624E3C3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4646">
            <a:off x="143559" y="1837430"/>
            <a:ext cx="4995948" cy="4416275"/>
          </a:xfrm>
          <a:prstGeom prst="rect">
            <a:avLst/>
          </a:prstGeom>
        </p:spPr>
      </p:pic>
      <p:grpSp>
        <p:nvGrpSpPr>
          <p:cNvPr id="70" name="Graphic 100">
            <a:extLst>
              <a:ext uri="{FF2B5EF4-FFF2-40B4-BE49-F238E27FC236}">
                <a16:creationId xmlns="" xmlns:a16="http://schemas.microsoft.com/office/drawing/2014/main" id="{A084A82E-64B7-4281-BAB2-B370F41C2BBE}"/>
              </a:ext>
            </a:extLst>
          </p:cNvPr>
          <p:cNvGrpSpPr/>
          <p:nvPr userDrawn="1"/>
        </p:nvGrpSpPr>
        <p:grpSpPr>
          <a:xfrm rot="13507739">
            <a:off x="10210684" y="3789697"/>
            <a:ext cx="2271679" cy="4263641"/>
            <a:chOff x="9770176" y="2870964"/>
            <a:chExt cx="829627" cy="1557100"/>
          </a:xfr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grpSpPr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8F517BD5-4B75-4CEE-AEBE-E096B6A04207}"/>
                </a:ext>
              </a:extLst>
            </p:cNvPr>
            <p:cNvSpPr/>
            <p:nvPr/>
          </p:nvSpPr>
          <p:spPr>
            <a:xfrm>
              <a:off x="9770176" y="359462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CDA5A21F-F16B-43A1-AEEE-B3A416BC4E6D}"/>
                </a:ext>
              </a:extLst>
            </p:cNvPr>
            <p:cNvSpPr/>
            <p:nvPr/>
          </p:nvSpPr>
          <p:spPr>
            <a:xfrm>
              <a:off x="9842565" y="352223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1CBE5387-FF58-4344-8397-7D89579AC81C}"/>
                </a:ext>
              </a:extLst>
            </p:cNvPr>
            <p:cNvSpPr/>
            <p:nvPr/>
          </p:nvSpPr>
          <p:spPr>
            <a:xfrm>
              <a:off x="9914956" y="344984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65090D7F-A979-40FB-BC9E-ED45232B9CBC}"/>
                </a:ext>
              </a:extLst>
            </p:cNvPr>
            <p:cNvSpPr/>
            <p:nvPr/>
          </p:nvSpPr>
          <p:spPr>
            <a:xfrm>
              <a:off x="9988298" y="33774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E70B9DE-3B33-4E71-B0A7-17EEB07D9C26}"/>
                </a:ext>
              </a:extLst>
            </p:cNvPr>
            <p:cNvSpPr/>
            <p:nvPr/>
          </p:nvSpPr>
          <p:spPr>
            <a:xfrm>
              <a:off x="10060688" y="33050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FE53479C-1C75-4361-8749-97CB09E63B07}"/>
                </a:ext>
              </a:extLst>
            </p:cNvPr>
            <p:cNvSpPr/>
            <p:nvPr/>
          </p:nvSpPr>
          <p:spPr>
            <a:xfrm>
              <a:off x="10133078" y="32326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7A8B6756-396C-43E2-966B-98C564B7A322}"/>
                </a:ext>
              </a:extLst>
            </p:cNvPr>
            <p:cNvSpPr/>
            <p:nvPr/>
          </p:nvSpPr>
          <p:spPr>
            <a:xfrm>
              <a:off x="10206420" y="31602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BBC0A26D-DCE4-4F67-A7EA-FDF1CCDF24F9}"/>
                </a:ext>
              </a:extLst>
            </p:cNvPr>
            <p:cNvSpPr/>
            <p:nvPr/>
          </p:nvSpPr>
          <p:spPr>
            <a:xfrm>
              <a:off x="10278811" y="308813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4829A310-CB25-456E-A4A4-0D361712CE8C}"/>
                </a:ext>
              </a:extLst>
            </p:cNvPr>
            <p:cNvSpPr/>
            <p:nvPr/>
          </p:nvSpPr>
          <p:spPr>
            <a:xfrm>
              <a:off x="10351200" y="301574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A2ECB5F2-B648-4D25-8E2C-BE9D8BDDDD0A}"/>
                </a:ext>
              </a:extLst>
            </p:cNvPr>
            <p:cNvSpPr/>
            <p:nvPr/>
          </p:nvSpPr>
          <p:spPr>
            <a:xfrm>
              <a:off x="10424543" y="294335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47DDA090-6E5E-4AB6-82CE-52B8514FAC6C}"/>
                </a:ext>
              </a:extLst>
            </p:cNvPr>
            <p:cNvSpPr/>
            <p:nvPr/>
          </p:nvSpPr>
          <p:spPr>
            <a:xfrm>
              <a:off x="10496933" y="287096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6F9CB18B-0F38-4EF7-84B4-6E1216F03847}"/>
                </a:ext>
              </a:extLst>
            </p:cNvPr>
            <p:cNvSpPr/>
            <p:nvPr/>
          </p:nvSpPr>
          <p:spPr>
            <a:xfrm>
              <a:off x="9847328" y="367201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7 w 57150"/>
                <a:gd name="connsiteY2" fmla="*/ 50244 h 57150"/>
                <a:gd name="connsiteX3" fmla="*/ 14287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2" y="59769"/>
                    <a:pt x="14287" y="50244"/>
                  </a:cubicBezTo>
                  <a:cubicBezTo>
                    <a:pt x="4763" y="40719"/>
                    <a:pt x="4763" y="24527"/>
                    <a:pt x="14287" y="15002"/>
                  </a:cubicBezTo>
                  <a:cubicBezTo>
                    <a:pt x="23812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906DF3D9-93F4-4099-A002-BC0A152D0F79}"/>
                </a:ext>
              </a:extLst>
            </p:cNvPr>
            <p:cNvSpPr/>
            <p:nvPr/>
          </p:nvSpPr>
          <p:spPr>
            <a:xfrm>
              <a:off x="9919718" y="359962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93EB1A91-8D20-4416-AE2C-FF4CF5F56420}"/>
                </a:ext>
              </a:extLst>
            </p:cNvPr>
            <p:cNvSpPr/>
            <p:nvPr/>
          </p:nvSpPr>
          <p:spPr>
            <a:xfrm>
              <a:off x="9993061" y="352723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DD6ECB45-3458-4B42-9DEA-7088C614F535}"/>
                </a:ext>
              </a:extLst>
            </p:cNvPr>
            <p:cNvSpPr/>
            <p:nvPr/>
          </p:nvSpPr>
          <p:spPr>
            <a:xfrm>
              <a:off x="10065450" y="3455200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1B914D0E-6A09-440A-B990-965A81F577FD}"/>
                </a:ext>
              </a:extLst>
            </p:cNvPr>
            <p:cNvSpPr/>
            <p:nvPr/>
          </p:nvSpPr>
          <p:spPr>
            <a:xfrm>
              <a:off x="10137841" y="33831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E433626A-6F6D-4E70-8187-40FC5F1B674C}"/>
                </a:ext>
              </a:extLst>
            </p:cNvPr>
            <p:cNvSpPr/>
            <p:nvPr/>
          </p:nvSpPr>
          <p:spPr>
            <a:xfrm>
              <a:off x="10211183" y="33107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DA25B45B-5363-4411-8DF4-09CDB32CA6DC}"/>
                </a:ext>
              </a:extLst>
            </p:cNvPr>
            <p:cNvSpPr/>
            <p:nvPr/>
          </p:nvSpPr>
          <p:spPr>
            <a:xfrm>
              <a:off x="10283573" y="32383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504EB094-603A-45EF-80E9-BF5EA654AD6E}"/>
                </a:ext>
              </a:extLst>
            </p:cNvPr>
            <p:cNvSpPr/>
            <p:nvPr/>
          </p:nvSpPr>
          <p:spPr>
            <a:xfrm>
              <a:off x="10355963" y="31660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B658F946-0EDC-470C-863F-FB3693DE96E4}"/>
                </a:ext>
              </a:extLst>
            </p:cNvPr>
            <p:cNvSpPr/>
            <p:nvPr/>
          </p:nvSpPr>
          <p:spPr>
            <a:xfrm>
              <a:off x="10428353" y="309361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06697056-6356-49C1-9252-635324779791}"/>
                </a:ext>
              </a:extLst>
            </p:cNvPr>
            <p:cNvSpPr/>
            <p:nvPr/>
          </p:nvSpPr>
          <p:spPr>
            <a:xfrm>
              <a:off x="10501695" y="302122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A062B83F-3763-4534-9740-88A3A6775373}"/>
                </a:ext>
              </a:extLst>
            </p:cNvPr>
            <p:cNvSpPr/>
            <p:nvPr/>
          </p:nvSpPr>
          <p:spPr>
            <a:xfrm>
              <a:off x="9924481" y="374988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0B0C0FD6-41AB-41BB-8CAF-A8BFB0F103CF}"/>
                </a:ext>
              </a:extLst>
            </p:cNvPr>
            <p:cNvSpPr/>
            <p:nvPr/>
          </p:nvSpPr>
          <p:spPr>
            <a:xfrm>
              <a:off x="9996871" y="367749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FED8879F-8E6E-404C-8EC5-C3E5BA76CFBF}"/>
                </a:ext>
              </a:extLst>
            </p:cNvPr>
            <p:cNvSpPr/>
            <p:nvPr/>
          </p:nvSpPr>
          <p:spPr>
            <a:xfrm>
              <a:off x="10070213" y="360510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A4B65E7F-9D40-483D-843C-FD24C9718363}"/>
                </a:ext>
              </a:extLst>
            </p:cNvPr>
            <p:cNvSpPr/>
            <p:nvPr/>
          </p:nvSpPr>
          <p:spPr>
            <a:xfrm>
              <a:off x="10142603" y="35327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7D77F12B-3767-4813-9CF1-316B8E7A16B6}"/>
                </a:ext>
              </a:extLst>
            </p:cNvPr>
            <p:cNvSpPr/>
            <p:nvPr/>
          </p:nvSpPr>
          <p:spPr>
            <a:xfrm>
              <a:off x="10214993" y="346032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DD0325F8-5FC6-4F97-84E7-3E17E849D51A}"/>
                </a:ext>
              </a:extLst>
            </p:cNvPr>
            <p:cNvSpPr/>
            <p:nvPr/>
          </p:nvSpPr>
          <p:spPr>
            <a:xfrm>
              <a:off x="10288336" y="338793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C5A85B1E-84BC-4530-94A8-95E5B00178C0}"/>
                </a:ext>
              </a:extLst>
            </p:cNvPr>
            <p:cNvSpPr/>
            <p:nvPr/>
          </p:nvSpPr>
          <p:spPr>
            <a:xfrm>
              <a:off x="10360725" y="331554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91521FFD-8E26-4BBE-A435-A4838AFC0F89}"/>
                </a:ext>
              </a:extLst>
            </p:cNvPr>
            <p:cNvSpPr/>
            <p:nvPr/>
          </p:nvSpPr>
          <p:spPr>
            <a:xfrm>
              <a:off x="10433116" y="324339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0484A187-DB0A-42A9-B3FE-054377C9B8A2}"/>
                </a:ext>
              </a:extLst>
            </p:cNvPr>
            <p:cNvSpPr/>
            <p:nvPr/>
          </p:nvSpPr>
          <p:spPr>
            <a:xfrm>
              <a:off x="10506458" y="317100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E4648FBF-267F-4DF9-B194-61EBC5C8A7FD}"/>
                </a:ext>
              </a:extLst>
            </p:cNvPr>
            <p:cNvSpPr/>
            <p:nvPr/>
          </p:nvSpPr>
          <p:spPr>
            <a:xfrm>
              <a:off x="10001633" y="382727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167A8A37-5793-409D-872E-BDC7D24104B0}"/>
                </a:ext>
              </a:extLst>
            </p:cNvPr>
            <p:cNvSpPr/>
            <p:nvPr/>
          </p:nvSpPr>
          <p:spPr>
            <a:xfrm>
              <a:off x="10074023" y="375488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556E72E1-74E4-4F5D-962E-782E09695A3E}"/>
                </a:ext>
              </a:extLst>
            </p:cNvPr>
            <p:cNvSpPr/>
            <p:nvPr/>
          </p:nvSpPr>
          <p:spPr>
            <a:xfrm>
              <a:off x="10147366" y="368249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AF67013B-C883-4B68-9C96-B1EED81E9ACC}"/>
                </a:ext>
              </a:extLst>
            </p:cNvPr>
            <p:cNvSpPr/>
            <p:nvPr/>
          </p:nvSpPr>
          <p:spPr>
            <a:xfrm>
              <a:off x="10219756" y="3610457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0AF7DF0C-A47E-4AA6-A595-3869A47154C8}"/>
                </a:ext>
              </a:extLst>
            </p:cNvPr>
            <p:cNvSpPr/>
            <p:nvPr/>
          </p:nvSpPr>
          <p:spPr>
            <a:xfrm>
              <a:off x="10292145" y="35384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61F34B16-037F-4AE7-B28D-BAD52DD39280}"/>
                </a:ext>
              </a:extLst>
            </p:cNvPr>
            <p:cNvSpPr/>
            <p:nvPr/>
          </p:nvSpPr>
          <p:spPr>
            <a:xfrm>
              <a:off x="10365488" y="34660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E6445959-787B-4DC7-A2E4-49CCB1822EA3}"/>
                </a:ext>
              </a:extLst>
            </p:cNvPr>
            <p:cNvSpPr/>
            <p:nvPr/>
          </p:nvSpPr>
          <p:spPr>
            <a:xfrm>
              <a:off x="10437878" y="339364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2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2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8C646035-8754-4A54-914D-D978CC08C922}"/>
                </a:ext>
              </a:extLst>
            </p:cNvPr>
            <p:cNvSpPr/>
            <p:nvPr/>
          </p:nvSpPr>
          <p:spPr>
            <a:xfrm>
              <a:off x="10510268" y="332125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03014493-052F-4E14-9F2B-8969EADE0FC6}"/>
                </a:ext>
              </a:extLst>
            </p:cNvPr>
            <p:cNvSpPr/>
            <p:nvPr/>
          </p:nvSpPr>
          <p:spPr>
            <a:xfrm>
              <a:off x="10078786" y="390514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A65D33E9-FF52-40BC-9B7E-FFF14E0C6D84}"/>
                </a:ext>
              </a:extLst>
            </p:cNvPr>
            <p:cNvSpPr/>
            <p:nvPr/>
          </p:nvSpPr>
          <p:spPr>
            <a:xfrm>
              <a:off x="10152128" y="383275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6C4EC456-ACCF-4E89-946B-9999664CC5BF}"/>
                </a:ext>
              </a:extLst>
            </p:cNvPr>
            <p:cNvSpPr/>
            <p:nvPr/>
          </p:nvSpPr>
          <p:spPr>
            <a:xfrm>
              <a:off x="10224518" y="376036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47356623-FD29-41F1-9DDE-D908F13EE9B0}"/>
                </a:ext>
              </a:extLst>
            </p:cNvPr>
            <p:cNvSpPr/>
            <p:nvPr/>
          </p:nvSpPr>
          <p:spPr>
            <a:xfrm>
              <a:off x="10296908" y="36879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AA651A43-AF5F-441D-9F20-DB11692B6A3A}"/>
                </a:ext>
              </a:extLst>
            </p:cNvPr>
            <p:cNvSpPr/>
            <p:nvPr/>
          </p:nvSpPr>
          <p:spPr>
            <a:xfrm>
              <a:off x="10370250" y="36155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BA24770F-4183-4660-A6AA-55497873846D}"/>
                </a:ext>
              </a:extLst>
            </p:cNvPr>
            <p:cNvSpPr/>
            <p:nvPr/>
          </p:nvSpPr>
          <p:spPr>
            <a:xfrm>
              <a:off x="10442641" y="35431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898191A4-8A52-4268-B63F-0CEFFE7CD1D2}"/>
                </a:ext>
              </a:extLst>
            </p:cNvPr>
            <p:cNvSpPr/>
            <p:nvPr/>
          </p:nvSpPr>
          <p:spPr>
            <a:xfrm>
              <a:off x="10515031" y="34708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EC01BF9C-2F68-4145-9A5B-95DBC0BD3D40}"/>
                </a:ext>
              </a:extLst>
            </p:cNvPr>
            <p:cNvSpPr/>
            <p:nvPr/>
          </p:nvSpPr>
          <p:spPr>
            <a:xfrm>
              <a:off x="10155938" y="398253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F5312187-F4F2-4745-97EA-19C393D1DE20}"/>
                </a:ext>
              </a:extLst>
            </p:cNvPr>
            <p:cNvSpPr/>
            <p:nvPr/>
          </p:nvSpPr>
          <p:spPr>
            <a:xfrm>
              <a:off x="10229281" y="391014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CADCA6EE-65E0-4A9D-AF68-F4F8E6766AA4}"/>
                </a:ext>
              </a:extLst>
            </p:cNvPr>
            <p:cNvSpPr/>
            <p:nvPr/>
          </p:nvSpPr>
          <p:spPr>
            <a:xfrm>
              <a:off x="10301670" y="383775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921DD919-FB13-421A-B24E-5C73492EED95}"/>
                </a:ext>
              </a:extLst>
            </p:cNvPr>
            <p:cNvSpPr/>
            <p:nvPr/>
          </p:nvSpPr>
          <p:spPr>
            <a:xfrm>
              <a:off x="10374060" y="3765715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7 w 57150"/>
                <a:gd name="connsiteY2" fmla="*/ 49891 h 57150"/>
                <a:gd name="connsiteX3" fmla="*/ 14287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2" y="59416"/>
                    <a:pt x="14287" y="49891"/>
                  </a:cubicBezTo>
                  <a:cubicBezTo>
                    <a:pt x="4763" y="40366"/>
                    <a:pt x="4763" y="24174"/>
                    <a:pt x="14287" y="14649"/>
                  </a:cubicBezTo>
                  <a:cubicBezTo>
                    <a:pt x="23812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FEB20BF4-0849-41C5-BD4E-F0975A3E6435}"/>
                </a:ext>
              </a:extLst>
            </p:cNvPr>
            <p:cNvSpPr/>
            <p:nvPr/>
          </p:nvSpPr>
          <p:spPr>
            <a:xfrm>
              <a:off x="10447403" y="36936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1039E160-C746-43DC-A0E7-9037FDA0E8F0}"/>
                </a:ext>
              </a:extLst>
            </p:cNvPr>
            <p:cNvSpPr/>
            <p:nvPr/>
          </p:nvSpPr>
          <p:spPr>
            <a:xfrm>
              <a:off x="10519793" y="362129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="" xmlns:a16="http://schemas.microsoft.com/office/drawing/2014/main" id="{A395C51A-C59D-4C2B-AA8A-16358F462C45}"/>
                </a:ext>
              </a:extLst>
            </p:cNvPr>
            <p:cNvSpPr/>
            <p:nvPr/>
          </p:nvSpPr>
          <p:spPr>
            <a:xfrm>
              <a:off x="10233091" y="406039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FA4A8984-562A-4C44-A00E-41E3D0474457}"/>
                </a:ext>
              </a:extLst>
            </p:cNvPr>
            <p:cNvSpPr/>
            <p:nvPr/>
          </p:nvSpPr>
          <p:spPr>
            <a:xfrm>
              <a:off x="10306433" y="398800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405A9AF1-0F20-401E-BCDE-EE95186EA0D3}"/>
                </a:ext>
              </a:extLst>
            </p:cNvPr>
            <p:cNvSpPr/>
            <p:nvPr/>
          </p:nvSpPr>
          <p:spPr>
            <a:xfrm>
              <a:off x="10378823" y="391561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="" xmlns:a16="http://schemas.microsoft.com/office/drawing/2014/main" id="{ECA1C2ED-856F-4158-AEE8-8C2C0274ECA0}"/>
                </a:ext>
              </a:extLst>
            </p:cNvPr>
            <p:cNvSpPr/>
            <p:nvPr/>
          </p:nvSpPr>
          <p:spPr>
            <a:xfrm>
              <a:off x="10451213" y="38432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61561FF8-8538-4BC0-BC53-F7A8581C1E8B}"/>
                </a:ext>
              </a:extLst>
            </p:cNvPr>
            <p:cNvSpPr/>
            <p:nvPr/>
          </p:nvSpPr>
          <p:spPr>
            <a:xfrm>
              <a:off x="10524556" y="37708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="" xmlns:a16="http://schemas.microsoft.com/office/drawing/2014/main" id="{3E10380A-FBB2-4D4C-AC1A-2CDA351D03FB}"/>
                </a:ext>
              </a:extLst>
            </p:cNvPr>
            <p:cNvSpPr/>
            <p:nvPr/>
          </p:nvSpPr>
          <p:spPr>
            <a:xfrm>
              <a:off x="10311195" y="413778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3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="" xmlns:a16="http://schemas.microsoft.com/office/drawing/2014/main" id="{182A588D-8154-4B37-B38A-37C167671818}"/>
                </a:ext>
              </a:extLst>
            </p:cNvPr>
            <p:cNvSpPr/>
            <p:nvPr/>
          </p:nvSpPr>
          <p:spPr>
            <a:xfrm>
              <a:off x="10383585" y="406539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="" xmlns:a16="http://schemas.microsoft.com/office/drawing/2014/main" id="{5C3502A6-31AE-4AFA-9C64-2240FA886420}"/>
                </a:ext>
              </a:extLst>
            </p:cNvPr>
            <p:cNvSpPr/>
            <p:nvPr/>
          </p:nvSpPr>
          <p:spPr>
            <a:xfrm>
              <a:off x="10455976" y="399300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="" xmlns:a16="http://schemas.microsoft.com/office/drawing/2014/main" id="{93406CD1-A72A-4AE7-9633-E189BF7D5F7A}"/>
                </a:ext>
              </a:extLst>
            </p:cNvPr>
            <p:cNvSpPr/>
            <p:nvPr/>
          </p:nvSpPr>
          <p:spPr>
            <a:xfrm>
              <a:off x="10529318" y="3920972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39052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="" xmlns:a16="http://schemas.microsoft.com/office/drawing/2014/main" id="{536645CD-2053-4C96-97A3-ABC5F6E3BBBA}"/>
                </a:ext>
              </a:extLst>
            </p:cNvPr>
            <p:cNvSpPr/>
            <p:nvPr/>
          </p:nvSpPr>
          <p:spPr>
            <a:xfrm>
              <a:off x="10388348" y="42156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="" xmlns:a16="http://schemas.microsoft.com/office/drawing/2014/main" id="{EAF9D7A7-F5A4-47B6-BD8E-8AF9E7BA8B24}"/>
                </a:ext>
              </a:extLst>
            </p:cNvPr>
            <p:cNvSpPr/>
            <p:nvPr/>
          </p:nvSpPr>
          <p:spPr>
            <a:xfrm>
              <a:off x="10460738" y="41432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="" xmlns:a16="http://schemas.microsoft.com/office/drawing/2014/main" id="{03B9AF57-D62E-49D5-9355-3A4BC1D3098C}"/>
                </a:ext>
              </a:extLst>
            </p:cNvPr>
            <p:cNvSpPr/>
            <p:nvPr/>
          </p:nvSpPr>
          <p:spPr>
            <a:xfrm>
              <a:off x="10533128" y="40708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="" xmlns:a16="http://schemas.microsoft.com/office/drawing/2014/main" id="{2BEC05DF-A406-4204-B5F8-F0D43011CEBA}"/>
                </a:ext>
              </a:extLst>
            </p:cNvPr>
            <p:cNvSpPr/>
            <p:nvPr/>
          </p:nvSpPr>
          <p:spPr>
            <a:xfrm>
              <a:off x="10465501" y="429304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="" xmlns:a16="http://schemas.microsoft.com/office/drawing/2014/main" id="{0B68B8A4-C9C9-4B4E-83F9-A5F513AF0F02}"/>
                </a:ext>
              </a:extLst>
            </p:cNvPr>
            <p:cNvSpPr/>
            <p:nvPr/>
          </p:nvSpPr>
          <p:spPr>
            <a:xfrm>
              <a:off x="10537891" y="422065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="" xmlns:a16="http://schemas.microsoft.com/office/drawing/2014/main" id="{53FF538B-4E68-4970-8C28-020E390AA23D}"/>
                </a:ext>
              </a:extLst>
            </p:cNvPr>
            <p:cNvSpPr/>
            <p:nvPr/>
          </p:nvSpPr>
          <p:spPr>
            <a:xfrm>
              <a:off x="10542653" y="43709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="" xmlns:a16="http://schemas.microsoft.com/office/drawing/2014/main" id="{1C97A66A-D8D4-4C74-8BDA-924436F877CA}"/>
              </a:ext>
            </a:extLst>
          </p:cNvPr>
          <p:cNvGrpSpPr/>
          <p:nvPr userDrawn="1"/>
        </p:nvGrpSpPr>
        <p:grpSpPr>
          <a:xfrm>
            <a:off x="5110470" y="-1345899"/>
            <a:ext cx="7986947" cy="9551583"/>
            <a:chOff x="5110470" y="-1345899"/>
            <a:chExt cx="7986947" cy="9551583"/>
          </a:xfrm>
        </p:grpSpPr>
        <p:sp>
          <p:nvSpPr>
            <p:cNvPr id="138" name="Freeform: Shape 137">
              <a:extLst>
                <a:ext uri="{FF2B5EF4-FFF2-40B4-BE49-F238E27FC236}">
                  <a16:creationId xmlns="" xmlns:a16="http://schemas.microsoft.com/office/drawing/2014/main" id="{EF0513D3-2E5F-42BA-9438-4808B5199648}"/>
                </a:ext>
              </a:extLst>
            </p:cNvPr>
            <p:cNvSpPr/>
            <p:nvPr/>
          </p:nvSpPr>
          <p:spPr>
            <a:xfrm rot="19224478" flipH="1">
              <a:off x="7719280" y="4503935"/>
              <a:ext cx="5378137" cy="900798"/>
            </a:xfrm>
            <a:custGeom>
              <a:avLst/>
              <a:gdLst>
                <a:gd name="connsiteX0" fmla="*/ 0 w 5378137"/>
                <a:gd name="connsiteY0" fmla="*/ 0 h 900798"/>
                <a:gd name="connsiteX1" fmla="*/ 744994 w 5378137"/>
                <a:gd name="connsiteY1" fmla="*/ 900798 h 900798"/>
                <a:gd name="connsiteX2" fmla="*/ 5134561 w 5378137"/>
                <a:gd name="connsiteY2" fmla="*/ 900798 h 900798"/>
                <a:gd name="connsiteX3" fmla="*/ 5378137 w 5378137"/>
                <a:gd name="connsiteY3" fmla="*/ 699352 h 900798"/>
                <a:gd name="connsiteX4" fmla="*/ 5378137 w 5378137"/>
                <a:gd name="connsiteY4" fmla="*/ 0 h 90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8137" h="900798">
                  <a:moveTo>
                    <a:pt x="0" y="0"/>
                  </a:moveTo>
                  <a:lnTo>
                    <a:pt x="744994" y="900798"/>
                  </a:lnTo>
                  <a:lnTo>
                    <a:pt x="5134561" y="900798"/>
                  </a:lnTo>
                  <a:lnTo>
                    <a:pt x="5378137" y="699352"/>
                  </a:lnTo>
                  <a:lnTo>
                    <a:pt x="5378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="" xmlns:a16="http://schemas.microsoft.com/office/drawing/2014/main" id="{938A7B88-2983-43F4-AA3E-4EE5FA01AFA3}"/>
                </a:ext>
              </a:extLst>
            </p:cNvPr>
            <p:cNvSpPr/>
            <p:nvPr/>
          </p:nvSpPr>
          <p:spPr>
            <a:xfrm rot="19224478" flipH="1">
              <a:off x="6826366" y="4367020"/>
              <a:ext cx="6124972" cy="173562"/>
            </a:xfrm>
            <a:custGeom>
              <a:avLst/>
              <a:gdLst>
                <a:gd name="connsiteX0" fmla="*/ 0 w 6124972"/>
                <a:gd name="connsiteY0" fmla="*/ 0 h 173562"/>
                <a:gd name="connsiteX1" fmla="*/ 143543 w 6124972"/>
                <a:gd name="connsiteY1" fmla="*/ 173562 h 173562"/>
                <a:gd name="connsiteX2" fmla="*/ 6124972 w 6124972"/>
                <a:gd name="connsiteY2" fmla="*/ 173562 h 173562"/>
                <a:gd name="connsiteX3" fmla="*/ 6124972 w 6124972"/>
                <a:gd name="connsiteY3" fmla="*/ 0 h 17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4972" h="173562">
                  <a:moveTo>
                    <a:pt x="0" y="0"/>
                  </a:moveTo>
                  <a:lnTo>
                    <a:pt x="143543" y="173562"/>
                  </a:lnTo>
                  <a:lnTo>
                    <a:pt x="6124972" y="173562"/>
                  </a:lnTo>
                  <a:lnTo>
                    <a:pt x="61249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="" xmlns:a16="http://schemas.microsoft.com/office/drawing/2014/main" id="{9217DD3E-F0A3-477D-A0C8-D54FC1CAA35A}"/>
                </a:ext>
              </a:extLst>
            </p:cNvPr>
            <p:cNvSpPr/>
            <p:nvPr/>
          </p:nvSpPr>
          <p:spPr>
            <a:xfrm rot="3062081">
              <a:off x="1271450" y="2979494"/>
              <a:ext cx="9551583" cy="900798"/>
            </a:xfrm>
            <a:custGeom>
              <a:avLst/>
              <a:gdLst>
                <a:gd name="connsiteX0" fmla="*/ 0 w 9551583"/>
                <a:gd name="connsiteY0" fmla="*/ 900798 h 900798"/>
                <a:gd name="connsiteX1" fmla="*/ 728550 w 9551583"/>
                <a:gd name="connsiteY1" fmla="*/ 0 h 900798"/>
                <a:gd name="connsiteX2" fmla="*/ 9551583 w 9551583"/>
                <a:gd name="connsiteY2" fmla="*/ 0 h 900798"/>
                <a:gd name="connsiteX3" fmla="*/ 8823034 w 9551583"/>
                <a:gd name="connsiteY3" fmla="*/ 900798 h 90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51583" h="900798">
                  <a:moveTo>
                    <a:pt x="0" y="900798"/>
                  </a:moveTo>
                  <a:lnTo>
                    <a:pt x="728550" y="0"/>
                  </a:lnTo>
                  <a:lnTo>
                    <a:pt x="9551583" y="0"/>
                  </a:lnTo>
                  <a:lnTo>
                    <a:pt x="8823034" y="90079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="" xmlns:a16="http://schemas.microsoft.com/office/drawing/2014/main" id="{CD06E61C-E918-4944-8AD4-CAD3C4106A48}"/>
                </a:ext>
              </a:extLst>
            </p:cNvPr>
            <p:cNvSpPr/>
            <p:nvPr/>
          </p:nvSpPr>
          <p:spPr>
            <a:xfrm rot="3062081">
              <a:off x="715547" y="3343112"/>
              <a:ext cx="8963408" cy="173562"/>
            </a:xfrm>
            <a:custGeom>
              <a:avLst/>
              <a:gdLst>
                <a:gd name="connsiteX0" fmla="*/ 0 w 8963408"/>
                <a:gd name="connsiteY0" fmla="*/ 173562 h 173562"/>
                <a:gd name="connsiteX1" fmla="*/ 140374 w 8963408"/>
                <a:gd name="connsiteY1" fmla="*/ 0 h 173562"/>
                <a:gd name="connsiteX2" fmla="*/ 8963408 w 8963408"/>
                <a:gd name="connsiteY2" fmla="*/ 0 h 173562"/>
                <a:gd name="connsiteX3" fmla="*/ 8823034 w 8963408"/>
                <a:gd name="connsiteY3" fmla="*/ 173562 h 17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63408" h="173562">
                  <a:moveTo>
                    <a:pt x="0" y="173562"/>
                  </a:moveTo>
                  <a:lnTo>
                    <a:pt x="140374" y="0"/>
                  </a:lnTo>
                  <a:lnTo>
                    <a:pt x="8963408" y="0"/>
                  </a:lnTo>
                  <a:lnTo>
                    <a:pt x="8823034" y="17356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="" xmlns:a16="http://schemas.microsoft.com/office/drawing/2014/main" id="{56A48CD9-D0E2-4950-8F5C-03D00D8F829B}"/>
              </a:ext>
            </a:extLst>
          </p:cNvPr>
          <p:cNvGrpSpPr/>
          <p:nvPr userDrawn="1"/>
        </p:nvGrpSpPr>
        <p:grpSpPr>
          <a:xfrm>
            <a:off x="4594918" y="-1216189"/>
            <a:ext cx="8834860" cy="9292166"/>
            <a:chOff x="4594918" y="-1216189"/>
            <a:chExt cx="8834860" cy="9292166"/>
          </a:xfrm>
        </p:grpSpPr>
        <p:sp>
          <p:nvSpPr>
            <p:cNvPr id="143" name="Freeform: Shape 142">
              <a:extLst>
                <a:ext uri="{FF2B5EF4-FFF2-40B4-BE49-F238E27FC236}">
                  <a16:creationId xmlns="" xmlns:a16="http://schemas.microsoft.com/office/drawing/2014/main" id="{C35B4F93-6CC2-43A3-BD75-C1835ABC9F18}"/>
                </a:ext>
              </a:extLst>
            </p:cNvPr>
            <p:cNvSpPr/>
            <p:nvPr/>
          </p:nvSpPr>
          <p:spPr>
            <a:xfrm rot="3005986" flipH="1">
              <a:off x="2453654" y="3220637"/>
              <a:ext cx="9292166" cy="418514"/>
            </a:xfrm>
            <a:custGeom>
              <a:avLst/>
              <a:gdLst>
                <a:gd name="connsiteX0" fmla="*/ 9292166 w 9292166"/>
                <a:gd name="connsiteY0" fmla="*/ 418514 h 418514"/>
                <a:gd name="connsiteX1" fmla="*/ 8942231 w 9292166"/>
                <a:gd name="connsiteY1" fmla="*/ 0 h 418514"/>
                <a:gd name="connsiteX2" fmla="*/ 0 w 9292166"/>
                <a:gd name="connsiteY2" fmla="*/ 0 h 418514"/>
                <a:gd name="connsiteX3" fmla="*/ 349934 w 9292166"/>
                <a:gd name="connsiteY3" fmla="*/ 418514 h 4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92166" h="418514">
                  <a:moveTo>
                    <a:pt x="9292166" y="418514"/>
                  </a:moveTo>
                  <a:lnTo>
                    <a:pt x="8942231" y="0"/>
                  </a:lnTo>
                  <a:lnTo>
                    <a:pt x="0" y="0"/>
                  </a:lnTo>
                  <a:lnTo>
                    <a:pt x="349934" y="4185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="" xmlns:a16="http://schemas.microsoft.com/office/drawing/2014/main" id="{9D17848A-12D2-40E7-9EE1-8A22072667B0}"/>
                </a:ext>
              </a:extLst>
            </p:cNvPr>
            <p:cNvSpPr/>
            <p:nvPr/>
          </p:nvSpPr>
          <p:spPr>
            <a:xfrm rot="19200000">
              <a:off x="4594918" y="3928604"/>
              <a:ext cx="8834860" cy="785553"/>
            </a:xfrm>
            <a:custGeom>
              <a:avLst/>
              <a:gdLst>
                <a:gd name="connsiteX0" fmla="*/ 99664 w 8834860"/>
                <a:gd name="connsiteY0" fmla="*/ 0 h 785553"/>
                <a:gd name="connsiteX1" fmla="*/ 72419 w 8834860"/>
                <a:gd name="connsiteY1" fmla="*/ 60767 h 785553"/>
                <a:gd name="connsiteX2" fmla="*/ 0 w 8834860"/>
                <a:gd name="connsiteY2" fmla="*/ 0 h 785553"/>
                <a:gd name="connsiteX3" fmla="*/ 539381 w 8834860"/>
                <a:gd name="connsiteY3" fmla="*/ 0 h 785553"/>
                <a:gd name="connsiteX4" fmla="*/ 391937 w 8834860"/>
                <a:gd name="connsiteY4" fmla="*/ 328875 h 785553"/>
                <a:gd name="connsiteX5" fmla="*/ 228402 w 8834860"/>
                <a:gd name="connsiteY5" fmla="*/ 191652 h 785553"/>
                <a:gd name="connsiteX6" fmla="*/ 314325 w 8834860"/>
                <a:gd name="connsiteY6" fmla="*/ 0 h 785553"/>
                <a:gd name="connsiteX7" fmla="*/ 979103 w 8834860"/>
                <a:gd name="connsiteY7" fmla="*/ 0 h 785553"/>
                <a:gd name="connsiteX8" fmla="*/ 711455 w 8834860"/>
                <a:gd name="connsiteY8" fmla="*/ 596982 h 785553"/>
                <a:gd name="connsiteX9" fmla="*/ 547920 w 8834860"/>
                <a:gd name="connsiteY9" fmla="*/ 459759 h 785553"/>
                <a:gd name="connsiteX10" fmla="*/ 754042 w 8834860"/>
                <a:gd name="connsiteY10" fmla="*/ 0 h 785553"/>
                <a:gd name="connsiteX11" fmla="*/ 1418820 w 8834860"/>
                <a:gd name="connsiteY11" fmla="*/ 0 h 785553"/>
                <a:gd name="connsiteX12" fmla="*/ 1066629 w 8834860"/>
                <a:gd name="connsiteY12" fmla="*/ 785552 h 785553"/>
                <a:gd name="connsiteX13" fmla="*/ 936184 w 8834860"/>
                <a:gd name="connsiteY13" fmla="*/ 785552 h 785553"/>
                <a:gd name="connsiteX14" fmla="*/ 867438 w 8834860"/>
                <a:gd name="connsiteY14" fmla="*/ 727867 h 785553"/>
                <a:gd name="connsiteX15" fmla="*/ 1193763 w 8834860"/>
                <a:gd name="connsiteY15" fmla="*/ 0 h 785553"/>
                <a:gd name="connsiteX16" fmla="*/ 1858539 w 8834860"/>
                <a:gd name="connsiteY16" fmla="*/ 0 h 785553"/>
                <a:gd name="connsiteX17" fmla="*/ 1506353 w 8834860"/>
                <a:gd name="connsiteY17" fmla="*/ 785552 h 785553"/>
                <a:gd name="connsiteX18" fmla="*/ 1281292 w 8834860"/>
                <a:gd name="connsiteY18" fmla="*/ 785552 h 785553"/>
                <a:gd name="connsiteX19" fmla="*/ 1633481 w 8834860"/>
                <a:gd name="connsiteY19" fmla="*/ 2 h 785553"/>
                <a:gd name="connsiteX20" fmla="*/ 2298256 w 8834860"/>
                <a:gd name="connsiteY20" fmla="*/ 0 h 785553"/>
                <a:gd name="connsiteX21" fmla="*/ 1946064 w 8834860"/>
                <a:gd name="connsiteY21" fmla="*/ 785553 h 785553"/>
                <a:gd name="connsiteX22" fmla="*/ 1721006 w 8834860"/>
                <a:gd name="connsiteY22" fmla="*/ 785552 h 785553"/>
                <a:gd name="connsiteX23" fmla="*/ 2073196 w 8834860"/>
                <a:gd name="connsiteY23" fmla="*/ 0 h 785553"/>
                <a:gd name="connsiteX24" fmla="*/ 2708393 w 8834860"/>
                <a:gd name="connsiteY24" fmla="*/ 0 h 785553"/>
                <a:gd name="connsiteX25" fmla="*/ 2356201 w 8834860"/>
                <a:gd name="connsiteY25" fmla="*/ 785552 h 785553"/>
                <a:gd name="connsiteX26" fmla="*/ 2131146 w 8834860"/>
                <a:gd name="connsiteY26" fmla="*/ 785552 h 785553"/>
                <a:gd name="connsiteX27" fmla="*/ 2483333 w 8834860"/>
                <a:gd name="connsiteY27" fmla="*/ 0 h 785553"/>
                <a:gd name="connsiteX28" fmla="*/ 3148110 w 8834860"/>
                <a:gd name="connsiteY28" fmla="*/ 0 h 785553"/>
                <a:gd name="connsiteX29" fmla="*/ 2795922 w 8834860"/>
                <a:gd name="connsiteY29" fmla="*/ 785552 h 785553"/>
                <a:gd name="connsiteX30" fmla="*/ 2570865 w 8834860"/>
                <a:gd name="connsiteY30" fmla="*/ 785552 h 785553"/>
                <a:gd name="connsiteX31" fmla="*/ 2923056 w 8834860"/>
                <a:gd name="connsiteY31" fmla="*/ 0 h 785553"/>
                <a:gd name="connsiteX32" fmla="*/ 3587828 w 8834860"/>
                <a:gd name="connsiteY32" fmla="*/ 0 h 785553"/>
                <a:gd name="connsiteX33" fmla="*/ 3235641 w 8834860"/>
                <a:gd name="connsiteY33" fmla="*/ 785552 h 785553"/>
                <a:gd name="connsiteX34" fmla="*/ 3010583 w 8834860"/>
                <a:gd name="connsiteY34" fmla="*/ 785552 h 785553"/>
                <a:gd name="connsiteX35" fmla="*/ 3362771 w 8834860"/>
                <a:gd name="connsiteY35" fmla="*/ 0 h 785553"/>
                <a:gd name="connsiteX36" fmla="*/ 4027547 w 8834860"/>
                <a:gd name="connsiteY36" fmla="*/ 0 h 785553"/>
                <a:gd name="connsiteX37" fmla="*/ 3675358 w 8834860"/>
                <a:gd name="connsiteY37" fmla="*/ 785552 h 785553"/>
                <a:gd name="connsiteX38" fmla="*/ 3450302 w 8834860"/>
                <a:gd name="connsiteY38" fmla="*/ 785552 h 785553"/>
                <a:gd name="connsiteX39" fmla="*/ 3802492 w 8834860"/>
                <a:gd name="connsiteY39" fmla="*/ 0 h 785553"/>
                <a:gd name="connsiteX40" fmla="*/ 4467261 w 8834860"/>
                <a:gd name="connsiteY40" fmla="*/ 0 h 785553"/>
                <a:gd name="connsiteX41" fmla="*/ 4115078 w 8834860"/>
                <a:gd name="connsiteY41" fmla="*/ 785552 h 785553"/>
                <a:gd name="connsiteX42" fmla="*/ 3890021 w 8834860"/>
                <a:gd name="connsiteY42" fmla="*/ 785552 h 785553"/>
                <a:gd name="connsiteX43" fmla="*/ 4242210 w 8834860"/>
                <a:gd name="connsiteY43" fmla="*/ 0 h 785553"/>
                <a:gd name="connsiteX44" fmla="*/ 4906980 w 8834860"/>
                <a:gd name="connsiteY44" fmla="*/ 0 h 785553"/>
                <a:gd name="connsiteX45" fmla="*/ 4554793 w 8834860"/>
                <a:gd name="connsiteY45" fmla="*/ 785552 h 785553"/>
                <a:gd name="connsiteX46" fmla="*/ 4329739 w 8834860"/>
                <a:gd name="connsiteY46" fmla="*/ 785552 h 785553"/>
                <a:gd name="connsiteX47" fmla="*/ 4681922 w 8834860"/>
                <a:gd name="connsiteY47" fmla="*/ 1 h 785553"/>
                <a:gd name="connsiteX48" fmla="*/ 5346701 w 8834860"/>
                <a:gd name="connsiteY48" fmla="*/ 0 h 785553"/>
                <a:gd name="connsiteX49" fmla="*/ 4994511 w 8834860"/>
                <a:gd name="connsiteY49" fmla="*/ 785552 h 785553"/>
                <a:gd name="connsiteX50" fmla="*/ 4769454 w 8834860"/>
                <a:gd name="connsiteY50" fmla="*/ 785552 h 785553"/>
                <a:gd name="connsiteX51" fmla="*/ 5121645 w 8834860"/>
                <a:gd name="connsiteY51" fmla="*/ 0 h 785553"/>
                <a:gd name="connsiteX52" fmla="*/ 5786417 w 8834860"/>
                <a:gd name="connsiteY52" fmla="*/ 0 h 785553"/>
                <a:gd name="connsiteX53" fmla="*/ 5434232 w 8834860"/>
                <a:gd name="connsiteY53" fmla="*/ 785552 h 785553"/>
                <a:gd name="connsiteX54" fmla="*/ 5209172 w 8834860"/>
                <a:gd name="connsiteY54" fmla="*/ 785553 h 785553"/>
                <a:gd name="connsiteX55" fmla="*/ 5561364 w 8834860"/>
                <a:gd name="connsiteY55" fmla="*/ 0 h 785553"/>
                <a:gd name="connsiteX56" fmla="*/ 6226140 w 8834860"/>
                <a:gd name="connsiteY56" fmla="*/ 0 h 785553"/>
                <a:gd name="connsiteX57" fmla="*/ 5873949 w 8834860"/>
                <a:gd name="connsiteY57" fmla="*/ 785552 h 785553"/>
                <a:gd name="connsiteX58" fmla="*/ 5648891 w 8834860"/>
                <a:gd name="connsiteY58" fmla="*/ 785552 h 785553"/>
                <a:gd name="connsiteX59" fmla="*/ 6001078 w 8834860"/>
                <a:gd name="connsiteY59" fmla="*/ 0 h 785553"/>
                <a:gd name="connsiteX60" fmla="*/ 6665861 w 8834860"/>
                <a:gd name="connsiteY60" fmla="*/ 0 h 785553"/>
                <a:gd name="connsiteX61" fmla="*/ 6313672 w 8834860"/>
                <a:gd name="connsiteY61" fmla="*/ 785552 h 785553"/>
                <a:gd name="connsiteX62" fmla="*/ 6088612 w 8834860"/>
                <a:gd name="connsiteY62" fmla="*/ 785552 h 785553"/>
                <a:gd name="connsiteX63" fmla="*/ 6440801 w 8834860"/>
                <a:gd name="connsiteY63" fmla="*/ 0 h 785553"/>
                <a:gd name="connsiteX64" fmla="*/ 7105570 w 8834860"/>
                <a:gd name="connsiteY64" fmla="*/ 0 h 785553"/>
                <a:gd name="connsiteX65" fmla="*/ 6753386 w 8834860"/>
                <a:gd name="connsiteY65" fmla="*/ 785552 h 785553"/>
                <a:gd name="connsiteX66" fmla="*/ 6528326 w 8834860"/>
                <a:gd name="connsiteY66" fmla="*/ 785552 h 785553"/>
                <a:gd name="connsiteX67" fmla="*/ 6880515 w 8834860"/>
                <a:gd name="connsiteY67" fmla="*/ 0 h 785553"/>
                <a:gd name="connsiteX68" fmla="*/ 7515709 w 8834860"/>
                <a:gd name="connsiteY68" fmla="*/ 0 h 785553"/>
                <a:gd name="connsiteX69" fmla="*/ 7163521 w 8834860"/>
                <a:gd name="connsiteY69" fmla="*/ 785552 h 785553"/>
                <a:gd name="connsiteX70" fmla="*/ 6938464 w 8834860"/>
                <a:gd name="connsiteY70" fmla="*/ 785552 h 785553"/>
                <a:gd name="connsiteX71" fmla="*/ 7290651 w 8834860"/>
                <a:gd name="connsiteY71" fmla="*/ 0 h 785553"/>
                <a:gd name="connsiteX72" fmla="*/ 7955425 w 8834860"/>
                <a:gd name="connsiteY72" fmla="*/ 0 h 785553"/>
                <a:gd name="connsiteX73" fmla="*/ 7603238 w 8834860"/>
                <a:gd name="connsiteY73" fmla="*/ 785553 h 785553"/>
                <a:gd name="connsiteX74" fmla="*/ 7378182 w 8834860"/>
                <a:gd name="connsiteY74" fmla="*/ 785552 h 785553"/>
                <a:gd name="connsiteX75" fmla="*/ 7730367 w 8834860"/>
                <a:gd name="connsiteY75" fmla="*/ 0 h 785553"/>
                <a:gd name="connsiteX76" fmla="*/ 8395144 w 8834860"/>
                <a:gd name="connsiteY76" fmla="*/ 0 h 785553"/>
                <a:gd name="connsiteX77" fmla="*/ 8042954 w 8834860"/>
                <a:gd name="connsiteY77" fmla="*/ 785552 h 785553"/>
                <a:gd name="connsiteX78" fmla="*/ 7817897 w 8834860"/>
                <a:gd name="connsiteY78" fmla="*/ 785552 h 785553"/>
                <a:gd name="connsiteX79" fmla="*/ 8170086 w 8834860"/>
                <a:gd name="connsiteY79" fmla="*/ 0 h 785553"/>
                <a:gd name="connsiteX80" fmla="*/ 8834860 w 8834860"/>
                <a:gd name="connsiteY80" fmla="*/ 0 h 785553"/>
                <a:gd name="connsiteX81" fmla="*/ 8760454 w 8834860"/>
                <a:gd name="connsiteY81" fmla="*/ 165963 h 785553"/>
                <a:gd name="connsiteX82" fmla="*/ 8277182 w 8834860"/>
                <a:gd name="connsiteY82" fmla="*/ 741903 h 785553"/>
                <a:gd name="connsiteX83" fmla="*/ 8609803 w 8834860"/>
                <a:gd name="connsiteY83" fmla="*/ 0 h 78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8834860" h="785553">
                  <a:moveTo>
                    <a:pt x="99664" y="0"/>
                  </a:moveTo>
                  <a:lnTo>
                    <a:pt x="72419" y="60767"/>
                  </a:lnTo>
                  <a:lnTo>
                    <a:pt x="0" y="0"/>
                  </a:lnTo>
                  <a:close/>
                  <a:moveTo>
                    <a:pt x="539381" y="0"/>
                  </a:moveTo>
                  <a:lnTo>
                    <a:pt x="391937" y="328875"/>
                  </a:lnTo>
                  <a:lnTo>
                    <a:pt x="228402" y="191652"/>
                  </a:lnTo>
                  <a:lnTo>
                    <a:pt x="314325" y="0"/>
                  </a:lnTo>
                  <a:close/>
                  <a:moveTo>
                    <a:pt x="979103" y="0"/>
                  </a:moveTo>
                  <a:lnTo>
                    <a:pt x="711455" y="596982"/>
                  </a:lnTo>
                  <a:lnTo>
                    <a:pt x="547920" y="459759"/>
                  </a:lnTo>
                  <a:lnTo>
                    <a:pt x="754042" y="0"/>
                  </a:lnTo>
                  <a:close/>
                  <a:moveTo>
                    <a:pt x="1418820" y="0"/>
                  </a:moveTo>
                  <a:lnTo>
                    <a:pt x="1066629" y="785552"/>
                  </a:lnTo>
                  <a:lnTo>
                    <a:pt x="936184" y="785552"/>
                  </a:lnTo>
                  <a:lnTo>
                    <a:pt x="867438" y="727867"/>
                  </a:lnTo>
                  <a:lnTo>
                    <a:pt x="1193763" y="0"/>
                  </a:lnTo>
                  <a:close/>
                  <a:moveTo>
                    <a:pt x="1858539" y="0"/>
                  </a:moveTo>
                  <a:lnTo>
                    <a:pt x="1506353" y="785552"/>
                  </a:lnTo>
                  <a:lnTo>
                    <a:pt x="1281292" y="785552"/>
                  </a:lnTo>
                  <a:lnTo>
                    <a:pt x="1633481" y="2"/>
                  </a:lnTo>
                  <a:close/>
                  <a:moveTo>
                    <a:pt x="2298256" y="0"/>
                  </a:moveTo>
                  <a:lnTo>
                    <a:pt x="1946064" y="785553"/>
                  </a:lnTo>
                  <a:lnTo>
                    <a:pt x="1721006" y="785552"/>
                  </a:lnTo>
                  <a:lnTo>
                    <a:pt x="2073196" y="0"/>
                  </a:lnTo>
                  <a:close/>
                  <a:moveTo>
                    <a:pt x="2708393" y="0"/>
                  </a:moveTo>
                  <a:lnTo>
                    <a:pt x="2356201" y="785552"/>
                  </a:lnTo>
                  <a:lnTo>
                    <a:pt x="2131146" y="785552"/>
                  </a:lnTo>
                  <a:lnTo>
                    <a:pt x="2483333" y="0"/>
                  </a:lnTo>
                  <a:close/>
                  <a:moveTo>
                    <a:pt x="3148110" y="0"/>
                  </a:moveTo>
                  <a:lnTo>
                    <a:pt x="2795922" y="785552"/>
                  </a:lnTo>
                  <a:lnTo>
                    <a:pt x="2570865" y="785552"/>
                  </a:lnTo>
                  <a:lnTo>
                    <a:pt x="2923056" y="0"/>
                  </a:lnTo>
                  <a:close/>
                  <a:moveTo>
                    <a:pt x="3587828" y="0"/>
                  </a:moveTo>
                  <a:lnTo>
                    <a:pt x="3235641" y="785552"/>
                  </a:lnTo>
                  <a:lnTo>
                    <a:pt x="3010583" y="785552"/>
                  </a:lnTo>
                  <a:lnTo>
                    <a:pt x="3362771" y="0"/>
                  </a:lnTo>
                  <a:close/>
                  <a:moveTo>
                    <a:pt x="4027547" y="0"/>
                  </a:moveTo>
                  <a:lnTo>
                    <a:pt x="3675358" y="785552"/>
                  </a:lnTo>
                  <a:lnTo>
                    <a:pt x="3450302" y="785552"/>
                  </a:lnTo>
                  <a:lnTo>
                    <a:pt x="3802492" y="0"/>
                  </a:lnTo>
                  <a:close/>
                  <a:moveTo>
                    <a:pt x="4467261" y="0"/>
                  </a:moveTo>
                  <a:lnTo>
                    <a:pt x="4115078" y="785552"/>
                  </a:lnTo>
                  <a:lnTo>
                    <a:pt x="3890021" y="785552"/>
                  </a:lnTo>
                  <a:lnTo>
                    <a:pt x="4242210" y="0"/>
                  </a:lnTo>
                  <a:close/>
                  <a:moveTo>
                    <a:pt x="4906980" y="0"/>
                  </a:moveTo>
                  <a:lnTo>
                    <a:pt x="4554793" y="785552"/>
                  </a:lnTo>
                  <a:lnTo>
                    <a:pt x="4329739" y="785552"/>
                  </a:lnTo>
                  <a:lnTo>
                    <a:pt x="4681922" y="1"/>
                  </a:lnTo>
                  <a:close/>
                  <a:moveTo>
                    <a:pt x="5346701" y="0"/>
                  </a:moveTo>
                  <a:lnTo>
                    <a:pt x="4994511" y="785552"/>
                  </a:lnTo>
                  <a:lnTo>
                    <a:pt x="4769454" y="785552"/>
                  </a:lnTo>
                  <a:lnTo>
                    <a:pt x="5121645" y="0"/>
                  </a:lnTo>
                  <a:close/>
                  <a:moveTo>
                    <a:pt x="5786417" y="0"/>
                  </a:moveTo>
                  <a:lnTo>
                    <a:pt x="5434232" y="785552"/>
                  </a:lnTo>
                  <a:lnTo>
                    <a:pt x="5209172" y="785553"/>
                  </a:lnTo>
                  <a:lnTo>
                    <a:pt x="5561364" y="0"/>
                  </a:lnTo>
                  <a:close/>
                  <a:moveTo>
                    <a:pt x="6226140" y="0"/>
                  </a:moveTo>
                  <a:lnTo>
                    <a:pt x="5873949" y="785552"/>
                  </a:lnTo>
                  <a:lnTo>
                    <a:pt x="5648891" y="785552"/>
                  </a:lnTo>
                  <a:lnTo>
                    <a:pt x="6001078" y="0"/>
                  </a:lnTo>
                  <a:close/>
                  <a:moveTo>
                    <a:pt x="6665861" y="0"/>
                  </a:moveTo>
                  <a:lnTo>
                    <a:pt x="6313672" y="785552"/>
                  </a:lnTo>
                  <a:lnTo>
                    <a:pt x="6088612" y="785552"/>
                  </a:lnTo>
                  <a:lnTo>
                    <a:pt x="6440801" y="0"/>
                  </a:lnTo>
                  <a:close/>
                  <a:moveTo>
                    <a:pt x="7105570" y="0"/>
                  </a:moveTo>
                  <a:lnTo>
                    <a:pt x="6753386" y="785552"/>
                  </a:lnTo>
                  <a:lnTo>
                    <a:pt x="6528326" y="785552"/>
                  </a:lnTo>
                  <a:lnTo>
                    <a:pt x="6880515" y="0"/>
                  </a:lnTo>
                  <a:close/>
                  <a:moveTo>
                    <a:pt x="7515709" y="0"/>
                  </a:moveTo>
                  <a:lnTo>
                    <a:pt x="7163521" y="785552"/>
                  </a:lnTo>
                  <a:lnTo>
                    <a:pt x="6938464" y="785552"/>
                  </a:lnTo>
                  <a:lnTo>
                    <a:pt x="7290651" y="0"/>
                  </a:lnTo>
                  <a:close/>
                  <a:moveTo>
                    <a:pt x="7955425" y="0"/>
                  </a:moveTo>
                  <a:lnTo>
                    <a:pt x="7603238" y="785553"/>
                  </a:lnTo>
                  <a:lnTo>
                    <a:pt x="7378182" y="785552"/>
                  </a:lnTo>
                  <a:lnTo>
                    <a:pt x="7730367" y="0"/>
                  </a:lnTo>
                  <a:close/>
                  <a:moveTo>
                    <a:pt x="8395144" y="0"/>
                  </a:moveTo>
                  <a:lnTo>
                    <a:pt x="8042954" y="785552"/>
                  </a:lnTo>
                  <a:lnTo>
                    <a:pt x="7817897" y="785552"/>
                  </a:lnTo>
                  <a:lnTo>
                    <a:pt x="8170086" y="0"/>
                  </a:lnTo>
                  <a:close/>
                  <a:moveTo>
                    <a:pt x="8834860" y="0"/>
                  </a:moveTo>
                  <a:lnTo>
                    <a:pt x="8760454" y="165963"/>
                  </a:lnTo>
                  <a:lnTo>
                    <a:pt x="8277182" y="741903"/>
                  </a:lnTo>
                  <a:lnTo>
                    <a:pt x="86098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="" xmlns:a16="http://schemas.microsoft.com/office/drawing/2014/main" id="{3572DEC0-5BA1-4B7E-800B-7707F26C5800}"/>
              </a:ext>
            </a:extLst>
          </p:cNvPr>
          <p:cNvGrpSpPr/>
          <p:nvPr userDrawn="1"/>
        </p:nvGrpSpPr>
        <p:grpSpPr>
          <a:xfrm>
            <a:off x="3482918" y="-1332673"/>
            <a:ext cx="8737840" cy="9460345"/>
            <a:chOff x="3482918" y="-1332673"/>
            <a:chExt cx="8737840" cy="9460345"/>
          </a:xfrm>
          <a:solidFill>
            <a:schemeClr val="accent1"/>
          </a:solidFill>
        </p:grpSpPr>
        <p:sp>
          <p:nvSpPr>
            <p:cNvPr id="146" name="Freeform: Shape 145">
              <a:extLst>
                <a:ext uri="{FF2B5EF4-FFF2-40B4-BE49-F238E27FC236}">
                  <a16:creationId xmlns="" xmlns:a16="http://schemas.microsoft.com/office/drawing/2014/main" id="{61C23E7F-6FC1-4552-BEFC-D3AEB454CDC6}"/>
                </a:ext>
              </a:extLst>
            </p:cNvPr>
            <p:cNvSpPr/>
            <p:nvPr/>
          </p:nvSpPr>
          <p:spPr>
            <a:xfrm rot="19437919" flipV="1">
              <a:off x="6249174" y="-1332673"/>
              <a:ext cx="3663373" cy="2664986"/>
            </a:xfrm>
            <a:custGeom>
              <a:avLst/>
              <a:gdLst>
                <a:gd name="connsiteX0" fmla="*/ 0 w 3663373"/>
                <a:gd name="connsiteY0" fmla="*/ 2664986 h 2664986"/>
                <a:gd name="connsiteX1" fmla="*/ 421411 w 3663373"/>
                <a:gd name="connsiteY1" fmla="*/ 2358422 h 2664986"/>
                <a:gd name="connsiteX2" fmla="*/ 435745 w 3663373"/>
                <a:gd name="connsiteY2" fmla="*/ 419135 h 2664986"/>
                <a:gd name="connsiteX3" fmla="*/ 3087216 w 3663373"/>
                <a:gd name="connsiteY3" fmla="*/ 419135 h 2664986"/>
                <a:gd name="connsiteX4" fmla="*/ 3663373 w 3663373"/>
                <a:gd name="connsiteY4" fmla="*/ 0 h 2664986"/>
                <a:gd name="connsiteX5" fmla="*/ 27601 w 3663373"/>
                <a:gd name="connsiteY5" fmla="*/ 0 h 2664986"/>
                <a:gd name="connsiteX6" fmla="*/ 27601 w 3663373"/>
                <a:gd name="connsiteY6" fmla="*/ 2530 h 2664986"/>
                <a:gd name="connsiteX7" fmla="*/ 19679 w 3663373"/>
                <a:gd name="connsiteY7" fmla="*/ 2471 h 266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3373" h="2664986">
                  <a:moveTo>
                    <a:pt x="0" y="2664986"/>
                  </a:moveTo>
                  <a:lnTo>
                    <a:pt x="421411" y="2358422"/>
                  </a:lnTo>
                  <a:lnTo>
                    <a:pt x="435745" y="419135"/>
                  </a:lnTo>
                  <a:lnTo>
                    <a:pt x="3087216" y="419135"/>
                  </a:lnTo>
                  <a:lnTo>
                    <a:pt x="3663373" y="0"/>
                  </a:lnTo>
                  <a:lnTo>
                    <a:pt x="27601" y="0"/>
                  </a:lnTo>
                  <a:lnTo>
                    <a:pt x="27601" y="2530"/>
                  </a:lnTo>
                  <a:lnTo>
                    <a:pt x="19679" y="2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="" xmlns:a16="http://schemas.microsoft.com/office/drawing/2014/main" id="{194B1DAC-27EF-4815-B15C-8F2952227DE5}"/>
                </a:ext>
              </a:extLst>
            </p:cNvPr>
            <p:cNvSpPr/>
            <p:nvPr/>
          </p:nvSpPr>
          <p:spPr>
            <a:xfrm rot="3062081">
              <a:off x="5593025" y="1499940"/>
              <a:ext cx="4517625" cy="8737840"/>
            </a:xfrm>
            <a:custGeom>
              <a:avLst/>
              <a:gdLst>
                <a:gd name="connsiteX0" fmla="*/ 64557 w 4517625"/>
                <a:gd name="connsiteY0" fmla="*/ 3610 h 8737840"/>
                <a:gd name="connsiteX1" fmla="*/ 76123 w 4517625"/>
                <a:gd name="connsiteY1" fmla="*/ 3695 h 8737840"/>
                <a:gd name="connsiteX2" fmla="*/ 76123 w 4517625"/>
                <a:gd name="connsiteY2" fmla="*/ 0 h 8737840"/>
                <a:gd name="connsiteX3" fmla="*/ 3761102 w 4517625"/>
                <a:gd name="connsiteY3" fmla="*/ 0 h 8737840"/>
                <a:gd name="connsiteX4" fmla="*/ 4517625 w 4517625"/>
                <a:gd name="connsiteY4" fmla="*/ 611863 h 8737840"/>
                <a:gd name="connsiteX5" fmla="*/ 671941 w 4517625"/>
                <a:gd name="connsiteY5" fmla="*/ 611863 h 8737840"/>
                <a:gd name="connsiteX6" fmla="*/ 617523 w 4517625"/>
                <a:gd name="connsiteY6" fmla="*/ 7974318 h 8737840"/>
                <a:gd name="connsiteX7" fmla="*/ 0 w 4517625"/>
                <a:gd name="connsiteY7" fmla="*/ 8737840 h 873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7625" h="8737840">
                  <a:moveTo>
                    <a:pt x="64557" y="3610"/>
                  </a:moveTo>
                  <a:lnTo>
                    <a:pt x="76123" y="3695"/>
                  </a:lnTo>
                  <a:lnTo>
                    <a:pt x="76123" y="0"/>
                  </a:lnTo>
                  <a:lnTo>
                    <a:pt x="3761102" y="0"/>
                  </a:lnTo>
                  <a:lnTo>
                    <a:pt x="4517625" y="611863"/>
                  </a:lnTo>
                  <a:lnTo>
                    <a:pt x="671941" y="611863"/>
                  </a:lnTo>
                  <a:lnTo>
                    <a:pt x="617523" y="7974318"/>
                  </a:lnTo>
                  <a:lnTo>
                    <a:pt x="0" y="87378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908B09E-D437-490D-8188-4A4ADC4D5A71}"/>
              </a:ext>
            </a:extLst>
          </p:cNvPr>
          <p:cNvGrpSpPr/>
          <p:nvPr userDrawn="1"/>
        </p:nvGrpSpPr>
        <p:grpSpPr>
          <a:xfrm>
            <a:off x="8295412" y="1658804"/>
            <a:ext cx="3174949" cy="4282922"/>
            <a:chOff x="5745956" y="3501865"/>
            <a:chExt cx="2146216" cy="2895189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D805C83D-6534-49BF-834B-37AE5D7EA3BF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E2C0D28B-7E22-4217-8DDF-E13EC5B355DA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C97448CE-9294-402C-8381-5FD390800EEA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C5DB571C-522A-43B0-8C1D-BF0E34CE7D32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5F184D7C-735D-4F42-B639-2AE6E76AFE30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1CC5B961-0250-48FD-956E-D49932C04DC7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0BEF794C-0BAB-47C4-9700-865C83A605E0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21F12099-2851-40EE-9D65-942D8DE7F3CF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11" name="Oval 10">
                <a:extLst>
                  <a:ext uri="{FF2B5EF4-FFF2-40B4-BE49-F238E27FC236}">
                    <a16:creationId xmlns="" xmlns:a16="http://schemas.microsoft.com/office/drawing/2014/main" id="{285077C3-4550-46DC-85E2-AC2C80B4E0D1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="" xmlns:a16="http://schemas.microsoft.com/office/drawing/2014/main" id="{BC71530E-829A-4679-8B63-826F25CFEED8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A37889C-78EF-49F2-BDD2-F3C7630C2D91}"/>
              </a:ext>
            </a:extLst>
          </p:cNvPr>
          <p:cNvGrpSpPr/>
          <p:nvPr userDrawn="1"/>
        </p:nvGrpSpPr>
        <p:grpSpPr>
          <a:xfrm>
            <a:off x="6823319" y="3202196"/>
            <a:ext cx="1656867" cy="2912686"/>
            <a:chOff x="7182034" y="5192864"/>
            <a:chExt cx="825553" cy="1451279"/>
          </a:xfrm>
        </p:grpSpPr>
        <p:grpSp>
          <p:nvGrpSpPr>
            <p:cNvPr id="14" name="Group 3">
              <a:extLst>
                <a:ext uri="{FF2B5EF4-FFF2-40B4-BE49-F238E27FC236}">
                  <a16:creationId xmlns="" xmlns:a16="http://schemas.microsoft.com/office/drawing/2014/main" id="{224205CF-0ABB-4D43-83ED-2BBD8D0CB5C9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18" name="Rounded Rectangle 4">
                <a:extLst>
                  <a:ext uri="{FF2B5EF4-FFF2-40B4-BE49-F238E27FC236}">
                    <a16:creationId xmlns="" xmlns:a16="http://schemas.microsoft.com/office/drawing/2014/main" id="{4409A38B-035B-4DA4-8742-3F6AA4F81086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9" name="Rectangle 5">
                <a:extLst>
                  <a:ext uri="{FF2B5EF4-FFF2-40B4-BE49-F238E27FC236}">
                    <a16:creationId xmlns="" xmlns:a16="http://schemas.microsoft.com/office/drawing/2014/main" id="{720799B5-53B5-4D2D-8F91-912875436549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0" name="Group 6">
                <a:extLst>
                  <a:ext uri="{FF2B5EF4-FFF2-40B4-BE49-F238E27FC236}">
                    <a16:creationId xmlns="" xmlns:a16="http://schemas.microsoft.com/office/drawing/2014/main" id="{97161DB7-B085-4A0C-B8EE-5258ABD9901F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1" name="Oval 7">
                  <a:extLst>
                    <a:ext uri="{FF2B5EF4-FFF2-40B4-BE49-F238E27FC236}">
                      <a16:creationId xmlns="" xmlns:a16="http://schemas.microsoft.com/office/drawing/2014/main" id="{47C35E36-0C7E-49AF-A9E9-77A1CA8DEBB7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2" name="Rounded Rectangle 8">
                  <a:extLst>
                    <a:ext uri="{FF2B5EF4-FFF2-40B4-BE49-F238E27FC236}">
                      <a16:creationId xmlns="" xmlns:a16="http://schemas.microsoft.com/office/drawing/2014/main" id="{654466C2-8478-4035-9332-9B8038EB435F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0A52FF0F-BCC6-4A7E-BE76-5E59EA88FA35}"/>
                </a:ext>
              </a:extLst>
            </p:cNvPr>
            <p:cNvGrpSpPr/>
            <p:nvPr/>
          </p:nvGrpSpPr>
          <p:grpSpPr>
            <a:xfrm>
              <a:off x="7210904" y="5333460"/>
              <a:ext cx="734603" cy="1136247"/>
              <a:chOff x="7224494" y="5344134"/>
              <a:chExt cx="734603" cy="1189257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72A1C81F-94F9-4A16-A021-DE5A0F6BCE58}"/>
                  </a:ext>
                </a:extLst>
              </p:cNvPr>
              <p:cNvSpPr/>
              <p:nvPr/>
            </p:nvSpPr>
            <p:spPr>
              <a:xfrm>
                <a:off x="7224494" y="5344134"/>
                <a:ext cx="734603" cy="1189257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62874D90-5FF4-43D9-85F0-81F25BDB8036}"/>
                  </a:ext>
                </a:extLst>
              </p:cNvPr>
              <p:cNvSpPr/>
              <p:nvPr/>
            </p:nvSpPr>
            <p:spPr>
              <a:xfrm>
                <a:off x="7353653" y="5363515"/>
                <a:ext cx="604560" cy="1150499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Picture Placeholder 2">
            <a:extLst>
              <a:ext uri="{FF2B5EF4-FFF2-40B4-BE49-F238E27FC236}">
                <a16:creationId xmlns="" xmlns:a16="http://schemas.microsoft.com/office/drawing/2014/main" id="{BC6A3919-8D8D-4B0D-B701-5E72E5C5DB0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09452" y="2064430"/>
            <a:ext cx="2535033" cy="3500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="" xmlns:a16="http://schemas.microsoft.com/office/drawing/2014/main" id="{C00025FA-2301-4B48-8C22-A54E1818CD3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906381" y="3455576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5" name="Text Placeholder 9">
            <a:extLst>
              <a:ext uri="{FF2B5EF4-FFF2-40B4-BE49-F238E27FC236}">
                <a16:creationId xmlns="" xmlns:a16="http://schemas.microsoft.com/office/drawing/2014/main" id="{BAABAE5C-968A-4DC3-9D2C-46EFA20583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5107D2C-5940-4139-B801-7F427F8396C0}"/>
              </a:ext>
            </a:extLst>
          </p:cNvPr>
          <p:cNvGrpSpPr/>
          <p:nvPr userDrawn="1"/>
        </p:nvGrpSpPr>
        <p:grpSpPr>
          <a:xfrm>
            <a:off x="3631988" y="3254904"/>
            <a:ext cx="4928023" cy="2707615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7EBEE1D0-44C7-49CF-869C-CCF12306C3C7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2BE8C580-A827-4EA7-90EE-B9A77098547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C44894A2-CA4E-46EE-B01B-F92552552F66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C72E6827-905D-4AC7-8B0A-339DA5D5BC6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4094FFE5-E061-4999-AD73-C5FAC95BC9A1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10FBB564-7CCB-4DB9-B908-A4151614345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="" xmlns:a16="http://schemas.microsoft.com/office/drawing/2014/main" id="{6CCA2F91-1FE0-46D1-ACCD-77F44CC99EF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="" xmlns:a16="http://schemas.microsoft.com/office/drawing/2014/main" id="{57475733-4090-41F9-8947-1F2B35C0B61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82D9DCD7-FBF4-4990-8F45-1BFB2882A57B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="" xmlns:a16="http://schemas.microsoft.com/office/drawing/2014/main" id="{72BB86CD-1F48-4F87-85F1-74F4C6A28BC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6BCB4193-C575-4169-B497-E261855CB3A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5F5C4250-F7A6-4EC3-8C51-44DE1AB9878D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그림 개체 틀 2">
            <a:extLst>
              <a:ext uri="{FF2B5EF4-FFF2-40B4-BE49-F238E27FC236}">
                <a16:creationId xmlns="" xmlns:a16="http://schemas.microsoft.com/office/drawing/2014/main" id="{59CA4998-921E-47EE-B18A-E3A4CA2E16B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89483" y="3408906"/>
            <a:ext cx="3644842" cy="217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="" xmlns:a16="http://schemas.microsoft.com/office/drawing/2014/main" id="{981659C8-6E6A-4053-B305-730F67A240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B8FA5CEF-B434-4B30-ACEC-0BB48A55D1A2}"/>
              </a:ext>
            </a:extLst>
          </p:cNvPr>
          <p:cNvSpPr/>
          <p:nvPr/>
        </p:nvSpPr>
        <p:spPr>
          <a:xfrm rot="2375522">
            <a:off x="-568201" y="6046230"/>
            <a:ext cx="2223227" cy="900798"/>
          </a:xfrm>
          <a:custGeom>
            <a:avLst/>
            <a:gdLst>
              <a:gd name="connsiteX0" fmla="*/ 0 w 2223227"/>
              <a:gd name="connsiteY0" fmla="*/ 0 h 900798"/>
              <a:gd name="connsiteX1" fmla="*/ 2223227 w 2223227"/>
              <a:gd name="connsiteY1" fmla="*/ 0 h 900798"/>
              <a:gd name="connsiteX2" fmla="*/ 1134041 w 2223227"/>
              <a:gd name="connsiteY2" fmla="*/ 900798 h 900798"/>
              <a:gd name="connsiteX3" fmla="*/ 744993 w 2223227"/>
              <a:gd name="connsiteY3" fmla="*/ 900798 h 9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3227" h="900798">
                <a:moveTo>
                  <a:pt x="0" y="0"/>
                </a:moveTo>
                <a:lnTo>
                  <a:pt x="2223227" y="0"/>
                </a:lnTo>
                <a:lnTo>
                  <a:pt x="1134041" y="900798"/>
                </a:lnTo>
                <a:lnTo>
                  <a:pt x="744993" y="900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E866CF60-34C1-45D8-81DE-6875492AD69D}"/>
              </a:ext>
            </a:extLst>
          </p:cNvPr>
          <p:cNvSpPr/>
          <p:nvPr/>
        </p:nvSpPr>
        <p:spPr>
          <a:xfrm rot="2375522">
            <a:off x="-418944" y="5900486"/>
            <a:ext cx="2942357" cy="173562"/>
          </a:xfrm>
          <a:custGeom>
            <a:avLst/>
            <a:gdLst>
              <a:gd name="connsiteX0" fmla="*/ 0 w 2942357"/>
              <a:gd name="connsiteY0" fmla="*/ 0 h 173562"/>
              <a:gd name="connsiteX1" fmla="*/ 2942357 w 2942357"/>
              <a:gd name="connsiteY1" fmla="*/ 0 h 173562"/>
              <a:gd name="connsiteX2" fmla="*/ 2732497 w 2942357"/>
              <a:gd name="connsiteY2" fmla="*/ 173562 h 173562"/>
              <a:gd name="connsiteX3" fmla="*/ 143542 w 2942357"/>
              <a:gd name="connsiteY3" fmla="*/ 173562 h 1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2357" h="173562">
                <a:moveTo>
                  <a:pt x="0" y="0"/>
                </a:moveTo>
                <a:lnTo>
                  <a:pt x="2942357" y="0"/>
                </a:lnTo>
                <a:lnTo>
                  <a:pt x="2732497" y="173562"/>
                </a:lnTo>
                <a:lnTo>
                  <a:pt x="143542" y="1735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D6E783DB-ED2E-4B98-B0AD-369BFC8E008D}"/>
              </a:ext>
            </a:extLst>
          </p:cNvPr>
          <p:cNvSpPr/>
          <p:nvPr/>
        </p:nvSpPr>
        <p:spPr>
          <a:xfrm rot="18537919" flipH="1">
            <a:off x="-1552640" y="1729518"/>
            <a:ext cx="6338617" cy="900798"/>
          </a:xfrm>
          <a:custGeom>
            <a:avLst/>
            <a:gdLst>
              <a:gd name="connsiteX0" fmla="*/ 0 w 6338617"/>
              <a:gd name="connsiteY0" fmla="*/ 900798 h 900798"/>
              <a:gd name="connsiteX1" fmla="*/ 6338617 w 6338617"/>
              <a:gd name="connsiteY1" fmla="*/ 900798 h 900798"/>
              <a:gd name="connsiteX2" fmla="*/ 5224847 w 6338617"/>
              <a:gd name="connsiteY2" fmla="*/ 0 h 900798"/>
              <a:gd name="connsiteX3" fmla="*/ 728550 w 6338617"/>
              <a:gd name="connsiteY3" fmla="*/ 0 h 9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8617" h="900798">
                <a:moveTo>
                  <a:pt x="0" y="900798"/>
                </a:moveTo>
                <a:lnTo>
                  <a:pt x="6338617" y="900798"/>
                </a:lnTo>
                <a:lnTo>
                  <a:pt x="5224847" y="0"/>
                </a:lnTo>
                <a:lnTo>
                  <a:pt x="72855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190BB9C7-6BE2-4FC9-AD4D-2D52CA290950}"/>
              </a:ext>
            </a:extLst>
          </p:cNvPr>
          <p:cNvSpPr/>
          <p:nvPr/>
        </p:nvSpPr>
        <p:spPr>
          <a:xfrm rot="18537919" flipH="1">
            <a:off x="-1382744" y="2558158"/>
            <a:ext cx="6946602" cy="173562"/>
          </a:xfrm>
          <a:custGeom>
            <a:avLst/>
            <a:gdLst>
              <a:gd name="connsiteX0" fmla="*/ 0 w 6946602"/>
              <a:gd name="connsiteY0" fmla="*/ 173562 h 173562"/>
              <a:gd name="connsiteX1" fmla="*/ 6946602 w 6946602"/>
              <a:gd name="connsiteY1" fmla="*/ 173562 h 173562"/>
              <a:gd name="connsiteX2" fmla="*/ 6732005 w 6946602"/>
              <a:gd name="connsiteY2" fmla="*/ 0 h 173562"/>
              <a:gd name="connsiteX3" fmla="*/ 140374 w 6946602"/>
              <a:gd name="connsiteY3" fmla="*/ 0 h 1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6602" h="173562">
                <a:moveTo>
                  <a:pt x="0" y="173562"/>
                </a:moveTo>
                <a:lnTo>
                  <a:pt x="6946602" y="173562"/>
                </a:lnTo>
                <a:lnTo>
                  <a:pt x="6732005" y="0"/>
                </a:lnTo>
                <a:lnTo>
                  <a:pt x="14037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A2E9005D-8A97-4A33-8174-DBB98309488E}"/>
              </a:ext>
            </a:extLst>
          </p:cNvPr>
          <p:cNvSpPr/>
          <p:nvPr/>
        </p:nvSpPr>
        <p:spPr>
          <a:xfrm rot="18594014">
            <a:off x="-947116" y="1282490"/>
            <a:ext cx="4241726" cy="418514"/>
          </a:xfrm>
          <a:custGeom>
            <a:avLst/>
            <a:gdLst>
              <a:gd name="connsiteX0" fmla="*/ 4241726 w 4241726"/>
              <a:gd name="connsiteY0" fmla="*/ 418514 h 418514"/>
              <a:gd name="connsiteX1" fmla="*/ 0 w 4241726"/>
              <a:gd name="connsiteY1" fmla="*/ 418514 h 418514"/>
              <a:gd name="connsiteX2" fmla="*/ 500533 w 4241726"/>
              <a:gd name="connsiteY2" fmla="*/ 0 h 418514"/>
              <a:gd name="connsiteX3" fmla="*/ 3891791 w 4241726"/>
              <a:gd name="connsiteY3" fmla="*/ 0 h 41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1726" h="418514">
                <a:moveTo>
                  <a:pt x="4241726" y="418514"/>
                </a:moveTo>
                <a:lnTo>
                  <a:pt x="0" y="418514"/>
                </a:lnTo>
                <a:lnTo>
                  <a:pt x="500533" y="0"/>
                </a:lnTo>
                <a:lnTo>
                  <a:pt x="389179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AE9A2BE3-2853-4E6E-B334-4789C9C16EA0}"/>
              </a:ext>
            </a:extLst>
          </p:cNvPr>
          <p:cNvSpPr/>
          <p:nvPr/>
        </p:nvSpPr>
        <p:spPr>
          <a:xfrm rot="2280000" flipH="1">
            <a:off x="-1008955" y="4622758"/>
            <a:ext cx="6990782" cy="785553"/>
          </a:xfrm>
          <a:custGeom>
            <a:avLst/>
            <a:gdLst>
              <a:gd name="connsiteX0" fmla="*/ 91481 w 6990782"/>
              <a:gd name="connsiteY0" fmla="*/ 0 h 785553"/>
              <a:gd name="connsiteX1" fmla="*/ 0 w 6990782"/>
              <a:gd name="connsiteY1" fmla="*/ 0 h 785553"/>
              <a:gd name="connsiteX2" fmla="*/ 67749 w 6990782"/>
              <a:gd name="connsiteY2" fmla="*/ 52931 h 785553"/>
              <a:gd name="connsiteX3" fmla="*/ 531198 w 6990782"/>
              <a:gd name="connsiteY3" fmla="*/ 0 h 785553"/>
              <a:gd name="connsiteX4" fmla="*/ 306142 w 6990782"/>
              <a:gd name="connsiteY4" fmla="*/ 0 h 785553"/>
              <a:gd name="connsiteX5" fmla="*/ 226726 w 6990782"/>
              <a:gd name="connsiteY5" fmla="*/ 177138 h 785553"/>
              <a:gd name="connsiteX6" fmla="*/ 393401 w 6990782"/>
              <a:gd name="connsiteY6" fmla="*/ 307358 h 785553"/>
              <a:gd name="connsiteX7" fmla="*/ 970920 w 6990782"/>
              <a:gd name="connsiteY7" fmla="*/ 0 h 785553"/>
              <a:gd name="connsiteX8" fmla="*/ 745859 w 6990782"/>
              <a:gd name="connsiteY8" fmla="*/ 0 h 785553"/>
              <a:gd name="connsiteX9" fmla="*/ 552377 w 6990782"/>
              <a:gd name="connsiteY9" fmla="*/ 431564 h 785553"/>
              <a:gd name="connsiteX10" fmla="*/ 719052 w 6990782"/>
              <a:gd name="connsiteY10" fmla="*/ 561785 h 785553"/>
              <a:gd name="connsiteX11" fmla="*/ 1410637 w 6990782"/>
              <a:gd name="connsiteY11" fmla="*/ 0 h 785553"/>
              <a:gd name="connsiteX12" fmla="*/ 1185580 w 6990782"/>
              <a:gd name="connsiteY12" fmla="*/ 0 h 785553"/>
              <a:gd name="connsiteX13" fmla="*/ 878029 w 6990782"/>
              <a:gd name="connsiteY13" fmla="*/ 685992 h 785553"/>
              <a:gd name="connsiteX14" fmla="*/ 1005461 w 6990782"/>
              <a:gd name="connsiteY14" fmla="*/ 785552 h 785553"/>
              <a:gd name="connsiteX15" fmla="*/ 1058446 w 6990782"/>
              <a:gd name="connsiteY15" fmla="*/ 785552 h 785553"/>
              <a:gd name="connsiteX16" fmla="*/ 1850356 w 6990782"/>
              <a:gd name="connsiteY16" fmla="*/ 0 h 785553"/>
              <a:gd name="connsiteX17" fmla="*/ 1625298 w 6990782"/>
              <a:gd name="connsiteY17" fmla="*/ 2 h 785553"/>
              <a:gd name="connsiteX18" fmla="*/ 1273109 w 6990782"/>
              <a:gd name="connsiteY18" fmla="*/ 785552 h 785553"/>
              <a:gd name="connsiteX19" fmla="*/ 1498170 w 6990782"/>
              <a:gd name="connsiteY19" fmla="*/ 785552 h 785553"/>
              <a:gd name="connsiteX20" fmla="*/ 2290073 w 6990782"/>
              <a:gd name="connsiteY20" fmla="*/ 0 h 785553"/>
              <a:gd name="connsiteX21" fmla="*/ 2065013 w 6990782"/>
              <a:gd name="connsiteY21" fmla="*/ 0 h 785553"/>
              <a:gd name="connsiteX22" fmla="*/ 1712823 w 6990782"/>
              <a:gd name="connsiteY22" fmla="*/ 785552 h 785553"/>
              <a:gd name="connsiteX23" fmla="*/ 1937881 w 6990782"/>
              <a:gd name="connsiteY23" fmla="*/ 785553 h 785553"/>
              <a:gd name="connsiteX24" fmla="*/ 2700210 w 6990782"/>
              <a:gd name="connsiteY24" fmla="*/ 0 h 785553"/>
              <a:gd name="connsiteX25" fmla="*/ 2475150 w 6990782"/>
              <a:gd name="connsiteY25" fmla="*/ 0 h 785553"/>
              <a:gd name="connsiteX26" fmla="*/ 2122963 w 6990782"/>
              <a:gd name="connsiteY26" fmla="*/ 785552 h 785553"/>
              <a:gd name="connsiteX27" fmla="*/ 2348018 w 6990782"/>
              <a:gd name="connsiteY27" fmla="*/ 785552 h 785553"/>
              <a:gd name="connsiteX28" fmla="*/ 3139927 w 6990782"/>
              <a:gd name="connsiteY28" fmla="*/ 0 h 785553"/>
              <a:gd name="connsiteX29" fmla="*/ 2914873 w 6990782"/>
              <a:gd name="connsiteY29" fmla="*/ 0 h 785553"/>
              <a:gd name="connsiteX30" fmla="*/ 2562682 w 6990782"/>
              <a:gd name="connsiteY30" fmla="*/ 785552 h 785553"/>
              <a:gd name="connsiteX31" fmla="*/ 2787739 w 6990782"/>
              <a:gd name="connsiteY31" fmla="*/ 785552 h 785553"/>
              <a:gd name="connsiteX32" fmla="*/ 3579645 w 6990782"/>
              <a:gd name="connsiteY32" fmla="*/ 0 h 785553"/>
              <a:gd name="connsiteX33" fmla="*/ 3354588 w 6990782"/>
              <a:gd name="connsiteY33" fmla="*/ 0 h 785553"/>
              <a:gd name="connsiteX34" fmla="*/ 3002400 w 6990782"/>
              <a:gd name="connsiteY34" fmla="*/ 785552 h 785553"/>
              <a:gd name="connsiteX35" fmla="*/ 3227458 w 6990782"/>
              <a:gd name="connsiteY35" fmla="*/ 785552 h 785553"/>
              <a:gd name="connsiteX36" fmla="*/ 4019364 w 6990782"/>
              <a:gd name="connsiteY36" fmla="*/ 0 h 785553"/>
              <a:gd name="connsiteX37" fmla="*/ 3794309 w 6990782"/>
              <a:gd name="connsiteY37" fmla="*/ 0 h 785553"/>
              <a:gd name="connsiteX38" fmla="*/ 3442119 w 6990782"/>
              <a:gd name="connsiteY38" fmla="*/ 785552 h 785553"/>
              <a:gd name="connsiteX39" fmla="*/ 3667175 w 6990782"/>
              <a:gd name="connsiteY39" fmla="*/ 785552 h 785553"/>
              <a:gd name="connsiteX40" fmla="*/ 4459078 w 6990782"/>
              <a:gd name="connsiteY40" fmla="*/ 0 h 785553"/>
              <a:gd name="connsiteX41" fmla="*/ 4234027 w 6990782"/>
              <a:gd name="connsiteY41" fmla="*/ 0 h 785553"/>
              <a:gd name="connsiteX42" fmla="*/ 3881837 w 6990782"/>
              <a:gd name="connsiteY42" fmla="*/ 785552 h 785553"/>
              <a:gd name="connsiteX43" fmla="*/ 4106895 w 6990782"/>
              <a:gd name="connsiteY43" fmla="*/ 785552 h 785553"/>
              <a:gd name="connsiteX44" fmla="*/ 4898797 w 6990782"/>
              <a:gd name="connsiteY44" fmla="*/ 0 h 785553"/>
              <a:gd name="connsiteX45" fmla="*/ 4673739 w 6990782"/>
              <a:gd name="connsiteY45" fmla="*/ 1 h 785553"/>
              <a:gd name="connsiteX46" fmla="*/ 4321556 w 6990782"/>
              <a:gd name="connsiteY46" fmla="*/ 785552 h 785553"/>
              <a:gd name="connsiteX47" fmla="*/ 4546610 w 6990782"/>
              <a:gd name="connsiteY47" fmla="*/ 785552 h 785553"/>
              <a:gd name="connsiteX48" fmla="*/ 5338517 w 6990782"/>
              <a:gd name="connsiteY48" fmla="*/ 0 h 785553"/>
              <a:gd name="connsiteX49" fmla="*/ 5113462 w 6990782"/>
              <a:gd name="connsiteY49" fmla="*/ 0 h 785553"/>
              <a:gd name="connsiteX50" fmla="*/ 4761271 w 6990782"/>
              <a:gd name="connsiteY50" fmla="*/ 785552 h 785553"/>
              <a:gd name="connsiteX51" fmla="*/ 4986328 w 6990782"/>
              <a:gd name="connsiteY51" fmla="*/ 785552 h 785553"/>
              <a:gd name="connsiteX52" fmla="*/ 5778233 w 6990782"/>
              <a:gd name="connsiteY52" fmla="*/ 0 h 785553"/>
              <a:gd name="connsiteX53" fmla="*/ 5553181 w 6990782"/>
              <a:gd name="connsiteY53" fmla="*/ 0 h 785553"/>
              <a:gd name="connsiteX54" fmla="*/ 5200989 w 6990782"/>
              <a:gd name="connsiteY54" fmla="*/ 785553 h 785553"/>
              <a:gd name="connsiteX55" fmla="*/ 5426049 w 6990782"/>
              <a:gd name="connsiteY55" fmla="*/ 785552 h 785553"/>
              <a:gd name="connsiteX56" fmla="*/ 6217957 w 6990782"/>
              <a:gd name="connsiteY56" fmla="*/ 0 h 785553"/>
              <a:gd name="connsiteX57" fmla="*/ 5992895 w 6990782"/>
              <a:gd name="connsiteY57" fmla="*/ 0 h 785553"/>
              <a:gd name="connsiteX58" fmla="*/ 5640708 w 6990782"/>
              <a:gd name="connsiteY58" fmla="*/ 785552 h 785553"/>
              <a:gd name="connsiteX59" fmla="*/ 5865766 w 6990782"/>
              <a:gd name="connsiteY59" fmla="*/ 785552 h 785553"/>
              <a:gd name="connsiteX60" fmla="*/ 6657678 w 6990782"/>
              <a:gd name="connsiteY60" fmla="*/ 0 h 785553"/>
              <a:gd name="connsiteX61" fmla="*/ 6432618 w 6990782"/>
              <a:gd name="connsiteY61" fmla="*/ 0 h 785553"/>
              <a:gd name="connsiteX62" fmla="*/ 6080429 w 6990782"/>
              <a:gd name="connsiteY62" fmla="*/ 785552 h 785553"/>
              <a:gd name="connsiteX63" fmla="*/ 6305489 w 6990782"/>
              <a:gd name="connsiteY63" fmla="*/ 785552 h 785553"/>
              <a:gd name="connsiteX64" fmla="*/ 6990782 w 6990782"/>
              <a:gd name="connsiteY64" fmla="*/ 0 h 785553"/>
              <a:gd name="connsiteX65" fmla="*/ 6872332 w 6990782"/>
              <a:gd name="connsiteY65" fmla="*/ 0 h 785553"/>
              <a:gd name="connsiteX66" fmla="*/ 6712834 w 6990782"/>
              <a:gd name="connsiteY66" fmla="*/ 355757 h 78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990782" h="785553">
                <a:moveTo>
                  <a:pt x="91481" y="0"/>
                </a:moveTo>
                <a:lnTo>
                  <a:pt x="0" y="0"/>
                </a:lnTo>
                <a:lnTo>
                  <a:pt x="67749" y="52931"/>
                </a:lnTo>
                <a:close/>
                <a:moveTo>
                  <a:pt x="531198" y="0"/>
                </a:moveTo>
                <a:lnTo>
                  <a:pt x="306142" y="0"/>
                </a:lnTo>
                <a:lnTo>
                  <a:pt x="226726" y="177138"/>
                </a:lnTo>
                <a:lnTo>
                  <a:pt x="393401" y="307358"/>
                </a:lnTo>
                <a:close/>
                <a:moveTo>
                  <a:pt x="970920" y="0"/>
                </a:moveTo>
                <a:lnTo>
                  <a:pt x="745859" y="0"/>
                </a:lnTo>
                <a:lnTo>
                  <a:pt x="552377" y="431564"/>
                </a:lnTo>
                <a:lnTo>
                  <a:pt x="719052" y="561785"/>
                </a:lnTo>
                <a:close/>
                <a:moveTo>
                  <a:pt x="1410637" y="0"/>
                </a:moveTo>
                <a:lnTo>
                  <a:pt x="1185580" y="0"/>
                </a:lnTo>
                <a:lnTo>
                  <a:pt x="878029" y="685992"/>
                </a:lnTo>
                <a:lnTo>
                  <a:pt x="1005461" y="785552"/>
                </a:lnTo>
                <a:lnTo>
                  <a:pt x="1058446" y="785552"/>
                </a:lnTo>
                <a:close/>
                <a:moveTo>
                  <a:pt x="1850356" y="0"/>
                </a:moveTo>
                <a:lnTo>
                  <a:pt x="1625298" y="2"/>
                </a:lnTo>
                <a:lnTo>
                  <a:pt x="1273109" y="785552"/>
                </a:lnTo>
                <a:lnTo>
                  <a:pt x="1498170" y="785552"/>
                </a:lnTo>
                <a:close/>
                <a:moveTo>
                  <a:pt x="2290073" y="0"/>
                </a:moveTo>
                <a:lnTo>
                  <a:pt x="2065013" y="0"/>
                </a:lnTo>
                <a:lnTo>
                  <a:pt x="1712823" y="785552"/>
                </a:lnTo>
                <a:lnTo>
                  <a:pt x="1937881" y="785553"/>
                </a:lnTo>
                <a:close/>
                <a:moveTo>
                  <a:pt x="2700210" y="0"/>
                </a:moveTo>
                <a:lnTo>
                  <a:pt x="2475150" y="0"/>
                </a:lnTo>
                <a:lnTo>
                  <a:pt x="2122963" y="785552"/>
                </a:lnTo>
                <a:lnTo>
                  <a:pt x="2348018" y="785552"/>
                </a:lnTo>
                <a:close/>
                <a:moveTo>
                  <a:pt x="3139927" y="0"/>
                </a:moveTo>
                <a:lnTo>
                  <a:pt x="2914873" y="0"/>
                </a:lnTo>
                <a:lnTo>
                  <a:pt x="2562682" y="785552"/>
                </a:lnTo>
                <a:lnTo>
                  <a:pt x="2787739" y="785552"/>
                </a:lnTo>
                <a:close/>
                <a:moveTo>
                  <a:pt x="3579645" y="0"/>
                </a:moveTo>
                <a:lnTo>
                  <a:pt x="3354588" y="0"/>
                </a:lnTo>
                <a:lnTo>
                  <a:pt x="3002400" y="785552"/>
                </a:lnTo>
                <a:lnTo>
                  <a:pt x="3227458" y="785552"/>
                </a:lnTo>
                <a:close/>
                <a:moveTo>
                  <a:pt x="4019364" y="0"/>
                </a:moveTo>
                <a:lnTo>
                  <a:pt x="3794309" y="0"/>
                </a:lnTo>
                <a:lnTo>
                  <a:pt x="3442119" y="785552"/>
                </a:lnTo>
                <a:lnTo>
                  <a:pt x="3667175" y="785552"/>
                </a:lnTo>
                <a:close/>
                <a:moveTo>
                  <a:pt x="4459078" y="0"/>
                </a:moveTo>
                <a:lnTo>
                  <a:pt x="4234027" y="0"/>
                </a:lnTo>
                <a:lnTo>
                  <a:pt x="3881837" y="785552"/>
                </a:lnTo>
                <a:lnTo>
                  <a:pt x="4106895" y="785552"/>
                </a:lnTo>
                <a:close/>
                <a:moveTo>
                  <a:pt x="4898797" y="0"/>
                </a:moveTo>
                <a:lnTo>
                  <a:pt x="4673739" y="1"/>
                </a:lnTo>
                <a:lnTo>
                  <a:pt x="4321556" y="785552"/>
                </a:lnTo>
                <a:lnTo>
                  <a:pt x="4546610" y="785552"/>
                </a:lnTo>
                <a:close/>
                <a:moveTo>
                  <a:pt x="5338517" y="0"/>
                </a:moveTo>
                <a:lnTo>
                  <a:pt x="5113462" y="0"/>
                </a:lnTo>
                <a:lnTo>
                  <a:pt x="4761271" y="785552"/>
                </a:lnTo>
                <a:lnTo>
                  <a:pt x="4986328" y="785552"/>
                </a:lnTo>
                <a:close/>
                <a:moveTo>
                  <a:pt x="5778233" y="0"/>
                </a:moveTo>
                <a:lnTo>
                  <a:pt x="5553181" y="0"/>
                </a:lnTo>
                <a:lnTo>
                  <a:pt x="5200989" y="785553"/>
                </a:lnTo>
                <a:lnTo>
                  <a:pt x="5426049" y="785552"/>
                </a:lnTo>
                <a:close/>
                <a:moveTo>
                  <a:pt x="6217957" y="0"/>
                </a:moveTo>
                <a:lnTo>
                  <a:pt x="5992895" y="0"/>
                </a:lnTo>
                <a:lnTo>
                  <a:pt x="5640708" y="785552"/>
                </a:lnTo>
                <a:lnTo>
                  <a:pt x="5865766" y="785552"/>
                </a:lnTo>
                <a:close/>
                <a:moveTo>
                  <a:pt x="6657678" y="0"/>
                </a:moveTo>
                <a:lnTo>
                  <a:pt x="6432618" y="0"/>
                </a:lnTo>
                <a:lnTo>
                  <a:pt x="6080429" y="785552"/>
                </a:lnTo>
                <a:lnTo>
                  <a:pt x="6305489" y="785552"/>
                </a:lnTo>
                <a:close/>
                <a:moveTo>
                  <a:pt x="6990782" y="0"/>
                </a:moveTo>
                <a:lnTo>
                  <a:pt x="6872332" y="0"/>
                </a:lnTo>
                <a:lnTo>
                  <a:pt x="6712834" y="3557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993AA23C-2297-4953-B905-051825C6308B}"/>
              </a:ext>
            </a:extLst>
          </p:cNvPr>
          <p:cNvSpPr/>
          <p:nvPr/>
        </p:nvSpPr>
        <p:spPr>
          <a:xfrm rot="2162081" flipH="1" flipV="1">
            <a:off x="25266" y="-265384"/>
            <a:ext cx="425676" cy="1454017"/>
          </a:xfrm>
          <a:custGeom>
            <a:avLst/>
            <a:gdLst>
              <a:gd name="connsiteX0" fmla="*/ 0 w 425676"/>
              <a:gd name="connsiteY0" fmla="*/ 1454017 h 1454017"/>
              <a:gd name="connsiteX1" fmla="*/ 10747 w 425676"/>
              <a:gd name="connsiteY1" fmla="*/ 0 h 1454017"/>
              <a:gd name="connsiteX2" fmla="*/ 425676 w 425676"/>
              <a:gd name="connsiteY2" fmla="*/ 570375 h 1454017"/>
              <a:gd name="connsiteX3" fmla="*/ 421411 w 425676"/>
              <a:gd name="connsiteY3" fmla="*/ 1147453 h 145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676" h="1454017">
                <a:moveTo>
                  <a:pt x="0" y="1454017"/>
                </a:moveTo>
                <a:lnTo>
                  <a:pt x="10747" y="0"/>
                </a:lnTo>
                <a:lnTo>
                  <a:pt x="425676" y="570375"/>
                </a:lnTo>
                <a:lnTo>
                  <a:pt x="421411" y="11474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2E6AE708-E6A8-4033-A187-2D57364F8E5F}"/>
              </a:ext>
            </a:extLst>
          </p:cNvPr>
          <p:cNvSpPr/>
          <p:nvPr/>
        </p:nvSpPr>
        <p:spPr>
          <a:xfrm rot="18537919" flipH="1">
            <a:off x="1283285" y="3313553"/>
            <a:ext cx="642678" cy="4658866"/>
          </a:xfrm>
          <a:custGeom>
            <a:avLst/>
            <a:gdLst>
              <a:gd name="connsiteX0" fmla="*/ 34435 w 642678"/>
              <a:gd name="connsiteY0" fmla="*/ 0 h 4658866"/>
              <a:gd name="connsiteX1" fmla="*/ 0 w 642678"/>
              <a:gd name="connsiteY1" fmla="*/ 4658866 h 4658866"/>
              <a:gd name="connsiteX2" fmla="*/ 617523 w 642678"/>
              <a:gd name="connsiteY2" fmla="*/ 3895345 h 4658866"/>
              <a:gd name="connsiteX3" fmla="*/ 642678 w 642678"/>
              <a:gd name="connsiteY3" fmla="*/ 491937 h 465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678" h="4658866">
                <a:moveTo>
                  <a:pt x="34435" y="0"/>
                </a:moveTo>
                <a:lnTo>
                  <a:pt x="0" y="4658866"/>
                </a:lnTo>
                <a:lnTo>
                  <a:pt x="617523" y="3895345"/>
                </a:lnTo>
                <a:lnTo>
                  <a:pt x="642678" y="4919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A2AA2D5D-2F91-4017-BEB2-95BE7F300CD1}"/>
              </a:ext>
            </a:extLst>
          </p:cNvPr>
          <p:cNvSpPr/>
          <p:nvPr userDrawn="1"/>
        </p:nvSpPr>
        <p:spPr>
          <a:xfrm rot="19252477" flipV="1">
            <a:off x="9849859" y="-935406"/>
            <a:ext cx="1959882" cy="2664986"/>
          </a:xfrm>
          <a:custGeom>
            <a:avLst/>
            <a:gdLst>
              <a:gd name="connsiteX0" fmla="*/ 421411 w 1959882"/>
              <a:gd name="connsiteY0" fmla="*/ 2358422 h 2664986"/>
              <a:gd name="connsiteX1" fmla="*/ 435745 w 1959882"/>
              <a:gd name="connsiteY1" fmla="*/ 419135 h 2664986"/>
              <a:gd name="connsiteX2" fmla="*/ 1959882 w 1959882"/>
              <a:gd name="connsiteY2" fmla="*/ 419135 h 2664986"/>
              <a:gd name="connsiteX3" fmla="*/ 1618952 w 1959882"/>
              <a:gd name="connsiteY3" fmla="*/ 0 h 2664986"/>
              <a:gd name="connsiteX4" fmla="*/ 27601 w 1959882"/>
              <a:gd name="connsiteY4" fmla="*/ 0 h 2664986"/>
              <a:gd name="connsiteX5" fmla="*/ 27601 w 1959882"/>
              <a:gd name="connsiteY5" fmla="*/ 2530 h 2664986"/>
              <a:gd name="connsiteX6" fmla="*/ 19679 w 1959882"/>
              <a:gd name="connsiteY6" fmla="*/ 2471 h 2664986"/>
              <a:gd name="connsiteX7" fmla="*/ 0 w 1959882"/>
              <a:gd name="connsiteY7" fmla="*/ 2664986 h 266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9882" h="2664986">
                <a:moveTo>
                  <a:pt x="421411" y="2358422"/>
                </a:moveTo>
                <a:lnTo>
                  <a:pt x="435745" y="419135"/>
                </a:lnTo>
                <a:lnTo>
                  <a:pt x="1959882" y="419135"/>
                </a:lnTo>
                <a:lnTo>
                  <a:pt x="1618952" y="0"/>
                </a:lnTo>
                <a:lnTo>
                  <a:pt x="27601" y="0"/>
                </a:lnTo>
                <a:lnTo>
                  <a:pt x="27601" y="2530"/>
                </a:lnTo>
                <a:lnTo>
                  <a:pt x="19679" y="2471"/>
                </a:lnTo>
                <a:lnTo>
                  <a:pt x="0" y="26649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C2E1194E-5087-4A2C-8C8A-A9517D71AB7C}"/>
              </a:ext>
            </a:extLst>
          </p:cNvPr>
          <p:cNvSpPr/>
          <p:nvPr userDrawn="1"/>
        </p:nvSpPr>
        <p:spPr>
          <a:xfrm rot="3062081">
            <a:off x="10227511" y="357962"/>
            <a:ext cx="2810621" cy="900798"/>
          </a:xfrm>
          <a:custGeom>
            <a:avLst/>
            <a:gdLst>
              <a:gd name="connsiteX0" fmla="*/ 0 w 2810621"/>
              <a:gd name="connsiteY0" fmla="*/ 900798 h 900798"/>
              <a:gd name="connsiteX1" fmla="*/ 728550 w 2810621"/>
              <a:gd name="connsiteY1" fmla="*/ 0 h 900798"/>
              <a:gd name="connsiteX2" fmla="*/ 1696850 w 2810621"/>
              <a:gd name="connsiteY2" fmla="*/ 0 h 900798"/>
              <a:gd name="connsiteX3" fmla="*/ 2810621 w 2810621"/>
              <a:gd name="connsiteY3" fmla="*/ 900798 h 9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0621" h="900798">
                <a:moveTo>
                  <a:pt x="0" y="900798"/>
                </a:moveTo>
                <a:lnTo>
                  <a:pt x="728550" y="0"/>
                </a:lnTo>
                <a:lnTo>
                  <a:pt x="1696850" y="0"/>
                </a:lnTo>
                <a:lnTo>
                  <a:pt x="2810621" y="900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77325939-2E0E-4526-A3CC-A15980D85B4C}"/>
              </a:ext>
            </a:extLst>
          </p:cNvPr>
          <p:cNvSpPr/>
          <p:nvPr userDrawn="1"/>
        </p:nvSpPr>
        <p:spPr>
          <a:xfrm rot="3062081">
            <a:off x="9449631" y="1186603"/>
            <a:ext cx="3418605" cy="173562"/>
          </a:xfrm>
          <a:custGeom>
            <a:avLst/>
            <a:gdLst>
              <a:gd name="connsiteX0" fmla="*/ 0 w 3418605"/>
              <a:gd name="connsiteY0" fmla="*/ 173562 h 173562"/>
              <a:gd name="connsiteX1" fmla="*/ 140374 w 3418605"/>
              <a:gd name="connsiteY1" fmla="*/ 0 h 173562"/>
              <a:gd name="connsiteX2" fmla="*/ 3204009 w 3418605"/>
              <a:gd name="connsiteY2" fmla="*/ 0 h 173562"/>
              <a:gd name="connsiteX3" fmla="*/ 3418605 w 3418605"/>
              <a:gd name="connsiteY3" fmla="*/ 173562 h 1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8605" h="173562">
                <a:moveTo>
                  <a:pt x="0" y="173562"/>
                </a:moveTo>
                <a:lnTo>
                  <a:pt x="140374" y="0"/>
                </a:lnTo>
                <a:lnTo>
                  <a:pt x="3204009" y="0"/>
                </a:lnTo>
                <a:lnTo>
                  <a:pt x="3418605" y="1735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886425DE-47D4-4CF7-9348-F938E6E36B32}"/>
              </a:ext>
            </a:extLst>
          </p:cNvPr>
          <p:cNvSpPr/>
          <p:nvPr userDrawn="1"/>
        </p:nvSpPr>
        <p:spPr>
          <a:xfrm rot="3005986" flipH="1">
            <a:off x="11671494" y="-16965"/>
            <a:ext cx="783046" cy="385336"/>
          </a:xfrm>
          <a:custGeom>
            <a:avLst/>
            <a:gdLst>
              <a:gd name="connsiteX0" fmla="*/ 783046 w 783046"/>
              <a:gd name="connsiteY0" fmla="*/ 385336 h 385336"/>
              <a:gd name="connsiteX1" fmla="*/ 460853 w 783046"/>
              <a:gd name="connsiteY1" fmla="*/ 0 h 385336"/>
              <a:gd name="connsiteX2" fmla="*/ 0 w 783046"/>
              <a:gd name="connsiteY2" fmla="*/ 385336 h 38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3046" h="385336">
                <a:moveTo>
                  <a:pt x="783046" y="385336"/>
                </a:moveTo>
                <a:lnTo>
                  <a:pt x="460853" y="0"/>
                </a:lnTo>
                <a:lnTo>
                  <a:pt x="0" y="3853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01456847-F425-4E6B-9AF4-9CBB864185A0}"/>
              </a:ext>
            </a:extLst>
          </p:cNvPr>
          <p:cNvSpPr/>
          <p:nvPr userDrawn="1"/>
        </p:nvSpPr>
        <p:spPr>
          <a:xfrm rot="19320000">
            <a:off x="8684593" y="5539970"/>
            <a:ext cx="4027547" cy="785553"/>
          </a:xfrm>
          <a:custGeom>
            <a:avLst/>
            <a:gdLst>
              <a:gd name="connsiteX0" fmla="*/ 99664 w 4027547"/>
              <a:gd name="connsiteY0" fmla="*/ 0 h 785553"/>
              <a:gd name="connsiteX1" fmla="*/ 72419 w 4027547"/>
              <a:gd name="connsiteY1" fmla="*/ 60767 h 785553"/>
              <a:gd name="connsiteX2" fmla="*/ 0 w 4027547"/>
              <a:gd name="connsiteY2" fmla="*/ 0 h 785553"/>
              <a:gd name="connsiteX3" fmla="*/ 539381 w 4027547"/>
              <a:gd name="connsiteY3" fmla="*/ 0 h 785553"/>
              <a:gd name="connsiteX4" fmla="*/ 391937 w 4027547"/>
              <a:gd name="connsiteY4" fmla="*/ 328875 h 785553"/>
              <a:gd name="connsiteX5" fmla="*/ 228402 w 4027547"/>
              <a:gd name="connsiteY5" fmla="*/ 191652 h 785553"/>
              <a:gd name="connsiteX6" fmla="*/ 314325 w 4027547"/>
              <a:gd name="connsiteY6" fmla="*/ 0 h 785553"/>
              <a:gd name="connsiteX7" fmla="*/ 979103 w 4027547"/>
              <a:gd name="connsiteY7" fmla="*/ 0 h 785553"/>
              <a:gd name="connsiteX8" fmla="*/ 711455 w 4027547"/>
              <a:gd name="connsiteY8" fmla="*/ 596982 h 785553"/>
              <a:gd name="connsiteX9" fmla="*/ 547920 w 4027547"/>
              <a:gd name="connsiteY9" fmla="*/ 459759 h 785553"/>
              <a:gd name="connsiteX10" fmla="*/ 754042 w 4027547"/>
              <a:gd name="connsiteY10" fmla="*/ 0 h 785553"/>
              <a:gd name="connsiteX11" fmla="*/ 1418820 w 4027547"/>
              <a:gd name="connsiteY11" fmla="*/ 0 h 785553"/>
              <a:gd name="connsiteX12" fmla="*/ 1066629 w 4027547"/>
              <a:gd name="connsiteY12" fmla="*/ 785552 h 785553"/>
              <a:gd name="connsiteX13" fmla="*/ 936184 w 4027547"/>
              <a:gd name="connsiteY13" fmla="*/ 785552 h 785553"/>
              <a:gd name="connsiteX14" fmla="*/ 867438 w 4027547"/>
              <a:gd name="connsiteY14" fmla="*/ 727867 h 785553"/>
              <a:gd name="connsiteX15" fmla="*/ 1193763 w 4027547"/>
              <a:gd name="connsiteY15" fmla="*/ 0 h 785553"/>
              <a:gd name="connsiteX16" fmla="*/ 1858539 w 4027547"/>
              <a:gd name="connsiteY16" fmla="*/ 0 h 785553"/>
              <a:gd name="connsiteX17" fmla="*/ 1506353 w 4027547"/>
              <a:gd name="connsiteY17" fmla="*/ 785552 h 785553"/>
              <a:gd name="connsiteX18" fmla="*/ 1281292 w 4027547"/>
              <a:gd name="connsiteY18" fmla="*/ 785552 h 785553"/>
              <a:gd name="connsiteX19" fmla="*/ 1633481 w 4027547"/>
              <a:gd name="connsiteY19" fmla="*/ 2 h 785553"/>
              <a:gd name="connsiteX20" fmla="*/ 2298256 w 4027547"/>
              <a:gd name="connsiteY20" fmla="*/ 0 h 785553"/>
              <a:gd name="connsiteX21" fmla="*/ 1946064 w 4027547"/>
              <a:gd name="connsiteY21" fmla="*/ 785553 h 785553"/>
              <a:gd name="connsiteX22" fmla="*/ 1721006 w 4027547"/>
              <a:gd name="connsiteY22" fmla="*/ 785552 h 785553"/>
              <a:gd name="connsiteX23" fmla="*/ 2073196 w 4027547"/>
              <a:gd name="connsiteY23" fmla="*/ 0 h 785553"/>
              <a:gd name="connsiteX24" fmla="*/ 2708393 w 4027547"/>
              <a:gd name="connsiteY24" fmla="*/ 0 h 785553"/>
              <a:gd name="connsiteX25" fmla="*/ 2356201 w 4027547"/>
              <a:gd name="connsiteY25" fmla="*/ 785552 h 785553"/>
              <a:gd name="connsiteX26" fmla="*/ 2131146 w 4027547"/>
              <a:gd name="connsiteY26" fmla="*/ 785552 h 785553"/>
              <a:gd name="connsiteX27" fmla="*/ 2483333 w 4027547"/>
              <a:gd name="connsiteY27" fmla="*/ 0 h 785553"/>
              <a:gd name="connsiteX28" fmla="*/ 3148110 w 4027547"/>
              <a:gd name="connsiteY28" fmla="*/ 0 h 785553"/>
              <a:gd name="connsiteX29" fmla="*/ 2795922 w 4027547"/>
              <a:gd name="connsiteY29" fmla="*/ 785552 h 785553"/>
              <a:gd name="connsiteX30" fmla="*/ 2570865 w 4027547"/>
              <a:gd name="connsiteY30" fmla="*/ 785552 h 785553"/>
              <a:gd name="connsiteX31" fmla="*/ 2923056 w 4027547"/>
              <a:gd name="connsiteY31" fmla="*/ 0 h 785553"/>
              <a:gd name="connsiteX32" fmla="*/ 3587828 w 4027547"/>
              <a:gd name="connsiteY32" fmla="*/ 0 h 785553"/>
              <a:gd name="connsiteX33" fmla="*/ 3235641 w 4027547"/>
              <a:gd name="connsiteY33" fmla="*/ 785552 h 785553"/>
              <a:gd name="connsiteX34" fmla="*/ 3010583 w 4027547"/>
              <a:gd name="connsiteY34" fmla="*/ 785552 h 785553"/>
              <a:gd name="connsiteX35" fmla="*/ 3362771 w 4027547"/>
              <a:gd name="connsiteY35" fmla="*/ 0 h 785553"/>
              <a:gd name="connsiteX36" fmla="*/ 4027547 w 4027547"/>
              <a:gd name="connsiteY36" fmla="*/ 0 h 785553"/>
              <a:gd name="connsiteX37" fmla="*/ 3817488 w 4027547"/>
              <a:gd name="connsiteY37" fmla="*/ 468534 h 785553"/>
              <a:gd name="connsiteX38" fmla="*/ 3569806 w 4027547"/>
              <a:gd name="connsiteY38" fmla="*/ 785552 h 785553"/>
              <a:gd name="connsiteX39" fmla="*/ 3450301 w 4027547"/>
              <a:gd name="connsiteY39" fmla="*/ 785552 h 785553"/>
              <a:gd name="connsiteX40" fmla="*/ 3802492 w 4027547"/>
              <a:gd name="connsiteY40" fmla="*/ 0 h 78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027547" h="785553">
                <a:moveTo>
                  <a:pt x="99664" y="0"/>
                </a:moveTo>
                <a:lnTo>
                  <a:pt x="72419" y="60767"/>
                </a:lnTo>
                <a:lnTo>
                  <a:pt x="0" y="0"/>
                </a:lnTo>
                <a:close/>
                <a:moveTo>
                  <a:pt x="539381" y="0"/>
                </a:moveTo>
                <a:lnTo>
                  <a:pt x="391937" y="328875"/>
                </a:lnTo>
                <a:lnTo>
                  <a:pt x="228402" y="191652"/>
                </a:lnTo>
                <a:lnTo>
                  <a:pt x="314325" y="0"/>
                </a:lnTo>
                <a:close/>
                <a:moveTo>
                  <a:pt x="979103" y="0"/>
                </a:moveTo>
                <a:lnTo>
                  <a:pt x="711455" y="596982"/>
                </a:lnTo>
                <a:lnTo>
                  <a:pt x="547920" y="459759"/>
                </a:lnTo>
                <a:lnTo>
                  <a:pt x="754042" y="0"/>
                </a:lnTo>
                <a:close/>
                <a:moveTo>
                  <a:pt x="1418820" y="0"/>
                </a:moveTo>
                <a:lnTo>
                  <a:pt x="1066629" y="785552"/>
                </a:lnTo>
                <a:lnTo>
                  <a:pt x="936184" y="785552"/>
                </a:lnTo>
                <a:lnTo>
                  <a:pt x="867438" y="727867"/>
                </a:lnTo>
                <a:lnTo>
                  <a:pt x="1193763" y="0"/>
                </a:lnTo>
                <a:close/>
                <a:moveTo>
                  <a:pt x="1858539" y="0"/>
                </a:moveTo>
                <a:lnTo>
                  <a:pt x="1506353" y="785552"/>
                </a:lnTo>
                <a:lnTo>
                  <a:pt x="1281292" y="785552"/>
                </a:lnTo>
                <a:lnTo>
                  <a:pt x="1633481" y="2"/>
                </a:lnTo>
                <a:close/>
                <a:moveTo>
                  <a:pt x="2298256" y="0"/>
                </a:moveTo>
                <a:lnTo>
                  <a:pt x="1946064" y="785553"/>
                </a:lnTo>
                <a:lnTo>
                  <a:pt x="1721006" y="785552"/>
                </a:lnTo>
                <a:lnTo>
                  <a:pt x="2073196" y="0"/>
                </a:lnTo>
                <a:close/>
                <a:moveTo>
                  <a:pt x="2708393" y="0"/>
                </a:moveTo>
                <a:lnTo>
                  <a:pt x="2356201" y="785552"/>
                </a:lnTo>
                <a:lnTo>
                  <a:pt x="2131146" y="785552"/>
                </a:lnTo>
                <a:lnTo>
                  <a:pt x="2483333" y="0"/>
                </a:lnTo>
                <a:close/>
                <a:moveTo>
                  <a:pt x="3148110" y="0"/>
                </a:moveTo>
                <a:lnTo>
                  <a:pt x="2795922" y="785552"/>
                </a:lnTo>
                <a:lnTo>
                  <a:pt x="2570865" y="785552"/>
                </a:lnTo>
                <a:lnTo>
                  <a:pt x="2923056" y="0"/>
                </a:lnTo>
                <a:close/>
                <a:moveTo>
                  <a:pt x="3587828" y="0"/>
                </a:moveTo>
                <a:lnTo>
                  <a:pt x="3235641" y="785552"/>
                </a:lnTo>
                <a:lnTo>
                  <a:pt x="3010583" y="785552"/>
                </a:lnTo>
                <a:lnTo>
                  <a:pt x="3362771" y="0"/>
                </a:lnTo>
                <a:close/>
                <a:moveTo>
                  <a:pt x="4027547" y="0"/>
                </a:moveTo>
                <a:lnTo>
                  <a:pt x="3817488" y="468534"/>
                </a:lnTo>
                <a:lnTo>
                  <a:pt x="3569806" y="785552"/>
                </a:lnTo>
                <a:lnTo>
                  <a:pt x="3450301" y="785552"/>
                </a:lnTo>
                <a:lnTo>
                  <a:pt x="380249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A6DF4C75-ED67-4C81-97DA-DEB6A69E35F7}"/>
              </a:ext>
            </a:extLst>
          </p:cNvPr>
          <p:cNvSpPr/>
          <p:nvPr userDrawn="1"/>
        </p:nvSpPr>
        <p:spPr>
          <a:xfrm rot="3062081">
            <a:off x="11390558" y="5495242"/>
            <a:ext cx="313335" cy="1824165"/>
          </a:xfrm>
          <a:custGeom>
            <a:avLst/>
            <a:gdLst>
              <a:gd name="connsiteX0" fmla="*/ 13483 w 313335"/>
              <a:gd name="connsiteY0" fmla="*/ 0 h 1824165"/>
              <a:gd name="connsiteX1" fmla="*/ 313335 w 313335"/>
              <a:gd name="connsiteY1" fmla="*/ 242515 h 1824165"/>
              <a:gd name="connsiteX2" fmla="*/ 304427 w 313335"/>
              <a:gd name="connsiteY2" fmla="*/ 1447763 h 1824165"/>
              <a:gd name="connsiteX3" fmla="*/ 0 w 313335"/>
              <a:gd name="connsiteY3" fmla="*/ 1824165 h 182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335" h="1824165">
                <a:moveTo>
                  <a:pt x="13483" y="0"/>
                </a:moveTo>
                <a:lnTo>
                  <a:pt x="313335" y="242515"/>
                </a:lnTo>
                <a:lnTo>
                  <a:pt x="304427" y="1447763"/>
                </a:lnTo>
                <a:lnTo>
                  <a:pt x="0" y="18241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909747AC-2FC8-45DB-B631-EC7699242DA7}"/>
              </a:ext>
            </a:extLst>
          </p:cNvPr>
          <p:cNvSpPr/>
          <p:nvPr userDrawn="1"/>
        </p:nvSpPr>
        <p:spPr>
          <a:xfrm rot="3079075">
            <a:off x="9677634" y="2242299"/>
            <a:ext cx="652567" cy="5991816"/>
          </a:xfrm>
          <a:custGeom>
            <a:avLst/>
            <a:gdLst>
              <a:gd name="connsiteX0" fmla="*/ 44287 w 652567"/>
              <a:gd name="connsiteY0" fmla="*/ 0 h 5991816"/>
              <a:gd name="connsiteX1" fmla="*/ 652567 w 652567"/>
              <a:gd name="connsiteY1" fmla="*/ 487012 h 5991816"/>
              <a:gd name="connsiteX2" fmla="*/ 617523 w 652567"/>
              <a:gd name="connsiteY2" fmla="*/ 5228294 h 5991816"/>
              <a:gd name="connsiteX3" fmla="*/ 0 w 652567"/>
              <a:gd name="connsiteY3" fmla="*/ 5991816 h 599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567" h="5991816">
                <a:moveTo>
                  <a:pt x="44287" y="0"/>
                </a:moveTo>
                <a:lnTo>
                  <a:pt x="652567" y="487012"/>
                </a:lnTo>
                <a:lnTo>
                  <a:pt x="617523" y="5228294"/>
                </a:lnTo>
                <a:lnTo>
                  <a:pt x="0" y="59918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Freeform: Shape 183">
            <a:extLst>
              <a:ext uri="{FF2B5EF4-FFF2-40B4-BE49-F238E27FC236}">
                <a16:creationId xmlns="" xmlns:a16="http://schemas.microsoft.com/office/drawing/2014/main" id="{C516058E-C6ED-4A35-A163-E1098EC20E96}"/>
              </a:ext>
            </a:extLst>
          </p:cNvPr>
          <p:cNvSpPr/>
          <p:nvPr/>
        </p:nvSpPr>
        <p:spPr>
          <a:xfrm rot="18897919" flipV="1">
            <a:off x="1823521" y="1447276"/>
            <a:ext cx="5235135" cy="419135"/>
          </a:xfrm>
          <a:custGeom>
            <a:avLst/>
            <a:gdLst>
              <a:gd name="connsiteX0" fmla="*/ 4816507 w 5235135"/>
              <a:gd name="connsiteY0" fmla="*/ 419135 h 419135"/>
              <a:gd name="connsiteX1" fmla="*/ 5235135 w 5235135"/>
              <a:gd name="connsiteY1" fmla="*/ 0 h 419135"/>
              <a:gd name="connsiteX2" fmla="*/ 0 w 5235135"/>
              <a:gd name="connsiteY2" fmla="*/ 0 h 419135"/>
              <a:gd name="connsiteX3" fmla="*/ 0 w 5235135"/>
              <a:gd name="connsiteY3" fmla="*/ 419135 h 41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5135" h="419135">
                <a:moveTo>
                  <a:pt x="4816507" y="419135"/>
                </a:moveTo>
                <a:lnTo>
                  <a:pt x="5235135" y="0"/>
                </a:lnTo>
                <a:lnTo>
                  <a:pt x="0" y="0"/>
                </a:lnTo>
                <a:lnTo>
                  <a:pt x="0" y="4191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0" name="Freeform: Shape 189">
            <a:extLst>
              <a:ext uri="{FF2B5EF4-FFF2-40B4-BE49-F238E27FC236}">
                <a16:creationId xmlns="" xmlns:a16="http://schemas.microsoft.com/office/drawing/2014/main" id="{D0276F7F-AC0D-400E-A2A4-0E049961E12B}"/>
              </a:ext>
            </a:extLst>
          </p:cNvPr>
          <p:cNvSpPr/>
          <p:nvPr userDrawn="1"/>
        </p:nvSpPr>
        <p:spPr>
          <a:xfrm rot="2672510" flipV="1">
            <a:off x="-789153" y="1799545"/>
            <a:ext cx="4283652" cy="419135"/>
          </a:xfrm>
          <a:custGeom>
            <a:avLst/>
            <a:gdLst>
              <a:gd name="connsiteX0" fmla="*/ 0 w 4283652"/>
              <a:gd name="connsiteY0" fmla="*/ 419135 h 419135"/>
              <a:gd name="connsiteX1" fmla="*/ 4283652 w 4283652"/>
              <a:gd name="connsiteY1" fmla="*/ 419135 h 419135"/>
              <a:gd name="connsiteX2" fmla="*/ 4283652 w 4283652"/>
              <a:gd name="connsiteY2" fmla="*/ 0 h 419135"/>
              <a:gd name="connsiteX3" fmla="*/ 412485 w 4283652"/>
              <a:gd name="connsiteY3" fmla="*/ 0 h 41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3652" h="419135">
                <a:moveTo>
                  <a:pt x="0" y="419135"/>
                </a:moveTo>
                <a:lnTo>
                  <a:pt x="4283652" y="419135"/>
                </a:lnTo>
                <a:lnTo>
                  <a:pt x="4283652" y="0"/>
                </a:lnTo>
                <a:lnTo>
                  <a:pt x="4124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FBBEA9D-4B9B-4F78-80B1-B148B7ADF497}"/>
              </a:ext>
            </a:extLst>
          </p:cNvPr>
          <p:cNvGrpSpPr/>
          <p:nvPr userDrawn="1"/>
        </p:nvGrpSpPr>
        <p:grpSpPr>
          <a:xfrm>
            <a:off x="-112001" y="51858"/>
            <a:ext cx="5660274" cy="2849610"/>
            <a:chOff x="-3610" y="51092"/>
            <a:chExt cx="5660274" cy="2849610"/>
          </a:xfr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/>
              </a:gs>
            </a:gsLst>
            <a:lin ang="5400000" scaled="0"/>
          </a:gradFill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FEED1AC7-BBD7-4E00-82A2-387BCE2437DD}"/>
                </a:ext>
              </a:extLst>
            </p:cNvPr>
            <p:cNvSpPr/>
            <p:nvPr/>
          </p:nvSpPr>
          <p:spPr>
            <a:xfrm rot="16200000">
              <a:off x="2722653" y="2692954"/>
              <a:ext cx="207748" cy="207748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A6424A10-AD05-42C1-B92C-50E80CE40672}"/>
                </a:ext>
              </a:extLst>
            </p:cNvPr>
            <p:cNvGrpSpPr/>
            <p:nvPr/>
          </p:nvGrpSpPr>
          <p:grpSpPr>
            <a:xfrm>
              <a:off x="2450416" y="2429810"/>
              <a:ext cx="752223" cy="207748"/>
              <a:chOff x="2363854" y="2429810"/>
              <a:chExt cx="752223" cy="207748"/>
            </a:xfrm>
            <a:grpFill/>
          </p:grpSpPr>
          <p:sp>
            <p:nvSpPr>
              <p:cNvPr id="80" name="Freeform: Shape 79">
                <a:extLst>
                  <a:ext uri="{FF2B5EF4-FFF2-40B4-BE49-F238E27FC236}">
                    <a16:creationId xmlns="" xmlns:a16="http://schemas.microsoft.com/office/drawing/2014/main" id="{D219A30B-FCC1-44ED-8383-F399021F9224}"/>
                  </a:ext>
                </a:extLst>
              </p:cNvPr>
              <p:cNvSpPr/>
              <p:nvPr/>
            </p:nvSpPr>
            <p:spPr>
              <a:xfrm rot="16200000">
                <a:off x="2363854" y="242981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7 w 57150"/>
                  <a:gd name="connsiteY2" fmla="*/ 49530 h 57150"/>
                  <a:gd name="connsiteX3" fmla="*/ 14287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2" y="59055"/>
                      <a:pt x="14287" y="49530"/>
                    </a:cubicBezTo>
                    <a:cubicBezTo>
                      <a:pt x="4763" y="40005"/>
                      <a:pt x="4763" y="23813"/>
                      <a:pt x="14287" y="14288"/>
                    </a:cubicBezTo>
                    <a:cubicBezTo>
                      <a:pt x="23812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="" xmlns:a16="http://schemas.microsoft.com/office/drawing/2014/main" id="{15950541-DAD0-4C79-89B5-3DB0114F7755}"/>
                  </a:ext>
                </a:extLst>
              </p:cNvPr>
              <p:cNvSpPr/>
              <p:nvPr/>
            </p:nvSpPr>
            <p:spPr>
              <a:xfrm rot="16200000">
                <a:off x="2908329" y="242981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7 w 57150"/>
                  <a:gd name="connsiteY2" fmla="*/ 50244 h 57150"/>
                  <a:gd name="connsiteX3" fmla="*/ 14287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2" y="59769"/>
                      <a:pt x="14287" y="50244"/>
                    </a:cubicBezTo>
                    <a:cubicBezTo>
                      <a:pt x="4763" y="40719"/>
                      <a:pt x="4763" y="24527"/>
                      <a:pt x="14287" y="15002"/>
                    </a:cubicBezTo>
                    <a:cubicBezTo>
                      <a:pt x="23812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0FD2BC32-63D1-4FB9-8A1A-7E42461D36D9}"/>
                </a:ext>
              </a:extLst>
            </p:cNvPr>
            <p:cNvGrpSpPr/>
            <p:nvPr/>
          </p:nvGrpSpPr>
          <p:grpSpPr>
            <a:xfrm>
              <a:off x="2177315" y="2166659"/>
              <a:ext cx="1298424" cy="207748"/>
              <a:chOff x="2100706" y="2166659"/>
              <a:chExt cx="1298424" cy="207748"/>
            </a:xfrm>
            <a:grpFill/>
          </p:grpSpPr>
          <p:sp>
            <p:nvSpPr>
              <p:cNvPr id="77" name="Freeform: Shape 76">
                <a:extLst>
                  <a:ext uri="{FF2B5EF4-FFF2-40B4-BE49-F238E27FC236}">
                    <a16:creationId xmlns="" xmlns:a16="http://schemas.microsoft.com/office/drawing/2014/main" id="{6AF4A42D-BCBD-4E6F-BACC-DEF2512692F3}"/>
                  </a:ext>
                </a:extLst>
              </p:cNvPr>
              <p:cNvSpPr/>
              <p:nvPr/>
            </p:nvSpPr>
            <p:spPr>
              <a:xfrm rot="16200000">
                <a:off x="2100706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="" xmlns:a16="http://schemas.microsoft.com/office/drawing/2014/main" id="{5BF2CA41-C950-4312-9AD7-709706C17EC9}"/>
                  </a:ext>
                </a:extLst>
              </p:cNvPr>
              <p:cNvSpPr/>
              <p:nvPr/>
            </p:nvSpPr>
            <p:spPr>
              <a:xfrm rot="16200000">
                <a:off x="2646044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="" xmlns:a16="http://schemas.microsoft.com/office/drawing/2014/main" id="{05A2415E-4BB4-4A91-AD95-CF0628963B9A}"/>
                  </a:ext>
                </a:extLst>
              </p:cNvPr>
              <p:cNvSpPr/>
              <p:nvPr/>
            </p:nvSpPr>
            <p:spPr>
              <a:xfrm rot="16200000">
                <a:off x="3191382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897C8060-6DDF-4053-B628-232CDA09432A}"/>
                </a:ext>
              </a:extLst>
            </p:cNvPr>
            <p:cNvGrpSpPr/>
            <p:nvPr/>
          </p:nvGrpSpPr>
          <p:grpSpPr>
            <a:xfrm>
              <a:off x="1905078" y="1900051"/>
              <a:ext cx="1842899" cy="207748"/>
              <a:chOff x="1837558" y="1900051"/>
              <a:chExt cx="1842899" cy="207748"/>
            </a:xfrm>
            <a:grpFill/>
          </p:grpSpPr>
          <p:sp>
            <p:nvSpPr>
              <p:cNvPr id="73" name="Freeform: Shape 72">
                <a:extLst>
                  <a:ext uri="{FF2B5EF4-FFF2-40B4-BE49-F238E27FC236}">
                    <a16:creationId xmlns="" xmlns:a16="http://schemas.microsoft.com/office/drawing/2014/main" id="{1FD19871-F4E8-4C3F-85C8-E600A87C537C}"/>
                  </a:ext>
                </a:extLst>
              </p:cNvPr>
              <p:cNvSpPr/>
              <p:nvPr/>
            </p:nvSpPr>
            <p:spPr>
              <a:xfrm rot="16200000">
                <a:off x="183755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="" xmlns:a16="http://schemas.microsoft.com/office/drawing/2014/main" id="{3C6DDCFD-60A6-4AD7-A37E-AB30C80A0514}"/>
                  </a:ext>
                </a:extLst>
              </p:cNvPr>
              <p:cNvSpPr/>
              <p:nvPr/>
            </p:nvSpPr>
            <p:spPr>
              <a:xfrm rot="16200000">
                <a:off x="238260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="" xmlns:a16="http://schemas.microsoft.com/office/drawing/2014/main" id="{72B60747-16EA-4375-A4CA-0FA5943FAB06}"/>
                  </a:ext>
                </a:extLst>
              </p:cNvPr>
              <p:cNvSpPr/>
              <p:nvPr/>
            </p:nvSpPr>
            <p:spPr>
              <a:xfrm rot="16200000">
                <a:off x="292765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="" xmlns:a16="http://schemas.microsoft.com/office/drawing/2014/main" id="{98A02877-6B2D-43F2-9F9F-778073C61216}"/>
                  </a:ext>
                </a:extLst>
              </p:cNvPr>
              <p:cNvSpPr/>
              <p:nvPr/>
            </p:nvSpPr>
            <p:spPr>
              <a:xfrm rot="16200000">
                <a:off x="3472709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33E03C78-9A56-4676-A145-FF509EF3CDF7}"/>
                </a:ext>
              </a:extLst>
            </p:cNvPr>
            <p:cNvGrpSpPr/>
            <p:nvPr/>
          </p:nvGrpSpPr>
          <p:grpSpPr>
            <a:xfrm>
              <a:off x="1631975" y="1636903"/>
              <a:ext cx="2389104" cy="207748"/>
              <a:chOff x="1574411" y="1636903"/>
              <a:chExt cx="2389104" cy="207748"/>
            </a:xfrm>
            <a:grpFill/>
          </p:grpSpPr>
          <p:sp>
            <p:nvSpPr>
              <p:cNvPr id="68" name="Freeform: Shape 67">
                <a:extLst>
                  <a:ext uri="{FF2B5EF4-FFF2-40B4-BE49-F238E27FC236}">
                    <a16:creationId xmlns="" xmlns:a16="http://schemas.microsoft.com/office/drawing/2014/main" id="{50F84E21-7053-485A-9DDD-751E41E7B1C2}"/>
                  </a:ext>
                </a:extLst>
              </p:cNvPr>
              <p:cNvSpPr/>
              <p:nvPr/>
            </p:nvSpPr>
            <p:spPr>
              <a:xfrm rot="16200000">
                <a:off x="1574411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="" xmlns:a16="http://schemas.microsoft.com/office/drawing/2014/main" id="{B987324F-0958-49FD-BFAA-7453156E5C68}"/>
                  </a:ext>
                </a:extLst>
              </p:cNvPr>
              <p:cNvSpPr/>
              <p:nvPr/>
            </p:nvSpPr>
            <p:spPr>
              <a:xfrm rot="16200000">
                <a:off x="2119750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="" xmlns:a16="http://schemas.microsoft.com/office/drawing/2014/main" id="{EA7FEF56-B16A-4DC3-A816-669F2C7486DA}"/>
                  </a:ext>
                </a:extLst>
              </p:cNvPr>
              <p:cNvSpPr/>
              <p:nvPr/>
            </p:nvSpPr>
            <p:spPr>
              <a:xfrm rot="16200000">
                <a:off x="2665089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="" xmlns:a16="http://schemas.microsoft.com/office/drawing/2014/main" id="{3ED9ACA6-9BA6-4015-9608-8C76BFE0EF7E}"/>
                  </a:ext>
                </a:extLst>
              </p:cNvPr>
              <p:cNvSpPr/>
              <p:nvPr/>
            </p:nvSpPr>
            <p:spPr>
              <a:xfrm rot="16200000">
                <a:off x="3210428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="" xmlns:a16="http://schemas.microsoft.com/office/drawing/2014/main" id="{6ACE675D-705B-483E-97F7-FD0121FEA16E}"/>
                  </a:ext>
                </a:extLst>
              </p:cNvPr>
              <p:cNvSpPr/>
              <p:nvPr/>
            </p:nvSpPr>
            <p:spPr>
              <a:xfrm rot="16200000">
                <a:off x="3755767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B2C0BE1A-5203-478F-BF81-DA9F7B86211A}"/>
                </a:ext>
              </a:extLst>
            </p:cNvPr>
            <p:cNvGrpSpPr/>
            <p:nvPr/>
          </p:nvGrpSpPr>
          <p:grpSpPr>
            <a:xfrm>
              <a:off x="1359738" y="1373756"/>
              <a:ext cx="2933579" cy="207748"/>
              <a:chOff x="1311263" y="1373756"/>
              <a:chExt cx="2933579" cy="207748"/>
            </a:xfrm>
            <a:grpFill/>
          </p:grpSpPr>
          <p:sp>
            <p:nvSpPr>
              <p:cNvPr id="62" name="Freeform: Shape 61">
                <a:extLst>
                  <a:ext uri="{FF2B5EF4-FFF2-40B4-BE49-F238E27FC236}">
                    <a16:creationId xmlns="" xmlns:a16="http://schemas.microsoft.com/office/drawing/2014/main" id="{BF5AE5D4-A5DF-4E12-BB92-D9BA2842257E}"/>
                  </a:ext>
                </a:extLst>
              </p:cNvPr>
              <p:cNvSpPr/>
              <p:nvPr/>
            </p:nvSpPr>
            <p:spPr>
              <a:xfrm rot="16200000">
                <a:off x="1311263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313CC35F-F1D7-4F7B-8830-264815B80962}"/>
                  </a:ext>
                </a:extLst>
              </p:cNvPr>
              <p:cNvSpPr/>
              <p:nvPr/>
            </p:nvSpPr>
            <p:spPr>
              <a:xfrm rot="16200000">
                <a:off x="1856429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="" xmlns:a16="http://schemas.microsoft.com/office/drawing/2014/main" id="{99444DAF-05A4-454C-890E-F0FD70526075}"/>
                  </a:ext>
                </a:extLst>
              </p:cNvPr>
              <p:cNvSpPr/>
              <p:nvPr/>
            </p:nvSpPr>
            <p:spPr>
              <a:xfrm rot="16200000">
                <a:off x="2401595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="" xmlns:a16="http://schemas.microsoft.com/office/drawing/2014/main" id="{2E372692-662B-4179-A65F-9AC27E2F63A1}"/>
                  </a:ext>
                </a:extLst>
              </p:cNvPr>
              <p:cNvSpPr/>
              <p:nvPr/>
            </p:nvSpPr>
            <p:spPr>
              <a:xfrm rot="16200000">
                <a:off x="2946761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="" xmlns:a16="http://schemas.microsoft.com/office/drawing/2014/main" id="{0A3254FC-5F91-4610-AD49-E6CEC7D9BD85}"/>
                  </a:ext>
                </a:extLst>
              </p:cNvPr>
              <p:cNvSpPr/>
              <p:nvPr/>
            </p:nvSpPr>
            <p:spPr>
              <a:xfrm rot="16200000">
                <a:off x="3491927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="" xmlns:a16="http://schemas.microsoft.com/office/drawing/2014/main" id="{D19B2791-5691-4120-A1F6-381D2D0E9F0E}"/>
                  </a:ext>
                </a:extLst>
              </p:cNvPr>
              <p:cNvSpPr/>
              <p:nvPr/>
            </p:nvSpPr>
            <p:spPr>
              <a:xfrm rot="16200000">
                <a:off x="4037094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7DFDFD8B-B352-4453-B6CD-3D57D844372A}"/>
                </a:ext>
              </a:extLst>
            </p:cNvPr>
            <p:cNvGrpSpPr/>
            <p:nvPr/>
          </p:nvGrpSpPr>
          <p:grpSpPr>
            <a:xfrm>
              <a:off x="1086637" y="1107147"/>
              <a:ext cx="3479781" cy="207748"/>
              <a:chOff x="1048115" y="1107147"/>
              <a:chExt cx="3479781" cy="207748"/>
            </a:xfrm>
            <a:grpFill/>
          </p:grpSpPr>
          <p:sp>
            <p:nvSpPr>
              <p:cNvPr id="55" name="Freeform: Shape 54">
                <a:extLst>
                  <a:ext uri="{FF2B5EF4-FFF2-40B4-BE49-F238E27FC236}">
                    <a16:creationId xmlns="" xmlns:a16="http://schemas.microsoft.com/office/drawing/2014/main" id="{7A3F373F-6DA5-4F24-8253-56E2B6CD6551}"/>
                  </a:ext>
                </a:extLst>
              </p:cNvPr>
              <p:cNvSpPr/>
              <p:nvPr/>
            </p:nvSpPr>
            <p:spPr>
              <a:xfrm rot="16200000">
                <a:off x="1048115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="" xmlns:a16="http://schemas.microsoft.com/office/drawing/2014/main" id="{26893046-218B-4716-890C-B288DC654B3F}"/>
                  </a:ext>
                </a:extLst>
              </p:cNvPr>
              <p:cNvSpPr/>
              <p:nvPr/>
            </p:nvSpPr>
            <p:spPr>
              <a:xfrm rot="16200000">
                <a:off x="1593454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="" xmlns:a16="http://schemas.microsoft.com/office/drawing/2014/main" id="{3BD052B4-B8CD-4C38-A825-30C4C611A18D}"/>
                  </a:ext>
                </a:extLst>
              </p:cNvPr>
              <p:cNvSpPr/>
              <p:nvPr/>
            </p:nvSpPr>
            <p:spPr>
              <a:xfrm rot="16200000">
                <a:off x="2138793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="" xmlns:a16="http://schemas.microsoft.com/office/drawing/2014/main" id="{5322E831-5E17-4782-8B11-3792F8AC2B25}"/>
                  </a:ext>
                </a:extLst>
              </p:cNvPr>
              <p:cNvSpPr/>
              <p:nvPr/>
            </p:nvSpPr>
            <p:spPr>
              <a:xfrm rot="16200000">
                <a:off x="2684132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="" xmlns:a16="http://schemas.microsoft.com/office/drawing/2014/main" id="{FD26EB29-B149-4BC6-9668-82A529169A79}"/>
                  </a:ext>
                </a:extLst>
              </p:cNvPr>
              <p:cNvSpPr/>
              <p:nvPr/>
            </p:nvSpPr>
            <p:spPr>
              <a:xfrm rot="16200000">
                <a:off x="3229471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="" xmlns:a16="http://schemas.microsoft.com/office/drawing/2014/main" id="{AFDA200C-25FD-40D7-A786-AA9CFBF6D2E0}"/>
                  </a:ext>
                </a:extLst>
              </p:cNvPr>
              <p:cNvSpPr/>
              <p:nvPr/>
            </p:nvSpPr>
            <p:spPr>
              <a:xfrm rot="16200000">
                <a:off x="3774810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="" xmlns:a16="http://schemas.microsoft.com/office/drawing/2014/main" id="{3A66772E-16F5-421A-B88B-48284B56EE03}"/>
                  </a:ext>
                </a:extLst>
              </p:cNvPr>
              <p:cNvSpPr/>
              <p:nvPr/>
            </p:nvSpPr>
            <p:spPr>
              <a:xfrm rot="16200000">
                <a:off x="4320148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9C88B46F-1081-4538-857B-CFF4A9C577C5}"/>
                </a:ext>
              </a:extLst>
            </p:cNvPr>
            <p:cNvGrpSpPr/>
            <p:nvPr/>
          </p:nvGrpSpPr>
          <p:grpSpPr>
            <a:xfrm>
              <a:off x="814832" y="843996"/>
              <a:ext cx="4023390" cy="207748"/>
              <a:chOff x="785833" y="843996"/>
              <a:chExt cx="4023390" cy="20774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1EBFD178-2293-49D1-999F-5ACEF825CF9B}"/>
                  </a:ext>
                </a:extLst>
              </p:cNvPr>
              <p:cNvSpPr/>
              <p:nvPr/>
            </p:nvSpPr>
            <p:spPr>
              <a:xfrm rot="16200000">
                <a:off x="785833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2EF2D30E-47A1-466E-BC9A-F1847D87B5E7}"/>
                  </a:ext>
                </a:extLst>
              </p:cNvPr>
              <p:cNvSpPr/>
              <p:nvPr/>
            </p:nvSpPr>
            <p:spPr>
              <a:xfrm rot="16200000">
                <a:off x="133092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D2CBD168-E8B9-4C57-B007-A3ACD47CD3FD}"/>
                  </a:ext>
                </a:extLst>
              </p:cNvPr>
              <p:cNvSpPr/>
              <p:nvPr/>
            </p:nvSpPr>
            <p:spPr>
              <a:xfrm rot="16200000">
                <a:off x="1876017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D09F2472-8E5A-4415-9082-744BCD441DE3}"/>
                  </a:ext>
                </a:extLst>
              </p:cNvPr>
              <p:cNvSpPr/>
              <p:nvPr/>
            </p:nvSpPr>
            <p:spPr>
              <a:xfrm rot="16200000">
                <a:off x="2421109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="" xmlns:a16="http://schemas.microsoft.com/office/drawing/2014/main" id="{570444E0-25C0-4B1D-B2CE-FA9D3756E2F3}"/>
                  </a:ext>
                </a:extLst>
              </p:cNvPr>
              <p:cNvSpPr/>
              <p:nvPr/>
            </p:nvSpPr>
            <p:spPr>
              <a:xfrm rot="16200000">
                <a:off x="2966201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="" xmlns:a16="http://schemas.microsoft.com/office/drawing/2014/main" id="{05F0E925-9AC5-498C-A663-0ED147007F8A}"/>
                  </a:ext>
                </a:extLst>
              </p:cNvPr>
              <p:cNvSpPr/>
              <p:nvPr/>
            </p:nvSpPr>
            <p:spPr>
              <a:xfrm rot="16200000">
                <a:off x="3511293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="" xmlns:a16="http://schemas.microsoft.com/office/drawing/2014/main" id="{9CFB4D27-6209-483C-8925-6D0A7C54862E}"/>
                  </a:ext>
                </a:extLst>
              </p:cNvPr>
              <p:cNvSpPr/>
              <p:nvPr/>
            </p:nvSpPr>
            <p:spPr>
              <a:xfrm rot="16200000">
                <a:off x="405638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E9CE042B-E311-4FEA-89B5-2ABDDBACCB10}"/>
                  </a:ext>
                </a:extLst>
              </p:cNvPr>
              <p:cNvSpPr/>
              <p:nvPr/>
            </p:nvSpPr>
            <p:spPr>
              <a:xfrm rot="16200000">
                <a:off x="460147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3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A76E666D-85BE-43E7-9682-AA5F7D885A21}"/>
                </a:ext>
              </a:extLst>
            </p:cNvPr>
            <p:cNvGrpSpPr/>
            <p:nvPr/>
          </p:nvGrpSpPr>
          <p:grpSpPr>
            <a:xfrm>
              <a:off x="541730" y="580851"/>
              <a:ext cx="4569595" cy="207749"/>
              <a:chOff x="522685" y="580851"/>
              <a:chExt cx="4569595" cy="207749"/>
            </a:xfrm>
            <a:grpFill/>
          </p:grpSpPr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972F4B53-5262-4478-9B97-61FC30C3CAB6}"/>
                  </a:ext>
                </a:extLst>
              </p:cNvPr>
              <p:cNvSpPr/>
              <p:nvPr/>
            </p:nvSpPr>
            <p:spPr>
              <a:xfrm rot="16200000">
                <a:off x="522685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549A011F-788A-44F1-A6A0-38148079A28C}"/>
                  </a:ext>
                </a:extLst>
              </p:cNvPr>
              <p:cNvSpPr/>
              <p:nvPr/>
            </p:nvSpPr>
            <p:spPr>
              <a:xfrm rot="16200000">
                <a:off x="1067916" y="5808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F25F2E6C-E2BC-45DB-83D3-BCFEE66C6756}"/>
                  </a:ext>
                </a:extLst>
              </p:cNvPr>
              <p:cNvSpPr/>
              <p:nvPr/>
            </p:nvSpPr>
            <p:spPr>
              <a:xfrm rot="16200000">
                <a:off x="1613147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94964895-8502-4346-A64D-3C3CB0B24430}"/>
                  </a:ext>
                </a:extLst>
              </p:cNvPr>
              <p:cNvSpPr/>
              <p:nvPr/>
            </p:nvSpPr>
            <p:spPr>
              <a:xfrm rot="16200000">
                <a:off x="2158378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352D2001-A103-47CD-AC08-BD78C2B7D432}"/>
                  </a:ext>
                </a:extLst>
              </p:cNvPr>
              <p:cNvSpPr/>
              <p:nvPr/>
            </p:nvSpPr>
            <p:spPr>
              <a:xfrm rot="16200000">
                <a:off x="2703609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8AE1A44F-9A1F-422C-989A-1B4A92F40F60}"/>
                  </a:ext>
                </a:extLst>
              </p:cNvPr>
              <p:cNvSpPr/>
              <p:nvPr/>
            </p:nvSpPr>
            <p:spPr>
              <a:xfrm rot="16200000">
                <a:off x="3248840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7 w 57150"/>
                  <a:gd name="connsiteY2" fmla="*/ 49891 h 57150"/>
                  <a:gd name="connsiteX3" fmla="*/ 14287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2" y="59416"/>
                      <a:pt x="14287" y="49891"/>
                    </a:cubicBezTo>
                    <a:cubicBezTo>
                      <a:pt x="4763" y="40366"/>
                      <a:pt x="4763" y="24174"/>
                      <a:pt x="14287" y="14649"/>
                    </a:cubicBezTo>
                    <a:cubicBezTo>
                      <a:pt x="23812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44E4D9C4-D5ED-468F-B102-0EC6D0903FDC}"/>
                  </a:ext>
                </a:extLst>
              </p:cNvPr>
              <p:cNvSpPr/>
              <p:nvPr/>
            </p:nvSpPr>
            <p:spPr>
              <a:xfrm rot="16200000">
                <a:off x="3794071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7 w 57150"/>
                  <a:gd name="connsiteY2" fmla="*/ 49530 h 57150"/>
                  <a:gd name="connsiteX3" fmla="*/ 14287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2" y="59055"/>
                      <a:pt x="14287" y="49530"/>
                    </a:cubicBezTo>
                    <a:cubicBezTo>
                      <a:pt x="4763" y="40005"/>
                      <a:pt x="4763" y="23813"/>
                      <a:pt x="14287" y="14288"/>
                    </a:cubicBezTo>
                    <a:cubicBezTo>
                      <a:pt x="23812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38319B0A-40E1-4709-9B78-B81AE26170A4}"/>
                  </a:ext>
                </a:extLst>
              </p:cNvPr>
              <p:cNvSpPr/>
              <p:nvPr/>
            </p:nvSpPr>
            <p:spPr>
              <a:xfrm rot="16200000">
                <a:off x="4339302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DEEE38B5-3CE0-4B2B-98A1-1FD27F1550F3}"/>
                  </a:ext>
                </a:extLst>
              </p:cNvPr>
              <p:cNvSpPr/>
              <p:nvPr/>
            </p:nvSpPr>
            <p:spPr>
              <a:xfrm rot="16200000">
                <a:off x="4884532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6DC301F0-0790-4771-B6A3-606CDF18ADC3}"/>
                </a:ext>
              </a:extLst>
            </p:cNvPr>
            <p:cNvGrpSpPr/>
            <p:nvPr/>
          </p:nvGrpSpPr>
          <p:grpSpPr>
            <a:xfrm>
              <a:off x="269492" y="314240"/>
              <a:ext cx="5114070" cy="207748"/>
              <a:chOff x="259537" y="314240"/>
              <a:chExt cx="5114070" cy="207748"/>
            </a:xfrm>
            <a:grpFill/>
          </p:grpSpPr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218F94F9-23AE-444C-8C5A-5F9250F0AA6E}"/>
                  </a:ext>
                </a:extLst>
              </p:cNvPr>
              <p:cNvSpPr/>
              <p:nvPr/>
            </p:nvSpPr>
            <p:spPr>
              <a:xfrm rot="16200000">
                <a:off x="259537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7397AFD2-D445-4C32-83E0-C5B83DBD867C}"/>
                  </a:ext>
                </a:extLst>
              </p:cNvPr>
              <p:cNvSpPr/>
              <p:nvPr/>
            </p:nvSpPr>
            <p:spPr>
              <a:xfrm rot="16200000">
                <a:off x="804684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E623D404-B87F-4617-97E7-4C7A57AFCE2F}"/>
                  </a:ext>
                </a:extLst>
              </p:cNvPr>
              <p:cNvSpPr/>
              <p:nvPr/>
            </p:nvSpPr>
            <p:spPr>
              <a:xfrm rot="16200000">
                <a:off x="1349831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98D69C31-D354-4EC4-95DB-1689ED4CAF2B}"/>
                  </a:ext>
                </a:extLst>
              </p:cNvPr>
              <p:cNvSpPr/>
              <p:nvPr/>
            </p:nvSpPr>
            <p:spPr>
              <a:xfrm rot="16200000">
                <a:off x="1894978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2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2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1DA8FED1-DFD2-4A38-9C15-C3C6FB55888C}"/>
                  </a:ext>
                </a:extLst>
              </p:cNvPr>
              <p:cNvSpPr/>
              <p:nvPr/>
            </p:nvSpPr>
            <p:spPr>
              <a:xfrm rot="16200000">
                <a:off x="2440125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4BC5C595-050D-4744-B568-D6A715BB7DCE}"/>
                  </a:ext>
                </a:extLst>
              </p:cNvPr>
              <p:cNvSpPr/>
              <p:nvPr/>
            </p:nvSpPr>
            <p:spPr>
              <a:xfrm rot="16200000">
                <a:off x="2985272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F4C6D194-BECB-4E2E-B2EC-DD4AA3729E52}"/>
                  </a:ext>
                </a:extLst>
              </p:cNvPr>
              <p:cNvSpPr/>
              <p:nvPr/>
            </p:nvSpPr>
            <p:spPr>
              <a:xfrm rot="16200000">
                <a:off x="3530419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2E1BE27D-5C5D-4A16-8E7A-F3E22164873A}"/>
                  </a:ext>
                </a:extLst>
              </p:cNvPr>
              <p:cNvSpPr/>
              <p:nvPr/>
            </p:nvSpPr>
            <p:spPr>
              <a:xfrm rot="16200000">
                <a:off x="4075566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F91FCF5B-C9D5-40D5-A6B3-EE7D0AA6C0EF}"/>
                  </a:ext>
                </a:extLst>
              </p:cNvPr>
              <p:cNvSpPr/>
              <p:nvPr/>
            </p:nvSpPr>
            <p:spPr>
              <a:xfrm rot="16200000">
                <a:off x="4620713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0DDB962D-0E09-43DD-A52E-560B7C1B1814}"/>
                  </a:ext>
                </a:extLst>
              </p:cNvPr>
              <p:cNvSpPr/>
              <p:nvPr/>
            </p:nvSpPr>
            <p:spPr>
              <a:xfrm rot="16200000">
                <a:off x="5165859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1614BAF9-B933-4A3F-AC2A-5136B547BFA1}"/>
                </a:ext>
              </a:extLst>
            </p:cNvPr>
            <p:cNvGrpSpPr/>
            <p:nvPr/>
          </p:nvGrpSpPr>
          <p:grpSpPr>
            <a:xfrm>
              <a:off x="-3610" y="51092"/>
              <a:ext cx="5660274" cy="207748"/>
              <a:chOff x="-3610" y="51092"/>
              <a:chExt cx="5660274" cy="207748"/>
            </a:xfrm>
            <a:grpFill/>
          </p:grpSpPr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21A370E8-1B8F-4B49-9C9F-A07FE0262B23}"/>
                  </a:ext>
                </a:extLst>
              </p:cNvPr>
              <p:cNvSpPr/>
              <p:nvPr/>
            </p:nvSpPr>
            <p:spPr>
              <a:xfrm rot="16200000">
                <a:off x="-3610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4426983F-E7C0-4BB7-BDD0-D91241816268}"/>
                  </a:ext>
                </a:extLst>
              </p:cNvPr>
              <p:cNvSpPr/>
              <p:nvPr/>
            </p:nvSpPr>
            <p:spPr>
              <a:xfrm rot="16200000">
                <a:off x="541643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7D8C0D81-539E-4C86-858B-66261F745A01}"/>
                  </a:ext>
                </a:extLst>
              </p:cNvPr>
              <p:cNvSpPr/>
              <p:nvPr/>
            </p:nvSpPr>
            <p:spPr>
              <a:xfrm rot="16200000">
                <a:off x="1086896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0470B00E-6A60-43FD-9524-F68033B3030F}"/>
                  </a:ext>
                </a:extLst>
              </p:cNvPr>
              <p:cNvSpPr/>
              <p:nvPr/>
            </p:nvSpPr>
            <p:spPr>
              <a:xfrm rot="16200000">
                <a:off x="1632149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158FA817-5435-445F-A45B-196DF3183DBE}"/>
                  </a:ext>
                </a:extLst>
              </p:cNvPr>
              <p:cNvSpPr/>
              <p:nvPr/>
            </p:nvSpPr>
            <p:spPr>
              <a:xfrm rot="16200000">
                <a:off x="2177402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B0413B51-2850-451F-8DB3-9975AC812BF7}"/>
                  </a:ext>
                </a:extLst>
              </p:cNvPr>
              <p:cNvSpPr/>
              <p:nvPr/>
            </p:nvSpPr>
            <p:spPr>
              <a:xfrm rot="16200000">
                <a:off x="2722655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BC9B2D4B-243F-4816-8515-0791FE897F5E}"/>
                  </a:ext>
                </a:extLst>
              </p:cNvPr>
              <p:cNvSpPr/>
              <p:nvPr/>
            </p:nvSpPr>
            <p:spPr>
              <a:xfrm rot="16200000">
                <a:off x="3267908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2CAA6735-1BBD-4661-A664-2A0E17D071B3}"/>
                  </a:ext>
                </a:extLst>
              </p:cNvPr>
              <p:cNvSpPr/>
              <p:nvPr/>
            </p:nvSpPr>
            <p:spPr>
              <a:xfrm rot="16200000">
                <a:off x="3813161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39052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8B5BF5D5-9A16-4372-8D07-4C2FEE1BB15C}"/>
                  </a:ext>
                </a:extLst>
              </p:cNvPr>
              <p:cNvSpPr/>
              <p:nvPr/>
            </p:nvSpPr>
            <p:spPr>
              <a:xfrm rot="16200000">
                <a:off x="4358414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C68E711A-C764-445F-BFFA-4A9C7DD913D2}"/>
                  </a:ext>
                </a:extLst>
              </p:cNvPr>
              <p:cNvSpPr/>
              <p:nvPr/>
            </p:nvSpPr>
            <p:spPr>
              <a:xfrm rot="16200000">
                <a:off x="4903667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001AD83A-9DC3-40F5-B9D5-7282506A970D}"/>
                  </a:ext>
                </a:extLst>
              </p:cNvPr>
              <p:cNvSpPr/>
              <p:nvPr/>
            </p:nvSpPr>
            <p:spPr>
              <a:xfrm rot="16200000">
                <a:off x="5448916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98" name="Freeform: Shape 197">
            <a:extLst>
              <a:ext uri="{FF2B5EF4-FFF2-40B4-BE49-F238E27FC236}">
                <a16:creationId xmlns="" xmlns:a16="http://schemas.microsoft.com/office/drawing/2014/main" id="{5B16733F-2822-4A4B-965B-7B9E21294451}"/>
              </a:ext>
            </a:extLst>
          </p:cNvPr>
          <p:cNvSpPr/>
          <p:nvPr userDrawn="1"/>
        </p:nvSpPr>
        <p:spPr>
          <a:xfrm rot="2700000" flipH="1">
            <a:off x="-1362489" y="3950948"/>
            <a:ext cx="8109661" cy="418514"/>
          </a:xfrm>
          <a:custGeom>
            <a:avLst/>
            <a:gdLst>
              <a:gd name="connsiteX0" fmla="*/ 8109661 w 8109661"/>
              <a:gd name="connsiteY0" fmla="*/ 0 h 418514"/>
              <a:gd name="connsiteX1" fmla="*/ 0 w 8109661"/>
              <a:gd name="connsiteY1" fmla="*/ 0 h 418514"/>
              <a:gd name="connsiteX2" fmla="*/ 418514 w 8109661"/>
              <a:gd name="connsiteY2" fmla="*/ 418514 h 418514"/>
              <a:gd name="connsiteX3" fmla="*/ 7691147 w 8109661"/>
              <a:gd name="connsiteY3" fmla="*/ 418514 h 41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9661" h="418514">
                <a:moveTo>
                  <a:pt x="8109661" y="0"/>
                </a:moveTo>
                <a:lnTo>
                  <a:pt x="0" y="0"/>
                </a:lnTo>
                <a:lnTo>
                  <a:pt x="418514" y="418514"/>
                </a:lnTo>
                <a:lnTo>
                  <a:pt x="7691147" y="4185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7" name="Freeform: Shape 206">
            <a:extLst>
              <a:ext uri="{FF2B5EF4-FFF2-40B4-BE49-F238E27FC236}">
                <a16:creationId xmlns="" xmlns:a16="http://schemas.microsoft.com/office/drawing/2014/main" id="{DF768C85-D188-441F-96C3-94D4980ECC0F}"/>
              </a:ext>
            </a:extLst>
          </p:cNvPr>
          <p:cNvSpPr/>
          <p:nvPr/>
        </p:nvSpPr>
        <p:spPr>
          <a:xfrm rot="18864478" flipH="1">
            <a:off x="5503946" y="3798131"/>
            <a:ext cx="8247982" cy="900798"/>
          </a:xfrm>
          <a:custGeom>
            <a:avLst/>
            <a:gdLst>
              <a:gd name="connsiteX0" fmla="*/ 0 w 8247982"/>
              <a:gd name="connsiteY0" fmla="*/ 0 h 900798"/>
              <a:gd name="connsiteX1" fmla="*/ 919608 w 8247982"/>
              <a:gd name="connsiteY1" fmla="*/ 900798 h 900798"/>
              <a:gd name="connsiteX2" fmla="*/ 7365610 w 8247982"/>
              <a:gd name="connsiteY2" fmla="*/ 900798 h 900798"/>
              <a:gd name="connsiteX3" fmla="*/ 8247982 w 8247982"/>
              <a:gd name="connsiteY3" fmla="*/ 0 h 9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7982" h="900798">
                <a:moveTo>
                  <a:pt x="0" y="0"/>
                </a:moveTo>
                <a:lnTo>
                  <a:pt x="919608" y="900798"/>
                </a:lnTo>
                <a:lnTo>
                  <a:pt x="7365610" y="900798"/>
                </a:lnTo>
                <a:lnTo>
                  <a:pt x="824798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8" name="Freeform: Shape 207">
            <a:extLst>
              <a:ext uri="{FF2B5EF4-FFF2-40B4-BE49-F238E27FC236}">
                <a16:creationId xmlns="" xmlns:a16="http://schemas.microsoft.com/office/drawing/2014/main" id="{DC14A99D-65CD-45BC-B8D9-A1FEBDA99364}"/>
              </a:ext>
            </a:extLst>
          </p:cNvPr>
          <p:cNvSpPr/>
          <p:nvPr userDrawn="1"/>
        </p:nvSpPr>
        <p:spPr>
          <a:xfrm rot="18864478" flipH="1">
            <a:off x="4643744" y="3654949"/>
            <a:ext cx="8954484" cy="173562"/>
          </a:xfrm>
          <a:custGeom>
            <a:avLst/>
            <a:gdLst>
              <a:gd name="connsiteX0" fmla="*/ 0 w 8954484"/>
              <a:gd name="connsiteY0" fmla="*/ 0 h 173562"/>
              <a:gd name="connsiteX1" fmla="*/ 177186 w 8954484"/>
              <a:gd name="connsiteY1" fmla="*/ 173562 h 173562"/>
              <a:gd name="connsiteX2" fmla="*/ 8784472 w 8954484"/>
              <a:gd name="connsiteY2" fmla="*/ 173562 h 173562"/>
              <a:gd name="connsiteX3" fmla="*/ 8954484 w 8954484"/>
              <a:gd name="connsiteY3" fmla="*/ 0 h 1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54484" h="173562">
                <a:moveTo>
                  <a:pt x="0" y="0"/>
                </a:moveTo>
                <a:lnTo>
                  <a:pt x="177186" y="173562"/>
                </a:lnTo>
                <a:lnTo>
                  <a:pt x="8784472" y="173562"/>
                </a:lnTo>
                <a:lnTo>
                  <a:pt x="89544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7" name="Freeform: Shape 196">
            <a:extLst>
              <a:ext uri="{FF2B5EF4-FFF2-40B4-BE49-F238E27FC236}">
                <a16:creationId xmlns="" xmlns:a16="http://schemas.microsoft.com/office/drawing/2014/main" id="{D373D3D5-3E6E-4677-8D28-C4AE8C3C1D0B}"/>
              </a:ext>
            </a:extLst>
          </p:cNvPr>
          <p:cNvSpPr/>
          <p:nvPr userDrawn="1"/>
        </p:nvSpPr>
        <p:spPr>
          <a:xfrm rot="2702081">
            <a:off x="-1377074" y="4259170"/>
            <a:ext cx="7033308" cy="900798"/>
          </a:xfrm>
          <a:custGeom>
            <a:avLst/>
            <a:gdLst>
              <a:gd name="connsiteX0" fmla="*/ 0 w 7033308"/>
              <a:gd name="connsiteY0" fmla="*/ 0 h 900798"/>
              <a:gd name="connsiteX1" fmla="*/ 7033308 w 7033308"/>
              <a:gd name="connsiteY1" fmla="*/ 0 h 900798"/>
              <a:gd name="connsiteX2" fmla="*/ 6133599 w 7033308"/>
              <a:gd name="connsiteY2" fmla="*/ 900798 h 900798"/>
              <a:gd name="connsiteX3" fmla="*/ 901889 w 7033308"/>
              <a:gd name="connsiteY3" fmla="*/ 900798 h 9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33308" h="900798">
                <a:moveTo>
                  <a:pt x="0" y="0"/>
                </a:moveTo>
                <a:lnTo>
                  <a:pt x="7033308" y="0"/>
                </a:lnTo>
                <a:lnTo>
                  <a:pt x="6133599" y="900798"/>
                </a:lnTo>
                <a:lnTo>
                  <a:pt x="901889" y="900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6" name="Freeform: Shape 195">
            <a:extLst>
              <a:ext uri="{FF2B5EF4-FFF2-40B4-BE49-F238E27FC236}">
                <a16:creationId xmlns="" xmlns:a16="http://schemas.microsoft.com/office/drawing/2014/main" id="{D5C197A9-EF36-4871-B241-A779709A5B0F}"/>
              </a:ext>
            </a:extLst>
          </p:cNvPr>
          <p:cNvSpPr/>
          <p:nvPr userDrawn="1"/>
        </p:nvSpPr>
        <p:spPr>
          <a:xfrm rot="2702081">
            <a:off x="-819291" y="5090703"/>
            <a:ext cx="4984289" cy="173562"/>
          </a:xfrm>
          <a:custGeom>
            <a:avLst/>
            <a:gdLst>
              <a:gd name="connsiteX0" fmla="*/ 0 w 4984289"/>
              <a:gd name="connsiteY0" fmla="*/ 0 h 173562"/>
              <a:gd name="connsiteX1" fmla="*/ 4984289 w 4984289"/>
              <a:gd name="connsiteY1" fmla="*/ 0 h 173562"/>
              <a:gd name="connsiteX2" fmla="*/ 4810937 w 4984289"/>
              <a:gd name="connsiteY2" fmla="*/ 173562 h 173562"/>
              <a:gd name="connsiteX3" fmla="*/ 173772 w 4984289"/>
              <a:gd name="connsiteY3" fmla="*/ 173562 h 1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4289" h="173562">
                <a:moveTo>
                  <a:pt x="0" y="0"/>
                </a:moveTo>
                <a:lnTo>
                  <a:pt x="4984289" y="0"/>
                </a:lnTo>
                <a:lnTo>
                  <a:pt x="4810937" y="173562"/>
                </a:lnTo>
                <a:lnTo>
                  <a:pt x="173772" y="1735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" name="Freeform: Shape 205">
            <a:extLst>
              <a:ext uri="{FF2B5EF4-FFF2-40B4-BE49-F238E27FC236}">
                <a16:creationId xmlns="" xmlns:a16="http://schemas.microsoft.com/office/drawing/2014/main" id="{823D8450-D69B-4B39-982F-9CE8042A3FD5}"/>
              </a:ext>
            </a:extLst>
          </p:cNvPr>
          <p:cNvSpPr/>
          <p:nvPr userDrawn="1"/>
        </p:nvSpPr>
        <p:spPr>
          <a:xfrm rot="18900000">
            <a:off x="7218187" y="4577124"/>
            <a:ext cx="6152571" cy="785554"/>
          </a:xfrm>
          <a:custGeom>
            <a:avLst/>
            <a:gdLst>
              <a:gd name="connsiteX0" fmla="*/ 232673 w 6152571"/>
              <a:gd name="connsiteY0" fmla="*/ 0 h 785554"/>
              <a:gd name="connsiteX1" fmla="*/ 155392 w 6152571"/>
              <a:gd name="connsiteY1" fmla="*/ 172372 h 785554"/>
              <a:gd name="connsiteX2" fmla="*/ 0 w 6152571"/>
              <a:gd name="connsiteY2" fmla="*/ 16979 h 785554"/>
              <a:gd name="connsiteX3" fmla="*/ 7612 w 6152571"/>
              <a:gd name="connsiteY3" fmla="*/ 0 h 785554"/>
              <a:gd name="connsiteX4" fmla="*/ 672394 w 6152571"/>
              <a:gd name="connsiteY4" fmla="*/ 0 h 785554"/>
              <a:gd name="connsiteX5" fmla="*/ 458998 w 6152571"/>
              <a:gd name="connsiteY5" fmla="*/ 475978 h 785554"/>
              <a:gd name="connsiteX6" fmla="*/ 303605 w 6152571"/>
              <a:gd name="connsiteY6" fmla="*/ 320585 h 785554"/>
              <a:gd name="connsiteX7" fmla="*/ 447334 w 6152571"/>
              <a:gd name="connsiteY7" fmla="*/ 0 h 785554"/>
              <a:gd name="connsiteX8" fmla="*/ 1112104 w 6152571"/>
              <a:gd name="connsiteY8" fmla="*/ 0 h 785554"/>
              <a:gd name="connsiteX9" fmla="*/ 762597 w 6152571"/>
              <a:gd name="connsiteY9" fmla="*/ 779577 h 785554"/>
              <a:gd name="connsiteX10" fmla="*/ 607206 w 6152571"/>
              <a:gd name="connsiteY10" fmla="*/ 624185 h 785554"/>
              <a:gd name="connsiteX11" fmla="*/ 887048 w 6152571"/>
              <a:gd name="connsiteY11" fmla="*/ 1 h 785554"/>
              <a:gd name="connsiteX12" fmla="*/ 1522242 w 6152571"/>
              <a:gd name="connsiteY12" fmla="*/ 1 h 785554"/>
              <a:gd name="connsiteX13" fmla="*/ 1170054 w 6152571"/>
              <a:gd name="connsiteY13" fmla="*/ 785552 h 785554"/>
              <a:gd name="connsiteX14" fmla="*/ 944997 w 6152571"/>
              <a:gd name="connsiteY14" fmla="*/ 785552 h 785554"/>
              <a:gd name="connsiteX15" fmla="*/ 1297184 w 6152571"/>
              <a:gd name="connsiteY15" fmla="*/ 1 h 785554"/>
              <a:gd name="connsiteX16" fmla="*/ 1961958 w 6152571"/>
              <a:gd name="connsiteY16" fmla="*/ 2 h 785554"/>
              <a:gd name="connsiteX17" fmla="*/ 1609771 w 6152571"/>
              <a:gd name="connsiteY17" fmla="*/ 785552 h 785554"/>
              <a:gd name="connsiteX18" fmla="*/ 1384715 w 6152571"/>
              <a:gd name="connsiteY18" fmla="*/ 785553 h 785554"/>
              <a:gd name="connsiteX19" fmla="*/ 1736901 w 6152571"/>
              <a:gd name="connsiteY19" fmla="*/ 1 h 785554"/>
              <a:gd name="connsiteX20" fmla="*/ 2401678 w 6152571"/>
              <a:gd name="connsiteY20" fmla="*/ 2 h 785554"/>
              <a:gd name="connsiteX21" fmla="*/ 2049488 w 6152571"/>
              <a:gd name="connsiteY21" fmla="*/ 785553 h 785554"/>
              <a:gd name="connsiteX22" fmla="*/ 1824430 w 6152571"/>
              <a:gd name="connsiteY22" fmla="*/ 785552 h 785554"/>
              <a:gd name="connsiteX23" fmla="*/ 2176618 w 6152571"/>
              <a:gd name="connsiteY23" fmla="*/ 0 h 785554"/>
              <a:gd name="connsiteX24" fmla="*/ 2841392 w 6152571"/>
              <a:gd name="connsiteY24" fmla="*/ 1 h 785554"/>
              <a:gd name="connsiteX25" fmla="*/ 2489204 w 6152571"/>
              <a:gd name="connsiteY25" fmla="*/ 785552 h 785554"/>
              <a:gd name="connsiteX26" fmla="*/ 2264145 w 6152571"/>
              <a:gd name="connsiteY26" fmla="*/ 785552 h 785554"/>
              <a:gd name="connsiteX27" fmla="*/ 2616336 w 6152571"/>
              <a:gd name="connsiteY27" fmla="*/ 0 h 785554"/>
              <a:gd name="connsiteX28" fmla="*/ 3281112 w 6152571"/>
              <a:gd name="connsiteY28" fmla="*/ 1 h 785554"/>
              <a:gd name="connsiteX29" fmla="*/ 2928922 w 6152571"/>
              <a:gd name="connsiteY29" fmla="*/ 785552 h 785554"/>
              <a:gd name="connsiteX30" fmla="*/ 2703865 w 6152571"/>
              <a:gd name="connsiteY30" fmla="*/ 785552 h 785554"/>
              <a:gd name="connsiteX31" fmla="*/ 3056054 w 6152571"/>
              <a:gd name="connsiteY31" fmla="*/ 1 h 785554"/>
              <a:gd name="connsiteX32" fmla="*/ 3720831 w 6152571"/>
              <a:gd name="connsiteY32" fmla="*/ 2 h 785554"/>
              <a:gd name="connsiteX33" fmla="*/ 3368641 w 6152571"/>
              <a:gd name="connsiteY33" fmla="*/ 785553 h 785554"/>
              <a:gd name="connsiteX34" fmla="*/ 3143584 w 6152571"/>
              <a:gd name="connsiteY34" fmla="*/ 785552 h 785554"/>
              <a:gd name="connsiteX35" fmla="*/ 3495773 w 6152571"/>
              <a:gd name="connsiteY35" fmla="*/ 2 h 785554"/>
              <a:gd name="connsiteX36" fmla="*/ 4160550 w 6152571"/>
              <a:gd name="connsiteY36" fmla="*/ 1 h 785554"/>
              <a:gd name="connsiteX37" fmla="*/ 3808359 w 6152571"/>
              <a:gd name="connsiteY37" fmla="*/ 785552 h 785554"/>
              <a:gd name="connsiteX38" fmla="*/ 3583301 w 6152571"/>
              <a:gd name="connsiteY38" fmla="*/ 785552 h 785554"/>
              <a:gd name="connsiteX39" fmla="*/ 3935492 w 6152571"/>
              <a:gd name="connsiteY39" fmla="*/ 1 h 785554"/>
              <a:gd name="connsiteX40" fmla="*/ 4600268 w 6152571"/>
              <a:gd name="connsiteY40" fmla="*/ 1 h 785554"/>
              <a:gd name="connsiteX41" fmla="*/ 4248079 w 6152571"/>
              <a:gd name="connsiteY41" fmla="*/ 785554 h 785554"/>
              <a:gd name="connsiteX42" fmla="*/ 4023021 w 6152571"/>
              <a:gd name="connsiteY42" fmla="*/ 785554 h 785554"/>
              <a:gd name="connsiteX43" fmla="*/ 4375210 w 6152571"/>
              <a:gd name="connsiteY43" fmla="*/ 0 h 785554"/>
              <a:gd name="connsiteX44" fmla="*/ 5039987 w 6152571"/>
              <a:gd name="connsiteY44" fmla="*/ 0 h 785554"/>
              <a:gd name="connsiteX45" fmla="*/ 4687797 w 6152571"/>
              <a:gd name="connsiteY45" fmla="*/ 785553 h 785554"/>
              <a:gd name="connsiteX46" fmla="*/ 4462740 w 6152571"/>
              <a:gd name="connsiteY46" fmla="*/ 785553 h 785554"/>
              <a:gd name="connsiteX47" fmla="*/ 4814927 w 6152571"/>
              <a:gd name="connsiteY47" fmla="*/ 0 h 785554"/>
              <a:gd name="connsiteX48" fmla="*/ 5479705 w 6152571"/>
              <a:gd name="connsiteY48" fmla="*/ 0 h 785554"/>
              <a:gd name="connsiteX49" fmla="*/ 5127515 w 6152571"/>
              <a:gd name="connsiteY49" fmla="*/ 785553 h 785554"/>
              <a:gd name="connsiteX50" fmla="*/ 4902457 w 6152571"/>
              <a:gd name="connsiteY50" fmla="*/ 785552 h 785554"/>
              <a:gd name="connsiteX51" fmla="*/ 5254647 w 6152571"/>
              <a:gd name="connsiteY51" fmla="*/ 0 h 785554"/>
              <a:gd name="connsiteX52" fmla="*/ 5919420 w 6152571"/>
              <a:gd name="connsiteY52" fmla="*/ 1 h 785554"/>
              <a:gd name="connsiteX53" fmla="*/ 5729940 w 6152571"/>
              <a:gd name="connsiteY53" fmla="*/ 422631 h 785554"/>
              <a:gd name="connsiteX54" fmla="*/ 5367019 w 6152571"/>
              <a:gd name="connsiteY54" fmla="*/ 785552 h 785554"/>
              <a:gd name="connsiteX55" fmla="*/ 5342172 w 6152571"/>
              <a:gd name="connsiteY55" fmla="*/ 785552 h 785554"/>
              <a:gd name="connsiteX56" fmla="*/ 5694362 w 6152571"/>
              <a:gd name="connsiteY56" fmla="*/ 1 h 785554"/>
              <a:gd name="connsiteX57" fmla="*/ 6152571 w 6152571"/>
              <a:gd name="connsiteY57" fmla="*/ 0 h 785554"/>
              <a:gd name="connsiteX58" fmla="*/ 6065433 w 6152571"/>
              <a:gd name="connsiteY58" fmla="*/ 87138 h 785554"/>
              <a:gd name="connsiteX59" fmla="*/ 6104500 w 6152571"/>
              <a:gd name="connsiteY59" fmla="*/ 0 h 7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152571" h="785554">
                <a:moveTo>
                  <a:pt x="232673" y="0"/>
                </a:moveTo>
                <a:lnTo>
                  <a:pt x="155392" y="172372"/>
                </a:lnTo>
                <a:lnTo>
                  <a:pt x="0" y="16979"/>
                </a:lnTo>
                <a:lnTo>
                  <a:pt x="7612" y="0"/>
                </a:lnTo>
                <a:close/>
                <a:moveTo>
                  <a:pt x="672394" y="0"/>
                </a:moveTo>
                <a:lnTo>
                  <a:pt x="458998" y="475978"/>
                </a:lnTo>
                <a:lnTo>
                  <a:pt x="303605" y="320585"/>
                </a:lnTo>
                <a:lnTo>
                  <a:pt x="447334" y="0"/>
                </a:lnTo>
                <a:close/>
                <a:moveTo>
                  <a:pt x="1112104" y="0"/>
                </a:moveTo>
                <a:lnTo>
                  <a:pt x="762597" y="779577"/>
                </a:lnTo>
                <a:lnTo>
                  <a:pt x="607206" y="624185"/>
                </a:lnTo>
                <a:lnTo>
                  <a:pt x="887048" y="1"/>
                </a:lnTo>
                <a:close/>
                <a:moveTo>
                  <a:pt x="1522242" y="1"/>
                </a:moveTo>
                <a:lnTo>
                  <a:pt x="1170054" y="785552"/>
                </a:lnTo>
                <a:lnTo>
                  <a:pt x="944997" y="785552"/>
                </a:lnTo>
                <a:lnTo>
                  <a:pt x="1297184" y="1"/>
                </a:lnTo>
                <a:close/>
                <a:moveTo>
                  <a:pt x="1961958" y="2"/>
                </a:moveTo>
                <a:lnTo>
                  <a:pt x="1609771" y="785552"/>
                </a:lnTo>
                <a:lnTo>
                  <a:pt x="1384715" y="785553"/>
                </a:lnTo>
                <a:lnTo>
                  <a:pt x="1736901" y="1"/>
                </a:lnTo>
                <a:close/>
                <a:moveTo>
                  <a:pt x="2401678" y="2"/>
                </a:moveTo>
                <a:lnTo>
                  <a:pt x="2049488" y="785553"/>
                </a:lnTo>
                <a:lnTo>
                  <a:pt x="1824430" y="785552"/>
                </a:lnTo>
                <a:lnTo>
                  <a:pt x="2176618" y="0"/>
                </a:lnTo>
                <a:close/>
                <a:moveTo>
                  <a:pt x="2841392" y="1"/>
                </a:moveTo>
                <a:lnTo>
                  <a:pt x="2489204" y="785552"/>
                </a:lnTo>
                <a:lnTo>
                  <a:pt x="2264145" y="785552"/>
                </a:lnTo>
                <a:lnTo>
                  <a:pt x="2616336" y="0"/>
                </a:lnTo>
                <a:close/>
                <a:moveTo>
                  <a:pt x="3281112" y="1"/>
                </a:moveTo>
                <a:lnTo>
                  <a:pt x="2928922" y="785552"/>
                </a:lnTo>
                <a:lnTo>
                  <a:pt x="2703865" y="785552"/>
                </a:lnTo>
                <a:lnTo>
                  <a:pt x="3056054" y="1"/>
                </a:lnTo>
                <a:close/>
                <a:moveTo>
                  <a:pt x="3720831" y="2"/>
                </a:moveTo>
                <a:lnTo>
                  <a:pt x="3368641" y="785553"/>
                </a:lnTo>
                <a:lnTo>
                  <a:pt x="3143584" y="785552"/>
                </a:lnTo>
                <a:lnTo>
                  <a:pt x="3495773" y="2"/>
                </a:lnTo>
                <a:close/>
                <a:moveTo>
                  <a:pt x="4160550" y="1"/>
                </a:moveTo>
                <a:lnTo>
                  <a:pt x="3808359" y="785552"/>
                </a:lnTo>
                <a:lnTo>
                  <a:pt x="3583301" y="785552"/>
                </a:lnTo>
                <a:lnTo>
                  <a:pt x="3935492" y="1"/>
                </a:lnTo>
                <a:close/>
                <a:moveTo>
                  <a:pt x="4600268" y="1"/>
                </a:moveTo>
                <a:lnTo>
                  <a:pt x="4248079" y="785554"/>
                </a:lnTo>
                <a:lnTo>
                  <a:pt x="4023021" y="785554"/>
                </a:lnTo>
                <a:lnTo>
                  <a:pt x="4375210" y="0"/>
                </a:lnTo>
                <a:close/>
                <a:moveTo>
                  <a:pt x="5039987" y="0"/>
                </a:moveTo>
                <a:lnTo>
                  <a:pt x="4687797" y="785553"/>
                </a:lnTo>
                <a:lnTo>
                  <a:pt x="4462740" y="785553"/>
                </a:lnTo>
                <a:lnTo>
                  <a:pt x="4814927" y="0"/>
                </a:lnTo>
                <a:close/>
                <a:moveTo>
                  <a:pt x="5479705" y="0"/>
                </a:moveTo>
                <a:lnTo>
                  <a:pt x="5127515" y="785553"/>
                </a:lnTo>
                <a:lnTo>
                  <a:pt x="4902457" y="785552"/>
                </a:lnTo>
                <a:lnTo>
                  <a:pt x="5254647" y="0"/>
                </a:lnTo>
                <a:close/>
                <a:moveTo>
                  <a:pt x="5919420" y="1"/>
                </a:moveTo>
                <a:lnTo>
                  <a:pt x="5729940" y="422631"/>
                </a:lnTo>
                <a:lnTo>
                  <a:pt x="5367019" y="785552"/>
                </a:lnTo>
                <a:lnTo>
                  <a:pt x="5342172" y="785552"/>
                </a:lnTo>
                <a:lnTo>
                  <a:pt x="5694362" y="1"/>
                </a:lnTo>
                <a:close/>
                <a:moveTo>
                  <a:pt x="6152571" y="0"/>
                </a:moveTo>
                <a:lnTo>
                  <a:pt x="6065433" y="87138"/>
                </a:lnTo>
                <a:lnTo>
                  <a:pt x="61045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5" name="Freeform: Shape 194">
            <a:extLst>
              <a:ext uri="{FF2B5EF4-FFF2-40B4-BE49-F238E27FC236}">
                <a16:creationId xmlns="" xmlns:a16="http://schemas.microsoft.com/office/drawing/2014/main" id="{A1FDB376-B4D9-4ED3-8C8D-A9F5044BC507}"/>
              </a:ext>
            </a:extLst>
          </p:cNvPr>
          <p:cNvSpPr/>
          <p:nvPr userDrawn="1"/>
        </p:nvSpPr>
        <p:spPr>
          <a:xfrm rot="2642081">
            <a:off x="-747982" y="5536106"/>
            <a:ext cx="3617754" cy="611863"/>
          </a:xfrm>
          <a:custGeom>
            <a:avLst/>
            <a:gdLst>
              <a:gd name="connsiteX0" fmla="*/ 0 w 3617754"/>
              <a:gd name="connsiteY0" fmla="*/ 0 h 611863"/>
              <a:gd name="connsiteX1" fmla="*/ 3617754 w 3617754"/>
              <a:gd name="connsiteY1" fmla="*/ 0 h 611863"/>
              <a:gd name="connsiteX2" fmla="*/ 2984919 w 3617754"/>
              <a:gd name="connsiteY2" fmla="*/ 611863 h 611863"/>
              <a:gd name="connsiteX3" fmla="*/ 591585 w 3617754"/>
              <a:gd name="connsiteY3" fmla="*/ 611863 h 61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7754" h="611863">
                <a:moveTo>
                  <a:pt x="0" y="0"/>
                </a:moveTo>
                <a:lnTo>
                  <a:pt x="3617754" y="0"/>
                </a:lnTo>
                <a:lnTo>
                  <a:pt x="2984919" y="611863"/>
                </a:lnTo>
                <a:lnTo>
                  <a:pt x="591585" y="6118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1E563D93-B50F-4B6E-BC3B-1D7B0612DE73}"/>
              </a:ext>
            </a:extLst>
          </p:cNvPr>
          <p:cNvGrpSpPr/>
          <p:nvPr userDrawn="1"/>
        </p:nvGrpSpPr>
        <p:grpSpPr>
          <a:xfrm rot="5400000">
            <a:off x="1481168" y="2288052"/>
            <a:ext cx="5660274" cy="2849610"/>
            <a:chOff x="-3610" y="51092"/>
            <a:chExt cx="5660274" cy="2849610"/>
          </a:xfr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/>
              </a:gs>
            </a:gsLst>
            <a:lin ang="5400000" scaled="0"/>
          </a:gradFill>
        </p:grpSpPr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E78100CB-20E2-4E0A-9C91-BA4380645F8B}"/>
                </a:ext>
              </a:extLst>
            </p:cNvPr>
            <p:cNvSpPr/>
            <p:nvPr/>
          </p:nvSpPr>
          <p:spPr>
            <a:xfrm rot="16200000">
              <a:off x="2722653" y="2692954"/>
              <a:ext cx="207748" cy="207748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24834A34-DD4D-4E28-A1B2-1CBCA5E18CAB}"/>
                </a:ext>
              </a:extLst>
            </p:cNvPr>
            <p:cNvGrpSpPr/>
            <p:nvPr/>
          </p:nvGrpSpPr>
          <p:grpSpPr>
            <a:xfrm>
              <a:off x="2450416" y="2429810"/>
              <a:ext cx="752223" cy="207748"/>
              <a:chOff x="2363854" y="2429810"/>
              <a:chExt cx="752223" cy="207748"/>
            </a:xfrm>
            <a:grpFill/>
          </p:grpSpPr>
          <p:sp>
            <p:nvSpPr>
              <p:cNvPr id="165" name="Freeform: Shape 164">
                <a:extLst>
                  <a:ext uri="{FF2B5EF4-FFF2-40B4-BE49-F238E27FC236}">
                    <a16:creationId xmlns="" xmlns:a16="http://schemas.microsoft.com/office/drawing/2014/main" id="{4E876B93-1ABD-4283-A91A-C8ED0BD46407}"/>
                  </a:ext>
                </a:extLst>
              </p:cNvPr>
              <p:cNvSpPr/>
              <p:nvPr/>
            </p:nvSpPr>
            <p:spPr>
              <a:xfrm rot="16200000">
                <a:off x="2363854" y="242981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7 w 57150"/>
                  <a:gd name="connsiteY2" fmla="*/ 49530 h 57150"/>
                  <a:gd name="connsiteX3" fmla="*/ 14287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2" y="59055"/>
                      <a:pt x="14287" y="49530"/>
                    </a:cubicBezTo>
                    <a:cubicBezTo>
                      <a:pt x="4763" y="40005"/>
                      <a:pt x="4763" y="23813"/>
                      <a:pt x="14287" y="14288"/>
                    </a:cubicBezTo>
                    <a:cubicBezTo>
                      <a:pt x="23812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="" xmlns:a16="http://schemas.microsoft.com/office/drawing/2014/main" id="{466B6F0C-FCAE-4760-89F3-420D79FA351D}"/>
                  </a:ext>
                </a:extLst>
              </p:cNvPr>
              <p:cNvSpPr/>
              <p:nvPr/>
            </p:nvSpPr>
            <p:spPr>
              <a:xfrm rot="16200000">
                <a:off x="2908329" y="242981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7 w 57150"/>
                  <a:gd name="connsiteY2" fmla="*/ 50244 h 57150"/>
                  <a:gd name="connsiteX3" fmla="*/ 14287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2" y="59769"/>
                      <a:pt x="14287" y="50244"/>
                    </a:cubicBezTo>
                    <a:cubicBezTo>
                      <a:pt x="4763" y="40719"/>
                      <a:pt x="4763" y="24527"/>
                      <a:pt x="14287" y="15002"/>
                    </a:cubicBezTo>
                    <a:cubicBezTo>
                      <a:pt x="23812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12B2D983-DB62-467C-A34E-A7A3E9C5A52A}"/>
                </a:ext>
              </a:extLst>
            </p:cNvPr>
            <p:cNvGrpSpPr/>
            <p:nvPr/>
          </p:nvGrpSpPr>
          <p:grpSpPr>
            <a:xfrm>
              <a:off x="2177315" y="2166659"/>
              <a:ext cx="1298424" cy="207748"/>
              <a:chOff x="2100706" y="2166659"/>
              <a:chExt cx="1298424" cy="207748"/>
            </a:xfrm>
            <a:grpFill/>
          </p:grpSpPr>
          <p:sp>
            <p:nvSpPr>
              <p:cNvPr id="162" name="Freeform: Shape 161">
                <a:extLst>
                  <a:ext uri="{FF2B5EF4-FFF2-40B4-BE49-F238E27FC236}">
                    <a16:creationId xmlns="" xmlns:a16="http://schemas.microsoft.com/office/drawing/2014/main" id="{5AAC9B4D-3015-4B24-930E-67682713797B}"/>
                  </a:ext>
                </a:extLst>
              </p:cNvPr>
              <p:cNvSpPr/>
              <p:nvPr/>
            </p:nvSpPr>
            <p:spPr>
              <a:xfrm rot="16200000">
                <a:off x="2100706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="" xmlns:a16="http://schemas.microsoft.com/office/drawing/2014/main" id="{C07AA608-A8C3-4E3A-9FB5-BE4FCB561653}"/>
                  </a:ext>
                </a:extLst>
              </p:cNvPr>
              <p:cNvSpPr/>
              <p:nvPr/>
            </p:nvSpPr>
            <p:spPr>
              <a:xfrm rot="16200000">
                <a:off x="2646044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="" xmlns:a16="http://schemas.microsoft.com/office/drawing/2014/main" id="{EAA7F1D0-24A6-45AC-BC1B-49C26CD646FE}"/>
                  </a:ext>
                </a:extLst>
              </p:cNvPr>
              <p:cNvSpPr/>
              <p:nvPr/>
            </p:nvSpPr>
            <p:spPr>
              <a:xfrm rot="16200000">
                <a:off x="3191382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="" xmlns:a16="http://schemas.microsoft.com/office/drawing/2014/main" id="{2ED92273-7855-4C7B-8AF1-520914E51DAA}"/>
                </a:ext>
              </a:extLst>
            </p:cNvPr>
            <p:cNvGrpSpPr/>
            <p:nvPr/>
          </p:nvGrpSpPr>
          <p:grpSpPr>
            <a:xfrm>
              <a:off x="1905078" y="1900051"/>
              <a:ext cx="1842899" cy="207748"/>
              <a:chOff x="1837558" y="1900051"/>
              <a:chExt cx="1842899" cy="207748"/>
            </a:xfrm>
            <a:grpFill/>
          </p:grpSpPr>
          <p:sp>
            <p:nvSpPr>
              <p:cNvPr id="158" name="Freeform: Shape 157">
                <a:extLst>
                  <a:ext uri="{FF2B5EF4-FFF2-40B4-BE49-F238E27FC236}">
                    <a16:creationId xmlns="" xmlns:a16="http://schemas.microsoft.com/office/drawing/2014/main" id="{7AFA4960-3CC5-428F-92DF-AF1E326589C6}"/>
                  </a:ext>
                </a:extLst>
              </p:cNvPr>
              <p:cNvSpPr/>
              <p:nvPr/>
            </p:nvSpPr>
            <p:spPr>
              <a:xfrm rot="16200000">
                <a:off x="183755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="" xmlns:a16="http://schemas.microsoft.com/office/drawing/2014/main" id="{B956B8DD-247D-43C4-A2F3-C970BBD500B0}"/>
                  </a:ext>
                </a:extLst>
              </p:cNvPr>
              <p:cNvSpPr/>
              <p:nvPr/>
            </p:nvSpPr>
            <p:spPr>
              <a:xfrm rot="16200000">
                <a:off x="238260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="" xmlns:a16="http://schemas.microsoft.com/office/drawing/2014/main" id="{EA48103B-5229-4DE8-871E-804ED6D1F0CE}"/>
                  </a:ext>
                </a:extLst>
              </p:cNvPr>
              <p:cNvSpPr/>
              <p:nvPr/>
            </p:nvSpPr>
            <p:spPr>
              <a:xfrm rot="16200000">
                <a:off x="292765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="" xmlns:a16="http://schemas.microsoft.com/office/drawing/2014/main" id="{9152F5D3-A8A3-4A51-B2C1-15B3207A7AB8}"/>
                  </a:ext>
                </a:extLst>
              </p:cNvPr>
              <p:cNvSpPr/>
              <p:nvPr/>
            </p:nvSpPr>
            <p:spPr>
              <a:xfrm rot="16200000">
                <a:off x="3472709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="" xmlns:a16="http://schemas.microsoft.com/office/drawing/2014/main" id="{E67A9481-BA10-4D22-83EF-27236134461D}"/>
                </a:ext>
              </a:extLst>
            </p:cNvPr>
            <p:cNvGrpSpPr/>
            <p:nvPr/>
          </p:nvGrpSpPr>
          <p:grpSpPr>
            <a:xfrm>
              <a:off x="1631975" y="1636903"/>
              <a:ext cx="2389104" cy="207748"/>
              <a:chOff x="1574411" y="1636903"/>
              <a:chExt cx="2389104" cy="207748"/>
            </a:xfrm>
            <a:grpFill/>
          </p:grpSpPr>
          <p:sp>
            <p:nvSpPr>
              <p:cNvPr id="153" name="Freeform: Shape 152">
                <a:extLst>
                  <a:ext uri="{FF2B5EF4-FFF2-40B4-BE49-F238E27FC236}">
                    <a16:creationId xmlns="" xmlns:a16="http://schemas.microsoft.com/office/drawing/2014/main" id="{E5549C82-C776-4333-BEEE-A36580CC5995}"/>
                  </a:ext>
                </a:extLst>
              </p:cNvPr>
              <p:cNvSpPr/>
              <p:nvPr/>
            </p:nvSpPr>
            <p:spPr>
              <a:xfrm rot="16200000">
                <a:off x="1574411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="" xmlns:a16="http://schemas.microsoft.com/office/drawing/2014/main" id="{09B7A493-0CDD-4268-876E-927E43590B08}"/>
                  </a:ext>
                </a:extLst>
              </p:cNvPr>
              <p:cNvSpPr/>
              <p:nvPr/>
            </p:nvSpPr>
            <p:spPr>
              <a:xfrm rot="16200000">
                <a:off x="2119750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="" xmlns:a16="http://schemas.microsoft.com/office/drawing/2014/main" id="{3C79F4CB-0D6C-48B3-B583-36070C60D19B}"/>
                  </a:ext>
                </a:extLst>
              </p:cNvPr>
              <p:cNvSpPr/>
              <p:nvPr/>
            </p:nvSpPr>
            <p:spPr>
              <a:xfrm rot="16200000">
                <a:off x="2665089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="" xmlns:a16="http://schemas.microsoft.com/office/drawing/2014/main" id="{CDCB97EB-3645-4A02-93F9-246F78F93142}"/>
                  </a:ext>
                </a:extLst>
              </p:cNvPr>
              <p:cNvSpPr/>
              <p:nvPr/>
            </p:nvSpPr>
            <p:spPr>
              <a:xfrm rot="16200000">
                <a:off x="3210428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="" xmlns:a16="http://schemas.microsoft.com/office/drawing/2014/main" id="{A2FA5336-75BB-494E-A984-8067F5521309}"/>
                  </a:ext>
                </a:extLst>
              </p:cNvPr>
              <p:cNvSpPr/>
              <p:nvPr/>
            </p:nvSpPr>
            <p:spPr>
              <a:xfrm rot="16200000">
                <a:off x="3755767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0CB8F497-698F-4B90-B83D-3535D2F67C53}"/>
                </a:ext>
              </a:extLst>
            </p:cNvPr>
            <p:cNvGrpSpPr/>
            <p:nvPr/>
          </p:nvGrpSpPr>
          <p:grpSpPr>
            <a:xfrm>
              <a:off x="1359738" y="1373756"/>
              <a:ext cx="2933579" cy="207748"/>
              <a:chOff x="1311263" y="1373756"/>
              <a:chExt cx="2933579" cy="207748"/>
            </a:xfrm>
            <a:grpFill/>
          </p:grpSpPr>
          <p:sp>
            <p:nvSpPr>
              <p:cNvPr id="147" name="Freeform: Shape 146">
                <a:extLst>
                  <a:ext uri="{FF2B5EF4-FFF2-40B4-BE49-F238E27FC236}">
                    <a16:creationId xmlns="" xmlns:a16="http://schemas.microsoft.com/office/drawing/2014/main" id="{DE951E1E-5ED9-473F-84E4-4E900C8D0D30}"/>
                  </a:ext>
                </a:extLst>
              </p:cNvPr>
              <p:cNvSpPr/>
              <p:nvPr/>
            </p:nvSpPr>
            <p:spPr>
              <a:xfrm rot="16200000">
                <a:off x="1311263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="" xmlns:a16="http://schemas.microsoft.com/office/drawing/2014/main" id="{26CA7BB3-5639-4E67-B21E-3A7D26BEE635}"/>
                  </a:ext>
                </a:extLst>
              </p:cNvPr>
              <p:cNvSpPr/>
              <p:nvPr/>
            </p:nvSpPr>
            <p:spPr>
              <a:xfrm rot="16200000">
                <a:off x="1856429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="" xmlns:a16="http://schemas.microsoft.com/office/drawing/2014/main" id="{C58D5F7F-5624-48C0-A353-8E5B875CA45A}"/>
                  </a:ext>
                </a:extLst>
              </p:cNvPr>
              <p:cNvSpPr/>
              <p:nvPr/>
            </p:nvSpPr>
            <p:spPr>
              <a:xfrm rot="16200000">
                <a:off x="2401595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="" xmlns:a16="http://schemas.microsoft.com/office/drawing/2014/main" id="{425D9766-D734-4195-8790-4AAE7A6BDA35}"/>
                  </a:ext>
                </a:extLst>
              </p:cNvPr>
              <p:cNvSpPr/>
              <p:nvPr/>
            </p:nvSpPr>
            <p:spPr>
              <a:xfrm rot="16200000">
                <a:off x="2946761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="" xmlns:a16="http://schemas.microsoft.com/office/drawing/2014/main" id="{04C14EFC-77BB-4C53-BB92-0A9E78ECD52B}"/>
                  </a:ext>
                </a:extLst>
              </p:cNvPr>
              <p:cNvSpPr/>
              <p:nvPr/>
            </p:nvSpPr>
            <p:spPr>
              <a:xfrm rot="16200000">
                <a:off x="3491927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="" xmlns:a16="http://schemas.microsoft.com/office/drawing/2014/main" id="{0BDB2EAC-6FEB-48E1-A2DE-3A9DF8FFB0A6}"/>
                  </a:ext>
                </a:extLst>
              </p:cNvPr>
              <p:cNvSpPr/>
              <p:nvPr/>
            </p:nvSpPr>
            <p:spPr>
              <a:xfrm rot="16200000">
                <a:off x="4037094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="" xmlns:a16="http://schemas.microsoft.com/office/drawing/2014/main" id="{15D97265-E014-4053-A01A-ADFF0444AAD9}"/>
                </a:ext>
              </a:extLst>
            </p:cNvPr>
            <p:cNvGrpSpPr/>
            <p:nvPr/>
          </p:nvGrpSpPr>
          <p:grpSpPr>
            <a:xfrm>
              <a:off x="1086637" y="1107147"/>
              <a:ext cx="3479781" cy="207748"/>
              <a:chOff x="1048115" y="1107147"/>
              <a:chExt cx="3479781" cy="207748"/>
            </a:xfrm>
            <a:grpFill/>
          </p:grpSpPr>
          <p:sp>
            <p:nvSpPr>
              <p:cNvPr id="140" name="Freeform: Shape 139">
                <a:extLst>
                  <a:ext uri="{FF2B5EF4-FFF2-40B4-BE49-F238E27FC236}">
                    <a16:creationId xmlns="" xmlns:a16="http://schemas.microsoft.com/office/drawing/2014/main" id="{96BF91B0-44F9-4344-979E-556A2C2E9880}"/>
                  </a:ext>
                </a:extLst>
              </p:cNvPr>
              <p:cNvSpPr/>
              <p:nvPr/>
            </p:nvSpPr>
            <p:spPr>
              <a:xfrm rot="16200000">
                <a:off x="1048115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="" xmlns:a16="http://schemas.microsoft.com/office/drawing/2014/main" id="{7186B95D-7B3C-4F59-BD59-AB79B11EA4A5}"/>
                  </a:ext>
                </a:extLst>
              </p:cNvPr>
              <p:cNvSpPr/>
              <p:nvPr/>
            </p:nvSpPr>
            <p:spPr>
              <a:xfrm rot="16200000">
                <a:off x="1593454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="" xmlns:a16="http://schemas.microsoft.com/office/drawing/2014/main" id="{E6D5E959-C407-403A-B83C-309D6CE60A71}"/>
                  </a:ext>
                </a:extLst>
              </p:cNvPr>
              <p:cNvSpPr/>
              <p:nvPr/>
            </p:nvSpPr>
            <p:spPr>
              <a:xfrm rot="16200000">
                <a:off x="2138793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="" xmlns:a16="http://schemas.microsoft.com/office/drawing/2014/main" id="{EDF5A228-2026-4864-9A28-F5E7F2B2585F}"/>
                  </a:ext>
                </a:extLst>
              </p:cNvPr>
              <p:cNvSpPr/>
              <p:nvPr/>
            </p:nvSpPr>
            <p:spPr>
              <a:xfrm rot="16200000">
                <a:off x="2684132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="" xmlns:a16="http://schemas.microsoft.com/office/drawing/2014/main" id="{0D6B9CAF-972A-4ACD-AF54-40E10BB5352C}"/>
                  </a:ext>
                </a:extLst>
              </p:cNvPr>
              <p:cNvSpPr/>
              <p:nvPr/>
            </p:nvSpPr>
            <p:spPr>
              <a:xfrm rot="16200000">
                <a:off x="3229471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="" xmlns:a16="http://schemas.microsoft.com/office/drawing/2014/main" id="{DF944990-8979-4EF7-A49D-FFBC97F099F6}"/>
                  </a:ext>
                </a:extLst>
              </p:cNvPr>
              <p:cNvSpPr/>
              <p:nvPr/>
            </p:nvSpPr>
            <p:spPr>
              <a:xfrm rot="16200000">
                <a:off x="3774810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="" xmlns:a16="http://schemas.microsoft.com/office/drawing/2014/main" id="{F397DCA8-087F-4FC3-B93F-AD2DDECDA933}"/>
                  </a:ext>
                </a:extLst>
              </p:cNvPr>
              <p:cNvSpPr/>
              <p:nvPr/>
            </p:nvSpPr>
            <p:spPr>
              <a:xfrm rot="16200000">
                <a:off x="4320148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="" xmlns:a16="http://schemas.microsoft.com/office/drawing/2014/main" id="{E24517D8-B58D-4767-B07E-F73DA7418A33}"/>
                </a:ext>
              </a:extLst>
            </p:cNvPr>
            <p:cNvGrpSpPr/>
            <p:nvPr/>
          </p:nvGrpSpPr>
          <p:grpSpPr>
            <a:xfrm>
              <a:off x="814832" y="843996"/>
              <a:ext cx="4023390" cy="207748"/>
              <a:chOff x="785833" y="843996"/>
              <a:chExt cx="4023390" cy="207748"/>
            </a:xfrm>
            <a:grpFill/>
          </p:grpSpPr>
          <p:sp>
            <p:nvSpPr>
              <p:cNvPr id="132" name="Freeform: Shape 131">
                <a:extLst>
                  <a:ext uri="{FF2B5EF4-FFF2-40B4-BE49-F238E27FC236}">
                    <a16:creationId xmlns="" xmlns:a16="http://schemas.microsoft.com/office/drawing/2014/main" id="{7F06388B-1D64-420F-BF7A-F7193C425E45}"/>
                  </a:ext>
                </a:extLst>
              </p:cNvPr>
              <p:cNvSpPr/>
              <p:nvPr/>
            </p:nvSpPr>
            <p:spPr>
              <a:xfrm rot="16200000">
                <a:off x="785833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="" xmlns:a16="http://schemas.microsoft.com/office/drawing/2014/main" id="{E879300C-4E12-42E2-98DC-F42629FB4BBE}"/>
                  </a:ext>
                </a:extLst>
              </p:cNvPr>
              <p:cNvSpPr/>
              <p:nvPr/>
            </p:nvSpPr>
            <p:spPr>
              <a:xfrm rot="16200000">
                <a:off x="133092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="" xmlns:a16="http://schemas.microsoft.com/office/drawing/2014/main" id="{B1F85C6E-8D0B-4016-9BC9-0325CA38E95C}"/>
                  </a:ext>
                </a:extLst>
              </p:cNvPr>
              <p:cNvSpPr/>
              <p:nvPr/>
            </p:nvSpPr>
            <p:spPr>
              <a:xfrm rot="16200000">
                <a:off x="1876017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="" xmlns:a16="http://schemas.microsoft.com/office/drawing/2014/main" id="{38FF6E5B-AB38-4437-ACDC-D016FBA87B16}"/>
                  </a:ext>
                </a:extLst>
              </p:cNvPr>
              <p:cNvSpPr/>
              <p:nvPr/>
            </p:nvSpPr>
            <p:spPr>
              <a:xfrm rot="16200000">
                <a:off x="2421109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="" xmlns:a16="http://schemas.microsoft.com/office/drawing/2014/main" id="{EE48D9ED-723D-40EA-AA65-EBD7D8F64420}"/>
                  </a:ext>
                </a:extLst>
              </p:cNvPr>
              <p:cNvSpPr/>
              <p:nvPr/>
            </p:nvSpPr>
            <p:spPr>
              <a:xfrm rot="16200000">
                <a:off x="2966201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="" xmlns:a16="http://schemas.microsoft.com/office/drawing/2014/main" id="{6E550B9D-FF4D-4121-A86A-6690DE656A03}"/>
                  </a:ext>
                </a:extLst>
              </p:cNvPr>
              <p:cNvSpPr/>
              <p:nvPr/>
            </p:nvSpPr>
            <p:spPr>
              <a:xfrm rot="16200000">
                <a:off x="3511293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="" xmlns:a16="http://schemas.microsoft.com/office/drawing/2014/main" id="{DD5E5268-1AC4-4985-8DBE-6295E00B9467}"/>
                  </a:ext>
                </a:extLst>
              </p:cNvPr>
              <p:cNvSpPr/>
              <p:nvPr/>
            </p:nvSpPr>
            <p:spPr>
              <a:xfrm rot="16200000">
                <a:off x="405638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="" xmlns:a16="http://schemas.microsoft.com/office/drawing/2014/main" id="{7C548F6A-42C9-404C-A1A8-9C6954047559}"/>
                  </a:ext>
                </a:extLst>
              </p:cNvPr>
              <p:cNvSpPr/>
              <p:nvPr/>
            </p:nvSpPr>
            <p:spPr>
              <a:xfrm rot="16200000">
                <a:off x="460147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3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="" xmlns:a16="http://schemas.microsoft.com/office/drawing/2014/main" id="{16824A64-57D4-457E-A0A8-B3C161A359BE}"/>
                </a:ext>
              </a:extLst>
            </p:cNvPr>
            <p:cNvGrpSpPr/>
            <p:nvPr/>
          </p:nvGrpSpPr>
          <p:grpSpPr>
            <a:xfrm>
              <a:off x="541730" y="580851"/>
              <a:ext cx="4569595" cy="207749"/>
              <a:chOff x="522685" y="580851"/>
              <a:chExt cx="4569595" cy="207749"/>
            </a:xfrm>
            <a:grpFill/>
          </p:grpSpPr>
          <p:sp>
            <p:nvSpPr>
              <p:cNvPr id="123" name="Freeform: Shape 122">
                <a:extLst>
                  <a:ext uri="{FF2B5EF4-FFF2-40B4-BE49-F238E27FC236}">
                    <a16:creationId xmlns="" xmlns:a16="http://schemas.microsoft.com/office/drawing/2014/main" id="{5D20DD7A-34DE-46BF-A017-A74F9BC8F874}"/>
                  </a:ext>
                </a:extLst>
              </p:cNvPr>
              <p:cNvSpPr/>
              <p:nvPr/>
            </p:nvSpPr>
            <p:spPr>
              <a:xfrm rot="16200000">
                <a:off x="522685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="" xmlns:a16="http://schemas.microsoft.com/office/drawing/2014/main" id="{A94E0E6A-D094-4DA8-AB28-448D4C794A97}"/>
                  </a:ext>
                </a:extLst>
              </p:cNvPr>
              <p:cNvSpPr/>
              <p:nvPr/>
            </p:nvSpPr>
            <p:spPr>
              <a:xfrm rot="16200000">
                <a:off x="1067916" y="5808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="" xmlns:a16="http://schemas.microsoft.com/office/drawing/2014/main" id="{D90FDDAD-37A5-43E9-8C69-CC3774920F80}"/>
                  </a:ext>
                </a:extLst>
              </p:cNvPr>
              <p:cNvSpPr/>
              <p:nvPr/>
            </p:nvSpPr>
            <p:spPr>
              <a:xfrm rot="16200000">
                <a:off x="1613147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="" xmlns:a16="http://schemas.microsoft.com/office/drawing/2014/main" id="{56A30D8D-2C58-458A-A405-A6DE2161DC44}"/>
                  </a:ext>
                </a:extLst>
              </p:cNvPr>
              <p:cNvSpPr/>
              <p:nvPr/>
            </p:nvSpPr>
            <p:spPr>
              <a:xfrm rot="16200000">
                <a:off x="2158378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="" xmlns:a16="http://schemas.microsoft.com/office/drawing/2014/main" id="{1C50E545-4EA0-4B1B-AA21-30E3FA6F156F}"/>
                  </a:ext>
                </a:extLst>
              </p:cNvPr>
              <p:cNvSpPr/>
              <p:nvPr/>
            </p:nvSpPr>
            <p:spPr>
              <a:xfrm rot="16200000">
                <a:off x="2703609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="" xmlns:a16="http://schemas.microsoft.com/office/drawing/2014/main" id="{0FC55589-1289-495A-8C69-E8A840D66931}"/>
                  </a:ext>
                </a:extLst>
              </p:cNvPr>
              <p:cNvSpPr/>
              <p:nvPr/>
            </p:nvSpPr>
            <p:spPr>
              <a:xfrm rot="16200000">
                <a:off x="3248840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7 w 57150"/>
                  <a:gd name="connsiteY2" fmla="*/ 49891 h 57150"/>
                  <a:gd name="connsiteX3" fmla="*/ 14287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2" y="59416"/>
                      <a:pt x="14287" y="49891"/>
                    </a:cubicBezTo>
                    <a:cubicBezTo>
                      <a:pt x="4763" y="40366"/>
                      <a:pt x="4763" y="24174"/>
                      <a:pt x="14287" y="14649"/>
                    </a:cubicBezTo>
                    <a:cubicBezTo>
                      <a:pt x="23812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="" xmlns:a16="http://schemas.microsoft.com/office/drawing/2014/main" id="{E62C9A2D-1625-4A48-AFB1-2870CFA640EC}"/>
                  </a:ext>
                </a:extLst>
              </p:cNvPr>
              <p:cNvSpPr/>
              <p:nvPr/>
            </p:nvSpPr>
            <p:spPr>
              <a:xfrm rot="16200000">
                <a:off x="3794071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7 w 57150"/>
                  <a:gd name="connsiteY2" fmla="*/ 49530 h 57150"/>
                  <a:gd name="connsiteX3" fmla="*/ 14287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2" y="59055"/>
                      <a:pt x="14287" y="49530"/>
                    </a:cubicBezTo>
                    <a:cubicBezTo>
                      <a:pt x="4763" y="40005"/>
                      <a:pt x="4763" y="23813"/>
                      <a:pt x="14287" y="14288"/>
                    </a:cubicBezTo>
                    <a:cubicBezTo>
                      <a:pt x="23812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="" xmlns:a16="http://schemas.microsoft.com/office/drawing/2014/main" id="{96BA5010-60F0-4EEE-B74B-8CFD7713B1BC}"/>
                  </a:ext>
                </a:extLst>
              </p:cNvPr>
              <p:cNvSpPr/>
              <p:nvPr/>
            </p:nvSpPr>
            <p:spPr>
              <a:xfrm rot="16200000">
                <a:off x="4339302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="" xmlns:a16="http://schemas.microsoft.com/office/drawing/2014/main" id="{037A3D4A-9A9A-48EA-B34B-BAB3EB016342}"/>
                  </a:ext>
                </a:extLst>
              </p:cNvPr>
              <p:cNvSpPr/>
              <p:nvPr/>
            </p:nvSpPr>
            <p:spPr>
              <a:xfrm rot="16200000">
                <a:off x="4884532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="" xmlns:a16="http://schemas.microsoft.com/office/drawing/2014/main" id="{CB6AA267-CB1C-4347-B276-93AC69CD7E53}"/>
                </a:ext>
              </a:extLst>
            </p:cNvPr>
            <p:cNvGrpSpPr/>
            <p:nvPr/>
          </p:nvGrpSpPr>
          <p:grpSpPr>
            <a:xfrm>
              <a:off x="269492" y="314240"/>
              <a:ext cx="5114070" cy="207748"/>
              <a:chOff x="259537" y="314240"/>
              <a:chExt cx="5114070" cy="207748"/>
            </a:xfrm>
            <a:grpFill/>
          </p:grpSpPr>
          <p:sp>
            <p:nvSpPr>
              <p:cNvPr id="113" name="Freeform: Shape 112">
                <a:extLst>
                  <a:ext uri="{FF2B5EF4-FFF2-40B4-BE49-F238E27FC236}">
                    <a16:creationId xmlns="" xmlns:a16="http://schemas.microsoft.com/office/drawing/2014/main" id="{6BAA2469-F6D8-4B84-ACE0-23DE40A24762}"/>
                  </a:ext>
                </a:extLst>
              </p:cNvPr>
              <p:cNvSpPr/>
              <p:nvPr/>
            </p:nvSpPr>
            <p:spPr>
              <a:xfrm rot="16200000">
                <a:off x="259537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="" xmlns:a16="http://schemas.microsoft.com/office/drawing/2014/main" id="{F7E257D0-28DC-4991-88FD-3B7FAC301652}"/>
                  </a:ext>
                </a:extLst>
              </p:cNvPr>
              <p:cNvSpPr/>
              <p:nvPr/>
            </p:nvSpPr>
            <p:spPr>
              <a:xfrm rot="16200000">
                <a:off x="804684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="" xmlns:a16="http://schemas.microsoft.com/office/drawing/2014/main" id="{B423415F-7C7C-4A1E-B4B6-CD5D7A853D1F}"/>
                  </a:ext>
                </a:extLst>
              </p:cNvPr>
              <p:cNvSpPr/>
              <p:nvPr/>
            </p:nvSpPr>
            <p:spPr>
              <a:xfrm rot="16200000">
                <a:off x="1349831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="" xmlns:a16="http://schemas.microsoft.com/office/drawing/2014/main" id="{956CD05D-FC16-420C-BA07-AAD502885DC4}"/>
                  </a:ext>
                </a:extLst>
              </p:cNvPr>
              <p:cNvSpPr/>
              <p:nvPr/>
            </p:nvSpPr>
            <p:spPr>
              <a:xfrm rot="16200000">
                <a:off x="1894978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2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2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="" xmlns:a16="http://schemas.microsoft.com/office/drawing/2014/main" id="{DB3C5BDD-B633-48CE-947C-1E16C574CA81}"/>
                  </a:ext>
                </a:extLst>
              </p:cNvPr>
              <p:cNvSpPr/>
              <p:nvPr/>
            </p:nvSpPr>
            <p:spPr>
              <a:xfrm rot="16200000">
                <a:off x="2440125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="" xmlns:a16="http://schemas.microsoft.com/office/drawing/2014/main" id="{59B825F5-7867-4B98-B235-2DEECB1018BC}"/>
                  </a:ext>
                </a:extLst>
              </p:cNvPr>
              <p:cNvSpPr/>
              <p:nvPr/>
            </p:nvSpPr>
            <p:spPr>
              <a:xfrm rot="16200000">
                <a:off x="2985272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="" xmlns:a16="http://schemas.microsoft.com/office/drawing/2014/main" id="{0815B888-F833-4802-99C6-54A20B262D4B}"/>
                  </a:ext>
                </a:extLst>
              </p:cNvPr>
              <p:cNvSpPr/>
              <p:nvPr/>
            </p:nvSpPr>
            <p:spPr>
              <a:xfrm rot="16200000">
                <a:off x="3530419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="" xmlns:a16="http://schemas.microsoft.com/office/drawing/2014/main" id="{8407804D-2B66-4750-9828-76E90F2669C1}"/>
                  </a:ext>
                </a:extLst>
              </p:cNvPr>
              <p:cNvSpPr/>
              <p:nvPr/>
            </p:nvSpPr>
            <p:spPr>
              <a:xfrm rot="16200000">
                <a:off x="4075566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="" xmlns:a16="http://schemas.microsoft.com/office/drawing/2014/main" id="{08690DBE-9C58-4ED0-8593-8A2C386B10D6}"/>
                  </a:ext>
                </a:extLst>
              </p:cNvPr>
              <p:cNvSpPr/>
              <p:nvPr/>
            </p:nvSpPr>
            <p:spPr>
              <a:xfrm rot="16200000">
                <a:off x="4620713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="" xmlns:a16="http://schemas.microsoft.com/office/drawing/2014/main" id="{7219B320-4F0F-42D9-9FC8-47B8CF1465B7}"/>
                  </a:ext>
                </a:extLst>
              </p:cNvPr>
              <p:cNvSpPr/>
              <p:nvPr/>
            </p:nvSpPr>
            <p:spPr>
              <a:xfrm rot="16200000">
                <a:off x="5165859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="" xmlns:a16="http://schemas.microsoft.com/office/drawing/2014/main" id="{79C88A18-3303-478D-8A4F-F39753341C7A}"/>
                </a:ext>
              </a:extLst>
            </p:cNvPr>
            <p:cNvGrpSpPr/>
            <p:nvPr/>
          </p:nvGrpSpPr>
          <p:grpSpPr>
            <a:xfrm>
              <a:off x="-3610" y="51092"/>
              <a:ext cx="5660274" cy="207748"/>
              <a:chOff x="-3610" y="51092"/>
              <a:chExt cx="5660274" cy="207748"/>
            </a:xfrm>
            <a:grpFill/>
          </p:grpSpPr>
          <p:sp>
            <p:nvSpPr>
              <p:cNvPr id="102" name="Freeform: Shape 101">
                <a:extLst>
                  <a:ext uri="{FF2B5EF4-FFF2-40B4-BE49-F238E27FC236}">
                    <a16:creationId xmlns="" xmlns:a16="http://schemas.microsoft.com/office/drawing/2014/main" id="{024431DB-DF6F-4E0E-A39C-BC9910093B16}"/>
                  </a:ext>
                </a:extLst>
              </p:cNvPr>
              <p:cNvSpPr/>
              <p:nvPr/>
            </p:nvSpPr>
            <p:spPr>
              <a:xfrm rot="16200000">
                <a:off x="-3610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="" xmlns:a16="http://schemas.microsoft.com/office/drawing/2014/main" id="{404B175A-4499-45A2-8012-8983637FBE60}"/>
                  </a:ext>
                </a:extLst>
              </p:cNvPr>
              <p:cNvSpPr/>
              <p:nvPr/>
            </p:nvSpPr>
            <p:spPr>
              <a:xfrm rot="16200000">
                <a:off x="541643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="" xmlns:a16="http://schemas.microsoft.com/office/drawing/2014/main" id="{CD0DDF6F-7281-4A1A-B6E2-9A3B724A5BD2}"/>
                  </a:ext>
                </a:extLst>
              </p:cNvPr>
              <p:cNvSpPr/>
              <p:nvPr/>
            </p:nvSpPr>
            <p:spPr>
              <a:xfrm rot="16200000">
                <a:off x="1086896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="" xmlns:a16="http://schemas.microsoft.com/office/drawing/2014/main" id="{9099EA74-A259-479C-8FEC-DF481212D5C3}"/>
                  </a:ext>
                </a:extLst>
              </p:cNvPr>
              <p:cNvSpPr/>
              <p:nvPr/>
            </p:nvSpPr>
            <p:spPr>
              <a:xfrm rot="16200000">
                <a:off x="1632149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="" xmlns:a16="http://schemas.microsoft.com/office/drawing/2014/main" id="{133ABFB4-ED9F-47FB-97B1-2CF93422250B}"/>
                  </a:ext>
                </a:extLst>
              </p:cNvPr>
              <p:cNvSpPr/>
              <p:nvPr/>
            </p:nvSpPr>
            <p:spPr>
              <a:xfrm rot="16200000">
                <a:off x="2177402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="" xmlns:a16="http://schemas.microsoft.com/office/drawing/2014/main" id="{7361C8E5-5D7D-4BC3-B356-904824A9F5BB}"/>
                  </a:ext>
                </a:extLst>
              </p:cNvPr>
              <p:cNvSpPr/>
              <p:nvPr/>
            </p:nvSpPr>
            <p:spPr>
              <a:xfrm rot="16200000">
                <a:off x="2722655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="" xmlns:a16="http://schemas.microsoft.com/office/drawing/2014/main" id="{C038CEDD-D929-4304-8B61-168E94A8384A}"/>
                  </a:ext>
                </a:extLst>
              </p:cNvPr>
              <p:cNvSpPr/>
              <p:nvPr/>
            </p:nvSpPr>
            <p:spPr>
              <a:xfrm rot="16200000">
                <a:off x="3267908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="" xmlns:a16="http://schemas.microsoft.com/office/drawing/2014/main" id="{EB92387E-1797-4DF1-846D-E443272777C8}"/>
                  </a:ext>
                </a:extLst>
              </p:cNvPr>
              <p:cNvSpPr/>
              <p:nvPr/>
            </p:nvSpPr>
            <p:spPr>
              <a:xfrm rot="16200000">
                <a:off x="3813161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39052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="" xmlns:a16="http://schemas.microsoft.com/office/drawing/2014/main" id="{8948AE0E-2898-4E08-BD95-B8156FE50664}"/>
                  </a:ext>
                </a:extLst>
              </p:cNvPr>
              <p:cNvSpPr/>
              <p:nvPr/>
            </p:nvSpPr>
            <p:spPr>
              <a:xfrm rot="16200000">
                <a:off x="4358414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="" xmlns:a16="http://schemas.microsoft.com/office/drawing/2014/main" id="{B63541B2-45AC-4D5F-8B49-F423921949C2}"/>
                  </a:ext>
                </a:extLst>
              </p:cNvPr>
              <p:cNvSpPr/>
              <p:nvPr/>
            </p:nvSpPr>
            <p:spPr>
              <a:xfrm rot="16200000">
                <a:off x="4903667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="" xmlns:a16="http://schemas.microsoft.com/office/drawing/2014/main" id="{A172EBF5-669D-4680-A6E4-02CE18DB7000}"/>
                  </a:ext>
                </a:extLst>
              </p:cNvPr>
              <p:cNvSpPr/>
              <p:nvPr/>
            </p:nvSpPr>
            <p:spPr>
              <a:xfrm rot="16200000">
                <a:off x="5448916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67" name="Diamond 166">
            <a:extLst>
              <a:ext uri="{FF2B5EF4-FFF2-40B4-BE49-F238E27FC236}">
                <a16:creationId xmlns="" xmlns:a16="http://schemas.microsoft.com/office/drawing/2014/main" id="{D37BAF80-1252-4A85-856D-F5CDA73F5BC9}"/>
              </a:ext>
            </a:extLst>
          </p:cNvPr>
          <p:cNvSpPr/>
          <p:nvPr userDrawn="1"/>
        </p:nvSpPr>
        <p:spPr>
          <a:xfrm>
            <a:off x="3575142" y="908142"/>
            <a:ext cx="5041717" cy="5041717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11B51C6-0075-4D5F-9015-715E30FA4D2C}"/>
              </a:ext>
            </a:extLst>
          </p:cNvPr>
          <p:cNvGrpSpPr/>
          <p:nvPr userDrawn="1"/>
        </p:nvGrpSpPr>
        <p:grpSpPr>
          <a:xfrm rot="360000" flipV="1">
            <a:off x="-2436755" y="-1493004"/>
            <a:ext cx="7179980" cy="5444712"/>
            <a:chOff x="1961923" y="732607"/>
            <a:chExt cx="10481490" cy="7948308"/>
          </a:xfrm>
          <a:solidFill>
            <a:schemeClr val="accent1"/>
          </a:solidFill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440C193A-9684-466D-8982-B822B390BA6A}"/>
                </a:ext>
              </a:extLst>
            </p:cNvPr>
            <p:cNvSpPr/>
            <p:nvPr/>
          </p:nvSpPr>
          <p:spPr>
            <a:xfrm rot="3062081">
              <a:off x="8163328" y="4400829"/>
              <a:ext cx="7948308" cy="6118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B2137B07-F9FE-4E54-8A51-DE2AF3740113}"/>
                </a:ext>
              </a:extLst>
            </p:cNvPr>
            <p:cNvSpPr/>
            <p:nvPr/>
          </p:nvSpPr>
          <p:spPr>
            <a:xfrm rot="19287490">
              <a:off x="1961923" y="4181151"/>
              <a:ext cx="9084321" cy="6118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D78B3AB-2821-478B-A897-C84D2F8541D1}"/>
              </a:ext>
            </a:extLst>
          </p:cNvPr>
          <p:cNvGrpSpPr/>
          <p:nvPr userDrawn="1"/>
        </p:nvGrpSpPr>
        <p:grpSpPr>
          <a:xfrm>
            <a:off x="-112001" y="51858"/>
            <a:ext cx="5660274" cy="2849610"/>
            <a:chOff x="-3610" y="51092"/>
            <a:chExt cx="5660274" cy="2849610"/>
          </a:xfr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/>
              </a:gs>
            </a:gsLst>
            <a:lin ang="5400000" scaled="0"/>
          </a:gradFill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38F0E7D0-DAAC-4AB8-8D7A-24598196AFE4}"/>
                </a:ext>
              </a:extLst>
            </p:cNvPr>
            <p:cNvSpPr/>
            <p:nvPr/>
          </p:nvSpPr>
          <p:spPr>
            <a:xfrm rot="16200000">
              <a:off x="2722653" y="2692954"/>
              <a:ext cx="207748" cy="207748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E689FE7D-3233-440B-8132-82CB1C0CEB4A}"/>
                </a:ext>
              </a:extLst>
            </p:cNvPr>
            <p:cNvGrpSpPr/>
            <p:nvPr/>
          </p:nvGrpSpPr>
          <p:grpSpPr>
            <a:xfrm>
              <a:off x="2450416" y="2429810"/>
              <a:ext cx="752223" cy="207748"/>
              <a:chOff x="2363854" y="2429810"/>
              <a:chExt cx="752223" cy="207748"/>
            </a:xfrm>
            <a:grpFill/>
          </p:grpSpPr>
          <p:sp>
            <p:nvSpPr>
              <p:cNvPr id="80" name="Freeform: Shape 79">
                <a:extLst>
                  <a:ext uri="{FF2B5EF4-FFF2-40B4-BE49-F238E27FC236}">
                    <a16:creationId xmlns="" xmlns:a16="http://schemas.microsoft.com/office/drawing/2014/main" id="{4241263B-DC74-457B-86B7-E81951A77AB4}"/>
                  </a:ext>
                </a:extLst>
              </p:cNvPr>
              <p:cNvSpPr/>
              <p:nvPr/>
            </p:nvSpPr>
            <p:spPr>
              <a:xfrm rot="16200000">
                <a:off x="2363854" y="242981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7 w 57150"/>
                  <a:gd name="connsiteY2" fmla="*/ 49530 h 57150"/>
                  <a:gd name="connsiteX3" fmla="*/ 14287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2" y="59055"/>
                      <a:pt x="14287" y="49530"/>
                    </a:cubicBezTo>
                    <a:cubicBezTo>
                      <a:pt x="4763" y="40005"/>
                      <a:pt x="4763" y="23813"/>
                      <a:pt x="14287" y="14288"/>
                    </a:cubicBezTo>
                    <a:cubicBezTo>
                      <a:pt x="23812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="" xmlns:a16="http://schemas.microsoft.com/office/drawing/2014/main" id="{FFD9918B-D180-4C84-B199-3888C7967666}"/>
                  </a:ext>
                </a:extLst>
              </p:cNvPr>
              <p:cNvSpPr/>
              <p:nvPr/>
            </p:nvSpPr>
            <p:spPr>
              <a:xfrm rot="16200000">
                <a:off x="2908329" y="242981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7 w 57150"/>
                  <a:gd name="connsiteY2" fmla="*/ 50244 h 57150"/>
                  <a:gd name="connsiteX3" fmla="*/ 14287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2" y="59769"/>
                      <a:pt x="14287" y="50244"/>
                    </a:cubicBezTo>
                    <a:cubicBezTo>
                      <a:pt x="4763" y="40719"/>
                      <a:pt x="4763" y="24527"/>
                      <a:pt x="14287" y="15002"/>
                    </a:cubicBezTo>
                    <a:cubicBezTo>
                      <a:pt x="23812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7EDFE207-DA3B-45BF-8E2C-C91BB2EE0F31}"/>
                </a:ext>
              </a:extLst>
            </p:cNvPr>
            <p:cNvGrpSpPr/>
            <p:nvPr/>
          </p:nvGrpSpPr>
          <p:grpSpPr>
            <a:xfrm>
              <a:off x="2177315" y="2166659"/>
              <a:ext cx="1298424" cy="207748"/>
              <a:chOff x="2100706" y="2166659"/>
              <a:chExt cx="1298424" cy="207748"/>
            </a:xfrm>
            <a:grpFill/>
          </p:grpSpPr>
          <p:sp>
            <p:nvSpPr>
              <p:cNvPr id="77" name="Freeform: Shape 76">
                <a:extLst>
                  <a:ext uri="{FF2B5EF4-FFF2-40B4-BE49-F238E27FC236}">
                    <a16:creationId xmlns="" xmlns:a16="http://schemas.microsoft.com/office/drawing/2014/main" id="{CE3C676A-7636-4087-A466-36ED007DA52B}"/>
                  </a:ext>
                </a:extLst>
              </p:cNvPr>
              <p:cNvSpPr/>
              <p:nvPr/>
            </p:nvSpPr>
            <p:spPr>
              <a:xfrm rot="16200000">
                <a:off x="2100706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="" xmlns:a16="http://schemas.microsoft.com/office/drawing/2014/main" id="{8C1C1FD9-1610-4E91-A9D5-DED3732F3241}"/>
                  </a:ext>
                </a:extLst>
              </p:cNvPr>
              <p:cNvSpPr/>
              <p:nvPr/>
            </p:nvSpPr>
            <p:spPr>
              <a:xfrm rot="16200000">
                <a:off x="2646044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="" xmlns:a16="http://schemas.microsoft.com/office/drawing/2014/main" id="{4B9ABD7E-F46A-4186-B344-29EE7129AC51}"/>
                  </a:ext>
                </a:extLst>
              </p:cNvPr>
              <p:cNvSpPr/>
              <p:nvPr/>
            </p:nvSpPr>
            <p:spPr>
              <a:xfrm rot="16200000">
                <a:off x="3191382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9F755889-EC3A-44D2-A147-FAAB4E46B9A3}"/>
                </a:ext>
              </a:extLst>
            </p:cNvPr>
            <p:cNvGrpSpPr/>
            <p:nvPr/>
          </p:nvGrpSpPr>
          <p:grpSpPr>
            <a:xfrm>
              <a:off x="1905078" y="1900051"/>
              <a:ext cx="1842899" cy="207748"/>
              <a:chOff x="1837558" y="1900051"/>
              <a:chExt cx="1842899" cy="207748"/>
            </a:xfrm>
            <a:grpFill/>
          </p:grpSpPr>
          <p:sp>
            <p:nvSpPr>
              <p:cNvPr id="73" name="Freeform: Shape 72">
                <a:extLst>
                  <a:ext uri="{FF2B5EF4-FFF2-40B4-BE49-F238E27FC236}">
                    <a16:creationId xmlns="" xmlns:a16="http://schemas.microsoft.com/office/drawing/2014/main" id="{71ED3973-BD56-469A-A882-078BB9448A1E}"/>
                  </a:ext>
                </a:extLst>
              </p:cNvPr>
              <p:cNvSpPr/>
              <p:nvPr/>
            </p:nvSpPr>
            <p:spPr>
              <a:xfrm rot="16200000">
                <a:off x="183755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="" xmlns:a16="http://schemas.microsoft.com/office/drawing/2014/main" id="{CE85C8B4-2F87-4E34-8EB7-6FF06A9DDC13}"/>
                  </a:ext>
                </a:extLst>
              </p:cNvPr>
              <p:cNvSpPr/>
              <p:nvPr/>
            </p:nvSpPr>
            <p:spPr>
              <a:xfrm rot="16200000">
                <a:off x="238260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="" xmlns:a16="http://schemas.microsoft.com/office/drawing/2014/main" id="{37A56F17-39D5-4249-B907-B8A0776D870C}"/>
                  </a:ext>
                </a:extLst>
              </p:cNvPr>
              <p:cNvSpPr/>
              <p:nvPr/>
            </p:nvSpPr>
            <p:spPr>
              <a:xfrm rot="16200000">
                <a:off x="292765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="" xmlns:a16="http://schemas.microsoft.com/office/drawing/2014/main" id="{5E715726-B399-4723-9486-5CEBF1B08E14}"/>
                  </a:ext>
                </a:extLst>
              </p:cNvPr>
              <p:cNvSpPr/>
              <p:nvPr/>
            </p:nvSpPr>
            <p:spPr>
              <a:xfrm rot="16200000">
                <a:off x="3472709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7D517B23-B4D2-408D-8D20-7081C68510C9}"/>
                </a:ext>
              </a:extLst>
            </p:cNvPr>
            <p:cNvGrpSpPr/>
            <p:nvPr/>
          </p:nvGrpSpPr>
          <p:grpSpPr>
            <a:xfrm>
              <a:off x="1631975" y="1636903"/>
              <a:ext cx="2389104" cy="207748"/>
              <a:chOff x="1574411" y="1636903"/>
              <a:chExt cx="2389104" cy="207748"/>
            </a:xfrm>
            <a:grpFill/>
          </p:grpSpPr>
          <p:sp>
            <p:nvSpPr>
              <p:cNvPr id="68" name="Freeform: Shape 67">
                <a:extLst>
                  <a:ext uri="{FF2B5EF4-FFF2-40B4-BE49-F238E27FC236}">
                    <a16:creationId xmlns="" xmlns:a16="http://schemas.microsoft.com/office/drawing/2014/main" id="{72304353-77DC-4B2F-BBF9-A552AF132465}"/>
                  </a:ext>
                </a:extLst>
              </p:cNvPr>
              <p:cNvSpPr/>
              <p:nvPr/>
            </p:nvSpPr>
            <p:spPr>
              <a:xfrm rot="16200000">
                <a:off x="1574411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="" xmlns:a16="http://schemas.microsoft.com/office/drawing/2014/main" id="{091BCFC9-AF70-45CE-B99D-5BAEC46399E8}"/>
                  </a:ext>
                </a:extLst>
              </p:cNvPr>
              <p:cNvSpPr/>
              <p:nvPr/>
            </p:nvSpPr>
            <p:spPr>
              <a:xfrm rot="16200000">
                <a:off x="2119750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="" xmlns:a16="http://schemas.microsoft.com/office/drawing/2014/main" id="{417F828B-7BD3-45B3-B161-F46BF1303C01}"/>
                  </a:ext>
                </a:extLst>
              </p:cNvPr>
              <p:cNvSpPr/>
              <p:nvPr/>
            </p:nvSpPr>
            <p:spPr>
              <a:xfrm rot="16200000">
                <a:off x="2665089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="" xmlns:a16="http://schemas.microsoft.com/office/drawing/2014/main" id="{1C7C0E49-B5C5-4155-B463-398FFD2804D5}"/>
                  </a:ext>
                </a:extLst>
              </p:cNvPr>
              <p:cNvSpPr/>
              <p:nvPr/>
            </p:nvSpPr>
            <p:spPr>
              <a:xfrm rot="16200000">
                <a:off x="3210428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="" xmlns:a16="http://schemas.microsoft.com/office/drawing/2014/main" id="{E60074F9-CE92-477B-9376-06CA72157893}"/>
                  </a:ext>
                </a:extLst>
              </p:cNvPr>
              <p:cNvSpPr/>
              <p:nvPr/>
            </p:nvSpPr>
            <p:spPr>
              <a:xfrm rot="16200000">
                <a:off x="3755767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5AA0495D-9329-47BF-B5D5-EB50A45E596F}"/>
                </a:ext>
              </a:extLst>
            </p:cNvPr>
            <p:cNvGrpSpPr/>
            <p:nvPr/>
          </p:nvGrpSpPr>
          <p:grpSpPr>
            <a:xfrm>
              <a:off x="1359738" y="1373756"/>
              <a:ext cx="2933579" cy="207748"/>
              <a:chOff x="1311263" y="1373756"/>
              <a:chExt cx="2933579" cy="207748"/>
            </a:xfrm>
            <a:grpFill/>
          </p:grpSpPr>
          <p:sp>
            <p:nvSpPr>
              <p:cNvPr id="62" name="Freeform: Shape 61">
                <a:extLst>
                  <a:ext uri="{FF2B5EF4-FFF2-40B4-BE49-F238E27FC236}">
                    <a16:creationId xmlns="" xmlns:a16="http://schemas.microsoft.com/office/drawing/2014/main" id="{E0943375-AC43-4490-B987-ABF977D135EB}"/>
                  </a:ext>
                </a:extLst>
              </p:cNvPr>
              <p:cNvSpPr/>
              <p:nvPr/>
            </p:nvSpPr>
            <p:spPr>
              <a:xfrm rot="16200000">
                <a:off x="1311263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6BDE76A5-1F77-4387-A5AC-33C2DC1B4EFE}"/>
                  </a:ext>
                </a:extLst>
              </p:cNvPr>
              <p:cNvSpPr/>
              <p:nvPr/>
            </p:nvSpPr>
            <p:spPr>
              <a:xfrm rot="16200000">
                <a:off x="1856429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="" xmlns:a16="http://schemas.microsoft.com/office/drawing/2014/main" id="{1743F3AF-85EE-41A9-BE39-F00B4E93FEDB}"/>
                  </a:ext>
                </a:extLst>
              </p:cNvPr>
              <p:cNvSpPr/>
              <p:nvPr/>
            </p:nvSpPr>
            <p:spPr>
              <a:xfrm rot="16200000">
                <a:off x="2401595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="" xmlns:a16="http://schemas.microsoft.com/office/drawing/2014/main" id="{13FDD125-3D63-4689-B341-CD631EC66CF8}"/>
                  </a:ext>
                </a:extLst>
              </p:cNvPr>
              <p:cNvSpPr/>
              <p:nvPr/>
            </p:nvSpPr>
            <p:spPr>
              <a:xfrm rot="16200000">
                <a:off x="2946761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="" xmlns:a16="http://schemas.microsoft.com/office/drawing/2014/main" id="{EA1E8383-68FF-456D-A3FB-20BA9FB4D34D}"/>
                  </a:ext>
                </a:extLst>
              </p:cNvPr>
              <p:cNvSpPr/>
              <p:nvPr/>
            </p:nvSpPr>
            <p:spPr>
              <a:xfrm rot="16200000">
                <a:off x="3491927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="" xmlns:a16="http://schemas.microsoft.com/office/drawing/2014/main" id="{8EC59718-BB1E-4236-8ACB-1F9C61BB5182}"/>
                  </a:ext>
                </a:extLst>
              </p:cNvPr>
              <p:cNvSpPr/>
              <p:nvPr/>
            </p:nvSpPr>
            <p:spPr>
              <a:xfrm rot="16200000">
                <a:off x="4037094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30DAC722-CD33-41B4-9D31-AFEE384F635A}"/>
                </a:ext>
              </a:extLst>
            </p:cNvPr>
            <p:cNvGrpSpPr/>
            <p:nvPr/>
          </p:nvGrpSpPr>
          <p:grpSpPr>
            <a:xfrm>
              <a:off x="1086637" y="1107147"/>
              <a:ext cx="3479781" cy="207748"/>
              <a:chOff x="1048115" y="1107147"/>
              <a:chExt cx="3479781" cy="207748"/>
            </a:xfrm>
            <a:grpFill/>
          </p:grpSpPr>
          <p:sp>
            <p:nvSpPr>
              <p:cNvPr id="55" name="Freeform: Shape 54">
                <a:extLst>
                  <a:ext uri="{FF2B5EF4-FFF2-40B4-BE49-F238E27FC236}">
                    <a16:creationId xmlns="" xmlns:a16="http://schemas.microsoft.com/office/drawing/2014/main" id="{7D26FC5F-E8CE-46B2-B0AF-CB6B56FD378A}"/>
                  </a:ext>
                </a:extLst>
              </p:cNvPr>
              <p:cNvSpPr/>
              <p:nvPr/>
            </p:nvSpPr>
            <p:spPr>
              <a:xfrm rot="16200000">
                <a:off x="1048115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="" xmlns:a16="http://schemas.microsoft.com/office/drawing/2014/main" id="{8121A1A6-20AB-46CC-886B-80F2A6FD9D53}"/>
                  </a:ext>
                </a:extLst>
              </p:cNvPr>
              <p:cNvSpPr/>
              <p:nvPr/>
            </p:nvSpPr>
            <p:spPr>
              <a:xfrm rot="16200000">
                <a:off x="1593454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="" xmlns:a16="http://schemas.microsoft.com/office/drawing/2014/main" id="{0E1C5A64-1B3D-4338-AC0E-B8370685BD64}"/>
                  </a:ext>
                </a:extLst>
              </p:cNvPr>
              <p:cNvSpPr/>
              <p:nvPr/>
            </p:nvSpPr>
            <p:spPr>
              <a:xfrm rot="16200000">
                <a:off x="2138793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="" xmlns:a16="http://schemas.microsoft.com/office/drawing/2014/main" id="{097E5212-9882-4C8A-95C0-270C1088491A}"/>
                  </a:ext>
                </a:extLst>
              </p:cNvPr>
              <p:cNvSpPr/>
              <p:nvPr/>
            </p:nvSpPr>
            <p:spPr>
              <a:xfrm rot="16200000">
                <a:off x="2684132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="" xmlns:a16="http://schemas.microsoft.com/office/drawing/2014/main" id="{B94A743D-4D08-45BF-AB39-0C767B347E29}"/>
                  </a:ext>
                </a:extLst>
              </p:cNvPr>
              <p:cNvSpPr/>
              <p:nvPr/>
            </p:nvSpPr>
            <p:spPr>
              <a:xfrm rot="16200000">
                <a:off x="3229471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="" xmlns:a16="http://schemas.microsoft.com/office/drawing/2014/main" id="{D0FCBA1C-35C2-45B7-A2A5-6EC8EC4B8F41}"/>
                  </a:ext>
                </a:extLst>
              </p:cNvPr>
              <p:cNvSpPr/>
              <p:nvPr/>
            </p:nvSpPr>
            <p:spPr>
              <a:xfrm rot="16200000">
                <a:off x="3774810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="" xmlns:a16="http://schemas.microsoft.com/office/drawing/2014/main" id="{198E499E-D108-421E-92DD-8EA0DA927F08}"/>
                  </a:ext>
                </a:extLst>
              </p:cNvPr>
              <p:cNvSpPr/>
              <p:nvPr/>
            </p:nvSpPr>
            <p:spPr>
              <a:xfrm rot="16200000">
                <a:off x="4320148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314C20E7-3977-4C1C-9474-F16BCF948A86}"/>
                </a:ext>
              </a:extLst>
            </p:cNvPr>
            <p:cNvGrpSpPr/>
            <p:nvPr/>
          </p:nvGrpSpPr>
          <p:grpSpPr>
            <a:xfrm>
              <a:off x="814832" y="843996"/>
              <a:ext cx="4023390" cy="207748"/>
              <a:chOff x="785833" y="843996"/>
              <a:chExt cx="4023390" cy="20774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5904633C-D757-4526-A623-7193FF294B00}"/>
                  </a:ext>
                </a:extLst>
              </p:cNvPr>
              <p:cNvSpPr/>
              <p:nvPr/>
            </p:nvSpPr>
            <p:spPr>
              <a:xfrm rot="16200000">
                <a:off x="785833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75FA4226-972C-445F-8C8B-7FC83CA3DC39}"/>
                  </a:ext>
                </a:extLst>
              </p:cNvPr>
              <p:cNvSpPr/>
              <p:nvPr/>
            </p:nvSpPr>
            <p:spPr>
              <a:xfrm rot="16200000">
                <a:off x="133092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877F4662-0E4D-4675-AAA5-3916F575691D}"/>
                  </a:ext>
                </a:extLst>
              </p:cNvPr>
              <p:cNvSpPr/>
              <p:nvPr/>
            </p:nvSpPr>
            <p:spPr>
              <a:xfrm rot="16200000">
                <a:off x="1876017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60FA50DA-C389-424C-A56E-618778D6E362}"/>
                  </a:ext>
                </a:extLst>
              </p:cNvPr>
              <p:cNvSpPr/>
              <p:nvPr/>
            </p:nvSpPr>
            <p:spPr>
              <a:xfrm rot="16200000">
                <a:off x="2421109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="" xmlns:a16="http://schemas.microsoft.com/office/drawing/2014/main" id="{28828BB1-704A-43F1-BC86-359247AF959B}"/>
                  </a:ext>
                </a:extLst>
              </p:cNvPr>
              <p:cNvSpPr/>
              <p:nvPr/>
            </p:nvSpPr>
            <p:spPr>
              <a:xfrm rot="16200000">
                <a:off x="2966201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="" xmlns:a16="http://schemas.microsoft.com/office/drawing/2014/main" id="{A1644E9D-E71A-4DF9-A191-42DF082D3566}"/>
                  </a:ext>
                </a:extLst>
              </p:cNvPr>
              <p:cNvSpPr/>
              <p:nvPr/>
            </p:nvSpPr>
            <p:spPr>
              <a:xfrm rot="16200000">
                <a:off x="3511293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="" xmlns:a16="http://schemas.microsoft.com/office/drawing/2014/main" id="{51ACAE88-1290-4C22-AFA3-1AE87CC4D0F5}"/>
                  </a:ext>
                </a:extLst>
              </p:cNvPr>
              <p:cNvSpPr/>
              <p:nvPr/>
            </p:nvSpPr>
            <p:spPr>
              <a:xfrm rot="16200000">
                <a:off x="405638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64B02ECB-7097-4E7C-A6F2-8F0BB1B376B8}"/>
                  </a:ext>
                </a:extLst>
              </p:cNvPr>
              <p:cNvSpPr/>
              <p:nvPr/>
            </p:nvSpPr>
            <p:spPr>
              <a:xfrm rot="16200000">
                <a:off x="460147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3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F51FAE7D-3F77-40C7-9D01-26CD4E436353}"/>
                </a:ext>
              </a:extLst>
            </p:cNvPr>
            <p:cNvGrpSpPr/>
            <p:nvPr/>
          </p:nvGrpSpPr>
          <p:grpSpPr>
            <a:xfrm>
              <a:off x="541730" y="580851"/>
              <a:ext cx="4569595" cy="207749"/>
              <a:chOff x="522685" y="580851"/>
              <a:chExt cx="4569595" cy="207749"/>
            </a:xfrm>
            <a:grpFill/>
          </p:grpSpPr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DB64B3FD-1671-4176-89C9-BEB2CEC46A2D}"/>
                  </a:ext>
                </a:extLst>
              </p:cNvPr>
              <p:cNvSpPr/>
              <p:nvPr/>
            </p:nvSpPr>
            <p:spPr>
              <a:xfrm rot="16200000">
                <a:off x="522685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47BA965F-D806-4EA7-973C-FEB39A27C670}"/>
                  </a:ext>
                </a:extLst>
              </p:cNvPr>
              <p:cNvSpPr/>
              <p:nvPr/>
            </p:nvSpPr>
            <p:spPr>
              <a:xfrm rot="16200000">
                <a:off x="1067916" y="5808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75BD5643-3427-4EF0-8D70-8C2E5CF0A4B3}"/>
                  </a:ext>
                </a:extLst>
              </p:cNvPr>
              <p:cNvSpPr/>
              <p:nvPr/>
            </p:nvSpPr>
            <p:spPr>
              <a:xfrm rot="16200000">
                <a:off x="1613147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28378A42-D3B2-4F06-B777-06D40085E53D}"/>
                  </a:ext>
                </a:extLst>
              </p:cNvPr>
              <p:cNvSpPr/>
              <p:nvPr/>
            </p:nvSpPr>
            <p:spPr>
              <a:xfrm rot="16200000">
                <a:off x="2158378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3728F9F8-855F-434B-BEBB-785FD3671902}"/>
                  </a:ext>
                </a:extLst>
              </p:cNvPr>
              <p:cNvSpPr/>
              <p:nvPr/>
            </p:nvSpPr>
            <p:spPr>
              <a:xfrm rot="16200000">
                <a:off x="2703609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A588C436-CE80-4256-AAB1-639E00C6075F}"/>
                  </a:ext>
                </a:extLst>
              </p:cNvPr>
              <p:cNvSpPr/>
              <p:nvPr/>
            </p:nvSpPr>
            <p:spPr>
              <a:xfrm rot="16200000">
                <a:off x="3248840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7 w 57150"/>
                  <a:gd name="connsiteY2" fmla="*/ 49891 h 57150"/>
                  <a:gd name="connsiteX3" fmla="*/ 14287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2" y="59416"/>
                      <a:pt x="14287" y="49891"/>
                    </a:cubicBezTo>
                    <a:cubicBezTo>
                      <a:pt x="4763" y="40366"/>
                      <a:pt x="4763" y="24174"/>
                      <a:pt x="14287" y="14649"/>
                    </a:cubicBezTo>
                    <a:cubicBezTo>
                      <a:pt x="23812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1B0C96FF-3C1B-430D-BCDC-35E2AA14472C}"/>
                  </a:ext>
                </a:extLst>
              </p:cNvPr>
              <p:cNvSpPr/>
              <p:nvPr/>
            </p:nvSpPr>
            <p:spPr>
              <a:xfrm rot="16200000">
                <a:off x="3794071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7 w 57150"/>
                  <a:gd name="connsiteY2" fmla="*/ 49530 h 57150"/>
                  <a:gd name="connsiteX3" fmla="*/ 14287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2" y="59055"/>
                      <a:pt x="14287" y="49530"/>
                    </a:cubicBezTo>
                    <a:cubicBezTo>
                      <a:pt x="4763" y="40005"/>
                      <a:pt x="4763" y="23813"/>
                      <a:pt x="14287" y="14288"/>
                    </a:cubicBezTo>
                    <a:cubicBezTo>
                      <a:pt x="23812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0D7B958C-373B-4C14-BDD1-88F1235897BC}"/>
                  </a:ext>
                </a:extLst>
              </p:cNvPr>
              <p:cNvSpPr/>
              <p:nvPr/>
            </p:nvSpPr>
            <p:spPr>
              <a:xfrm rot="16200000">
                <a:off x="4339302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602EAAA7-6777-4A06-BFAA-4DA1DE5BF781}"/>
                  </a:ext>
                </a:extLst>
              </p:cNvPr>
              <p:cNvSpPr/>
              <p:nvPr/>
            </p:nvSpPr>
            <p:spPr>
              <a:xfrm rot="16200000">
                <a:off x="4884532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F43F96D6-D2C5-4D4E-AD01-63D86AB736A9}"/>
                </a:ext>
              </a:extLst>
            </p:cNvPr>
            <p:cNvGrpSpPr/>
            <p:nvPr/>
          </p:nvGrpSpPr>
          <p:grpSpPr>
            <a:xfrm>
              <a:off x="269492" y="314240"/>
              <a:ext cx="5114070" cy="207748"/>
              <a:chOff x="259537" y="314240"/>
              <a:chExt cx="5114070" cy="207748"/>
            </a:xfrm>
            <a:grpFill/>
          </p:grpSpPr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9B5357E0-D533-457D-B3AF-A009E471524E}"/>
                  </a:ext>
                </a:extLst>
              </p:cNvPr>
              <p:cNvSpPr/>
              <p:nvPr/>
            </p:nvSpPr>
            <p:spPr>
              <a:xfrm rot="16200000">
                <a:off x="259537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0255D2DE-8AC6-4416-A142-8EFC2EF9B241}"/>
                  </a:ext>
                </a:extLst>
              </p:cNvPr>
              <p:cNvSpPr/>
              <p:nvPr/>
            </p:nvSpPr>
            <p:spPr>
              <a:xfrm rot="16200000">
                <a:off x="804684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AB1F50D0-2689-48B8-9EB4-8B297922AB3C}"/>
                  </a:ext>
                </a:extLst>
              </p:cNvPr>
              <p:cNvSpPr/>
              <p:nvPr/>
            </p:nvSpPr>
            <p:spPr>
              <a:xfrm rot="16200000">
                <a:off x="1349831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4F9AB636-B171-4834-8358-819CFAEB3DA2}"/>
                  </a:ext>
                </a:extLst>
              </p:cNvPr>
              <p:cNvSpPr/>
              <p:nvPr/>
            </p:nvSpPr>
            <p:spPr>
              <a:xfrm rot="16200000">
                <a:off x="1894978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2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2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59F46157-89D1-40A9-A157-A54439348478}"/>
                  </a:ext>
                </a:extLst>
              </p:cNvPr>
              <p:cNvSpPr/>
              <p:nvPr/>
            </p:nvSpPr>
            <p:spPr>
              <a:xfrm rot="16200000">
                <a:off x="2440125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37B7F3E1-3E9C-44A9-BF0C-F9F8C7B30BFD}"/>
                  </a:ext>
                </a:extLst>
              </p:cNvPr>
              <p:cNvSpPr/>
              <p:nvPr/>
            </p:nvSpPr>
            <p:spPr>
              <a:xfrm rot="16200000">
                <a:off x="2985272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FF854121-77FB-4FF9-89E6-AEF1A59E5376}"/>
                  </a:ext>
                </a:extLst>
              </p:cNvPr>
              <p:cNvSpPr/>
              <p:nvPr/>
            </p:nvSpPr>
            <p:spPr>
              <a:xfrm rot="16200000">
                <a:off x="3530419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00B6F314-0578-49F2-A057-8834F547841C}"/>
                  </a:ext>
                </a:extLst>
              </p:cNvPr>
              <p:cNvSpPr/>
              <p:nvPr/>
            </p:nvSpPr>
            <p:spPr>
              <a:xfrm rot="16200000">
                <a:off x="4075566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E99DFE0C-8C5C-4BA2-8617-193341A950CE}"/>
                  </a:ext>
                </a:extLst>
              </p:cNvPr>
              <p:cNvSpPr/>
              <p:nvPr/>
            </p:nvSpPr>
            <p:spPr>
              <a:xfrm rot="16200000">
                <a:off x="4620713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38DF4980-3A59-4D1B-AE38-957BC7702142}"/>
                  </a:ext>
                </a:extLst>
              </p:cNvPr>
              <p:cNvSpPr/>
              <p:nvPr/>
            </p:nvSpPr>
            <p:spPr>
              <a:xfrm rot="16200000">
                <a:off x="5165859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CA52D90E-7BA6-48BB-AEE6-AF8E216BC53C}"/>
                </a:ext>
              </a:extLst>
            </p:cNvPr>
            <p:cNvGrpSpPr/>
            <p:nvPr/>
          </p:nvGrpSpPr>
          <p:grpSpPr>
            <a:xfrm>
              <a:off x="-3610" y="51092"/>
              <a:ext cx="5660274" cy="207748"/>
              <a:chOff x="-3610" y="51092"/>
              <a:chExt cx="5660274" cy="207748"/>
            </a:xfrm>
            <a:grpFill/>
          </p:grpSpPr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8858A2EE-E0E0-4766-833E-D2F41EEC7322}"/>
                  </a:ext>
                </a:extLst>
              </p:cNvPr>
              <p:cNvSpPr/>
              <p:nvPr/>
            </p:nvSpPr>
            <p:spPr>
              <a:xfrm rot="16200000">
                <a:off x="-3610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DAADBF20-3623-4293-BBB4-C18C77FA2B01}"/>
                  </a:ext>
                </a:extLst>
              </p:cNvPr>
              <p:cNvSpPr/>
              <p:nvPr/>
            </p:nvSpPr>
            <p:spPr>
              <a:xfrm rot="16200000">
                <a:off x="541643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A1F77253-9CF1-420F-A0C8-00B8FD84550D}"/>
                  </a:ext>
                </a:extLst>
              </p:cNvPr>
              <p:cNvSpPr/>
              <p:nvPr/>
            </p:nvSpPr>
            <p:spPr>
              <a:xfrm rot="16200000">
                <a:off x="1086896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029876F8-99D4-466C-89E5-F5B46CB36E4F}"/>
                  </a:ext>
                </a:extLst>
              </p:cNvPr>
              <p:cNvSpPr/>
              <p:nvPr/>
            </p:nvSpPr>
            <p:spPr>
              <a:xfrm rot="16200000">
                <a:off x="1632149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FD128D97-6EB3-4D21-9B00-1D4EE1F3F6CB}"/>
                  </a:ext>
                </a:extLst>
              </p:cNvPr>
              <p:cNvSpPr/>
              <p:nvPr/>
            </p:nvSpPr>
            <p:spPr>
              <a:xfrm rot="16200000">
                <a:off x="2177402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2957A960-C5BA-4FF8-9CE4-58A4244F418F}"/>
                  </a:ext>
                </a:extLst>
              </p:cNvPr>
              <p:cNvSpPr/>
              <p:nvPr/>
            </p:nvSpPr>
            <p:spPr>
              <a:xfrm rot="16200000">
                <a:off x="2722655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FF718D84-9B0D-4C49-A631-BAE2CF6C05A9}"/>
                  </a:ext>
                </a:extLst>
              </p:cNvPr>
              <p:cNvSpPr/>
              <p:nvPr/>
            </p:nvSpPr>
            <p:spPr>
              <a:xfrm rot="16200000">
                <a:off x="3267908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DF999394-D53B-41E2-A241-AD10774F9F80}"/>
                  </a:ext>
                </a:extLst>
              </p:cNvPr>
              <p:cNvSpPr/>
              <p:nvPr/>
            </p:nvSpPr>
            <p:spPr>
              <a:xfrm rot="16200000">
                <a:off x="3813161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39052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7955D430-CAD5-4C32-BBBE-015037C91462}"/>
                  </a:ext>
                </a:extLst>
              </p:cNvPr>
              <p:cNvSpPr/>
              <p:nvPr/>
            </p:nvSpPr>
            <p:spPr>
              <a:xfrm rot="16200000">
                <a:off x="4358414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F5EFDD99-CFF0-42B8-9662-31D34A11ED41}"/>
                  </a:ext>
                </a:extLst>
              </p:cNvPr>
              <p:cNvSpPr/>
              <p:nvPr/>
            </p:nvSpPr>
            <p:spPr>
              <a:xfrm rot="16200000">
                <a:off x="4903667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10A14FC9-4F30-4BF0-8043-A67B55201F27}"/>
                  </a:ext>
                </a:extLst>
              </p:cNvPr>
              <p:cNvSpPr/>
              <p:nvPr/>
            </p:nvSpPr>
            <p:spPr>
              <a:xfrm rot="16200000">
                <a:off x="5448916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F85F4D0D-28DA-4E17-9B28-66E5A2C89DBF}"/>
              </a:ext>
            </a:extLst>
          </p:cNvPr>
          <p:cNvSpPr/>
          <p:nvPr userDrawn="1"/>
        </p:nvSpPr>
        <p:spPr>
          <a:xfrm rot="2700000" flipH="1">
            <a:off x="-2616629" y="4082658"/>
            <a:ext cx="10881360" cy="418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E5050581-F32A-4C74-B08E-70E1A4898739}"/>
              </a:ext>
            </a:extLst>
          </p:cNvPr>
          <p:cNvGrpSpPr/>
          <p:nvPr userDrawn="1"/>
        </p:nvGrpSpPr>
        <p:grpSpPr>
          <a:xfrm rot="21240000">
            <a:off x="1970629" y="-466553"/>
            <a:ext cx="12877402" cy="10282191"/>
            <a:chOff x="1286776" y="-210300"/>
            <a:chExt cx="12877402" cy="10282191"/>
          </a:xfrm>
        </p:grpSpPr>
        <p:sp>
          <p:nvSpPr>
            <p:cNvPr id="84" name="Rectangle 83">
              <a:extLst>
                <a:ext uri="{FF2B5EF4-FFF2-40B4-BE49-F238E27FC236}">
                  <a16:creationId xmlns="" xmlns:a16="http://schemas.microsoft.com/office/drawing/2014/main" id="{73E8A8C8-9D7A-4D6B-A485-8C0C2B0AB5B1}"/>
                </a:ext>
              </a:extLst>
            </p:cNvPr>
            <p:cNvSpPr/>
            <p:nvPr/>
          </p:nvSpPr>
          <p:spPr>
            <a:xfrm rot="19224478" flipH="1">
              <a:off x="3191378" y="4435649"/>
              <a:ext cx="10972800" cy="90079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="" xmlns:a16="http://schemas.microsoft.com/office/drawing/2014/main" id="{4E5552F1-3A73-47F6-94AC-FF6F332B2D6F}"/>
                </a:ext>
              </a:extLst>
            </p:cNvPr>
            <p:cNvSpPr/>
            <p:nvPr/>
          </p:nvSpPr>
          <p:spPr>
            <a:xfrm rot="19224478" flipH="1">
              <a:off x="2352662" y="4449308"/>
              <a:ext cx="11247120" cy="1735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="" xmlns:a16="http://schemas.microsoft.com/office/drawing/2014/main" id="{27523268-491D-40CF-B6EB-669FBCDE31F5}"/>
                </a:ext>
              </a:extLst>
            </p:cNvPr>
            <p:cNvSpPr/>
            <p:nvPr/>
          </p:nvSpPr>
          <p:spPr>
            <a:xfrm rot="3062081">
              <a:off x="-3152807" y="4480397"/>
              <a:ext cx="10282191" cy="90079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="" xmlns:a16="http://schemas.microsoft.com/office/drawing/2014/main" id="{0A93ACE6-9A62-43A7-BE10-99DBB4E5ADF3}"/>
                </a:ext>
              </a:extLst>
            </p:cNvPr>
            <p:cNvSpPr/>
            <p:nvPr/>
          </p:nvSpPr>
          <p:spPr>
            <a:xfrm rot="3062081">
              <a:off x="-3356705" y="5134895"/>
              <a:ext cx="9460523" cy="1735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Freeform: Shape 87">
            <a:extLst>
              <a:ext uri="{FF2B5EF4-FFF2-40B4-BE49-F238E27FC236}">
                <a16:creationId xmlns="" xmlns:a16="http://schemas.microsoft.com/office/drawing/2014/main" id="{CFE72C38-F989-48B4-B2FD-00E834AF7F40}"/>
              </a:ext>
            </a:extLst>
          </p:cNvPr>
          <p:cNvSpPr/>
          <p:nvPr userDrawn="1"/>
        </p:nvSpPr>
        <p:spPr>
          <a:xfrm rot="18900000">
            <a:off x="3509198" y="4947304"/>
            <a:ext cx="12830191" cy="785553"/>
          </a:xfrm>
          <a:custGeom>
            <a:avLst/>
            <a:gdLst>
              <a:gd name="connsiteX0" fmla="*/ 577248 w 12830191"/>
              <a:gd name="connsiteY0" fmla="*/ 0 h 785553"/>
              <a:gd name="connsiteX1" fmla="*/ 225055 w 12830191"/>
              <a:gd name="connsiteY1" fmla="*/ 785553 h 785553"/>
              <a:gd name="connsiteX2" fmla="*/ 0 w 12830191"/>
              <a:gd name="connsiteY2" fmla="*/ 785552 h 785553"/>
              <a:gd name="connsiteX3" fmla="*/ 352187 w 12830191"/>
              <a:gd name="connsiteY3" fmla="*/ 0 h 785553"/>
              <a:gd name="connsiteX4" fmla="*/ 1016964 w 12830191"/>
              <a:gd name="connsiteY4" fmla="*/ 0 h 785553"/>
              <a:gd name="connsiteX5" fmla="*/ 664776 w 12830191"/>
              <a:gd name="connsiteY5" fmla="*/ 785552 h 785553"/>
              <a:gd name="connsiteX6" fmla="*/ 439719 w 12830191"/>
              <a:gd name="connsiteY6" fmla="*/ 785552 h 785553"/>
              <a:gd name="connsiteX7" fmla="*/ 791910 w 12830191"/>
              <a:gd name="connsiteY7" fmla="*/ 0 h 785553"/>
              <a:gd name="connsiteX8" fmla="*/ 1456682 w 12830191"/>
              <a:gd name="connsiteY8" fmla="*/ 0 h 785553"/>
              <a:gd name="connsiteX9" fmla="*/ 1104495 w 12830191"/>
              <a:gd name="connsiteY9" fmla="*/ 785552 h 785553"/>
              <a:gd name="connsiteX10" fmla="*/ 879437 w 12830191"/>
              <a:gd name="connsiteY10" fmla="*/ 785552 h 785553"/>
              <a:gd name="connsiteX11" fmla="*/ 1231624 w 12830191"/>
              <a:gd name="connsiteY11" fmla="*/ 0 h 785553"/>
              <a:gd name="connsiteX12" fmla="*/ 1896401 w 12830191"/>
              <a:gd name="connsiteY12" fmla="*/ 0 h 785553"/>
              <a:gd name="connsiteX13" fmla="*/ 1544212 w 12830191"/>
              <a:gd name="connsiteY13" fmla="*/ 785552 h 785553"/>
              <a:gd name="connsiteX14" fmla="*/ 1319156 w 12830191"/>
              <a:gd name="connsiteY14" fmla="*/ 785553 h 785553"/>
              <a:gd name="connsiteX15" fmla="*/ 1671346 w 12830191"/>
              <a:gd name="connsiteY15" fmla="*/ 0 h 785553"/>
              <a:gd name="connsiteX16" fmla="*/ 2336115 w 12830191"/>
              <a:gd name="connsiteY16" fmla="*/ 0 h 785553"/>
              <a:gd name="connsiteX17" fmla="*/ 1983932 w 12830191"/>
              <a:gd name="connsiteY17" fmla="*/ 785552 h 785553"/>
              <a:gd name="connsiteX18" fmla="*/ 1758875 w 12830191"/>
              <a:gd name="connsiteY18" fmla="*/ 785552 h 785553"/>
              <a:gd name="connsiteX19" fmla="*/ 2111064 w 12830191"/>
              <a:gd name="connsiteY19" fmla="*/ 0 h 785553"/>
              <a:gd name="connsiteX20" fmla="*/ 2775834 w 12830191"/>
              <a:gd name="connsiteY20" fmla="*/ 0 h 785553"/>
              <a:gd name="connsiteX21" fmla="*/ 2423647 w 12830191"/>
              <a:gd name="connsiteY21" fmla="*/ 785553 h 785553"/>
              <a:gd name="connsiteX22" fmla="*/ 2198593 w 12830191"/>
              <a:gd name="connsiteY22" fmla="*/ 785553 h 785553"/>
              <a:gd name="connsiteX23" fmla="*/ 2550776 w 12830191"/>
              <a:gd name="connsiteY23" fmla="*/ 0 h 785553"/>
              <a:gd name="connsiteX24" fmla="*/ 3215555 w 12830191"/>
              <a:gd name="connsiteY24" fmla="*/ 0 h 785553"/>
              <a:gd name="connsiteX25" fmla="*/ 2863364 w 12830191"/>
              <a:gd name="connsiteY25" fmla="*/ 785552 h 785553"/>
              <a:gd name="connsiteX26" fmla="*/ 2638308 w 12830191"/>
              <a:gd name="connsiteY26" fmla="*/ 785553 h 785553"/>
              <a:gd name="connsiteX27" fmla="*/ 2990500 w 12830191"/>
              <a:gd name="connsiteY27" fmla="*/ 0 h 785553"/>
              <a:gd name="connsiteX28" fmla="*/ 3655271 w 12830191"/>
              <a:gd name="connsiteY28" fmla="*/ 0 h 785553"/>
              <a:gd name="connsiteX29" fmla="*/ 3303086 w 12830191"/>
              <a:gd name="connsiteY29" fmla="*/ 785553 h 785553"/>
              <a:gd name="connsiteX30" fmla="*/ 3078026 w 12830191"/>
              <a:gd name="connsiteY30" fmla="*/ 785552 h 785553"/>
              <a:gd name="connsiteX31" fmla="*/ 3430218 w 12830191"/>
              <a:gd name="connsiteY31" fmla="*/ 0 h 785553"/>
              <a:gd name="connsiteX32" fmla="*/ 4094994 w 12830191"/>
              <a:gd name="connsiteY32" fmla="*/ 0 h 785553"/>
              <a:gd name="connsiteX33" fmla="*/ 3742803 w 12830191"/>
              <a:gd name="connsiteY33" fmla="*/ 785552 h 785553"/>
              <a:gd name="connsiteX34" fmla="*/ 3517744 w 12830191"/>
              <a:gd name="connsiteY34" fmla="*/ 785552 h 785553"/>
              <a:gd name="connsiteX35" fmla="*/ 3869933 w 12830191"/>
              <a:gd name="connsiteY35" fmla="*/ 0 h 785553"/>
              <a:gd name="connsiteX36" fmla="*/ 4534715 w 12830191"/>
              <a:gd name="connsiteY36" fmla="*/ 0 h 785553"/>
              <a:gd name="connsiteX37" fmla="*/ 4182526 w 12830191"/>
              <a:gd name="connsiteY37" fmla="*/ 785552 h 785553"/>
              <a:gd name="connsiteX38" fmla="*/ 3957466 w 12830191"/>
              <a:gd name="connsiteY38" fmla="*/ 785552 h 785553"/>
              <a:gd name="connsiteX39" fmla="*/ 4309655 w 12830191"/>
              <a:gd name="connsiteY39" fmla="*/ 0 h 785553"/>
              <a:gd name="connsiteX40" fmla="*/ 4974425 w 12830191"/>
              <a:gd name="connsiteY40" fmla="*/ 0 h 785553"/>
              <a:gd name="connsiteX41" fmla="*/ 4622240 w 12830191"/>
              <a:gd name="connsiteY41" fmla="*/ 785552 h 785553"/>
              <a:gd name="connsiteX42" fmla="*/ 4397180 w 12830191"/>
              <a:gd name="connsiteY42" fmla="*/ 785553 h 785553"/>
              <a:gd name="connsiteX43" fmla="*/ 4749369 w 12830191"/>
              <a:gd name="connsiteY43" fmla="*/ 1 h 785553"/>
              <a:gd name="connsiteX44" fmla="*/ 5384563 w 12830191"/>
              <a:gd name="connsiteY44" fmla="*/ 0 h 785553"/>
              <a:gd name="connsiteX45" fmla="*/ 5032375 w 12830191"/>
              <a:gd name="connsiteY45" fmla="*/ 785552 h 785553"/>
              <a:gd name="connsiteX46" fmla="*/ 4807318 w 12830191"/>
              <a:gd name="connsiteY46" fmla="*/ 785552 h 785553"/>
              <a:gd name="connsiteX47" fmla="*/ 5159505 w 12830191"/>
              <a:gd name="connsiteY47" fmla="*/ 0 h 785553"/>
              <a:gd name="connsiteX48" fmla="*/ 5824279 w 12830191"/>
              <a:gd name="connsiteY48" fmla="*/ 1 h 785553"/>
              <a:gd name="connsiteX49" fmla="*/ 5472092 w 12830191"/>
              <a:gd name="connsiteY49" fmla="*/ 785552 h 785553"/>
              <a:gd name="connsiteX50" fmla="*/ 5247036 w 12830191"/>
              <a:gd name="connsiteY50" fmla="*/ 785553 h 785553"/>
              <a:gd name="connsiteX51" fmla="*/ 5599222 w 12830191"/>
              <a:gd name="connsiteY51" fmla="*/ 1 h 785553"/>
              <a:gd name="connsiteX52" fmla="*/ 6263999 w 12830191"/>
              <a:gd name="connsiteY52" fmla="*/ 2 h 785553"/>
              <a:gd name="connsiteX53" fmla="*/ 5911809 w 12830191"/>
              <a:gd name="connsiteY53" fmla="*/ 785553 h 785553"/>
              <a:gd name="connsiteX54" fmla="*/ 5686751 w 12830191"/>
              <a:gd name="connsiteY54" fmla="*/ 785552 h 785553"/>
              <a:gd name="connsiteX55" fmla="*/ 6038940 w 12830191"/>
              <a:gd name="connsiteY55" fmla="*/ 0 h 785553"/>
              <a:gd name="connsiteX56" fmla="*/ 6703713 w 12830191"/>
              <a:gd name="connsiteY56" fmla="*/ 0 h 785553"/>
              <a:gd name="connsiteX57" fmla="*/ 6351525 w 12830191"/>
              <a:gd name="connsiteY57" fmla="*/ 785552 h 785553"/>
              <a:gd name="connsiteX58" fmla="*/ 6126466 w 12830191"/>
              <a:gd name="connsiteY58" fmla="*/ 785552 h 785553"/>
              <a:gd name="connsiteX59" fmla="*/ 6478657 w 12830191"/>
              <a:gd name="connsiteY59" fmla="*/ 0 h 785553"/>
              <a:gd name="connsiteX60" fmla="*/ 7143433 w 12830191"/>
              <a:gd name="connsiteY60" fmla="*/ 1 h 785553"/>
              <a:gd name="connsiteX61" fmla="*/ 6791243 w 12830191"/>
              <a:gd name="connsiteY61" fmla="*/ 785552 h 785553"/>
              <a:gd name="connsiteX62" fmla="*/ 6566186 w 12830191"/>
              <a:gd name="connsiteY62" fmla="*/ 785552 h 785553"/>
              <a:gd name="connsiteX63" fmla="*/ 6918375 w 12830191"/>
              <a:gd name="connsiteY63" fmla="*/ 1 h 785553"/>
              <a:gd name="connsiteX64" fmla="*/ 7583152 w 12830191"/>
              <a:gd name="connsiteY64" fmla="*/ 1 h 785553"/>
              <a:gd name="connsiteX65" fmla="*/ 7230962 w 12830191"/>
              <a:gd name="connsiteY65" fmla="*/ 785553 h 785553"/>
              <a:gd name="connsiteX66" fmla="*/ 7005905 w 12830191"/>
              <a:gd name="connsiteY66" fmla="*/ 785552 h 785553"/>
              <a:gd name="connsiteX67" fmla="*/ 7358094 w 12830191"/>
              <a:gd name="connsiteY67" fmla="*/ 1 h 785553"/>
              <a:gd name="connsiteX68" fmla="*/ 8022871 w 12830191"/>
              <a:gd name="connsiteY68" fmla="*/ 1 h 785553"/>
              <a:gd name="connsiteX69" fmla="*/ 7670680 w 12830191"/>
              <a:gd name="connsiteY69" fmla="*/ 785552 h 785553"/>
              <a:gd name="connsiteX70" fmla="*/ 7445622 w 12830191"/>
              <a:gd name="connsiteY70" fmla="*/ 785552 h 785553"/>
              <a:gd name="connsiteX71" fmla="*/ 7797813 w 12830191"/>
              <a:gd name="connsiteY71" fmla="*/ 1 h 785553"/>
              <a:gd name="connsiteX72" fmla="*/ 8462589 w 12830191"/>
              <a:gd name="connsiteY72" fmla="*/ 1 h 785553"/>
              <a:gd name="connsiteX73" fmla="*/ 8110400 w 12830191"/>
              <a:gd name="connsiteY73" fmla="*/ 785553 h 785553"/>
              <a:gd name="connsiteX74" fmla="*/ 7885342 w 12830191"/>
              <a:gd name="connsiteY74" fmla="*/ 785553 h 785553"/>
              <a:gd name="connsiteX75" fmla="*/ 8237531 w 12830191"/>
              <a:gd name="connsiteY75" fmla="*/ 0 h 785553"/>
              <a:gd name="connsiteX76" fmla="*/ 8902308 w 12830191"/>
              <a:gd name="connsiteY76" fmla="*/ 0 h 785553"/>
              <a:gd name="connsiteX77" fmla="*/ 8550118 w 12830191"/>
              <a:gd name="connsiteY77" fmla="*/ 785553 h 785553"/>
              <a:gd name="connsiteX78" fmla="*/ 8325061 w 12830191"/>
              <a:gd name="connsiteY78" fmla="*/ 785553 h 785553"/>
              <a:gd name="connsiteX79" fmla="*/ 8677249 w 12830191"/>
              <a:gd name="connsiteY79" fmla="*/ 0 h 785553"/>
              <a:gd name="connsiteX80" fmla="*/ 9342026 w 12830191"/>
              <a:gd name="connsiteY80" fmla="*/ 0 h 785553"/>
              <a:gd name="connsiteX81" fmla="*/ 8989837 w 12830191"/>
              <a:gd name="connsiteY81" fmla="*/ 785553 h 785553"/>
              <a:gd name="connsiteX82" fmla="*/ 8764778 w 12830191"/>
              <a:gd name="connsiteY82" fmla="*/ 785552 h 785553"/>
              <a:gd name="connsiteX83" fmla="*/ 9116969 w 12830191"/>
              <a:gd name="connsiteY83" fmla="*/ 0 h 785553"/>
              <a:gd name="connsiteX84" fmla="*/ 9781741 w 12830191"/>
              <a:gd name="connsiteY84" fmla="*/ 1 h 785553"/>
              <a:gd name="connsiteX85" fmla="*/ 9429551 w 12830191"/>
              <a:gd name="connsiteY85" fmla="*/ 785552 h 785553"/>
              <a:gd name="connsiteX86" fmla="*/ 9204493 w 12830191"/>
              <a:gd name="connsiteY86" fmla="*/ 785552 h 785553"/>
              <a:gd name="connsiteX87" fmla="*/ 9556683 w 12830191"/>
              <a:gd name="connsiteY87" fmla="*/ 1 h 785553"/>
              <a:gd name="connsiteX88" fmla="*/ 10191879 w 12830191"/>
              <a:gd name="connsiteY88" fmla="*/ 0 h 785553"/>
              <a:gd name="connsiteX89" fmla="*/ 9839689 w 12830191"/>
              <a:gd name="connsiteY89" fmla="*/ 785552 h 785553"/>
              <a:gd name="connsiteX90" fmla="*/ 9614631 w 12830191"/>
              <a:gd name="connsiteY90" fmla="*/ 785552 h 785553"/>
              <a:gd name="connsiteX91" fmla="*/ 9966821 w 12830191"/>
              <a:gd name="connsiteY91" fmla="*/ 0 h 785553"/>
              <a:gd name="connsiteX92" fmla="*/ 10631597 w 12830191"/>
              <a:gd name="connsiteY92" fmla="*/ 0 h 785553"/>
              <a:gd name="connsiteX93" fmla="*/ 10279407 w 12830191"/>
              <a:gd name="connsiteY93" fmla="*/ 785552 h 785553"/>
              <a:gd name="connsiteX94" fmla="*/ 10054351 w 12830191"/>
              <a:gd name="connsiteY94" fmla="*/ 785553 h 785553"/>
              <a:gd name="connsiteX95" fmla="*/ 10406539 w 12830191"/>
              <a:gd name="connsiteY95" fmla="*/ 0 h 785553"/>
              <a:gd name="connsiteX96" fmla="*/ 11071315 w 12830191"/>
              <a:gd name="connsiteY96" fmla="*/ 1 h 785553"/>
              <a:gd name="connsiteX97" fmla="*/ 10719127 w 12830191"/>
              <a:gd name="connsiteY97" fmla="*/ 785553 h 785553"/>
              <a:gd name="connsiteX98" fmla="*/ 10494069 w 12830191"/>
              <a:gd name="connsiteY98" fmla="*/ 785552 h 785553"/>
              <a:gd name="connsiteX99" fmla="*/ 10846257 w 12830191"/>
              <a:gd name="connsiteY99" fmla="*/ 1 h 785553"/>
              <a:gd name="connsiteX100" fmla="*/ 11511035 w 12830191"/>
              <a:gd name="connsiteY100" fmla="*/ 0 h 785553"/>
              <a:gd name="connsiteX101" fmla="*/ 11158845 w 12830191"/>
              <a:gd name="connsiteY101" fmla="*/ 785552 h 785553"/>
              <a:gd name="connsiteX102" fmla="*/ 10933787 w 12830191"/>
              <a:gd name="connsiteY102" fmla="*/ 785552 h 785553"/>
              <a:gd name="connsiteX103" fmla="*/ 11285977 w 12830191"/>
              <a:gd name="connsiteY103" fmla="*/ 0 h 785553"/>
              <a:gd name="connsiteX104" fmla="*/ 11950753 w 12830191"/>
              <a:gd name="connsiteY104" fmla="*/ 0 h 785553"/>
              <a:gd name="connsiteX105" fmla="*/ 11598563 w 12830191"/>
              <a:gd name="connsiteY105" fmla="*/ 785552 h 785553"/>
              <a:gd name="connsiteX106" fmla="*/ 11373505 w 12830191"/>
              <a:gd name="connsiteY106" fmla="*/ 785552 h 785553"/>
              <a:gd name="connsiteX107" fmla="*/ 11725695 w 12830191"/>
              <a:gd name="connsiteY107" fmla="*/ 0 h 785553"/>
              <a:gd name="connsiteX108" fmla="*/ 12390471 w 12830191"/>
              <a:gd name="connsiteY108" fmla="*/ 0 h 785553"/>
              <a:gd name="connsiteX109" fmla="*/ 12038283 w 12830191"/>
              <a:gd name="connsiteY109" fmla="*/ 785552 h 785553"/>
              <a:gd name="connsiteX110" fmla="*/ 11813225 w 12830191"/>
              <a:gd name="connsiteY110" fmla="*/ 785553 h 785553"/>
              <a:gd name="connsiteX111" fmla="*/ 12165413 w 12830191"/>
              <a:gd name="connsiteY111" fmla="*/ 0 h 785553"/>
              <a:gd name="connsiteX112" fmla="*/ 12830191 w 12830191"/>
              <a:gd name="connsiteY112" fmla="*/ 0 h 785553"/>
              <a:gd name="connsiteX113" fmla="*/ 12477999 w 12830191"/>
              <a:gd name="connsiteY113" fmla="*/ 785553 h 785553"/>
              <a:gd name="connsiteX114" fmla="*/ 12252943 w 12830191"/>
              <a:gd name="connsiteY114" fmla="*/ 785552 h 785553"/>
              <a:gd name="connsiteX115" fmla="*/ 12605133 w 12830191"/>
              <a:gd name="connsiteY115" fmla="*/ 0 h 78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2830191" h="785553">
                <a:moveTo>
                  <a:pt x="577248" y="0"/>
                </a:moveTo>
                <a:lnTo>
                  <a:pt x="225055" y="785553"/>
                </a:lnTo>
                <a:lnTo>
                  <a:pt x="0" y="785552"/>
                </a:lnTo>
                <a:lnTo>
                  <a:pt x="352187" y="0"/>
                </a:lnTo>
                <a:close/>
                <a:moveTo>
                  <a:pt x="1016964" y="0"/>
                </a:moveTo>
                <a:lnTo>
                  <a:pt x="664776" y="785552"/>
                </a:lnTo>
                <a:lnTo>
                  <a:pt x="439719" y="785552"/>
                </a:lnTo>
                <a:lnTo>
                  <a:pt x="791910" y="0"/>
                </a:lnTo>
                <a:close/>
                <a:moveTo>
                  <a:pt x="1456682" y="0"/>
                </a:moveTo>
                <a:lnTo>
                  <a:pt x="1104495" y="785552"/>
                </a:lnTo>
                <a:lnTo>
                  <a:pt x="879437" y="785552"/>
                </a:lnTo>
                <a:lnTo>
                  <a:pt x="1231624" y="0"/>
                </a:lnTo>
                <a:close/>
                <a:moveTo>
                  <a:pt x="1896401" y="0"/>
                </a:moveTo>
                <a:lnTo>
                  <a:pt x="1544212" y="785552"/>
                </a:lnTo>
                <a:lnTo>
                  <a:pt x="1319156" y="785553"/>
                </a:lnTo>
                <a:lnTo>
                  <a:pt x="1671346" y="0"/>
                </a:lnTo>
                <a:close/>
                <a:moveTo>
                  <a:pt x="2336115" y="0"/>
                </a:moveTo>
                <a:lnTo>
                  <a:pt x="1983932" y="785552"/>
                </a:lnTo>
                <a:lnTo>
                  <a:pt x="1758875" y="785552"/>
                </a:lnTo>
                <a:lnTo>
                  <a:pt x="2111064" y="0"/>
                </a:lnTo>
                <a:close/>
                <a:moveTo>
                  <a:pt x="2775834" y="0"/>
                </a:moveTo>
                <a:lnTo>
                  <a:pt x="2423647" y="785553"/>
                </a:lnTo>
                <a:lnTo>
                  <a:pt x="2198593" y="785553"/>
                </a:lnTo>
                <a:lnTo>
                  <a:pt x="2550776" y="0"/>
                </a:lnTo>
                <a:close/>
                <a:moveTo>
                  <a:pt x="3215555" y="0"/>
                </a:moveTo>
                <a:lnTo>
                  <a:pt x="2863364" y="785552"/>
                </a:lnTo>
                <a:lnTo>
                  <a:pt x="2638308" y="785553"/>
                </a:lnTo>
                <a:lnTo>
                  <a:pt x="2990500" y="0"/>
                </a:lnTo>
                <a:close/>
                <a:moveTo>
                  <a:pt x="3655271" y="0"/>
                </a:moveTo>
                <a:lnTo>
                  <a:pt x="3303086" y="785553"/>
                </a:lnTo>
                <a:lnTo>
                  <a:pt x="3078026" y="785552"/>
                </a:lnTo>
                <a:lnTo>
                  <a:pt x="3430218" y="0"/>
                </a:lnTo>
                <a:close/>
                <a:moveTo>
                  <a:pt x="4094994" y="0"/>
                </a:moveTo>
                <a:lnTo>
                  <a:pt x="3742803" y="785552"/>
                </a:lnTo>
                <a:lnTo>
                  <a:pt x="3517744" y="785552"/>
                </a:lnTo>
                <a:lnTo>
                  <a:pt x="3869933" y="0"/>
                </a:lnTo>
                <a:close/>
                <a:moveTo>
                  <a:pt x="4534715" y="0"/>
                </a:moveTo>
                <a:lnTo>
                  <a:pt x="4182526" y="785552"/>
                </a:lnTo>
                <a:lnTo>
                  <a:pt x="3957466" y="785552"/>
                </a:lnTo>
                <a:lnTo>
                  <a:pt x="4309655" y="0"/>
                </a:lnTo>
                <a:close/>
                <a:moveTo>
                  <a:pt x="4974425" y="0"/>
                </a:moveTo>
                <a:lnTo>
                  <a:pt x="4622240" y="785552"/>
                </a:lnTo>
                <a:lnTo>
                  <a:pt x="4397180" y="785553"/>
                </a:lnTo>
                <a:lnTo>
                  <a:pt x="4749369" y="1"/>
                </a:lnTo>
                <a:close/>
                <a:moveTo>
                  <a:pt x="5384563" y="0"/>
                </a:moveTo>
                <a:lnTo>
                  <a:pt x="5032375" y="785552"/>
                </a:lnTo>
                <a:lnTo>
                  <a:pt x="4807318" y="785552"/>
                </a:lnTo>
                <a:lnTo>
                  <a:pt x="5159505" y="0"/>
                </a:lnTo>
                <a:close/>
                <a:moveTo>
                  <a:pt x="5824279" y="1"/>
                </a:moveTo>
                <a:lnTo>
                  <a:pt x="5472092" y="785552"/>
                </a:lnTo>
                <a:lnTo>
                  <a:pt x="5247036" y="785553"/>
                </a:lnTo>
                <a:lnTo>
                  <a:pt x="5599222" y="1"/>
                </a:lnTo>
                <a:close/>
                <a:moveTo>
                  <a:pt x="6263999" y="2"/>
                </a:moveTo>
                <a:lnTo>
                  <a:pt x="5911809" y="785553"/>
                </a:lnTo>
                <a:lnTo>
                  <a:pt x="5686751" y="785552"/>
                </a:lnTo>
                <a:lnTo>
                  <a:pt x="6038940" y="0"/>
                </a:lnTo>
                <a:close/>
                <a:moveTo>
                  <a:pt x="6703713" y="0"/>
                </a:moveTo>
                <a:lnTo>
                  <a:pt x="6351525" y="785552"/>
                </a:lnTo>
                <a:lnTo>
                  <a:pt x="6126466" y="785552"/>
                </a:lnTo>
                <a:lnTo>
                  <a:pt x="6478657" y="0"/>
                </a:lnTo>
                <a:close/>
                <a:moveTo>
                  <a:pt x="7143433" y="1"/>
                </a:moveTo>
                <a:lnTo>
                  <a:pt x="6791243" y="785552"/>
                </a:lnTo>
                <a:lnTo>
                  <a:pt x="6566186" y="785552"/>
                </a:lnTo>
                <a:lnTo>
                  <a:pt x="6918375" y="1"/>
                </a:lnTo>
                <a:close/>
                <a:moveTo>
                  <a:pt x="7583152" y="1"/>
                </a:moveTo>
                <a:lnTo>
                  <a:pt x="7230962" y="785553"/>
                </a:lnTo>
                <a:lnTo>
                  <a:pt x="7005905" y="785552"/>
                </a:lnTo>
                <a:lnTo>
                  <a:pt x="7358094" y="1"/>
                </a:lnTo>
                <a:close/>
                <a:moveTo>
                  <a:pt x="8022871" y="1"/>
                </a:moveTo>
                <a:lnTo>
                  <a:pt x="7670680" y="785552"/>
                </a:lnTo>
                <a:lnTo>
                  <a:pt x="7445622" y="785552"/>
                </a:lnTo>
                <a:lnTo>
                  <a:pt x="7797813" y="1"/>
                </a:lnTo>
                <a:close/>
                <a:moveTo>
                  <a:pt x="8462589" y="1"/>
                </a:moveTo>
                <a:lnTo>
                  <a:pt x="8110400" y="785553"/>
                </a:lnTo>
                <a:lnTo>
                  <a:pt x="7885342" y="785553"/>
                </a:lnTo>
                <a:lnTo>
                  <a:pt x="8237531" y="0"/>
                </a:lnTo>
                <a:close/>
                <a:moveTo>
                  <a:pt x="8902308" y="0"/>
                </a:moveTo>
                <a:lnTo>
                  <a:pt x="8550118" y="785553"/>
                </a:lnTo>
                <a:lnTo>
                  <a:pt x="8325061" y="785553"/>
                </a:lnTo>
                <a:lnTo>
                  <a:pt x="8677249" y="0"/>
                </a:lnTo>
                <a:close/>
                <a:moveTo>
                  <a:pt x="9342026" y="0"/>
                </a:moveTo>
                <a:lnTo>
                  <a:pt x="8989837" y="785553"/>
                </a:lnTo>
                <a:lnTo>
                  <a:pt x="8764778" y="785552"/>
                </a:lnTo>
                <a:lnTo>
                  <a:pt x="9116969" y="0"/>
                </a:lnTo>
                <a:close/>
                <a:moveTo>
                  <a:pt x="9781741" y="1"/>
                </a:moveTo>
                <a:lnTo>
                  <a:pt x="9429551" y="785552"/>
                </a:lnTo>
                <a:lnTo>
                  <a:pt x="9204493" y="785552"/>
                </a:lnTo>
                <a:lnTo>
                  <a:pt x="9556683" y="1"/>
                </a:lnTo>
                <a:close/>
                <a:moveTo>
                  <a:pt x="10191879" y="0"/>
                </a:moveTo>
                <a:lnTo>
                  <a:pt x="9839689" y="785552"/>
                </a:lnTo>
                <a:lnTo>
                  <a:pt x="9614631" y="785552"/>
                </a:lnTo>
                <a:lnTo>
                  <a:pt x="9966821" y="0"/>
                </a:lnTo>
                <a:close/>
                <a:moveTo>
                  <a:pt x="10631597" y="0"/>
                </a:moveTo>
                <a:lnTo>
                  <a:pt x="10279407" y="785552"/>
                </a:lnTo>
                <a:lnTo>
                  <a:pt x="10054351" y="785553"/>
                </a:lnTo>
                <a:lnTo>
                  <a:pt x="10406539" y="0"/>
                </a:lnTo>
                <a:close/>
                <a:moveTo>
                  <a:pt x="11071315" y="1"/>
                </a:moveTo>
                <a:lnTo>
                  <a:pt x="10719127" y="785553"/>
                </a:lnTo>
                <a:lnTo>
                  <a:pt x="10494069" y="785552"/>
                </a:lnTo>
                <a:lnTo>
                  <a:pt x="10846257" y="1"/>
                </a:lnTo>
                <a:close/>
                <a:moveTo>
                  <a:pt x="11511035" y="0"/>
                </a:moveTo>
                <a:lnTo>
                  <a:pt x="11158845" y="785552"/>
                </a:lnTo>
                <a:lnTo>
                  <a:pt x="10933787" y="785552"/>
                </a:lnTo>
                <a:lnTo>
                  <a:pt x="11285977" y="0"/>
                </a:lnTo>
                <a:close/>
                <a:moveTo>
                  <a:pt x="11950753" y="0"/>
                </a:moveTo>
                <a:lnTo>
                  <a:pt x="11598563" y="785552"/>
                </a:lnTo>
                <a:lnTo>
                  <a:pt x="11373505" y="785552"/>
                </a:lnTo>
                <a:lnTo>
                  <a:pt x="11725695" y="0"/>
                </a:lnTo>
                <a:close/>
                <a:moveTo>
                  <a:pt x="12390471" y="0"/>
                </a:moveTo>
                <a:lnTo>
                  <a:pt x="12038283" y="785552"/>
                </a:lnTo>
                <a:lnTo>
                  <a:pt x="11813225" y="785553"/>
                </a:lnTo>
                <a:lnTo>
                  <a:pt x="12165413" y="0"/>
                </a:lnTo>
                <a:close/>
                <a:moveTo>
                  <a:pt x="12830191" y="0"/>
                </a:moveTo>
                <a:lnTo>
                  <a:pt x="12477999" y="785553"/>
                </a:lnTo>
                <a:lnTo>
                  <a:pt x="12252943" y="785552"/>
                </a:lnTo>
                <a:lnTo>
                  <a:pt x="1260513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CA9D9475-5030-40E0-BA45-43E43C1EDA5E}"/>
              </a:ext>
            </a:extLst>
          </p:cNvPr>
          <p:cNvSpPr/>
          <p:nvPr userDrawn="1"/>
        </p:nvSpPr>
        <p:spPr>
          <a:xfrm rot="2642081">
            <a:off x="-1899646" y="5324631"/>
            <a:ext cx="5483635" cy="611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30A974D6-D054-4316-B09E-DC2758AE1E3D}"/>
              </a:ext>
            </a:extLst>
          </p:cNvPr>
          <p:cNvGrpSpPr/>
          <p:nvPr userDrawn="1"/>
        </p:nvGrpSpPr>
        <p:grpSpPr>
          <a:xfrm rot="5400000">
            <a:off x="1481168" y="2288052"/>
            <a:ext cx="5660274" cy="2849610"/>
            <a:chOff x="-3610" y="51092"/>
            <a:chExt cx="5660274" cy="2849610"/>
          </a:xfrm>
          <a:gradFill>
            <a:gsLst>
              <a:gs pos="0">
                <a:schemeClr val="bg1">
                  <a:alpha val="30000"/>
                </a:schemeClr>
              </a:gs>
              <a:gs pos="100000">
                <a:schemeClr val="bg1"/>
              </a:gs>
            </a:gsLst>
            <a:lin ang="5400000" scaled="0"/>
          </a:gradFill>
        </p:grpSpPr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F0AAB215-D598-4D89-830B-1533EE29992D}"/>
                </a:ext>
              </a:extLst>
            </p:cNvPr>
            <p:cNvSpPr/>
            <p:nvPr/>
          </p:nvSpPr>
          <p:spPr>
            <a:xfrm rot="16200000">
              <a:off x="2722653" y="2692954"/>
              <a:ext cx="207748" cy="207748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62C91C94-33F6-4A08-93C1-FFF237AEF45E}"/>
                </a:ext>
              </a:extLst>
            </p:cNvPr>
            <p:cNvGrpSpPr/>
            <p:nvPr/>
          </p:nvGrpSpPr>
          <p:grpSpPr>
            <a:xfrm>
              <a:off x="2450416" y="2429810"/>
              <a:ext cx="752223" cy="207748"/>
              <a:chOff x="2363854" y="2429810"/>
              <a:chExt cx="752223" cy="207748"/>
            </a:xfrm>
            <a:grpFill/>
          </p:grpSpPr>
          <p:sp>
            <p:nvSpPr>
              <p:cNvPr id="165" name="Freeform: Shape 164">
                <a:extLst>
                  <a:ext uri="{FF2B5EF4-FFF2-40B4-BE49-F238E27FC236}">
                    <a16:creationId xmlns="" xmlns:a16="http://schemas.microsoft.com/office/drawing/2014/main" id="{4C70B28A-CF51-4070-8A61-BA48718D5466}"/>
                  </a:ext>
                </a:extLst>
              </p:cNvPr>
              <p:cNvSpPr/>
              <p:nvPr/>
            </p:nvSpPr>
            <p:spPr>
              <a:xfrm rot="16200000">
                <a:off x="2363854" y="242981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7 w 57150"/>
                  <a:gd name="connsiteY2" fmla="*/ 49530 h 57150"/>
                  <a:gd name="connsiteX3" fmla="*/ 14287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2" y="59055"/>
                      <a:pt x="14287" y="49530"/>
                    </a:cubicBezTo>
                    <a:cubicBezTo>
                      <a:pt x="4763" y="40005"/>
                      <a:pt x="4763" y="23813"/>
                      <a:pt x="14287" y="14288"/>
                    </a:cubicBezTo>
                    <a:cubicBezTo>
                      <a:pt x="23812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="" xmlns:a16="http://schemas.microsoft.com/office/drawing/2014/main" id="{BA33DA12-0FED-4AC3-871E-3E6405AA8F87}"/>
                  </a:ext>
                </a:extLst>
              </p:cNvPr>
              <p:cNvSpPr/>
              <p:nvPr/>
            </p:nvSpPr>
            <p:spPr>
              <a:xfrm rot="16200000">
                <a:off x="2908329" y="242981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7 w 57150"/>
                  <a:gd name="connsiteY2" fmla="*/ 50244 h 57150"/>
                  <a:gd name="connsiteX3" fmla="*/ 14287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2" y="59769"/>
                      <a:pt x="14287" y="50244"/>
                    </a:cubicBezTo>
                    <a:cubicBezTo>
                      <a:pt x="4763" y="40719"/>
                      <a:pt x="4763" y="24527"/>
                      <a:pt x="14287" y="15002"/>
                    </a:cubicBezTo>
                    <a:cubicBezTo>
                      <a:pt x="23812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6EBA4A8A-69F3-48BA-B968-318641476116}"/>
                </a:ext>
              </a:extLst>
            </p:cNvPr>
            <p:cNvGrpSpPr/>
            <p:nvPr/>
          </p:nvGrpSpPr>
          <p:grpSpPr>
            <a:xfrm>
              <a:off x="2177315" y="2166659"/>
              <a:ext cx="1298424" cy="207748"/>
              <a:chOff x="2100706" y="2166659"/>
              <a:chExt cx="1298424" cy="207748"/>
            </a:xfrm>
            <a:grpFill/>
          </p:grpSpPr>
          <p:sp>
            <p:nvSpPr>
              <p:cNvPr id="162" name="Freeform: Shape 161">
                <a:extLst>
                  <a:ext uri="{FF2B5EF4-FFF2-40B4-BE49-F238E27FC236}">
                    <a16:creationId xmlns="" xmlns:a16="http://schemas.microsoft.com/office/drawing/2014/main" id="{AACE6AAA-3523-41E3-8642-8144AD777683}"/>
                  </a:ext>
                </a:extLst>
              </p:cNvPr>
              <p:cNvSpPr/>
              <p:nvPr/>
            </p:nvSpPr>
            <p:spPr>
              <a:xfrm rot="16200000">
                <a:off x="2100706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="" xmlns:a16="http://schemas.microsoft.com/office/drawing/2014/main" id="{3346C1FC-D473-46A7-9202-70D028022624}"/>
                  </a:ext>
                </a:extLst>
              </p:cNvPr>
              <p:cNvSpPr/>
              <p:nvPr/>
            </p:nvSpPr>
            <p:spPr>
              <a:xfrm rot="16200000">
                <a:off x="2646044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="" xmlns:a16="http://schemas.microsoft.com/office/drawing/2014/main" id="{A03627DA-9DA7-46E9-B362-74306DDC4B4F}"/>
                  </a:ext>
                </a:extLst>
              </p:cNvPr>
              <p:cNvSpPr/>
              <p:nvPr/>
            </p:nvSpPr>
            <p:spPr>
              <a:xfrm rot="16200000">
                <a:off x="3191382" y="2166659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="" xmlns:a16="http://schemas.microsoft.com/office/drawing/2014/main" id="{848BB85E-55A2-482C-ABC5-A59A4B253DAE}"/>
                </a:ext>
              </a:extLst>
            </p:cNvPr>
            <p:cNvGrpSpPr/>
            <p:nvPr/>
          </p:nvGrpSpPr>
          <p:grpSpPr>
            <a:xfrm>
              <a:off x="1905078" y="1900051"/>
              <a:ext cx="1842899" cy="207748"/>
              <a:chOff x="1837558" y="1900051"/>
              <a:chExt cx="1842899" cy="207748"/>
            </a:xfrm>
            <a:grpFill/>
          </p:grpSpPr>
          <p:sp>
            <p:nvSpPr>
              <p:cNvPr id="158" name="Freeform: Shape 157">
                <a:extLst>
                  <a:ext uri="{FF2B5EF4-FFF2-40B4-BE49-F238E27FC236}">
                    <a16:creationId xmlns="" xmlns:a16="http://schemas.microsoft.com/office/drawing/2014/main" id="{ABC0BAC3-C110-4FD7-BAEC-B26B3FD5D92B}"/>
                  </a:ext>
                </a:extLst>
              </p:cNvPr>
              <p:cNvSpPr/>
              <p:nvPr/>
            </p:nvSpPr>
            <p:spPr>
              <a:xfrm rot="16200000">
                <a:off x="183755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="" xmlns:a16="http://schemas.microsoft.com/office/drawing/2014/main" id="{ACA402D3-7592-401C-BA1F-F41ADC1C88BF}"/>
                  </a:ext>
                </a:extLst>
              </p:cNvPr>
              <p:cNvSpPr/>
              <p:nvPr/>
            </p:nvSpPr>
            <p:spPr>
              <a:xfrm rot="16200000">
                <a:off x="238260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="" xmlns:a16="http://schemas.microsoft.com/office/drawing/2014/main" id="{0647618C-7DFD-4598-AB72-BDAAD6EAAC32}"/>
                  </a:ext>
                </a:extLst>
              </p:cNvPr>
              <p:cNvSpPr/>
              <p:nvPr/>
            </p:nvSpPr>
            <p:spPr>
              <a:xfrm rot="16200000">
                <a:off x="2927658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="" xmlns:a16="http://schemas.microsoft.com/office/drawing/2014/main" id="{4C6FBD1C-67B7-4119-AEDC-CE802997F8DB}"/>
                  </a:ext>
                </a:extLst>
              </p:cNvPr>
              <p:cNvSpPr/>
              <p:nvPr/>
            </p:nvSpPr>
            <p:spPr>
              <a:xfrm rot="16200000">
                <a:off x="3472709" y="1900051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="" xmlns:a16="http://schemas.microsoft.com/office/drawing/2014/main" id="{06D6BF38-DACC-43CD-BAD6-ABEEA5830844}"/>
                </a:ext>
              </a:extLst>
            </p:cNvPr>
            <p:cNvGrpSpPr/>
            <p:nvPr/>
          </p:nvGrpSpPr>
          <p:grpSpPr>
            <a:xfrm>
              <a:off x="1631975" y="1636903"/>
              <a:ext cx="2389104" cy="207748"/>
              <a:chOff x="1574411" y="1636903"/>
              <a:chExt cx="2389104" cy="207748"/>
            </a:xfrm>
            <a:grpFill/>
          </p:grpSpPr>
          <p:sp>
            <p:nvSpPr>
              <p:cNvPr id="153" name="Freeform: Shape 152">
                <a:extLst>
                  <a:ext uri="{FF2B5EF4-FFF2-40B4-BE49-F238E27FC236}">
                    <a16:creationId xmlns="" xmlns:a16="http://schemas.microsoft.com/office/drawing/2014/main" id="{4C870D05-C625-4345-BFB5-9B3CDA5E7CFA}"/>
                  </a:ext>
                </a:extLst>
              </p:cNvPr>
              <p:cNvSpPr/>
              <p:nvPr/>
            </p:nvSpPr>
            <p:spPr>
              <a:xfrm rot="16200000">
                <a:off x="1574411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="" xmlns:a16="http://schemas.microsoft.com/office/drawing/2014/main" id="{2DD5D4D7-39FD-4748-B54B-F9F557073F6A}"/>
                  </a:ext>
                </a:extLst>
              </p:cNvPr>
              <p:cNvSpPr/>
              <p:nvPr/>
            </p:nvSpPr>
            <p:spPr>
              <a:xfrm rot="16200000">
                <a:off x="2119750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="" xmlns:a16="http://schemas.microsoft.com/office/drawing/2014/main" id="{5D1064BB-BA21-41A0-B64C-DA9BED323220}"/>
                  </a:ext>
                </a:extLst>
              </p:cNvPr>
              <p:cNvSpPr/>
              <p:nvPr/>
            </p:nvSpPr>
            <p:spPr>
              <a:xfrm rot="16200000">
                <a:off x="2665089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="" xmlns:a16="http://schemas.microsoft.com/office/drawing/2014/main" id="{F726DC9B-E716-446D-9612-2828BAC25F19}"/>
                  </a:ext>
                </a:extLst>
              </p:cNvPr>
              <p:cNvSpPr/>
              <p:nvPr/>
            </p:nvSpPr>
            <p:spPr>
              <a:xfrm rot="16200000">
                <a:off x="3210428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="" xmlns:a16="http://schemas.microsoft.com/office/drawing/2014/main" id="{1B942BCB-BFF8-4DD2-A90F-30C35DCED3A5}"/>
                  </a:ext>
                </a:extLst>
              </p:cNvPr>
              <p:cNvSpPr/>
              <p:nvPr/>
            </p:nvSpPr>
            <p:spPr>
              <a:xfrm rot="16200000">
                <a:off x="3755767" y="1636903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F02B0EDC-F3BB-493E-9089-108913407416}"/>
                </a:ext>
              </a:extLst>
            </p:cNvPr>
            <p:cNvGrpSpPr/>
            <p:nvPr/>
          </p:nvGrpSpPr>
          <p:grpSpPr>
            <a:xfrm>
              <a:off x="1359738" y="1373756"/>
              <a:ext cx="2933579" cy="207748"/>
              <a:chOff x="1311263" y="1373756"/>
              <a:chExt cx="2933579" cy="207748"/>
            </a:xfrm>
            <a:grpFill/>
          </p:grpSpPr>
          <p:sp>
            <p:nvSpPr>
              <p:cNvPr id="147" name="Freeform: Shape 146">
                <a:extLst>
                  <a:ext uri="{FF2B5EF4-FFF2-40B4-BE49-F238E27FC236}">
                    <a16:creationId xmlns="" xmlns:a16="http://schemas.microsoft.com/office/drawing/2014/main" id="{8BFB4164-254D-40DF-BEB2-6F9615F86877}"/>
                  </a:ext>
                </a:extLst>
              </p:cNvPr>
              <p:cNvSpPr/>
              <p:nvPr/>
            </p:nvSpPr>
            <p:spPr>
              <a:xfrm rot="16200000">
                <a:off x="1311263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="" xmlns:a16="http://schemas.microsoft.com/office/drawing/2014/main" id="{69D934FA-4AF6-4D78-ACE5-1ADFBB9FDB5B}"/>
                  </a:ext>
                </a:extLst>
              </p:cNvPr>
              <p:cNvSpPr/>
              <p:nvPr/>
            </p:nvSpPr>
            <p:spPr>
              <a:xfrm rot="16200000">
                <a:off x="1856429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="" xmlns:a16="http://schemas.microsoft.com/office/drawing/2014/main" id="{6B035C74-B45A-4EEE-B21D-AA402F4B6E51}"/>
                  </a:ext>
                </a:extLst>
              </p:cNvPr>
              <p:cNvSpPr/>
              <p:nvPr/>
            </p:nvSpPr>
            <p:spPr>
              <a:xfrm rot="16200000">
                <a:off x="2401595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="" xmlns:a16="http://schemas.microsoft.com/office/drawing/2014/main" id="{01931017-9C93-4E17-80F4-387149A34758}"/>
                  </a:ext>
                </a:extLst>
              </p:cNvPr>
              <p:cNvSpPr/>
              <p:nvPr/>
            </p:nvSpPr>
            <p:spPr>
              <a:xfrm rot="16200000">
                <a:off x="2946761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="" xmlns:a16="http://schemas.microsoft.com/office/drawing/2014/main" id="{E8F9C1DF-1FDF-48FD-81DB-BE9D0B60C51F}"/>
                  </a:ext>
                </a:extLst>
              </p:cNvPr>
              <p:cNvSpPr/>
              <p:nvPr/>
            </p:nvSpPr>
            <p:spPr>
              <a:xfrm rot="16200000">
                <a:off x="3491927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="" xmlns:a16="http://schemas.microsoft.com/office/drawing/2014/main" id="{1CE728BB-3926-4A58-ADB8-C4A07A5C44FC}"/>
                  </a:ext>
                </a:extLst>
              </p:cNvPr>
              <p:cNvSpPr/>
              <p:nvPr/>
            </p:nvSpPr>
            <p:spPr>
              <a:xfrm rot="16200000">
                <a:off x="4037094" y="137375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="" xmlns:a16="http://schemas.microsoft.com/office/drawing/2014/main" id="{85001AB6-DB17-4C1C-8BB3-602151D690FB}"/>
                </a:ext>
              </a:extLst>
            </p:cNvPr>
            <p:cNvGrpSpPr/>
            <p:nvPr/>
          </p:nvGrpSpPr>
          <p:grpSpPr>
            <a:xfrm>
              <a:off x="1086637" y="1107147"/>
              <a:ext cx="3479781" cy="207748"/>
              <a:chOff x="1048115" y="1107147"/>
              <a:chExt cx="3479781" cy="207748"/>
            </a:xfrm>
            <a:grpFill/>
          </p:grpSpPr>
          <p:sp>
            <p:nvSpPr>
              <p:cNvPr id="140" name="Freeform: Shape 139">
                <a:extLst>
                  <a:ext uri="{FF2B5EF4-FFF2-40B4-BE49-F238E27FC236}">
                    <a16:creationId xmlns="" xmlns:a16="http://schemas.microsoft.com/office/drawing/2014/main" id="{60E98D18-4BE1-459C-B762-3452B77D7389}"/>
                  </a:ext>
                </a:extLst>
              </p:cNvPr>
              <p:cNvSpPr/>
              <p:nvPr/>
            </p:nvSpPr>
            <p:spPr>
              <a:xfrm rot="16200000">
                <a:off x="1048115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="" xmlns:a16="http://schemas.microsoft.com/office/drawing/2014/main" id="{C7C08BF1-65C9-41FD-B798-B396E97F330F}"/>
                  </a:ext>
                </a:extLst>
              </p:cNvPr>
              <p:cNvSpPr/>
              <p:nvPr/>
            </p:nvSpPr>
            <p:spPr>
              <a:xfrm rot="16200000">
                <a:off x="1593454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="" xmlns:a16="http://schemas.microsoft.com/office/drawing/2014/main" id="{4544356A-6953-4459-9D20-F774C8E3A065}"/>
                  </a:ext>
                </a:extLst>
              </p:cNvPr>
              <p:cNvSpPr/>
              <p:nvPr/>
            </p:nvSpPr>
            <p:spPr>
              <a:xfrm rot="16200000">
                <a:off x="2138793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="" xmlns:a16="http://schemas.microsoft.com/office/drawing/2014/main" id="{97DBE098-181A-4950-B71D-A4BFBE7A7E41}"/>
                  </a:ext>
                </a:extLst>
              </p:cNvPr>
              <p:cNvSpPr/>
              <p:nvPr/>
            </p:nvSpPr>
            <p:spPr>
              <a:xfrm rot="16200000">
                <a:off x="2684132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="" xmlns:a16="http://schemas.microsoft.com/office/drawing/2014/main" id="{0E861444-0CC2-46B2-A045-393A59E8EA5B}"/>
                  </a:ext>
                </a:extLst>
              </p:cNvPr>
              <p:cNvSpPr/>
              <p:nvPr/>
            </p:nvSpPr>
            <p:spPr>
              <a:xfrm rot="16200000">
                <a:off x="3229471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="" xmlns:a16="http://schemas.microsoft.com/office/drawing/2014/main" id="{BA62D798-300E-46C3-A4A0-7E8FE73D68CF}"/>
                  </a:ext>
                </a:extLst>
              </p:cNvPr>
              <p:cNvSpPr/>
              <p:nvPr/>
            </p:nvSpPr>
            <p:spPr>
              <a:xfrm rot="16200000">
                <a:off x="3774810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="" xmlns:a16="http://schemas.microsoft.com/office/drawing/2014/main" id="{34D4429F-23DA-4ED6-AA61-FE7A1571A22B}"/>
                  </a:ext>
                </a:extLst>
              </p:cNvPr>
              <p:cNvSpPr/>
              <p:nvPr/>
            </p:nvSpPr>
            <p:spPr>
              <a:xfrm rot="16200000">
                <a:off x="4320148" y="1107147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="" xmlns:a16="http://schemas.microsoft.com/office/drawing/2014/main" id="{7E2D7EE7-999C-40B4-A2C9-901B751F09BF}"/>
                </a:ext>
              </a:extLst>
            </p:cNvPr>
            <p:cNvGrpSpPr/>
            <p:nvPr/>
          </p:nvGrpSpPr>
          <p:grpSpPr>
            <a:xfrm>
              <a:off x="814832" y="843996"/>
              <a:ext cx="4023390" cy="207748"/>
              <a:chOff x="785833" y="843996"/>
              <a:chExt cx="4023390" cy="207748"/>
            </a:xfrm>
            <a:grpFill/>
          </p:grpSpPr>
          <p:sp>
            <p:nvSpPr>
              <p:cNvPr id="132" name="Freeform: Shape 131">
                <a:extLst>
                  <a:ext uri="{FF2B5EF4-FFF2-40B4-BE49-F238E27FC236}">
                    <a16:creationId xmlns="" xmlns:a16="http://schemas.microsoft.com/office/drawing/2014/main" id="{472238DC-61F7-4AB3-9A77-B71BC0F66A03}"/>
                  </a:ext>
                </a:extLst>
              </p:cNvPr>
              <p:cNvSpPr/>
              <p:nvPr/>
            </p:nvSpPr>
            <p:spPr>
              <a:xfrm rot="16200000">
                <a:off x="785833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="" xmlns:a16="http://schemas.microsoft.com/office/drawing/2014/main" id="{BD6B0432-500E-472B-8112-3F1C71C5B7B5}"/>
                  </a:ext>
                </a:extLst>
              </p:cNvPr>
              <p:cNvSpPr/>
              <p:nvPr/>
            </p:nvSpPr>
            <p:spPr>
              <a:xfrm rot="16200000">
                <a:off x="133092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="" xmlns:a16="http://schemas.microsoft.com/office/drawing/2014/main" id="{6F00369B-2A10-47AF-BB4A-ED42B850FB28}"/>
                  </a:ext>
                </a:extLst>
              </p:cNvPr>
              <p:cNvSpPr/>
              <p:nvPr/>
            </p:nvSpPr>
            <p:spPr>
              <a:xfrm rot="16200000">
                <a:off x="1876017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="" xmlns:a16="http://schemas.microsoft.com/office/drawing/2014/main" id="{0018892E-8168-41B4-8B2F-C522A4DFE903}"/>
                  </a:ext>
                </a:extLst>
              </p:cNvPr>
              <p:cNvSpPr/>
              <p:nvPr/>
            </p:nvSpPr>
            <p:spPr>
              <a:xfrm rot="16200000">
                <a:off x="2421109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="" xmlns:a16="http://schemas.microsoft.com/office/drawing/2014/main" id="{20BF10E3-DC01-43A0-BAD5-64411D5A997F}"/>
                  </a:ext>
                </a:extLst>
              </p:cNvPr>
              <p:cNvSpPr/>
              <p:nvPr/>
            </p:nvSpPr>
            <p:spPr>
              <a:xfrm rot="16200000">
                <a:off x="2966201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="" xmlns:a16="http://schemas.microsoft.com/office/drawing/2014/main" id="{7FCD44C5-29FD-483E-91C9-F8B2CFB959AF}"/>
                  </a:ext>
                </a:extLst>
              </p:cNvPr>
              <p:cNvSpPr/>
              <p:nvPr/>
            </p:nvSpPr>
            <p:spPr>
              <a:xfrm rot="16200000">
                <a:off x="3511293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="" xmlns:a16="http://schemas.microsoft.com/office/drawing/2014/main" id="{1CAF00A9-AAB8-4212-A686-871D41901914}"/>
                  </a:ext>
                </a:extLst>
              </p:cNvPr>
              <p:cNvSpPr/>
              <p:nvPr/>
            </p:nvSpPr>
            <p:spPr>
              <a:xfrm rot="16200000">
                <a:off x="405638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="" xmlns:a16="http://schemas.microsoft.com/office/drawing/2014/main" id="{CF5BFD88-499C-4B9A-AA47-53D6DE809D57}"/>
                  </a:ext>
                </a:extLst>
              </p:cNvPr>
              <p:cNvSpPr/>
              <p:nvPr/>
            </p:nvSpPr>
            <p:spPr>
              <a:xfrm rot="16200000">
                <a:off x="4601475" y="843996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3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="" xmlns:a16="http://schemas.microsoft.com/office/drawing/2014/main" id="{0F58109B-BEA4-4A9A-9AC4-2EFF321D326E}"/>
                </a:ext>
              </a:extLst>
            </p:cNvPr>
            <p:cNvGrpSpPr/>
            <p:nvPr/>
          </p:nvGrpSpPr>
          <p:grpSpPr>
            <a:xfrm>
              <a:off x="541730" y="580851"/>
              <a:ext cx="4569595" cy="207749"/>
              <a:chOff x="522685" y="580851"/>
              <a:chExt cx="4569595" cy="207749"/>
            </a:xfrm>
            <a:grpFill/>
          </p:grpSpPr>
          <p:sp>
            <p:nvSpPr>
              <p:cNvPr id="123" name="Freeform: Shape 122">
                <a:extLst>
                  <a:ext uri="{FF2B5EF4-FFF2-40B4-BE49-F238E27FC236}">
                    <a16:creationId xmlns="" xmlns:a16="http://schemas.microsoft.com/office/drawing/2014/main" id="{E8CBEB1D-6A37-471C-83D7-ACEBD4F510FC}"/>
                  </a:ext>
                </a:extLst>
              </p:cNvPr>
              <p:cNvSpPr/>
              <p:nvPr/>
            </p:nvSpPr>
            <p:spPr>
              <a:xfrm rot="16200000">
                <a:off x="522685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4765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="" xmlns:a16="http://schemas.microsoft.com/office/drawing/2014/main" id="{558AE27A-8274-474B-A1F3-F0A494AE8276}"/>
                  </a:ext>
                </a:extLst>
              </p:cNvPr>
              <p:cNvSpPr/>
              <p:nvPr/>
            </p:nvSpPr>
            <p:spPr>
              <a:xfrm rot="16200000">
                <a:off x="1067916" y="580851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="" xmlns:a16="http://schemas.microsoft.com/office/drawing/2014/main" id="{584BB134-1D2D-41CC-983F-5B4DD5B1D143}"/>
                  </a:ext>
                </a:extLst>
              </p:cNvPr>
              <p:cNvSpPr/>
              <p:nvPr/>
            </p:nvSpPr>
            <p:spPr>
              <a:xfrm rot="16200000">
                <a:off x="1613147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="" xmlns:a16="http://schemas.microsoft.com/office/drawing/2014/main" id="{55355AF6-158C-4BFB-9CA8-CCA306A5915A}"/>
                  </a:ext>
                </a:extLst>
              </p:cNvPr>
              <p:cNvSpPr/>
              <p:nvPr/>
            </p:nvSpPr>
            <p:spPr>
              <a:xfrm rot="16200000">
                <a:off x="2158378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="" xmlns:a16="http://schemas.microsoft.com/office/drawing/2014/main" id="{FDAB0977-3EA4-4AA3-B9F4-21483D07118B}"/>
                  </a:ext>
                </a:extLst>
              </p:cNvPr>
              <p:cNvSpPr/>
              <p:nvPr/>
            </p:nvSpPr>
            <p:spPr>
              <a:xfrm rot="16200000">
                <a:off x="2703609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="" xmlns:a16="http://schemas.microsoft.com/office/drawing/2014/main" id="{0528C2C7-D401-4FBB-8B4B-1CDC1420C0FA}"/>
                  </a:ext>
                </a:extLst>
              </p:cNvPr>
              <p:cNvSpPr/>
              <p:nvPr/>
            </p:nvSpPr>
            <p:spPr>
              <a:xfrm rot="16200000">
                <a:off x="3248840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7 w 57150"/>
                  <a:gd name="connsiteY2" fmla="*/ 49891 h 57150"/>
                  <a:gd name="connsiteX3" fmla="*/ 14287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2" y="59416"/>
                      <a:pt x="14287" y="49891"/>
                    </a:cubicBezTo>
                    <a:cubicBezTo>
                      <a:pt x="4763" y="40366"/>
                      <a:pt x="4763" y="24174"/>
                      <a:pt x="14287" y="14649"/>
                    </a:cubicBezTo>
                    <a:cubicBezTo>
                      <a:pt x="23812" y="4171"/>
                      <a:pt x="40005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="" xmlns:a16="http://schemas.microsoft.com/office/drawing/2014/main" id="{23FE2782-3C48-492D-8BFC-575CD1D6C2C4}"/>
                  </a:ext>
                </a:extLst>
              </p:cNvPr>
              <p:cNvSpPr/>
              <p:nvPr/>
            </p:nvSpPr>
            <p:spPr>
              <a:xfrm rot="16200000">
                <a:off x="3794071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7 w 57150"/>
                  <a:gd name="connsiteY2" fmla="*/ 49530 h 57150"/>
                  <a:gd name="connsiteX3" fmla="*/ 14287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2" y="59055"/>
                      <a:pt x="14287" y="49530"/>
                    </a:cubicBezTo>
                    <a:cubicBezTo>
                      <a:pt x="4763" y="40005"/>
                      <a:pt x="4763" y="23813"/>
                      <a:pt x="14287" y="14288"/>
                    </a:cubicBezTo>
                    <a:cubicBezTo>
                      <a:pt x="23812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="" xmlns:a16="http://schemas.microsoft.com/office/drawing/2014/main" id="{5235BEE7-A506-48EF-802E-49386F5535C8}"/>
                  </a:ext>
                </a:extLst>
              </p:cNvPr>
              <p:cNvSpPr/>
              <p:nvPr/>
            </p:nvSpPr>
            <p:spPr>
              <a:xfrm rot="16200000">
                <a:off x="4339302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="" xmlns:a16="http://schemas.microsoft.com/office/drawing/2014/main" id="{5FF7E7C4-02A1-4B5B-82C2-A3C739E67C29}"/>
                  </a:ext>
                </a:extLst>
              </p:cNvPr>
              <p:cNvSpPr/>
              <p:nvPr/>
            </p:nvSpPr>
            <p:spPr>
              <a:xfrm rot="16200000">
                <a:off x="4884532" y="58085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3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="" xmlns:a16="http://schemas.microsoft.com/office/drawing/2014/main" id="{71344535-B81A-48BB-91A1-70B5C3501428}"/>
                </a:ext>
              </a:extLst>
            </p:cNvPr>
            <p:cNvGrpSpPr/>
            <p:nvPr/>
          </p:nvGrpSpPr>
          <p:grpSpPr>
            <a:xfrm>
              <a:off x="269492" y="314240"/>
              <a:ext cx="5114070" cy="207748"/>
              <a:chOff x="259537" y="314240"/>
              <a:chExt cx="5114070" cy="207748"/>
            </a:xfrm>
            <a:grpFill/>
          </p:grpSpPr>
          <p:sp>
            <p:nvSpPr>
              <p:cNvPr id="113" name="Freeform: Shape 112">
                <a:extLst>
                  <a:ext uri="{FF2B5EF4-FFF2-40B4-BE49-F238E27FC236}">
                    <a16:creationId xmlns="" xmlns:a16="http://schemas.microsoft.com/office/drawing/2014/main" id="{0F614178-2AC8-45F0-B527-215837A954FA}"/>
                  </a:ext>
                </a:extLst>
              </p:cNvPr>
              <p:cNvSpPr/>
              <p:nvPr/>
            </p:nvSpPr>
            <p:spPr>
              <a:xfrm rot="16200000">
                <a:off x="259537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="" xmlns:a16="http://schemas.microsoft.com/office/drawing/2014/main" id="{96612462-4232-49BB-89D4-BDB12C839C84}"/>
                  </a:ext>
                </a:extLst>
              </p:cNvPr>
              <p:cNvSpPr/>
              <p:nvPr/>
            </p:nvSpPr>
            <p:spPr>
              <a:xfrm rot="16200000">
                <a:off x="804684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="" xmlns:a16="http://schemas.microsoft.com/office/drawing/2014/main" id="{B5CF5C09-BBBF-4DD4-B9BF-07BC19AD903C}"/>
                  </a:ext>
                </a:extLst>
              </p:cNvPr>
              <p:cNvSpPr/>
              <p:nvPr/>
            </p:nvSpPr>
            <p:spPr>
              <a:xfrm rot="16200000">
                <a:off x="1349831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="" xmlns:a16="http://schemas.microsoft.com/office/drawing/2014/main" id="{D676A4DD-5642-4339-B9FC-CB5D81D8FAA2}"/>
                  </a:ext>
                </a:extLst>
              </p:cNvPr>
              <p:cNvSpPr/>
              <p:nvPr/>
            </p:nvSpPr>
            <p:spPr>
              <a:xfrm rot="16200000">
                <a:off x="1894978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2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2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="" xmlns:a16="http://schemas.microsoft.com/office/drawing/2014/main" id="{914F0897-3BE1-40D8-B1E6-5D7224F09A62}"/>
                  </a:ext>
                </a:extLst>
              </p:cNvPr>
              <p:cNvSpPr/>
              <p:nvPr/>
            </p:nvSpPr>
            <p:spPr>
              <a:xfrm rot="16200000">
                <a:off x="2440125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="" xmlns:a16="http://schemas.microsoft.com/office/drawing/2014/main" id="{ED6FD9BD-87CB-4F58-B4C6-63B7073EDD03}"/>
                  </a:ext>
                </a:extLst>
              </p:cNvPr>
              <p:cNvSpPr/>
              <p:nvPr/>
            </p:nvSpPr>
            <p:spPr>
              <a:xfrm rot="16200000">
                <a:off x="2985272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39052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="" xmlns:a16="http://schemas.microsoft.com/office/drawing/2014/main" id="{65BE89F3-C476-4E4B-BBEA-5F5CECF71092}"/>
                  </a:ext>
                </a:extLst>
              </p:cNvPr>
              <p:cNvSpPr/>
              <p:nvPr/>
            </p:nvSpPr>
            <p:spPr>
              <a:xfrm rot="16200000">
                <a:off x="3530419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="" xmlns:a16="http://schemas.microsoft.com/office/drawing/2014/main" id="{EBD5541F-EDB5-4D85-A49F-01A2971C0405}"/>
                  </a:ext>
                </a:extLst>
              </p:cNvPr>
              <p:cNvSpPr/>
              <p:nvPr/>
            </p:nvSpPr>
            <p:spPr>
              <a:xfrm rot="16200000">
                <a:off x="4075566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="" xmlns:a16="http://schemas.microsoft.com/office/drawing/2014/main" id="{694DB8AD-E380-4543-AAA7-BFE565D4E579}"/>
                  </a:ext>
                </a:extLst>
              </p:cNvPr>
              <p:cNvSpPr/>
              <p:nvPr/>
            </p:nvSpPr>
            <p:spPr>
              <a:xfrm rot="16200000">
                <a:off x="4620713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="" xmlns:a16="http://schemas.microsoft.com/office/drawing/2014/main" id="{7D25096B-4034-4A3D-9C4C-BB8E42D55E38}"/>
                  </a:ext>
                </a:extLst>
              </p:cNvPr>
              <p:cNvSpPr/>
              <p:nvPr/>
            </p:nvSpPr>
            <p:spPr>
              <a:xfrm rot="16200000">
                <a:off x="5165859" y="314240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="" xmlns:a16="http://schemas.microsoft.com/office/drawing/2014/main" id="{185AC7A8-4656-421C-8675-212A5DE80D7F}"/>
                </a:ext>
              </a:extLst>
            </p:cNvPr>
            <p:cNvGrpSpPr/>
            <p:nvPr/>
          </p:nvGrpSpPr>
          <p:grpSpPr>
            <a:xfrm>
              <a:off x="-3610" y="51092"/>
              <a:ext cx="5660274" cy="207748"/>
              <a:chOff x="-3610" y="51092"/>
              <a:chExt cx="5660274" cy="207748"/>
            </a:xfrm>
            <a:grpFill/>
          </p:grpSpPr>
          <p:sp>
            <p:nvSpPr>
              <p:cNvPr id="102" name="Freeform: Shape 101">
                <a:extLst>
                  <a:ext uri="{FF2B5EF4-FFF2-40B4-BE49-F238E27FC236}">
                    <a16:creationId xmlns="" xmlns:a16="http://schemas.microsoft.com/office/drawing/2014/main" id="{91E277CA-440C-45FB-ADCC-E4593D72514B}"/>
                  </a:ext>
                </a:extLst>
              </p:cNvPr>
              <p:cNvSpPr/>
              <p:nvPr/>
            </p:nvSpPr>
            <p:spPr>
              <a:xfrm rot="16200000">
                <a:off x="-3610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="" xmlns:a16="http://schemas.microsoft.com/office/drawing/2014/main" id="{2E2AB044-6F5C-479C-8287-46FDA8EC06D6}"/>
                  </a:ext>
                </a:extLst>
              </p:cNvPr>
              <p:cNvSpPr/>
              <p:nvPr/>
            </p:nvSpPr>
            <p:spPr>
              <a:xfrm rot="16200000">
                <a:off x="541643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="" xmlns:a16="http://schemas.microsoft.com/office/drawing/2014/main" id="{96FF270A-5B1F-4649-9359-B074BCADE986}"/>
                  </a:ext>
                </a:extLst>
              </p:cNvPr>
              <p:cNvSpPr/>
              <p:nvPr/>
            </p:nvSpPr>
            <p:spPr>
              <a:xfrm rot="16200000">
                <a:off x="1086896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39052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="" xmlns:a16="http://schemas.microsoft.com/office/drawing/2014/main" id="{6163E872-DA7D-4CF8-A90B-6FEEBC6839F3}"/>
                  </a:ext>
                </a:extLst>
              </p:cNvPr>
              <p:cNvSpPr/>
              <p:nvPr/>
            </p:nvSpPr>
            <p:spPr>
              <a:xfrm rot="16200000">
                <a:off x="1632149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4765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="" xmlns:a16="http://schemas.microsoft.com/office/drawing/2014/main" id="{17BB1C71-CAE9-43E5-9425-AE448741AD25}"/>
                  </a:ext>
                </a:extLst>
              </p:cNvPr>
              <p:cNvSpPr/>
              <p:nvPr/>
            </p:nvSpPr>
            <p:spPr>
              <a:xfrm rot="16200000">
                <a:off x="2177402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="" xmlns:a16="http://schemas.microsoft.com/office/drawing/2014/main" id="{42C6E89D-93EA-4D2B-B4A0-B098FAA13DA0}"/>
                  </a:ext>
                </a:extLst>
              </p:cNvPr>
              <p:cNvSpPr/>
              <p:nvPr/>
            </p:nvSpPr>
            <p:spPr>
              <a:xfrm rot="16200000">
                <a:off x="2722655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="" xmlns:a16="http://schemas.microsoft.com/office/drawing/2014/main" id="{165EE957-EE07-4E2F-BCB4-512EF37FB12C}"/>
                  </a:ext>
                </a:extLst>
              </p:cNvPr>
              <p:cNvSpPr/>
              <p:nvPr/>
            </p:nvSpPr>
            <p:spPr>
              <a:xfrm rot="16200000">
                <a:off x="3267908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="" xmlns:a16="http://schemas.microsoft.com/office/drawing/2014/main" id="{A326B36C-A97D-4E7E-9619-22BCE56BDD17}"/>
                  </a:ext>
                </a:extLst>
              </p:cNvPr>
              <p:cNvSpPr/>
              <p:nvPr/>
            </p:nvSpPr>
            <p:spPr>
              <a:xfrm rot="16200000">
                <a:off x="3813161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649 h 57150"/>
                  <a:gd name="connsiteX1" fmla="*/ 49530 w 57150"/>
                  <a:gd name="connsiteY1" fmla="*/ 49891 h 57150"/>
                  <a:gd name="connsiteX2" fmla="*/ 14288 w 57150"/>
                  <a:gd name="connsiteY2" fmla="*/ 49891 h 57150"/>
                  <a:gd name="connsiteX3" fmla="*/ 14288 w 57150"/>
                  <a:gd name="connsiteY3" fmla="*/ 14649 h 57150"/>
                  <a:gd name="connsiteX4" fmla="*/ 49530 w 57150"/>
                  <a:gd name="connsiteY4" fmla="*/ 146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649"/>
                    </a:moveTo>
                    <a:cubicBezTo>
                      <a:pt x="59055" y="24174"/>
                      <a:pt x="59055" y="40366"/>
                      <a:pt x="49530" y="49891"/>
                    </a:cubicBezTo>
                    <a:cubicBezTo>
                      <a:pt x="40005" y="59416"/>
                      <a:pt x="23813" y="59416"/>
                      <a:pt x="14288" y="49891"/>
                    </a:cubicBezTo>
                    <a:cubicBezTo>
                      <a:pt x="4763" y="40366"/>
                      <a:pt x="4763" y="24174"/>
                      <a:pt x="14288" y="14649"/>
                    </a:cubicBezTo>
                    <a:cubicBezTo>
                      <a:pt x="23813" y="4171"/>
                      <a:pt x="39052" y="5124"/>
                      <a:pt x="49530" y="146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="" xmlns:a16="http://schemas.microsoft.com/office/drawing/2014/main" id="{BE22FA85-0FAB-401C-BEDC-CF64AC4E74A3}"/>
                  </a:ext>
                </a:extLst>
              </p:cNvPr>
              <p:cNvSpPr/>
              <p:nvPr/>
            </p:nvSpPr>
            <p:spPr>
              <a:xfrm rot="16200000">
                <a:off x="4358414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="" xmlns:a16="http://schemas.microsoft.com/office/drawing/2014/main" id="{C7767408-C422-4CB3-AC85-7665FA3E38D4}"/>
                  </a:ext>
                </a:extLst>
              </p:cNvPr>
              <p:cNvSpPr/>
              <p:nvPr/>
            </p:nvSpPr>
            <p:spPr>
              <a:xfrm rot="16200000">
                <a:off x="4903667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5002 h 57150"/>
                  <a:gd name="connsiteX1" fmla="*/ 49530 w 57150"/>
                  <a:gd name="connsiteY1" fmla="*/ 50244 h 57150"/>
                  <a:gd name="connsiteX2" fmla="*/ 14288 w 57150"/>
                  <a:gd name="connsiteY2" fmla="*/ 50244 h 57150"/>
                  <a:gd name="connsiteX3" fmla="*/ 14288 w 57150"/>
                  <a:gd name="connsiteY3" fmla="*/ 15002 h 57150"/>
                  <a:gd name="connsiteX4" fmla="*/ 49530 w 57150"/>
                  <a:gd name="connsiteY4" fmla="*/ 1500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5002"/>
                    </a:moveTo>
                    <a:cubicBezTo>
                      <a:pt x="59055" y="24527"/>
                      <a:pt x="59055" y="40719"/>
                      <a:pt x="49530" y="50244"/>
                    </a:cubicBezTo>
                    <a:cubicBezTo>
                      <a:pt x="40005" y="59769"/>
                      <a:pt x="23813" y="59769"/>
                      <a:pt x="14288" y="50244"/>
                    </a:cubicBezTo>
                    <a:cubicBezTo>
                      <a:pt x="4763" y="40719"/>
                      <a:pt x="4763" y="24527"/>
                      <a:pt x="14288" y="15002"/>
                    </a:cubicBezTo>
                    <a:cubicBezTo>
                      <a:pt x="23813" y="4524"/>
                      <a:pt x="40005" y="4524"/>
                      <a:pt x="49530" y="15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="" xmlns:a16="http://schemas.microsoft.com/office/drawing/2014/main" id="{E7FBBCB4-5409-4CA6-BD01-3F91AAD1EF86}"/>
                  </a:ext>
                </a:extLst>
              </p:cNvPr>
              <p:cNvSpPr/>
              <p:nvPr/>
            </p:nvSpPr>
            <p:spPr>
              <a:xfrm rot="16200000">
                <a:off x="5448916" y="51092"/>
                <a:ext cx="207748" cy="207748"/>
              </a:xfrm>
              <a:custGeom>
                <a:avLst/>
                <a:gdLst>
                  <a:gd name="connsiteX0" fmla="*/ 49530 w 57150"/>
                  <a:gd name="connsiteY0" fmla="*/ 14288 h 57150"/>
                  <a:gd name="connsiteX1" fmla="*/ 49530 w 57150"/>
                  <a:gd name="connsiteY1" fmla="*/ 49530 h 57150"/>
                  <a:gd name="connsiteX2" fmla="*/ 14288 w 57150"/>
                  <a:gd name="connsiteY2" fmla="*/ 49530 h 57150"/>
                  <a:gd name="connsiteX3" fmla="*/ 14288 w 57150"/>
                  <a:gd name="connsiteY3" fmla="*/ 14288 h 57150"/>
                  <a:gd name="connsiteX4" fmla="*/ 49530 w 57150"/>
                  <a:gd name="connsiteY4" fmla="*/ 1428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49530" y="14288"/>
                    </a:moveTo>
                    <a:cubicBezTo>
                      <a:pt x="59055" y="23813"/>
                      <a:pt x="59055" y="40005"/>
                      <a:pt x="49530" y="49530"/>
                    </a:cubicBezTo>
                    <a:cubicBezTo>
                      <a:pt x="40005" y="59055"/>
                      <a:pt x="23813" y="59055"/>
                      <a:pt x="14288" y="49530"/>
                    </a:cubicBezTo>
                    <a:cubicBezTo>
                      <a:pt x="4763" y="40005"/>
                      <a:pt x="4763" y="23813"/>
                      <a:pt x="14288" y="14288"/>
                    </a:cubicBezTo>
                    <a:cubicBezTo>
                      <a:pt x="23813" y="4763"/>
                      <a:pt x="40005" y="4763"/>
                      <a:pt x="49530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67" name="Diamond 166">
            <a:extLst>
              <a:ext uri="{FF2B5EF4-FFF2-40B4-BE49-F238E27FC236}">
                <a16:creationId xmlns="" xmlns:a16="http://schemas.microsoft.com/office/drawing/2014/main" id="{9C2D4DA1-015D-42C4-B708-50BED1781901}"/>
              </a:ext>
            </a:extLst>
          </p:cNvPr>
          <p:cNvSpPr/>
          <p:nvPr userDrawn="1"/>
        </p:nvSpPr>
        <p:spPr>
          <a:xfrm>
            <a:off x="3575142" y="908142"/>
            <a:ext cx="5041717" cy="5041717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4EA2BBEF-F1E9-4FA0-A60D-5234C1B11886}"/>
              </a:ext>
            </a:extLst>
          </p:cNvPr>
          <p:cNvSpPr/>
          <p:nvPr/>
        </p:nvSpPr>
        <p:spPr>
          <a:xfrm rot="19224478" flipH="1">
            <a:off x="11903107" y="6055904"/>
            <a:ext cx="577787" cy="698623"/>
          </a:xfrm>
          <a:custGeom>
            <a:avLst/>
            <a:gdLst>
              <a:gd name="connsiteX0" fmla="*/ 0 w 577787"/>
              <a:gd name="connsiteY0" fmla="*/ 0 h 698623"/>
              <a:gd name="connsiteX1" fmla="*/ 577787 w 577787"/>
              <a:gd name="connsiteY1" fmla="*/ 698623 h 698623"/>
              <a:gd name="connsiteX2" fmla="*/ 577787 w 577787"/>
              <a:gd name="connsiteY2" fmla="*/ 0 h 69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7787" h="698623">
                <a:moveTo>
                  <a:pt x="0" y="0"/>
                </a:moveTo>
                <a:lnTo>
                  <a:pt x="577787" y="698623"/>
                </a:lnTo>
                <a:lnTo>
                  <a:pt x="57778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83271123-D893-4585-8E22-2D635C1A5E3E}"/>
              </a:ext>
            </a:extLst>
          </p:cNvPr>
          <p:cNvSpPr/>
          <p:nvPr/>
        </p:nvSpPr>
        <p:spPr>
          <a:xfrm rot="19224478" flipH="1">
            <a:off x="11074618" y="5895799"/>
            <a:ext cx="1324622" cy="173562"/>
          </a:xfrm>
          <a:custGeom>
            <a:avLst/>
            <a:gdLst>
              <a:gd name="connsiteX0" fmla="*/ 0 w 1324622"/>
              <a:gd name="connsiteY0" fmla="*/ 0 h 173562"/>
              <a:gd name="connsiteX1" fmla="*/ 143542 w 1324622"/>
              <a:gd name="connsiteY1" fmla="*/ 173562 h 173562"/>
              <a:gd name="connsiteX2" fmla="*/ 1324622 w 1324622"/>
              <a:gd name="connsiteY2" fmla="*/ 173562 h 173562"/>
              <a:gd name="connsiteX3" fmla="*/ 1324622 w 1324622"/>
              <a:gd name="connsiteY3" fmla="*/ 0 h 1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622" h="173562">
                <a:moveTo>
                  <a:pt x="0" y="0"/>
                </a:moveTo>
                <a:lnTo>
                  <a:pt x="143542" y="173562"/>
                </a:lnTo>
                <a:lnTo>
                  <a:pt x="1324622" y="173562"/>
                </a:lnTo>
                <a:lnTo>
                  <a:pt x="132462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0DCA4B96-EE54-4DC6-ACF5-01EFC561FAD8}"/>
              </a:ext>
            </a:extLst>
          </p:cNvPr>
          <p:cNvSpPr/>
          <p:nvPr/>
        </p:nvSpPr>
        <p:spPr>
          <a:xfrm rot="3062081">
            <a:off x="5074876" y="2757022"/>
            <a:ext cx="8981625" cy="900798"/>
          </a:xfrm>
          <a:custGeom>
            <a:avLst/>
            <a:gdLst>
              <a:gd name="connsiteX0" fmla="*/ 0 w 8981625"/>
              <a:gd name="connsiteY0" fmla="*/ 900798 h 900798"/>
              <a:gd name="connsiteX1" fmla="*/ 728550 w 8981625"/>
              <a:gd name="connsiteY1" fmla="*/ 0 h 900798"/>
              <a:gd name="connsiteX2" fmla="*/ 8110301 w 8981625"/>
              <a:gd name="connsiteY2" fmla="*/ 0 h 900798"/>
              <a:gd name="connsiteX3" fmla="*/ 8981625 w 8981625"/>
              <a:gd name="connsiteY3" fmla="*/ 704712 h 900798"/>
              <a:gd name="connsiteX4" fmla="*/ 8823034 w 8981625"/>
              <a:gd name="connsiteY4" fmla="*/ 900798 h 9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1625" h="900798">
                <a:moveTo>
                  <a:pt x="0" y="900798"/>
                </a:moveTo>
                <a:lnTo>
                  <a:pt x="728550" y="0"/>
                </a:lnTo>
                <a:lnTo>
                  <a:pt x="8110301" y="0"/>
                </a:lnTo>
                <a:lnTo>
                  <a:pt x="8981625" y="704712"/>
                </a:lnTo>
                <a:lnTo>
                  <a:pt x="8823034" y="900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6799B1E3-3040-4EE2-A1DE-0C28F772E0A9}"/>
              </a:ext>
            </a:extLst>
          </p:cNvPr>
          <p:cNvSpPr/>
          <p:nvPr/>
        </p:nvSpPr>
        <p:spPr>
          <a:xfrm rot="3062081">
            <a:off x="4413203" y="3342219"/>
            <a:ext cx="8963408" cy="173562"/>
          </a:xfrm>
          <a:custGeom>
            <a:avLst/>
            <a:gdLst>
              <a:gd name="connsiteX0" fmla="*/ 0 w 8963408"/>
              <a:gd name="connsiteY0" fmla="*/ 173562 h 173562"/>
              <a:gd name="connsiteX1" fmla="*/ 140374 w 8963408"/>
              <a:gd name="connsiteY1" fmla="*/ 0 h 173562"/>
              <a:gd name="connsiteX2" fmla="*/ 8963408 w 8963408"/>
              <a:gd name="connsiteY2" fmla="*/ 0 h 173562"/>
              <a:gd name="connsiteX3" fmla="*/ 8823034 w 8963408"/>
              <a:gd name="connsiteY3" fmla="*/ 173562 h 1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63408" h="173562">
                <a:moveTo>
                  <a:pt x="0" y="173562"/>
                </a:moveTo>
                <a:lnTo>
                  <a:pt x="140374" y="0"/>
                </a:lnTo>
                <a:lnTo>
                  <a:pt x="8963408" y="0"/>
                </a:lnTo>
                <a:lnTo>
                  <a:pt x="8823034" y="1735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0839E33C-B0D2-4702-89F5-A7E4E0C09CFC}"/>
              </a:ext>
            </a:extLst>
          </p:cNvPr>
          <p:cNvSpPr/>
          <p:nvPr/>
        </p:nvSpPr>
        <p:spPr>
          <a:xfrm rot="3005986" flipH="1">
            <a:off x="6549599" y="2367551"/>
            <a:ext cx="7070489" cy="418515"/>
          </a:xfrm>
          <a:custGeom>
            <a:avLst/>
            <a:gdLst>
              <a:gd name="connsiteX0" fmla="*/ 7070489 w 7070489"/>
              <a:gd name="connsiteY0" fmla="*/ 418514 h 418515"/>
              <a:gd name="connsiteX1" fmla="*/ 6720554 w 7070489"/>
              <a:gd name="connsiteY1" fmla="*/ 0 h 418515"/>
              <a:gd name="connsiteX2" fmla="*/ 500534 w 7070489"/>
              <a:gd name="connsiteY2" fmla="*/ 0 h 418515"/>
              <a:gd name="connsiteX3" fmla="*/ 0 w 7070489"/>
              <a:gd name="connsiteY3" fmla="*/ 418515 h 41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0489" h="418515">
                <a:moveTo>
                  <a:pt x="7070489" y="418514"/>
                </a:moveTo>
                <a:lnTo>
                  <a:pt x="6720554" y="0"/>
                </a:lnTo>
                <a:lnTo>
                  <a:pt x="500534" y="0"/>
                </a:lnTo>
                <a:lnTo>
                  <a:pt x="0" y="4185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3028B2C4-E9E0-473B-9003-C64988B0A1BC}"/>
              </a:ext>
            </a:extLst>
          </p:cNvPr>
          <p:cNvSpPr/>
          <p:nvPr/>
        </p:nvSpPr>
        <p:spPr>
          <a:xfrm rot="19200000">
            <a:off x="8854924" y="5472751"/>
            <a:ext cx="4027547" cy="785553"/>
          </a:xfrm>
          <a:custGeom>
            <a:avLst/>
            <a:gdLst>
              <a:gd name="connsiteX0" fmla="*/ 99664 w 4027547"/>
              <a:gd name="connsiteY0" fmla="*/ 0 h 785553"/>
              <a:gd name="connsiteX1" fmla="*/ 72419 w 4027547"/>
              <a:gd name="connsiteY1" fmla="*/ 60767 h 785553"/>
              <a:gd name="connsiteX2" fmla="*/ 0 w 4027547"/>
              <a:gd name="connsiteY2" fmla="*/ 0 h 785553"/>
              <a:gd name="connsiteX3" fmla="*/ 539381 w 4027547"/>
              <a:gd name="connsiteY3" fmla="*/ 0 h 785553"/>
              <a:gd name="connsiteX4" fmla="*/ 391937 w 4027547"/>
              <a:gd name="connsiteY4" fmla="*/ 328875 h 785553"/>
              <a:gd name="connsiteX5" fmla="*/ 228402 w 4027547"/>
              <a:gd name="connsiteY5" fmla="*/ 191652 h 785553"/>
              <a:gd name="connsiteX6" fmla="*/ 314325 w 4027547"/>
              <a:gd name="connsiteY6" fmla="*/ 0 h 785553"/>
              <a:gd name="connsiteX7" fmla="*/ 979103 w 4027547"/>
              <a:gd name="connsiteY7" fmla="*/ 0 h 785553"/>
              <a:gd name="connsiteX8" fmla="*/ 711455 w 4027547"/>
              <a:gd name="connsiteY8" fmla="*/ 596982 h 785553"/>
              <a:gd name="connsiteX9" fmla="*/ 547920 w 4027547"/>
              <a:gd name="connsiteY9" fmla="*/ 459759 h 785553"/>
              <a:gd name="connsiteX10" fmla="*/ 754042 w 4027547"/>
              <a:gd name="connsiteY10" fmla="*/ 0 h 785553"/>
              <a:gd name="connsiteX11" fmla="*/ 1418820 w 4027547"/>
              <a:gd name="connsiteY11" fmla="*/ 0 h 785553"/>
              <a:gd name="connsiteX12" fmla="*/ 1066629 w 4027547"/>
              <a:gd name="connsiteY12" fmla="*/ 785552 h 785553"/>
              <a:gd name="connsiteX13" fmla="*/ 936184 w 4027547"/>
              <a:gd name="connsiteY13" fmla="*/ 785552 h 785553"/>
              <a:gd name="connsiteX14" fmla="*/ 867438 w 4027547"/>
              <a:gd name="connsiteY14" fmla="*/ 727867 h 785553"/>
              <a:gd name="connsiteX15" fmla="*/ 1193763 w 4027547"/>
              <a:gd name="connsiteY15" fmla="*/ 0 h 785553"/>
              <a:gd name="connsiteX16" fmla="*/ 1858539 w 4027547"/>
              <a:gd name="connsiteY16" fmla="*/ 0 h 785553"/>
              <a:gd name="connsiteX17" fmla="*/ 1506353 w 4027547"/>
              <a:gd name="connsiteY17" fmla="*/ 785552 h 785553"/>
              <a:gd name="connsiteX18" fmla="*/ 1281292 w 4027547"/>
              <a:gd name="connsiteY18" fmla="*/ 785552 h 785553"/>
              <a:gd name="connsiteX19" fmla="*/ 1633481 w 4027547"/>
              <a:gd name="connsiteY19" fmla="*/ 2 h 785553"/>
              <a:gd name="connsiteX20" fmla="*/ 2298256 w 4027547"/>
              <a:gd name="connsiteY20" fmla="*/ 0 h 785553"/>
              <a:gd name="connsiteX21" fmla="*/ 1946064 w 4027547"/>
              <a:gd name="connsiteY21" fmla="*/ 785553 h 785553"/>
              <a:gd name="connsiteX22" fmla="*/ 1721006 w 4027547"/>
              <a:gd name="connsiteY22" fmla="*/ 785552 h 785553"/>
              <a:gd name="connsiteX23" fmla="*/ 2073196 w 4027547"/>
              <a:gd name="connsiteY23" fmla="*/ 0 h 785553"/>
              <a:gd name="connsiteX24" fmla="*/ 2708393 w 4027547"/>
              <a:gd name="connsiteY24" fmla="*/ 0 h 785553"/>
              <a:gd name="connsiteX25" fmla="*/ 2356201 w 4027547"/>
              <a:gd name="connsiteY25" fmla="*/ 785552 h 785553"/>
              <a:gd name="connsiteX26" fmla="*/ 2131146 w 4027547"/>
              <a:gd name="connsiteY26" fmla="*/ 785552 h 785553"/>
              <a:gd name="connsiteX27" fmla="*/ 2483333 w 4027547"/>
              <a:gd name="connsiteY27" fmla="*/ 0 h 785553"/>
              <a:gd name="connsiteX28" fmla="*/ 3148110 w 4027547"/>
              <a:gd name="connsiteY28" fmla="*/ 0 h 785553"/>
              <a:gd name="connsiteX29" fmla="*/ 2795922 w 4027547"/>
              <a:gd name="connsiteY29" fmla="*/ 785552 h 785553"/>
              <a:gd name="connsiteX30" fmla="*/ 2570865 w 4027547"/>
              <a:gd name="connsiteY30" fmla="*/ 785552 h 785553"/>
              <a:gd name="connsiteX31" fmla="*/ 2923056 w 4027547"/>
              <a:gd name="connsiteY31" fmla="*/ 0 h 785553"/>
              <a:gd name="connsiteX32" fmla="*/ 3587828 w 4027547"/>
              <a:gd name="connsiteY32" fmla="*/ 0 h 785553"/>
              <a:gd name="connsiteX33" fmla="*/ 3235641 w 4027547"/>
              <a:gd name="connsiteY33" fmla="*/ 785552 h 785553"/>
              <a:gd name="connsiteX34" fmla="*/ 3010583 w 4027547"/>
              <a:gd name="connsiteY34" fmla="*/ 785552 h 785553"/>
              <a:gd name="connsiteX35" fmla="*/ 3362771 w 4027547"/>
              <a:gd name="connsiteY35" fmla="*/ 0 h 785553"/>
              <a:gd name="connsiteX36" fmla="*/ 4027547 w 4027547"/>
              <a:gd name="connsiteY36" fmla="*/ 0 h 785553"/>
              <a:gd name="connsiteX37" fmla="*/ 3977918 w 4027547"/>
              <a:gd name="connsiteY37" fmla="*/ 110695 h 785553"/>
              <a:gd name="connsiteX38" fmla="*/ 3494652 w 4027547"/>
              <a:gd name="connsiteY38" fmla="*/ 686629 h 785553"/>
              <a:gd name="connsiteX39" fmla="*/ 3802492 w 4027547"/>
              <a:gd name="connsiteY39" fmla="*/ 0 h 78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027547" h="785553">
                <a:moveTo>
                  <a:pt x="99664" y="0"/>
                </a:moveTo>
                <a:lnTo>
                  <a:pt x="72419" y="60767"/>
                </a:lnTo>
                <a:lnTo>
                  <a:pt x="0" y="0"/>
                </a:lnTo>
                <a:close/>
                <a:moveTo>
                  <a:pt x="539381" y="0"/>
                </a:moveTo>
                <a:lnTo>
                  <a:pt x="391937" y="328875"/>
                </a:lnTo>
                <a:lnTo>
                  <a:pt x="228402" y="191652"/>
                </a:lnTo>
                <a:lnTo>
                  <a:pt x="314325" y="0"/>
                </a:lnTo>
                <a:close/>
                <a:moveTo>
                  <a:pt x="979103" y="0"/>
                </a:moveTo>
                <a:lnTo>
                  <a:pt x="711455" y="596982"/>
                </a:lnTo>
                <a:lnTo>
                  <a:pt x="547920" y="459759"/>
                </a:lnTo>
                <a:lnTo>
                  <a:pt x="754042" y="0"/>
                </a:lnTo>
                <a:close/>
                <a:moveTo>
                  <a:pt x="1418820" y="0"/>
                </a:moveTo>
                <a:lnTo>
                  <a:pt x="1066629" y="785552"/>
                </a:lnTo>
                <a:lnTo>
                  <a:pt x="936184" y="785552"/>
                </a:lnTo>
                <a:lnTo>
                  <a:pt x="867438" y="727867"/>
                </a:lnTo>
                <a:lnTo>
                  <a:pt x="1193763" y="0"/>
                </a:lnTo>
                <a:close/>
                <a:moveTo>
                  <a:pt x="1858539" y="0"/>
                </a:moveTo>
                <a:lnTo>
                  <a:pt x="1506353" y="785552"/>
                </a:lnTo>
                <a:lnTo>
                  <a:pt x="1281292" y="785552"/>
                </a:lnTo>
                <a:lnTo>
                  <a:pt x="1633481" y="2"/>
                </a:lnTo>
                <a:close/>
                <a:moveTo>
                  <a:pt x="2298256" y="0"/>
                </a:moveTo>
                <a:lnTo>
                  <a:pt x="1946064" y="785553"/>
                </a:lnTo>
                <a:lnTo>
                  <a:pt x="1721006" y="785552"/>
                </a:lnTo>
                <a:lnTo>
                  <a:pt x="2073196" y="0"/>
                </a:lnTo>
                <a:close/>
                <a:moveTo>
                  <a:pt x="2708393" y="0"/>
                </a:moveTo>
                <a:lnTo>
                  <a:pt x="2356201" y="785552"/>
                </a:lnTo>
                <a:lnTo>
                  <a:pt x="2131146" y="785552"/>
                </a:lnTo>
                <a:lnTo>
                  <a:pt x="2483333" y="0"/>
                </a:lnTo>
                <a:close/>
                <a:moveTo>
                  <a:pt x="3148110" y="0"/>
                </a:moveTo>
                <a:lnTo>
                  <a:pt x="2795922" y="785552"/>
                </a:lnTo>
                <a:lnTo>
                  <a:pt x="2570865" y="785552"/>
                </a:lnTo>
                <a:lnTo>
                  <a:pt x="2923056" y="0"/>
                </a:lnTo>
                <a:close/>
                <a:moveTo>
                  <a:pt x="3587828" y="0"/>
                </a:moveTo>
                <a:lnTo>
                  <a:pt x="3235641" y="785552"/>
                </a:lnTo>
                <a:lnTo>
                  <a:pt x="3010583" y="785552"/>
                </a:lnTo>
                <a:lnTo>
                  <a:pt x="3362771" y="0"/>
                </a:lnTo>
                <a:close/>
                <a:moveTo>
                  <a:pt x="4027547" y="0"/>
                </a:moveTo>
                <a:lnTo>
                  <a:pt x="3977918" y="110695"/>
                </a:lnTo>
                <a:lnTo>
                  <a:pt x="3494652" y="686629"/>
                </a:lnTo>
                <a:lnTo>
                  <a:pt x="380249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63D6100F-5652-448D-8A03-8A05FD7B6ECC}"/>
              </a:ext>
            </a:extLst>
          </p:cNvPr>
          <p:cNvSpPr/>
          <p:nvPr/>
        </p:nvSpPr>
        <p:spPr>
          <a:xfrm rot="19437919" flipV="1">
            <a:off x="10136715" y="-749760"/>
            <a:ext cx="1678566" cy="2664986"/>
          </a:xfrm>
          <a:custGeom>
            <a:avLst/>
            <a:gdLst>
              <a:gd name="connsiteX0" fmla="*/ 0 w 1678566"/>
              <a:gd name="connsiteY0" fmla="*/ 2664986 h 2664986"/>
              <a:gd name="connsiteX1" fmla="*/ 421411 w 1678566"/>
              <a:gd name="connsiteY1" fmla="*/ 2358422 h 2664986"/>
              <a:gd name="connsiteX2" fmla="*/ 435745 w 1678566"/>
              <a:gd name="connsiteY2" fmla="*/ 419135 h 2664986"/>
              <a:gd name="connsiteX3" fmla="*/ 1678566 w 1678566"/>
              <a:gd name="connsiteY3" fmla="*/ 419135 h 2664986"/>
              <a:gd name="connsiteX4" fmla="*/ 1373659 w 1678566"/>
              <a:gd name="connsiteY4" fmla="*/ 0 h 2664986"/>
              <a:gd name="connsiteX5" fmla="*/ 27601 w 1678566"/>
              <a:gd name="connsiteY5" fmla="*/ 0 h 2664986"/>
              <a:gd name="connsiteX6" fmla="*/ 27601 w 1678566"/>
              <a:gd name="connsiteY6" fmla="*/ 2530 h 2664986"/>
              <a:gd name="connsiteX7" fmla="*/ 19679 w 1678566"/>
              <a:gd name="connsiteY7" fmla="*/ 2471 h 266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8566" h="2664986">
                <a:moveTo>
                  <a:pt x="0" y="2664986"/>
                </a:moveTo>
                <a:lnTo>
                  <a:pt x="421411" y="2358422"/>
                </a:lnTo>
                <a:lnTo>
                  <a:pt x="435745" y="419135"/>
                </a:lnTo>
                <a:lnTo>
                  <a:pt x="1678566" y="419135"/>
                </a:lnTo>
                <a:lnTo>
                  <a:pt x="1373659" y="0"/>
                </a:lnTo>
                <a:lnTo>
                  <a:pt x="27601" y="0"/>
                </a:lnTo>
                <a:lnTo>
                  <a:pt x="27601" y="2530"/>
                </a:lnTo>
                <a:lnTo>
                  <a:pt x="19679" y="24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371CC730-3526-4223-BA11-0FEE2E9F273C}"/>
              </a:ext>
            </a:extLst>
          </p:cNvPr>
          <p:cNvSpPr/>
          <p:nvPr/>
        </p:nvSpPr>
        <p:spPr>
          <a:xfrm rot="3062081">
            <a:off x="9323371" y="1430564"/>
            <a:ext cx="659838" cy="6980425"/>
          </a:xfrm>
          <a:custGeom>
            <a:avLst/>
            <a:gdLst>
              <a:gd name="connsiteX0" fmla="*/ 51594 w 659838"/>
              <a:gd name="connsiteY0" fmla="*/ 0 h 6980425"/>
              <a:gd name="connsiteX1" fmla="*/ 659838 w 659838"/>
              <a:gd name="connsiteY1" fmla="*/ 491936 h 6980425"/>
              <a:gd name="connsiteX2" fmla="*/ 617523 w 659838"/>
              <a:gd name="connsiteY2" fmla="*/ 6216903 h 6980425"/>
              <a:gd name="connsiteX3" fmla="*/ 0 w 659838"/>
              <a:gd name="connsiteY3" fmla="*/ 6980425 h 698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838" h="6980425">
                <a:moveTo>
                  <a:pt x="51594" y="0"/>
                </a:moveTo>
                <a:lnTo>
                  <a:pt x="659838" y="491936"/>
                </a:lnTo>
                <a:lnTo>
                  <a:pt x="617523" y="6216903"/>
                </a:lnTo>
                <a:lnTo>
                  <a:pt x="0" y="69804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mond 8">
            <a:extLst>
              <a:ext uri="{FF2B5EF4-FFF2-40B4-BE49-F238E27FC236}">
                <a16:creationId xmlns="" xmlns:a16="http://schemas.microsoft.com/office/drawing/2014/main" id="{00C80A40-AA79-4AAD-8388-2A590CE9D178}"/>
              </a:ext>
            </a:extLst>
          </p:cNvPr>
          <p:cNvSpPr>
            <a:spLocks noChangeAspect="1"/>
          </p:cNvSpPr>
          <p:nvPr userDrawn="1"/>
        </p:nvSpPr>
        <p:spPr>
          <a:xfrm>
            <a:off x="809625" y="1562100"/>
            <a:ext cx="2468880" cy="246888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EE08AEE6-27AA-41E8-9453-E5C3EB37D2D5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1096316" y="1848792"/>
            <a:ext cx="1895497" cy="1895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Diamond 4">
            <a:extLst>
              <a:ext uri="{FF2B5EF4-FFF2-40B4-BE49-F238E27FC236}">
                <a16:creationId xmlns="" xmlns:a16="http://schemas.microsoft.com/office/drawing/2014/main" id="{A4D7C278-0C99-47A6-8B0A-B7E96BD14343}"/>
              </a:ext>
            </a:extLst>
          </p:cNvPr>
          <p:cNvSpPr>
            <a:spLocks noChangeAspect="1"/>
          </p:cNvSpPr>
          <p:nvPr userDrawn="1"/>
        </p:nvSpPr>
        <p:spPr>
          <a:xfrm>
            <a:off x="3627120" y="3829050"/>
            <a:ext cx="2468880" cy="246888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005A8B89-D56A-439D-852E-77BC799F34B6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3913811" y="4115742"/>
            <a:ext cx="1895497" cy="1895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Diamond 6">
            <a:extLst>
              <a:ext uri="{FF2B5EF4-FFF2-40B4-BE49-F238E27FC236}">
                <a16:creationId xmlns="" xmlns:a16="http://schemas.microsoft.com/office/drawing/2014/main" id="{7DDAF52F-9C69-47C1-9215-F0B682DF81F2}"/>
              </a:ext>
            </a:extLst>
          </p:cNvPr>
          <p:cNvSpPr>
            <a:spLocks noChangeAspect="1"/>
          </p:cNvSpPr>
          <p:nvPr userDrawn="1"/>
        </p:nvSpPr>
        <p:spPr>
          <a:xfrm>
            <a:off x="6096001" y="1562100"/>
            <a:ext cx="2468880" cy="246888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DAC8403C-AF53-4191-A348-FB8032BF2E02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6382692" y="1848792"/>
            <a:ext cx="1895497" cy="1895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Diamond 9">
            <a:extLst>
              <a:ext uri="{FF2B5EF4-FFF2-40B4-BE49-F238E27FC236}">
                <a16:creationId xmlns="" xmlns:a16="http://schemas.microsoft.com/office/drawing/2014/main" id="{5814FDF6-8A0D-4328-84A6-3F4CA5AB5BB0}"/>
              </a:ext>
            </a:extLst>
          </p:cNvPr>
          <p:cNvSpPr>
            <a:spLocks noChangeAspect="1"/>
          </p:cNvSpPr>
          <p:nvPr userDrawn="1"/>
        </p:nvSpPr>
        <p:spPr>
          <a:xfrm>
            <a:off x="8913496" y="3829050"/>
            <a:ext cx="2468880" cy="246888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250B6065-B79A-4B6E-A698-10B5114FD9E3}"/>
              </a:ext>
            </a:extLst>
          </p:cNvPr>
          <p:cNvSpPr>
            <a:spLocks noGrp="1" noChangeAspect="1"/>
          </p:cNvSpPr>
          <p:nvPr>
            <p:ph type="pic" idx="17" hasCustomPrompt="1"/>
          </p:nvPr>
        </p:nvSpPr>
        <p:spPr>
          <a:xfrm>
            <a:off x="9200187" y="4115742"/>
            <a:ext cx="1895497" cy="1895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="" xmlns:a16="http://schemas.microsoft.com/office/drawing/2014/main" id="{A57F89BA-4424-4190-B93E-48930D457F2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804231" y="1031577"/>
            <a:ext cx="6521207" cy="5391435"/>
          </a:xfrm>
          <a:custGeom>
            <a:avLst/>
            <a:gdLst>
              <a:gd name="connsiteX0" fmla="*/ 1923143 w 5498207"/>
              <a:gd name="connsiteY0" fmla="*/ 0 h 4545665"/>
              <a:gd name="connsiteX1" fmla="*/ 3371680 w 5498207"/>
              <a:gd name="connsiteY1" fmla="*/ 1448537 h 4545665"/>
              <a:gd name="connsiteX2" fmla="*/ 3393443 w 5498207"/>
              <a:gd name="connsiteY2" fmla="*/ 1454481 h 4545665"/>
              <a:gd name="connsiteX3" fmla="*/ 3442007 w 5498207"/>
              <a:gd name="connsiteY3" fmla="*/ 1444874 h 4545665"/>
              <a:gd name="connsiteX4" fmla="*/ 3468347 w 5498207"/>
              <a:gd name="connsiteY4" fmla="*/ 1420720 h 4545665"/>
              <a:gd name="connsiteX5" fmla="*/ 3474932 w 5498207"/>
              <a:gd name="connsiteY5" fmla="*/ 1376805 h 4545665"/>
              <a:gd name="connsiteX6" fmla="*/ 3474932 w 5498207"/>
              <a:gd name="connsiteY6" fmla="*/ 1348259 h 4545665"/>
              <a:gd name="connsiteX7" fmla="*/ 3516637 w 5498207"/>
              <a:gd name="connsiteY7" fmla="*/ 1332889 h 4545665"/>
              <a:gd name="connsiteX8" fmla="*/ 3549562 w 5498207"/>
              <a:gd name="connsiteY8" fmla="*/ 1365826 h 4545665"/>
              <a:gd name="connsiteX9" fmla="*/ 3569317 w 5498207"/>
              <a:gd name="connsiteY9" fmla="*/ 1383392 h 4545665"/>
              <a:gd name="connsiteX10" fmla="*/ 3591267 w 5498207"/>
              <a:gd name="connsiteY10" fmla="*/ 1368021 h 4545665"/>
              <a:gd name="connsiteX11" fmla="*/ 3608827 w 5498207"/>
              <a:gd name="connsiteY11" fmla="*/ 1310931 h 4545665"/>
              <a:gd name="connsiteX12" fmla="*/ 3621997 w 5498207"/>
              <a:gd name="connsiteY12" fmla="*/ 1293365 h 4545665"/>
              <a:gd name="connsiteX13" fmla="*/ 3643947 w 5498207"/>
              <a:gd name="connsiteY13" fmla="*/ 1295560 h 4545665"/>
              <a:gd name="connsiteX14" fmla="*/ 3668092 w 5498207"/>
              <a:gd name="connsiteY14" fmla="*/ 1317518 h 4545665"/>
              <a:gd name="connsiteX15" fmla="*/ 3703212 w 5498207"/>
              <a:gd name="connsiteY15" fmla="*/ 1348259 h 4545665"/>
              <a:gd name="connsiteX16" fmla="*/ 3758087 w 5498207"/>
              <a:gd name="connsiteY16" fmla="*/ 1315323 h 4545665"/>
              <a:gd name="connsiteX17" fmla="*/ 3793207 w 5498207"/>
              <a:gd name="connsiteY17" fmla="*/ 1256036 h 4545665"/>
              <a:gd name="connsiteX18" fmla="*/ 3819547 w 5498207"/>
              <a:gd name="connsiteY18" fmla="*/ 1247253 h 4545665"/>
              <a:gd name="connsiteX19" fmla="*/ 3843692 w 5498207"/>
              <a:gd name="connsiteY19" fmla="*/ 1321910 h 4545665"/>
              <a:gd name="connsiteX20" fmla="*/ 3839302 w 5498207"/>
              <a:gd name="connsiteY20" fmla="*/ 1328497 h 4545665"/>
              <a:gd name="connsiteX21" fmla="*/ 3883202 w 5498207"/>
              <a:gd name="connsiteY21" fmla="*/ 1341672 h 4545665"/>
              <a:gd name="connsiteX22" fmla="*/ 3920517 w 5498207"/>
              <a:gd name="connsiteY22" fmla="*/ 1324106 h 4545665"/>
              <a:gd name="connsiteX23" fmla="*/ 3927102 w 5498207"/>
              <a:gd name="connsiteY23" fmla="*/ 1317518 h 4545665"/>
              <a:gd name="connsiteX24" fmla="*/ 3999536 w 5498207"/>
              <a:gd name="connsiteY24" fmla="*/ 1313127 h 4545665"/>
              <a:gd name="connsiteX25" fmla="*/ 4041242 w 5498207"/>
              <a:gd name="connsiteY25" fmla="*/ 1308735 h 4545665"/>
              <a:gd name="connsiteX26" fmla="*/ 4065386 w 5498207"/>
              <a:gd name="connsiteY26" fmla="*/ 1251645 h 4545665"/>
              <a:gd name="connsiteX27" fmla="*/ 4102702 w 5498207"/>
              <a:gd name="connsiteY27" fmla="*/ 1135268 h 4545665"/>
              <a:gd name="connsiteX28" fmla="*/ 4135626 w 5498207"/>
              <a:gd name="connsiteY28" fmla="*/ 1084765 h 4545665"/>
              <a:gd name="connsiteX29" fmla="*/ 4192696 w 5498207"/>
              <a:gd name="connsiteY29" fmla="*/ 1071590 h 4545665"/>
              <a:gd name="connsiteX30" fmla="*/ 4170746 w 5498207"/>
              <a:gd name="connsiteY30" fmla="*/ 1146247 h 4545665"/>
              <a:gd name="connsiteX31" fmla="*/ 4148796 w 5498207"/>
              <a:gd name="connsiteY31" fmla="*/ 1234078 h 4545665"/>
              <a:gd name="connsiteX32" fmla="*/ 4124652 w 5498207"/>
              <a:gd name="connsiteY32" fmla="*/ 1319714 h 4545665"/>
              <a:gd name="connsiteX33" fmla="*/ 4179526 w 5498207"/>
              <a:gd name="connsiteY33" fmla="*/ 1383392 h 4545665"/>
              <a:gd name="connsiteX34" fmla="*/ 4192696 w 5498207"/>
              <a:gd name="connsiteY34" fmla="*/ 1374609 h 4545665"/>
              <a:gd name="connsiteX35" fmla="*/ 4199282 w 5498207"/>
              <a:gd name="connsiteY35" fmla="*/ 1359238 h 4545665"/>
              <a:gd name="connsiteX36" fmla="*/ 4243181 w 5498207"/>
              <a:gd name="connsiteY36" fmla="*/ 1341672 h 4545665"/>
              <a:gd name="connsiteX37" fmla="*/ 4267326 w 5498207"/>
              <a:gd name="connsiteY37" fmla="*/ 1376805 h 4545665"/>
              <a:gd name="connsiteX38" fmla="*/ 4267326 w 5498207"/>
              <a:gd name="connsiteY38" fmla="*/ 1394371 h 4545665"/>
              <a:gd name="connsiteX39" fmla="*/ 4333176 w 5498207"/>
              <a:gd name="connsiteY39" fmla="*/ 1480007 h 4545665"/>
              <a:gd name="connsiteX40" fmla="*/ 4363906 w 5498207"/>
              <a:gd name="connsiteY40" fmla="*/ 1477811 h 4545665"/>
              <a:gd name="connsiteX41" fmla="*/ 4456096 w 5498207"/>
              <a:gd name="connsiteY41" fmla="*/ 1455853 h 4545665"/>
              <a:gd name="connsiteX42" fmla="*/ 4475851 w 5498207"/>
              <a:gd name="connsiteY42" fmla="*/ 1464636 h 4545665"/>
              <a:gd name="connsiteX43" fmla="*/ 4499996 w 5498207"/>
              <a:gd name="connsiteY43" fmla="*/ 1495377 h 4545665"/>
              <a:gd name="connsiteX44" fmla="*/ 4526336 w 5498207"/>
              <a:gd name="connsiteY44" fmla="*/ 1499769 h 4545665"/>
              <a:gd name="connsiteX45" fmla="*/ 4535116 w 5498207"/>
              <a:gd name="connsiteY45" fmla="*/ 1490985 h 4545665"/>
              <a:gd name="connsiteX46" fmla="*/ 4554871 w 5498207"/>
              <a:gd name="connsiteY46" fmla="*/ 1490985 h 4545665"/>
              <a:gd name="connsiteX47" fmla="*/ 4550481 w 5498207"/>
              <a:gd name="connsiteY47" fmla="*/ 1510748 h 4545665"/>
              <a:gd name="connsiteX48" fmla="*/ 4504386 w 5498207"/>
              <a:gd name="connsiteY48" fmla="*/ 1565642 h 4545665"/>
              <a:gd name="connsiteX49" fmla="*/ 4510971 w 5498207"/>
              <a:gd name="connsiteY49" fmla="*/ 1585404 h 4545665"/>
              <a:gd name="connsiteX50" fmla="*/ 4543896 w 5498207"/>
              <a:gd name="connsiteY50" fmla="*/ 1581013 h 4545665"/>
              <a:gd name="connsiteX51" fmla="*/ 4579016 w 5498207"/>
              <a:gd name="connsiteY51" fmla="*/ 1585404 h 4545665"/>
              <a:gd name="connsiteX52" fmla="*/ 4592186 w 5498207"/>
              <a:gd name="connsiteY52" fmla="*/ 1635907 h 4545665"/>
              <a:gd name="connsiteX53" fmla="*/ 4576821 w 5498207"/>
              <a:gd name="connsiteY53" fmla="*/ 1642495 h 4545665"/>
              <a:gd name="connsiteX54" fmla="*/ 4583406 w 5498207"/>
              <a:gd name="connsiteY54" fmla="*/ 1677627 h 4545665"/>
              <a:gd name="connsiteX55" fmla="*/ 4658036 w 5498207"/>
              <a:gd name="connsiteY55" fmla="*/ 1769850 h 4545665"/>
              <a:gd name="connsiteX56" fmla="*/ 4723886 w 5498207"/>
              <a:gd name="connsiteY56" fmla="*/ 1785221 h 4545665"/>
              <a:gd name="connsiteX57" fmla="*/ 4772176 w 5498207"/>
              <a:gd name="connsiteY57" fmla="*/ 1804983 h 4545665"/>
              <a:gd name="connsiteX58" fmla="*/ 4763396 w 5498207"/>
              <a:gd name="connsiteY58" fmla="*/ 1835724 h 4545665"/>
              <a:gd name="connsiteX59" fmla="*/ 4723886 w 5498207"/>
              <a:gd name="connsiteY59" fmla="*/ 1914772 h 4545665"/>
              <a:gd name="connsiteX60" fmla="*/ 4765591 w 5498207"/>
              <a:gd name="connsiteY60" fmla="*/ 2026757 h 4545665"/>
              <a:gd name="connsiteX61" fmla="*/ 4785346 w 5498207"/>
              <a:gd name="connsiteY61" fmla="*/ 2031149 h 4545665"/>
              <a:gd name="connsiteX62" fmla="*/ 4840221 w 5498207"/>
              <a:gd name="connsiteY62" fmla="*/ 2026757 h 4545665"/>
              <a:gd name="connsiteX63" fmla="*/ 4873146 w 5498207"/>
              <a:gd name="connsiteY63" fmla="*/ 2088239 h 4545665"/>
              <a:gd name="connsiteX64" fmla="*/ 4835831 w 5498207"/>
              <a:gd name="connsiteY64" fmla="*/ 2156309 h 4545665"/>
              <a:gd name="connsiteX65" fmla="*/ 4816076 w 5498207"/>
              <a:gd name="connsiteY65" fmla="*/ 2158505 h 4545665"/>
              <a:gd name="connsiteX66" fmla="*/ 4798516 w 5498207"/>
              <a:gd name="connsiteY66" fmla="*/ 2167288 h 4545665"/>
              <a:gd name="connsiteX67" fmla="*/ 4780956 w 5498207"/>
              <a:gd name="connsiteY67" fmla="*/ 2193637 h 4545665"/>
              <a:gd name="connsiteX68" fmla="*/ 4787541 w 5498207"/>
              <a:gd name="connsiteY68" fmla="*/ 2224378 h 4545665"/>
              <a:gd name="connsiteX69" fmla="*/ 4833636 w 5498207"/>
              <a:gd name="connsiteY69" fmla="*/ 2323189 h 4545665"/>
              <a:gd name="connsiteX70" fmla="*/ 4855586 w 5498207"/>
              <a:gd name="connsiteY70" fmla="*/ 2331972 h 4545665"/>
              <a:gd name="connsiteX71" fmla="*/ 4873146 w 5498207"/>
              <a:gd name="connsiteY71" fmla="*/ 2345146 h 4545665"/>
              <a:gd name="connsiteX72" fmla="*/ 4807296 w 5498207"/>
              <a:gd name="connsiteY72" fmla="*/ 2384671 h 4545665"/>
              <a:gd name="connsiteX73" fmla="*/ 4776566 w 5498207"/>
              <a:gd name="connsiteY73" fmla="*/ 2424195 h 4545665"/>
              <a:gd name="connsiteX74" fmla="*/ 4776566 w 5498207"/>
              <a:gd name="connsiteY74" fmla="*/ 2428586 h 4545665"/>
              <a:gd name="connsiteX75" fmla="*/ 4816076 w 5498207"/>
              <a:gd name="connsiteY75" fmla="*/ 2472502 h 4545665"/>
              <a:gd name="connsiteX76" fmla="*/ 4864366 w 5498207"/>
              <a:gd name="connsiteY76" fmla="*/ 2516418 h 4545665"/>
              <a:gd name="connsiteX77" fmla="*/ 4864366 w 5498207"/>
              <a:gd name="connsiteY77" fmla="*/ 2538376 h 4545665"/>
              <a:gd name="connsiteX78" fmla="*/ 4846806 w 5498207"/>
              <a:gd name="connsiteY78" fmla="*/ 2542767 h 4545665"/>
              <a:gd name="connsiteX79" fmla="*/ 4778761 w 5498207"/>
              <a:gd name="connsiteY79" fmla="*/ 2560334 h 4545665"/>
              <a:gd name="connsiteX80" fmla="*/ 4767786 w 5498207"/>
              <a:gd name="connsiteY80" fmla="*/ 2571312 h 4545665"/>
              <a:gd name="connsiteX81" fmla="*/ 4726081 w 5498207"/>
              <a:gd name="connsiteY81" fmla="*/ 2637186 h 4545665"/>
              <a:gd name="connsiteX82" fmla="*/ 4706326 w 5498207"/>
              <a:gd name="connsiteY82" fmla="*/ 2663535 h 4545665"/>
              <a:gd name="connsiteX83" fmla="*/ 4699741 w 5498207"/>
              <a:gd name="connsiteY83" fmla="*/ 2700864 h 4545665"/>
              <a:gd name="connsiteX84" fmla="*/ 4748031 w 5498207"/>
              <a:gd name="connsiteY84" fmla="*/ 2744780 h 4545665"/>
              <a:gd name="connsiteX85" fmla="*/ 4813881 w 5498207"/>
              <a:gd name="connsiteY85" fmla="*/ 2766737 h 4545665"/>
              <a:gd name="connsiteX86" fmla="*/ 4875341 w 5498207"/>
              <a:gd name="connsiteY86" fmla="*/ 2757954 h 4545665"/>
              <a:gd name="connsiteX87" fmla="*/ 4903876 w 5498207"/>
              <a:gd name="connsiteY87" fmla="*/ 2740388 h 4545665"/>
              <a:gd name="connsiteX88" fmla="*/ 4952166 w 5498207"/>
              <a:gd name="connsiteY88" fmla="*/ 2689885 h 4545665"/>
              <a:gd name="connsiteX89" fmla="*/ 5033380 w 5498207"/>
              <a:gd name="connsiteY89" fmla="*/ 2604249 h 4545665"/>
              <a:gd name="connsiteX90" fmla="*/ 5138740 w 5498207"/>
              <a:gd name="connsiteY90" fmla="*/ 2562529 h 4545665"/>
              <a:gd name="connsiteX91" fmla="*/ 5224346 w 5498207"/>
              <a:gd name="connsiteY91" fmla="*/ 2514222 h 4545665"/>
              <a:gd name="connsiteX92" fmla="*/ 5230930 w 5498207"/>
              <a:gd name="connsiteY92" fmla="*/ 2507635 h 4545665"/>
              <a:gd name="connsiteX93" fmla="*/ 5318730 w 5498207"/>
              <a:gd name="connsiteY93" fmla="*/ 2470306 h 4545665"/>
              <a:gd name="connsiteX94" fmla="*/ 5428480 w 5498207"/>
              <a:gd name="connsiteY94" fmla="*/ 2448348 h 4545665"/>
              <a:gd name="connsiteX95" fmla="*/ 5489940 w 5498207"/>
              <a:gd name="connsiteY95" fmla="*/ 2479089 h 4545665"/>
              <a:gd name="connsiteX96" fmla="*/ 5496525 w 5498207"/>
              <a:gd name="connsiteY96" fmla="*/ 2490068 h 4545665"/>
              <a:gd name="connsiteX97" fmla="*/ 5485550 w 5498207"/>
              <a:gd name="connsiteY97" fmla="*/ 2566921 h 4545665"/>
              <a:gd name="connsiteX98" fmla="*/ 5435065 w 5498207"/>
              <a:gd name="connsiteY98" fmla="*/ 2613032 h 4545665"/>
              <a:gd name="connsiteX99" fmla="*/ 5388970 w 5498207"/>
              <a:gd name="connsiteY99" fmla="*/ 2617424 h 4545665"/>
              <a:gd name="connsiteX100" fmla="*/ 5329705 w 5498207"/>
              <a:gd name="connsiteY100" fmla="*/ 2615228 h 4545665"/>
              <a:gd name="connsiteX101" fmla="*/ 5316535 w 5498207"/>
              <a:gd name="connsiteY101" fmla="*/ 2624011 h 4545665"/>
              <a:gd name="connsiteX102" fmla="*/ 5263856 w 5498207"/>
              <a:gd name="connsiteY102" fmla="*/ 2650361 h 4545665"/>
              <a:gd name="connsiteX103" fmla="*/ 5215566 w 5498207"/>
              <a:gd name="connsiteY103" fmla="*/ 2670123 h 4545665"/>
              <a:gd name="connsiteX104" fmla="*/ 5105816 w 5498207"/>
              <a:gd name="connsiteY104" fmla="*/ 2700864 h 4545665"/>
              <a:gd name="connsiteX105" fmla="*/ 5000456 w 5498207"/>
              <a:gd name="connsiteY105" fmla="*/ 2744780 h 4545665"/>
              <a:gd name="connsiteX106" fmla="*/ 4934606 w 5498207"/>
              <a:gd name="connsiteY106" fmla="*/ 2795283 h 4545665"/>
              <a:gd name="connsiteX107" fmla="*/ 4903876 w 5498207"/>
              <a:gd name="connsiteY107" fmla="*/ 2815045 h 4545665"/>
              <a:gd name="connsiteX108" fmla="*/ 4778761 w 5498207"/>
              <a:gd name="connsiteY108" fmla="*/ 2887506 h 4545665"/>
              <a:gd name="connsiteX109" fmla="*/ 4710716 w 5498207"/>
              <a:gd name="connsiteY109" fmla="*/ 2911659 h 4545665"/>
              <a:gd name="connsiteX110" fmla="*/ 4684376 w 5498207"/>
              <a:gd name="connsiteY110" fmla="*/ 2902876 h 4545665"/>
              <a:gd name="connsiteX111" fmla="*/ 4660231 w 5498207"/>
              <a:gd name="connsiteY111" fmla="*/ 2900680 h 4545665"/>
              <a:gd name="connsiteX112" fmla="*/ 4644866 w 5498207"/>
              <a:gd name="connsiteY112" fmla="*/ 2922638 h 4545665"/>
              <a:gd name="connsiteX113" fmla="*/ 4658036 w 5498207"/>
              <a:gd name="connsiteY113" fmla="*/ 2940205 h 4545665"/>
              <a:gd name="connsiteX114" fmla="*/ 4675596 w 5498207"/>
              <a:gd name="connsiteY114" fmla="*/ 2946792 h 4545665"/>
              <a:gd name="connsiteX115" fmla="*/ 4706326 w 5498207"/>
              <a:gd name="connsiteY115" fmla="*/ 2968750 h 4545665"/>
              <a:gd name="connsiteX116" fmla="*/ 4745836 w 5498207"/>
              <a:gd name="connsiteY116" fmla="*/ 3008274 h 4545665"/>
              <a:gd name="connsiteX117" fmla="*/ 4914850 w 5498207"/>
              <a:gd name="connsiteY117" fmla="*/ 3069756 h 4545665"/>
              <a:gd name="connsiteX118" fmla="*/ 4952166 w 5498207"/>
              <a:gd name="connsiteY118" fmla="*/ 3082931 h 4545665"/>
              <a:gd name="connsiteX119" fmla="*/ 5002650 w 5498207"/>
              <a:gd name="connsiteY119" fmla="*/ 3076343 h 4545665"/>
              <a:gd name="connsiteX120" fmla="*/ 5031186 w 5498207"/>
              <a:gd name="connsiteY120" fmla="*/ 3071952 h 4545665"/>
              <a:gd name="connsiteX121" fmla="*/ 5061916 w 5498207"/>
              <a:gd name="connsiteY121" fmla="*/ 3080735 h 4545665"/>
              <a:gd name="connsiteX122" fmla="*/ 5075086 w 5498207"/>
              <a:gd name="connsiteY122" fmla="*/ 3096105 h 4545665"/>
              <a:gd name="connsiteX123" fmla="*/ 5018016 w 5498207"/>
              <a:gd name="connsiteY123" fmla="*/ 3212482 h 4545665"/>
              <a:gd name="connsiteX124" fmla="*/ 4956556 w 5498207"/>
              <a:gd name="connsiteY124" fmla="*/ 3212482 h 4545665"/>
              <a:gd name="connsiteX125" fmla="*/ 4906071 w 5498207"/>
              <a:gd name="connsiteY125" fmla="*/ 3177349 h 4545665"/>
              <a:gd name="connsiteX126" fmla="*/ 4851196 w 5498207"/>
              <a:gd name="connsiteY126" fmla="*/ 3166370 h 4545665"/>
              <a:gd name="connsiteX127" fmla="*/ 4794126 w 5498207"/>
              <a:gd name="connsiteY127" fmla="*/ 3137825 h 4545665"/>
              <a:gd name="connsiteX128" fmla="*/ 4761201 w 5498207"/>
              <a:gd name="connsiteY128" fmla="*/ 3085126 h 4545665"/>
              <a:gd name="connsiteX129" fmla="*/ 4708521 w 5498207"/>
              <a:gd name="connsiteY129" fmla="*/ 3060973 h 4545665"/>
              <a:gd name="connsiteX130" fmla="*/ 4693156 w 5498207"/>
              <a:gd name="connsiteY130" fmla="*/ 3058777 h 4545665"/>
              <a:gd name="connsiteX131" fmla="*/ 4620721 w 5498207"/>
              <a:gd name="connsiteY131" fmla="*/ 3065364 h 4545665"/>
              <a:gd name="connsiteX132" fmla="*/ 4565846 w 5498207"/>
              <a:gd name="connsiteY132" fmla="*/ 3065364 h 4545665"/>
              <a:gd name="connsiteX133" fmla="*/ 4524141 w 5498207"/>
              <a:gd name="connsiteY133" fmla="*/ 3039015 h 4545665"/>
              <a:gd name="connsiteX134" fmla="*/ 4502191 w 5498207"/>
              <a:gd name="connsiteY134" fmla="*/ 3034623 h 4545665"/>
              <a:gd name="connsiteX135" fmla="*/ 4486826 w 5498207"/>
              <a:gd name="connsiteY135" fmla="*/ 3023644 h 4545665"/>
              <a:gd name="connsiteX136" fmla="*/ 4447316 w 5498207"/>
              <a:gd name="connsiteY136" fmla="*/ 3017057 h 4545665"/>
              <a:gd name="connsiteX137" fmla="*/ 4407806 w 5498207"/>
              <a:gd name="connsiteY137" fmla="*/ 3076343 h 4545665"/>
              <a:gd name="connsiteX138" fmla="*/ 4372686 w 5498207"/>
              <a:gd name="connsiteY138" fmla="*/ 3087322 h 4545665"/>
              <a:gd name="connsiteX139" fmla="*/ 4366101 w 5498207"/>
              <a:gd name="connsiteY139" fmla="*/ 3085126 h 4545665"/>
              <a:gd name="connsiteX140" fmla="*/ 4335371 w 5498207"/>
              <a:gd name="connsiteY140" fmla="*/ 3065364 h 4545665"/>
              <a:gd name="connsiteX141" fmla="*/ 4302446 w 5498207"/>
              <a:gd name="connsiteY141" fmla="*/ 3085126 h 4545665"/>
              <a:gd name="connsiteX142" fmla="*/ 4273911 w 5498207"/>
              <a:gd name="connsiteY142" fmla="*/ 3113672 h 4545665"/>
              <a:gd name="connsiteX143" fmla="*/ 4210256 w 5498207"/>
              <a:gd name="connsiteY143" fmla="*/ 3140021 h 4545665"/>
              <a:gd name="connsiteX144" fmla="*/ 4194892 w 5498207"/>
              <a:gd name="connsiteY144" fmla="*/ 3137825 h 4545665"/>
              <a:gd name="connsiteX145" fmla="*/ 4089532 w 5498207"/>
              <a:gd name="connsiteY145" fmla="*/ 3201503 h 4545665"/>
              <a:gd name="connsiteX146" fmla="*/ 4023682 w 5498207"/>
              <a:gd name="connsiteY146" fmla="*/ 3247615 h 4545665"/>
              <a:gd name="connsiteX147" fmla="*/ 3938077 w 5498207"/>
              <a:gd name="connsiteY147" fmla="*/ 3289335 h 4545665"/>
              <a:gd name="connsiteX148" fmla="*/ 3924907 w 5498207"/>
              <a:gd name="connsiteY148" fmla="*/ 3302509 h 4545665"/>
              <a:gd name="connsiteX149" fmla="*/ 3907347 w 5498207"/>
              <a:gd name="connsiteY149" fmla="*/ 3357404 h 4545665"/>
              <a:gd name="connsiteX150" fmla="*/ 3900762 w 5498207"/>
              <a:gd name="connsiteY150" fmla="*/ 3368383 h 4545665"/>
              <a:gd name="connsiteX151" fmla="*/ 3821742 w 5498207"/>
              <a:gd name="connsiteY151" fmla="*/ 3447431 h 4545665"/>
              <a:gd name="connsiteX152" fmla="*/ 3810767 w 5498207"/>
              <a:gd name="connsiteY152" fmla="*/ 3456214 h 4545665"/>
              <a:gd name="connsiteX153" fmla="*/ 3703212 w 5498207"/>
              <a:gd name="connsiteY153" fmla="*/ 3506717 h 4545665"/>
              <a:gd name="connsiteX154" fmla="*/ 3604437 w 5498207"/>
              <a:gd name="connsiteY154" fmla="*/ 3581374 h 4545665"/>
              <a:gd name="connsiteX155" fmla="*/ 3560537 w 5498207"/>
              <a:gd name="connsiteY155" fmla="*/ 3625290 h 4545665"/>
              <a:gd name="connsiteX156" fmla="*/ 3560537 w 5498207"/>
              <a:gd name="connsiteY156" fmla="*/ 3640660 h 4545665"/>
              <a:gd name="connsiteX157" fmla="*/ 3564927 w 5498207"/>
              <a:gd name="connsiteY157" fmla="*/ 3647248 h 4545665"/>
              <a:gd name="connsiteX158" fmla="*/ 3545172 w 5498207"/>
              <a:gd name="connsiteY158" fmla="*/ 3717513 h 4545665"/>
              <a:gd name="connsiteX159" fmla="*/ 3494687 w 5498207"/>
              <a:gd name="connsiteY159" fmla="*/ 3748254 h 4545665"/>
              <a:gd name="connsiteX160" fmla="*/ 3529807 w 5498207"/>
              <a:gd name="connsiteY160" fmla="*/ 3757037 h 4545665"/>
              <a:gd name="connsiteX161" fmla="*/ 3562732 w 5498207"/>
              <a:gd name="connsiteY161" fmla="*/ 3754841 h 4545665"/>
              <a:gd name="connsiteX162" fmla="*/ 3573707 w 5498207"/>
              <a:gd name="connsiteY162" fmla="*/ 3761429 h 4545665"/>
              <a:gd name="connsiteX163" fmla="*/ 3617607 w 5498207"/>
              <a:gd name="connsiteY163" fmla="*/ 3785582 h 4545665"/>
              <a:gd name="connsiteX164" fmla="*/ 3698822 w 5498207"/>
              <a:gd name="connsiteY164" fmla="*/ 3851456 h 4545665"/>
              <a:gd name="connsiteX165" fmla="*/ 3711992 w 5498207"/>
              <a:gd name="connsiteY165" fmla="*/ 3912938 h 4545665"/>
              <a:gd name="connsiteX166" fmla="*/ 3670287 w 5498207"/>
              <a:gd name="connsiteY166" fmla="*/ 3978811 h 4545665"/>
              <a:gd name="connsiteX167" fmla="*/ 3668092 w 5498207"/>
              <a:gd name="connsiteY167" fmla="*/ 3994182 h 4545665"/>
              <a:gd name="connsiteX168" fmla="*/ 3679067 w 5498207"/>
              <a:gd name="connsiteY168" fmla="*/ 4068839 h 4545665"/>
              <a:gd name="connsiteX169" fmla="*/ 3624192 w 5498207"/>
              <a:gd name="connsiteY169" fmla="*/ 4169845 h 4545665"/>
              <a:gd name="connsiteX170" fmla="*/ 3571512 w 5498207"/>
              <a:gd name="connsiteY170" fmla="*/ 4193999 h 4545665"/>
              <a:gd name="connsiteX171" fmla="*/ 3463957 w 5498207"/>
              <a:gd name="connsiteY171" fmla="*/ 4178628 h 4545665"/>
              <a:gd name="connsiteX172" fmla="*/ 3389327 w 5498207"/>
              <a:gd name="connsiteY172" fmla="*/ 4055664 h 4545665"/>
              <a:gd name="connsiteX173" fmla="*/ 3389327 w 5498207"/>
              <a:gd name="connsiteY173" fmla="*/ 4038098 h 4545665"/>
              <a:gd name="connsiteX174" fmla="*/ 3378352 w 5498207"/>
              <a:gd name="connsiteY174" fmla="*/ 4005161 h 4545665"/>
              <a:gd name="connsiteX175" fmla="*/ 3349817 w 5498207"/>
              <a:gd name="connsiteY175" fmla="*/ 4000769 h 4545665"/>
              <a:gd name="connsiteX176" fmla="*/ 3242262 w 5498207"/>
              <a:gd name="connsiteY176" fmla="*/ 3991986 h 4545665"/>
              <a:gd name="connsiteX177" fmla="*/ 3224702 w 5498207"/>
              <a:gd name="connsiteY177" fmla="*/ 3996378 h 4545665"/>
              <a:gd name="connsiteX178" fmla="*/ 3237872 w 5498207"/>
              <a:gd name="connsiteY178" fmla="*/ 4009552 h 4545665"/>
              <a:gd name="connsiteX179" fmla="*/ 3248848 w 5498207"/>
              <a:gd name="connsiteY179" fmla="*/ 4027119 h 4545665"/>
              <a:gd name="connsiteX180" fmla="*/ 3308112 w 5498207"/>
              <a:gd name="connsiteY180" fmla="*/ 4018336 h 4545665"/>
              <a:gd name="connsiteX181" fmla="*/ 3319087 w 5498207"/>
              <a:gd name="connsiteY181" fmla="*/ 4031510 h 4545665"/>
              <a:gd name="connsiteX182" fmla="*/ 3310307 w 5498207"/>
              <a:gd name="connsiteY182" fmla="*/ 4046881 h 4545665"/>
              <a:gd name="connsiteX183" fmla="*/ 3237872 w 5498207"/>
              <a:gd name="connsiteY183" fmla="*/ 4046881 h 4545665"/>
              <a:gd name="connsiteX184" fmla="*/ 3213728 w 5498207"/>
              <a:gd name="connsiteY184" fmla="*/ 4060056 h 4545665"/>
              <a:gd name="connsiteX185" fmla="*/ 3253238 w 5498207"/>
              <a:gd name="connsiteY185" fmla="*/ 4141300 h 4545665"/>
              <a:gd name="connsiteX186" fmla="*/ 3325672 w 5498207"/>
              <a:gd name="connsiteY186" fmla="*/ 4187411 h 4545665"/>
              <a:gd name="connsiteX187" fmla="*/ 3347622 w 5498207"/>
              <a:gd name="connsiteY187" fmla="*/ 4189607 h 4545665"/>
              <a:gd name="connsiteX188" fmla="*/ 3362987 w 5498207"/>
              <a:gd name="connsiteY188" fmla="*/ 4196194 h 4545665"/>
              <a:gd name="connsiteX189" fmla="*/ 3380547 w 5498207"/>
              <a:gd name="connsiteY189" fmla="*/ 4204977 h 4545665"/>
              <a:gd name="connsiteX190" fmla="*/ 3358597 w 5498207"/>
              <a:gd name="connsiteY190" fmla="*/ 4220348 h 4545665"/>
              <a:gd name="connsiteX191" fmla="*/ 3343232 w 5498207"/>
              <a:gd name="connsiteY191" fmla="*/ 4213761 h 4545665"/>
              <a:gd name="connsiteX192" fmla="*/ 3231288 w 5498207"/>
              <a:gd name="connsiteY192" fmla="*/ 4154474 h 4545665"/>
              <a:gd name="connsiteX193" fmla="*/ 3215922 w 5498207"/>
              <a:gd name="connsiteY193" fmla="*/ 4147887 h 4545665"/>
              <a:gd name="connsiteX194" fmla="*/ 3169828 w 5498207"/>
              <a:gd name="connsiteY194" fmla="*/ 4176432 h 4545665"/>
              <a:gd name="connsiteX195" fmla="*/ 3169828 w 5498207"/>
              <a:gd name="connsiteY195" fmla="*/ 4207173 h 4545665"/>
              <a:gd name="connsiteX196" fmla="*/ 3169828 w 5498207"/>
              <a:gd name="connsiteY196" fmla="*/ 4240110 h 4545665"/>
              <a:gd name="connsiteX197" fmla="*/ 3112758 w 5498207"/>
              <a:gd name="connsiteY197" fmla="*/ 4240110 h 4545665"/>
              <a:gd name="connsiteX198" fmla="*/ 3068858 w 5498207"/>
              <a:gd name="connsiteY198" fmla="*/ 4284026 h 4545665"/>
              <a:gd name="connsiteX199" fmla="*/ 3031543 w 5498207"/>
              <a:gd name="connsiteY199" fmla="*/ 4319158 h 4545665"/>
              <a:gd name="connsiteX200" fmla="*/ 2994228 w 5498207"/>
              <a:gd name="connsiteY200" fmla="*/ 4321354 h 4545665"/>
              <a:gd name="connsiteX201" fmla="*/ 2930573 w 5498207"/>
              <a:gd name="connsiteY201" fmla="*/ 4334529 h 4545665"/>
              <a:gd name="connsiteX202" fmla="*/ 2923988 w 5498207"/>
              <a:gd name="connsiteY202" fmla="*/ 4345508 h 4545665"/>
              <a:gd name="connsiteX203" fmla="*/ 2915208 w 5498207"/>
              <a:gd name="connsiteY203" fmla="*/ 4417969 h 4545665"/>
              <a:gd name="connsiteX204" fmla="*/ 2902038 w 5498207"/>
              <a:gd name="connsiteY204" fmla="*/ 4439927 h 4545665"/>
              <a:gd name="connsiteX205" fmla="*/ 2891063 w 5498207"/>
              <a:gd name="connsiteY205" fmla="*/ 4435535 h 4545665"/>
              <a:gd name="connsiteX206" fmla="*/ 2888868 w 5498207"/>
              <a:gd name="connsiteY206" fmla="*/ 4382836 h 4545665"/>
              <a:gd name="connsiteX207" fmla="*/ 2873503 w 5498207"/>
              <a:gd name="connsiteY207" fmla="*/ 4363074 h 4545665"/>
              <a:gd name="connsiteX208" fmla="*/ 2842773 w 5498207"/>
              <a:gd name="connsiteY208" fmla="*/ 4376249 h 4545665"/>
              <a:gd name="connsiteX209" fmla="*/ 2823018 w 5498207"/>
              <a:gd name="connsiteY209" fmla="*/ 4396011 h 4545665"/>
              <a:gd name="connsiteX210" fmla="*/ 2820823 w 5498207"/>
              <a:gd name="connsiteY210" fmla="*/ 4356487 h 4545665"/>
              <a:gd name="connsiteX211" fmla="*/ 2812043 w 5498207"/>
              <a:gd name="connsiteY211" fmla="*/ 4336725 h 4545665"/>
              <a:gd name="connsiteX212" fmla="*/ 2792288 w 5498207"/>
              <a:gd name="connsiteY212" fmla="*/ 4343312 h 4545665"/>
              <a:gd name="connsiteX213" fmla="*/ 2783508 w 5498207"/>
              <a:gd name="connsiteY213" fmla="*/ 4398207 h 4545665"/>
              <a:gd name="connsiteX214" fmla="*/ 2765948 w 5498207"/>
              <a:gd name="connsiteY214" fmla="*/ 4510192 h 4545665"/>
              <a:gd name="connsiteX215" fmla="*/ 2765948 w 5498207"/>
              <a:gd name="connsiteY215" fmla="*/ 4529954 h 4545665"/>
              <a:gd name="connsiteX216" fmla="*/ 2757168 w 5498207"/>
              <a:gd name="connsiteY216" fmla="*/ 4545324 h 4545665"/>
              <a:gd name="connsiteX217" fmla="*/ 2741803 w 5498207"/>
              <a:gd name="connsiteY217" fmla="*/ 4532150 h 4545665"/>
              <a:gd name="connsiteX218" fmla="*/ 2739608 w 5498207"/>
              <a:gd name="connsiteY218" fmla="*/ 4516779 h 4545665"/>
              <a:gd name="connsiteX219" fmla="*/ 2750583 w 5498207"/>
              <a:gd name="connsiteY219" fmla="*/ 4475059 h 4545665"/>
              <a:gd name="connsiteX220" fmla="*/ 2754973 w 5498207"/>
              <a:gd name="connsiteY220" fmla="*/ 4437731 h 4545665"/>
              <a:gd name="connsiteX221" fmla="*/ 2757168 w 5498207"/>
              <a:gd name="connsiteY221" fmla="*/ 4413577 h 4545665"/>
              <a:gd name="connsiteX222" fmla="*/ 2759363 w 5498207"/>
              <a:gd name="connsiteY222" fmla="*/ 4360878 h 4545665"/>
              <a:gd name="connsiteX223" fmla="*/ 2737413 w 5498207"/>
              <a:gd name="connsiteY223" fmla="*/ 4301592 h 4545665"/>
              <a:gd name="connsiteX224" fmla="*/ 2713268 w 5498207"/>
              <a:gd name="connsiteY224" fmla="*/ 4341116 h 4545665"/>
              <a:gd name="connsiteX225" fmla="*/ 2695708 w 5498207"/>
              <a:gd name="connsiteY225" fmla="*/ 4439927 h 4545665"/>
              <a:gd name="connsiteX226" fmla="*/ 2678148 w 5498207"/>
              <a:gd name="connsiteY226" fmla="*/ 4497017 h 4545665"/>
              <a:gd name="connsiteX227" fmla="*/ 2658393 w 5498207"/>
              <a:gd name="connsiteY227" fmla="*/ 4501409 h 4545665"/>
              <a:gd name="connsiteX228" fmla="*/ 2654003 w 5498207"/>
              <a:gd name="connsiteY228" fmla="*/ 4488234 h 4545665"/>
              <a:gd name="connsiteX229" fmla="*/ 2678148 w 5498207"/>
              <a:gd name="connsiteY229" fmla="*/ 4389424 h 4545665"/>
              <a:gd name="connsiteX230" fmla="*/ 2686928 w 5498207"/>
              <a:gd name="connsiteY230" fmla="*/ 4356487 h 4545665"/>
              <a:gd name="connsiteX231" fmla="*/ 2673758 w 5498207"/>
              <a:gd name="connsiteY231" fmla="*/ 4301592 h 4545665"/>
              <a:gd name="connsiteX232" fmla="*/ 2671563 w 5498207"/>
              <a:gd name="connsiteY232" fmla="*/ 4242306 h 4545665"/>
              <a:gd name="connsiteX233" fmla="*/ 2671563 w 5498207"/>
              <a:gd name="connsiteY233" fmla="*/ 4196194 h 4545665"/>
              <a:gd name="connsiteX234" fmla="*/ 2645223 w 5498207"/>
              <a:gd name="connsiteY234" fmla="*/ 4141300 h 4545665"/>
              <a:gd name="connsiteX235" fmla="*/ 2616688 w 5498207"/>
              <a:gd name="connsiteY235" fmla="*/ 4132516 h 4545665"/>
              <a:gd name="connsiteX236" fmla="*/ 2583763 w 5498207"/>
              <a:gd name="connsiteY236" fmla="*/ 4121538 h 4545665"/>
              <a:gd name="connsiteX237" fmla="*/ 2533278 w 5498207"/>
              <a:gd name="connsiteY237" fmla="*/ 4108363 h 4545665"/>
              <a:gd name="connsiteX238" fmla="*/ 2441088 w 5498207"/>
              <a:gd name="connsiteY238" fmla="*/ 4125929 h 4545665"/>
              <a:gd name="connsiteX239" fmla="*/ 2401578 w 5498207"/>
              <a:gd name="connsiteY239" fmla="*/ 4114950 h 4545665"/>
              <a:gd name="connsiteX240" fmla="*/ 2300609 w 5498207"/>
              <a:gd name="connsiteY240" fmla="*/ 4018336 h 4545665"/>
              <a:gd name="connsiteX241" fmla="*/ 2234759 w 5498207"/>
              <a:gd name="connsiteY241" fmla="*/ 3904155 h 4545665"/>
              <a:gd name="connsiteX242" fmla="*/ 2190859 w 5498207"/>
              <a:gd name="connsiteY242" fmla="*/ 3822911 h 4545665"/>
              <a:gd name="connsiteX243" fmla="*/ 2118424 w 5498207"/>
              <a:gd name="connsiteY243" fmla="*/ 3761429 h 4545665"/>
              <a:gd name="connsiteX244" fmla="*/ 2083304 w 5498207"/>
              <a:gd name="connsiteY244" fmla="*/ 3772408 h 4545665"/>
              <a:gd name="connsiteX245" fmla="*/ 2063549 w 5498207"/>
              <a:gd name="connsiteY245" fmla="*/ 3789974 h 4545665"/>
              <a:gd name="connsiteX246" fmla="*/ 2021844 w 5498207"/>
              <a:gd name="connsiteY246" fmla="*/ 3781191 h 4545665"/>
              <a:gd name="connsiteX247" fmla="*/ 2008717 w 5498207"/>
              <a:gd name="connsiteY247" fmla="*/ 3760713 h 4545665"/>
              <a:gd name="connsiteX248" fmla="*/ 1923143 w 5498207"/>
              <a:gd name="connsiteY248" fmla="*/ 3846286 h 4545665"/>
              <a:gd name="connsiteX249" fmla="*/ 1859631 w 5498207"/>
              <a:gd name="connsiteY249" fmla="*/ 3782774 h 4545665"/>
              <a:gd name="connsiteX250" fmla="*/ 1853652 w 5498207"/>
              <a:gd name="connsiteY250" fmla="*/ 3782563 h 4545665"/>
              <a:gd name="connsiteX251" fmla="*/ 1835269 w 5498207"/>
              <a:gd name="connsiteY251" fmla="*/ 3796561 h 4545665"/>
              <a:gd name="connsiteX252" fmla="*/ 1791369 w 5498207"/>
              <a:gd name="connsiteY252" fmla="*/ 3849260 h 4545665"/>
              <a:gd name="connsiteX253" fmla="*/ 1760639 w 5498207"/>
              <a:gd name="connsiteY253" fmla="*/ 3869022 h 4545665"/>
              <a:gd name="connsiteX254" fmla="*/ 1738689 w 5498207"/>
              <a:gd name="connsiteY254" fmla="*/ 3904155 h 4545665"/>
              <a:gd name="connsiteX255" fmla="*/ 1732104 w 5498207"/>
              <a:gd name="connsiteY255" fmla="*/ 3945875 h 4545665"/>
              <a:gd name="connsiteX256" fmla="*/ 1740884 w 5498207"/>
              <a:gd name="connsiteY256" fmla="*/ 3967833 h 4545665"/>
              <a:gd name="connsiteX257" fmla="*/ 1756249 w 5498207"/>
              <a:gd name="connsiteY257" fmla="*/ 4024923 h 4545665"/>
              <a:gd name="connsiteX258" fmla="*/ 1723324 w 5498207"/>
              <a:gd name="connsiteY258" fmla="*/ 3987595 h 4545665"/>
              <a:gd name="connsiteX259" fmla="*/ 1701374 w 5498207"/>
              <a:gd name="connsiteY259" fmla="*/ 3965637 h 4545665"/>
              <a:gd name="connsiteX260" fmla="*/ 1688204 w 5498207"/>
              <a:gd name="connsiteY260" fmla="*/ 3963441 h 4545665"/>
              <a:gd name="connsiteX261" fmla="*/ 1644304 w 5498207"/>
              <a:gd name="connsiteY261" fmla="*/ 3923917 h 4545665"/>
              <a:gd name="connsiteX262" fmla="*/ 1593819 w 5498207"/>
              <a:gd name="connsiteY262" fmla="*/ 3906350 h 4545665"/>
              <a:gd name="connsiteX263" fmla="*/ 1571869 w 5498207"/>
              <a:gd name="connsiteY263" fmla="*/ 3888784 h 4545665"/>
              <a:gd name="connsiteX264" fmla="*/ 1484069 w 5498207"/>
              <a:gd name="connsiteY264" fmla="*/ 3811932 h 4545665"/>
              <a:gd name="connsiteX265" fmla="*/ 1468705 w 5498207"/>
              <a:gd name="connsiteY265" fmla="*/ 3811932 h 4545665"/>
              <a:gd name="connsiteX266" fmla="*/ 1468705 w 5498207"/>
              <a:gd name="connsiteY266" fmla="*/ 3822911 h 4545665"/>
              <a:gd name="connsiteX267" fmla="*/ 1549919 w 5498207"/>
              <a:gd name="connsiteY267" fmla="*/ 3928308 h 4545665"/>
              <a:gd name="connsiteX268" fmla="*/ 1563089 w 5498207"/>
              <a:gd name="connsiteY268" fmla="*/ 3952462 h 4545665"/>
              <a:gd name="connsiteX269" fmla="*/ 1536749 w 5498207"/>
              <a:gd name="connsiteY269" fmla="*/ 3983203 h 4545665"/>
              <a:gd name="connsiteX270" fmla="*/ 1512604 w 5498207"/>
              <a:gd name="connsiteY270" fmla="*/ 3967833 h 4545665"/>
              <a:gd name="connsiteX271" fmla="*/ 1495044 w 5498207"/>
              <a:gd name="connsiteY271" fmla="*/ 3952462 h 4545665"/>
              <a:gd name="connsiteX272" fmla="*/ 1481874 w 5498207"/>
              <a:gd name="connsiteY272" fmla="*/ 3932700 h 4545665"/>
              <a:gd name="connsiteX273" fmla="*/ 1448950 w 5498207"/>
              <a:gd name="connsiteY273" fmla="*/ 3866826 h 4545665"/>
              <a:gd name="connsiteX274" fmla="*/ 1427000 w 5498207"/>
              <a:gd name="connsiteY274" fmla="*/ 3818519 h 4545665"/>
              <a:gd name="connsiteX275" fmla="*/ 1394075 w 5498207"/>
              <a:gd name="connsiteY275" fmla="*/ 3739471 h 4545665"/>
              <a:gd name="connsiteX276" fmla="*/ 1361150 w 5498207"/>
              <a:gd name="connsiteY276" fmla="*/ 3634073 h 4545665"/>
              <a:gd name="connsiteX277" fmla="*/ 1334810 w 5498207"/>
              <a:gd name="connsiteY277" fmla="*/ 3605528 h 4545665"/>
              <a:gd name="connsiteX278" fmla="*/ 1317250 w 5498207"/>
              <a:gd name="connsiteY278" fmla="*/ 3587961 h 4545665"/>
              <a:gd name="connsiteX279" fmla="*/ 1295300 w 5498207"/>
              <a:gd name="connsiteY279" fmla="*/ 3552829 h 4545665"/>
              <a:gd name="connsiteX280" fmla="*/ 1273350 w 5498207"/>
              <a:gd name="connsiteY280" fmla="*/ 3671401 h 4545665"/>
              <a:gd name="connsiteX281" fmla="*/ 1293105 w 5498207"/>
              <a:gd name="connsiteY281" fmla="*/ 3704338 h 4545665"/>
              <a:gd name="connsiteX282" fmla="*/ 1308470 w 5498207"/>
              <a:gd name="connsiteY282" fmla="*/ 3759233 h 4545665"/>
              <a:gd name="connsiteX283" fmla="*/ 1308470 w 5498207"/>
              <a:gd name="connsiteY283" fmla="*/ 3800953 h 4545665"/>
              <a:gd name="connsiteX284" fmla="*/ 1262375 w 5498207"/>
              <a:gd name="connsiteY284" fmla="*/ 3759233 h 4545665"/>
              <a:gd name="connsiteX285" fmla="*/ 1233840 w 5498207"/>
              <a:gd name="connsiteY285" fmla="*/ 3721904 h 4545665"/>
              <a:gd name="connsiteX286" fmla="*/ 1216280 w 5498207"/>
              <a:gd name="connsiteY286" fmla="*/ 3699947 h 4545665"/>
              <a:gd name="connsiteX287" fmla="*/ 1194330 w 5498207"/>
              <a:gd name="connsiteY287" fmla="*/ 3649443 h 4545665"/>
              <a:gd name="connsiteX288" fmla="*/ 1178965 w 5498207"/>
              <a:gd name="connsiteY288" fmla="*/ 3596745 h 4545665"/>
              <a:gd name="connsiteX289" fmla="*/ 1157015 w 5498207"/>
              <a:gd name="connsiteY289" fmla="*/ 3570395 h 4545665"/>
              <a:gd name="connsiteX290" fmla="*/ 1135065 w 5498207"/>
              <a:gd name="connsiteY290" fmla="*/ 3519892 h 4545665"/>
              <a:gd name="connsiteX291" fmla="*/ 1167990 w 5498207"/>
              <a:gd name="connsiteY291" fmla="*/ 3515501 h 4545665"/>
              <a:gd name="connsiteX292" fmla="*/ 1185550 w 5498207"/>
              <a:gd name="connsiteY292" fmla="*/ 3478172 h 4545665"/>
              <a:gd name="connsiteX293" fmla="*/ 1196525 w 5498207"/>
              <a:gd name="connsiteY293" fmla="*/ 3451823 h 4545665"/>
              <a:gd name="connsiteX294" fmla="*/ 1211890 w 5498207"/>
              <a:gd name="connsiteY294" fmla="*/ 3443040 h 4545665"/>
              <a:gd name="connsiteX295" fmla="*/ 1196525 w 5498207"/>
              <a:gd name="connsiteY295" fmla="*/ 3436452 h 4545665"/>
              <a:gd name="connsiteX296" fmla="*/ 1185550 w 5498207"/>
              <a:gd name="connsiteY296" fmla="*/ 3414494 h 4545665"/>
              <a:gd name="connsiteX297" fmla="*/ 1200915 w 5498207"/>
              <a:gd name="connsiteY297" fmla="*/ 3394732 h 4545665"/>
              <a:gd name="connsiteX298" fmla="*/ 1238230 w 5498207"/>
              <a:gd name="connsiteY298" fmla="*/ 3355208 h 4545665"/>
              <a:gd name="connsiteX299" fmla="*/ 1242620 w 5498207"/>
              <a:gd name="connsiteY299" fmla="*/ 3333250 h 4545665"/>
              <a:gd name="connsiteX300" fmla="*/ 1167990 w 5498207"/>
              <a:gd name="connsiteY300" fmla="*/ 3383753 h 4545665"/>
              <a:gd name="connsiteX301" fmla="*/ 1159210 w 5498207"/>
              <a:gd name="connsiteY301" fmla="*/ 3392536 h 4545665"/>
              <a:gd name="connsiteX302" fmla="*/ 1143845 w 5498207"/>
              <a:gd name="connsiteY302" fmla="*/ 3392536 h 4545665"/>
              <a:gd name="connsiteX303" fmla="*/ 1143845 w 5498207"/>
              <a:gd name="connsiteY303" fmla="*/ 3379362 h 4545665"/>
              <a:gd name="connsiteX304" fmla="*/ 1187745 w 5498207"/>
              <a:gd name="connsiteY304" fmla="*/ 3337642 h 4545665"/>
              <a:gd name="connsiteX305" fmla="*/ 1203110 w 5498207"/>
              <a:gd name="connsiteY305" fmla="*/ 3282747 h 4545665"/>
              <a:gd name="connsiteX306" fmla="*/ 1174575 w 5498207"/>
              <a:gd name="connsiteY306" fmla="*/ 3245419 h 4545665"/>
              <a:gd name="connsiteX307" fmla="*/ 1141650 w 5498207"/>
              <a:gd name="connsiteY307" fmla="*/ 3227853 h 4545665"/>
              <a:gd name="connsiteX308" fmla="*/ 1110920 w 5498207"/>
              <a:gd name="connsiteY308" fmla="*/ 3151000 h 4545665"/>
              <a:gd name="connsiteX309" fmla="*/ 1108725 w 5498207"/>
              <a:gd name="connsiteY309" fmla="*/ 3074148 h 4545665"/>
              <a:gd name="connsiteX310" fmla="*/ 1067020 w 5498207"/>
              <a:gd name="connsiteY310" fmla="*/ 3025840 h 4545665"/>
              <a:gd name="connsiteX311" fmla="*/ 1025315 w 5498207"/>
              <a:gd name="connsiteY311" fmla="*/ 2990708 h 4545665"/>
              <a:gd name="connsiteX312" fmla="*/ 1018730 w 5498207"/>
              <a:gd name="connsiteY312" fmla="*/ 2977533 h 4545665"/>
              <a:gd name="connsiteX313" fmla="*/ 1022125 w 5498207"/>
              <a:gd name="connsiteY313" fmla="*/ 2945268 h 4545665"/>
              <a:gd name="connsiteX314" fmla="*/ 0 w 5498207"/>
              <a:gd name="connsiteY314" fmla="*/ 1923143 h 454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5498207" h="4545665">
                <a:moveTo>
                  <a:pt x="1923143" y="0"/>
                </a:moveTo>
                <a:lnTo>
                  <a:pt x="3371680" y="1448537"/>
                </a:lnTo>
                <a:lnTo>
                  <a:pt x="3393443" y="1454481"/>
                </a:lnTo>
                <a:cubicBezTo>
                  <a:pt x="3409082" y="1455304"/>
                  <a:pt x="3425545" y="1450363"/>
                  <a:pt x="3442007" y="1444874"/>
                </a:cubicBezTo>
                <a:cubicBezTo>
                  <a:pt x="3455177" y="1440482"/>
                  <a:pt x="3468347" y="1431699"/>
                  <a:pt x="3468347" y="1420720"/>
                </a:cubicBezTo>
                <a:cubicBezTo>
                  <a:pt x="3468347" y="1405350"/>
                  <a:pt x="3488102" y="1394371"/>
                  <a:pt x="3474932" y="1376805"/>
                </a:cubicBezTo>
                <a:cubicBezTo>
                  <a:pt x="3466152" y="1365826"/>
                  <a:pt x="3463957" y="1354847"/>
                  <a:pt x="3474932" y="1348259"/>
                </a:cubicBezTo>
                <a:cubicBezTo>
                  <a:pt x="3488102" y="1337280"/>
                  <a:pt x="3503467" y="1326302"/>
                  <a:pt x="3516637" y="1332889"/>
                </a:cubicBezTo>
                <a:cubicBezTo>
                  <a:pt x="3529807" y="1339476"/>
                  <a:pt x="3551757" y="1341672"/>
                  <a:pt x="3549562" y="1365826"/>
                </a:cubicBezTo>
                <a:cubicBezTo>
                  <a:pt x="3547367" y="1376805"/>
                  <a:pt x="3556147" y="1383392"/>
                  <a:pt x="3569317" y="1383392"/>
                </a:cubicBezTo>
                <a:cubicBezTo>
                  <a:pt x="3580292" y="1385588"/>
                  <a:pt x="3589072" y="1379000"/>
                  <a:pt x="3591267" y="1368021"/>
                </a:cubicBezTo>
                <a:cubicBezTo>
                  <a:pt x="3597852" y="1350455"/>
                  <a:pt x="3606632" y="1330693"/>
                  <a:pt x="3608827" y="1310931"/>
                </a:cubicBezTo>
                <a:cubicBezTo>
                  <a:pt x="3611022" y="1297756"/>
                  <a:pt x="3617607" y="1299952"/>
                  <a:pt x="3621997" y="1293365"/>
                </a:cubicBezTo>
                <a:cubicBezTo>
                  <a:pt x="3632972" y="1282386"/>
                  <a:pt x="3637362" y="1295560"/>
                  <a:pt x="3643947" y="1295560"/>
                </a:cubicBezTo>
                <a:cubicBezTo>
                  <a:pt x="3657117" y="1297756"/>
                  <a:pt x="3665897" y="1308735"/>
                  <a:pt x="3668092" y="1317518"/>
                </a:cubicBezTo>
                <a:cubicBezTo>
                  <a:pt x="3672482" y="1337280"/>
                  <a:pt x="3690042" y="1339476"/>
                  <a:pt x="3703212" y="1348259"/>
                </a:cubicBezTo>
                <a:cubicBezTo>
                  <a:pt x="3720772" y="1335085"/>
                  <a:pt x="3747112" y="1339476"/>
                  <a:pt x="3758087" y="1315323"/>
                </a:cubicBezTo>
                <a:cubicBezTo>
                  <a:pt x="3769062" y="1295560"/>
                  <a:pt x="3782232" y="1275798"/>
                  <a:pt x="3793207" y="1256036"/>
                </a:cubicBezTo>
                <a:cubicBezTo>
                  <a:pt x="3799792" y="1242862"/>
                  <a:pt x="3810767" y="1240666"/>
                  <a:pt x="3819547" y="1247253"/>
                </a:cubicBezTo>
                <a:cubicBezTo>
                  <a:pt x="3841497" y="1262624"/>
                  <a:pt x="3850277" y="1288973"/>
                  <a:pt x="3843692" y="1321910"/>
                </a:cubicBezTo>
                <a:cubicBezTo>
                  <a:pt x="3843692" y="1324106"/>
                  <a:pt x="3839302" y="1326302"/>
                  <a:pt x="3839302" y="1328497"/>
                </a:cubicBezTo>
                <a:cubicBezTo>
                  <a:pt x="3839302" y="1332889"/>
                  <a:pt x="3876617" y="1343868"/>
                  <a:pt x="3883202" y="1341672"/>
                </a:cubicBezTo>
                <a:cubicBezTo>
                  <a:pt x="3898567" y="1339476"/>
                  <a:pt x="3911737" y="1337280"/>
                  <a:pt x="3920517" y="1324106"/>
                </a:cubicBezTo>
                <a:cubicBezTo>
                  <a:pt x="3922712" y="1321910"/>
                  <a:pt x="3924907" y="1319714"/>
                  <a:pt x="3927102" y="1317518"/>
                </a:cubicBezTo>
                <a:cubicBezTo>
                  <a:pt x="3955637" y="1291169"/>
                  <a:pt x="3966612" y="1288973"/>
                  <a:pt x="3999536" y="1313127"/>
                </a:cubicBezTo>
                <a:cubicBezTo>
                  <a:pt x="4019292" y="1326302"/>
                  <a:pt x="4023682" y="1326302"/>
                  <a:pt x="4041242" y="1308735"/>
                </a:cubicBezTo>
                <a:cubicBezTo>
                  <a:pt x="4056606" y="1293365"/>
                  <a:pt x="4058802" y="1271407"/>
                  <a:pt x="4065386" y="1251645"/>
                </a:cubicBezTo>
                <a:cubicBezTo>
                  <a:pt x="4078556" y="1214316"/>
                  <a:pt x="4087336" y="1174792"/>
                  <a:pt x="4102702" y="1135268"/>
                </a:cubicBezTo>
                <a:cubicBezTo>
                  <a:pt x="4109286" y="1117702"/>
                  <a:pt x="4120262" y="1097940"/>
                  <a:pt x="4135626" y="1084765"/>
                </a:cubicBezTo>
                <a:cubicBezTo>
                  <a:pt x="4148796" y="1069394"/>
                  <a:pt x="4166356" y="1062807"/>
                  <a:pt x="4192696" y="1071590"/>
                </a:cubicBezTo>
                <a:cubicBezTo>
                  <a:pt x="4168552" y="1093548"/>
                  <a:pt x="4190502" y="1124289"/>
                  <a:pt x="4170746" y="1146247"/>
                </a:cubicBezTo>
                <a:cubicBezTo>
                  <a:pt x="4172942" y="1179184"/>
                  <a:pt x="4155382" y="1205533"/>
                  <a:pt x="4148796" y="1234078"/>
                </a:cubicBezTo>
                <a:cubicBezTo>
                  <a:pt x="4144406" y="1262624"/>
                  <a:pt x="4135626" y="1293365"/>
                  <a:pt x="4124652" y="1319714"/>
                </a:cubicBezTo>
                <a:cubicBezTo>
                  <a:pt x="4104896" y="1363630"/>
                  <a:pt x="4144406" y="1389979"/>
                  <a:pt x="4179526" y="1383392"/>
                </a:cubicBezTo>
                <a:cubicBezTo>
                  <a:pt x="4186112" y="1383392"/>
                  <a:pt x="4190502" y="1379000"/>
                  <a:pt x="4192696" y="1374609"/>
                </a:cubicBezTo>
                <a:cubicBezTo>
                  <a:pt x="4197086" y="1370217"/>
                  <a:pt x="4197086" y="1363630"/>
                  <a:pt x="4199282" y="1359238"/>
                </a:cubicBezTo>
                <a:cubicBezTo>
                  <a:pt x="4212451" y="1346064"/>
                  <a:pt x="4227816" y="1337280"/>
                  <a:pt x="4243181" y="1341672"/>
                </a:cubicBezTo>
                <a:cubicBezTo>
                  <a:pt x="4260741" y="1346064"/>
                  <a:pt x="4262936" y="1363630"/>
                  <a:pt x="4267326" y="1376805"/>
                </a:cubicBezTo>
                <a:cubicBezTo>
                  <a:pt x="4269521" y="1383392"/>
                  <a:pt x="4267326" y="1389979"/>
                  <a:pt x="4267326" y="1394371"/>
                </a:cubicBezTo>
                <a:cubicBezTo>
                  <a:pt x="4269521" y="1438287"/>
                  <a:pt x="4293666" y="1471223"/>
                  <a:pt x="4333176" y="1480007"/>
                </a:cubicBezTo>
                <a:cubicBezTo>
                  <a:pt x="4341956" y="1482202"/>
                  <a:pt x="4352931" y="1482202"/>
                  <a:pt x="4363906" y="1477811"/>
                </a:cubicBezTo>
                <a:cubicBezTo>
                  <a:pt x="4392441" y="1464636"/>
                  <a:pt x="4425366" y="1469028"/>
                  <a:pt x="4456096" y="1455853"/>
                </a:cubicBezTo>
                <a:cubicBezTo>
                  <a:pt x="4460486" y="1453657"/>
                  <a:pt x="4471461" y="1460244"/>
                  <a:pt x="4475851" y="1464636"/>
                </a:cubicBezTo>
                <a:cubicBezTo>
                  <a:pt x="4484631" y="1473419"/>
                  <a:pt x="4493411" y="1482202"/>
                  <a:pt x="4499996" y="1495377"/>
                </a:cubicBezTo>
                <a:cubicBezTo>
                  <a:pt x="4504386" y="1508552"/>
                  <a:pt x="4513166" y="1508552"/>
                  <a:pt x="4526336" y="1499769"/>
                </a:cubicBezTo>
                <a:cubicBezTo>
                  <a:pt x="4528531" y="1497573"/>
                  <a:pt x="4530726" y="1493181"/>
                  <a:pt x="4535116" y="1490985"/>
                </a:cubicBezTo>
                <a:cubicBezTo>
                  <a:pt x="4541701" y="1488790"/>
                  <a:pt x="4550481" y="1486594"/>
                  <a:pt x="4554871" y="1490985"/>
                </a:cubicBezTo>
                <a:cubicBezTo>
                  <a:pt x="4561456" y="1499769"/>
                  <a:pt x="4554871" y="1504160"/>
                  <a:pt x="4550481" y="1510748"/>
                </a:cubicBezTo>
                <a:cubicBezTo>
                  <a:pt x="4535116" y="1528314"/>
                  <a:pt x="4510971" y="1539293"/>
                  <a:pt x="4504386" y="1565642"/>
                </a:cubicBezTo>
                <a:cubicBezTo>
                  <a:pt x="4502191" y="1574425"/>
                  <a:pt x="4504386" y="1585404"/>
                  <a:pt x="4510971" y="1585404"/>
                </a:cubicBezTo>
                <a:cubicBezTo>
                  <a:pt x="4521946" y="1585404"/>
                  <a:pt x="4532921" y="1587600"/>
                  <a:pt x="4543896" y="1581013"/>
                </a:cubicBezTo>
                <a:cubicBezTo>
                  <a:pt x="4552676" y="1574425"/>
                  <a:pt x="4570236" y="1572230"/>
                  <a:pt x="4579016" y="1585404"/>
                </a:cubicBezTo>
                <a:cubicBezTo>
                  <a:pt x="4587796" y="1600775"/>
                  <a:pt x="4598771" y="1616145"/>
                  <a:pt x="4592186" y="1635907"/>
                </a:cubicBezTo>
                <a:cubicBezTo>
                  <a:pt x="4589991" y="1638103"/>
                  <a:pt x="4579016" y="1638103"/>
                  <a:pt x="4576821" y="1642495"/>
                </a:cubicBezTo>
                <a:cubicBezTo>
                  <a:pt x="4574626" y="1653474"/>
                  <a:pt x="4572431" y="1666648"/>
                  <a:pt x="4583406" y="1677627"/>
                </a:cubicBezTo>
                <a:cubicBezTo>
                  <a:pt x="4611941" y="1703977"/>
                  <a:pt x="4633891" y="1736914"/>
                  <a:pt x="4658036" y="1769850"/>
                </a:cubicBezTo>
                <a:cubicBezTo>
                  <a:pt x="4673401" y="1789612"/>
                  <a:pt x="4697546" y="1794004"/>
                  <a:pt x="4723886" y="1785221"/>
                </a:cubicBezTo>
                <a:cubicBezTo>
                  <a:pt x="4756811" y="1774242"/>
                  <a:pt x="4756811" y="1776438"/>
                  <a:pt x="4772176" y="1804983"/>
                </a:cubicBezTo>
                <a:cubicBezTo>
                  <a:pt x="4778761" y="1818158"/>
                  <a:pt x="4783151" y="1824745"/>
                  <a:pt x="4763396" y="1835724"/>
                </a:cubicBezTo>
                <a:cubicBezTo>
                  <a:pt x="4734861" y="1851094"/>
                  <a:pt x="4723886" y="1879640"/>
                  <a:pt x="4723886" y="1914772"/>
                </a:cubicBezTo>
                <a:cubicBezTo>
                  <a:pt x="4723886" y="1958688"/>
                  <a:pt x="4739251" y="1993821"/>
                  <a:pt x="4765591" y="2026757"/>
                </a:cubicBezTo>
                <a:cubicBezTo>
                  <a:pt x="4769981" y="2033345"/>
                  <a:pt x="4774371" y="2037736"/>
                  <a:pt x="4785346" y="2031149"/>
                </a:cubicBezTo>
                <a:cubicBezTo>
                  <a:pt x="4802906" y="2020170"/>
                  <a:pt x="4822661" y="2024562"/>
                  <a:pt x="4840221" y="2026757"/>
                </a:cubicBezTo>
                <a:cubicBezTo>
                  <a:pt x="4864366" y="2028953"/>
                  <a:pt x="4884121" y="2064086"/>
                  <a:pt x="4873146" y="2088239"/>
                </a:cubicBezTo>
                <a:cubicBezTo>
                  <a:pt x="4862171" y="2112393"/>
                  <a:pt x="4853391" y="2136547"/>
                  <a:pt x="4835831" y="2156309"/>
                </a:cubicBezTo>
                <a:cubicBezTo>
                  <a:pt x="4829246" y="2162896"/>
                  <a:pt x="4824856" y="2167288"/>
                  <a:pt x="4816076" y="2158505"/>
                </a:cubicBezTo>
                <a:cubicBezTo>
                  <a:pt x="4809491" y="2151917"/>
                  <a:pt x="4800711" y="2160700"/>
                  <a:pt x="4798516" y="2167288"/>
                </a:cubicBezTo>
                <a:cubicBezTo>
                  <a:pt x="4794126" y="2176071"/>
                  <a:pt x="4785346" y="2184854"/>
                  <a:pt x="4780956" y="2193637"/>
                </a:cubicBezTo>
                <a:cubicBezTo>
                  <a:pt x="4778761" y="2202420"/>
                  <a:pt x="4785346" y="2213399"/>
                  <a:pt x="4787541" y="2224378"/>
                </a:cubicBezTo>
                <a:cubicBezTo>
                  <a:pt x="4794126" y="2261707"/>
                  <a:pt x="4800711" y="2299035"/>
                  <a:pt x="4833636" y="2323189"/>
                </a:cubicBezTo>
                <a:cubicBezTo>
                  <a:pt x="4840221" y="2329776"/>
                  <a:pt x="4846806" y="2334168"/>
                  <a:pt x="4855586" y="2331972"/>
                </a:cubicBezTo>
                <a:cubicBezTo>
                  <a:pt x="4864366" y="2331972"/>
                  <a:pt x="4866561" y="2340755"/>
                  <a:pt x="4873146" y="2345146"/>
                </a:cubicBezTo>
                <a:cubicBezTo>
                  <a:pt x="4857781" y="2369300"/>
                  <a:pt x="4833636" y="2378083"/>
                  <a:pt x="4807296" y="2384671"/>
                </a:cubicBezTo>
                <a:cubicBezTo>
                  <a:pt x="4785346" y="2391258"/>
                  <a:pt x="4778761" y="2402237"/>
                  <a:pt x="4776566" y="2424195"/>
                </a:cubicBezTo>
                <a:cubicBezTo>
                  <a:pt x="4776566" y="2426391"/>
                  <a:pt x="4776566" y="2426391"/>
                  <a:pt x="4776566" y="2428586"/>
                </a:cubicBezTo>
                <a:cubicBezTo>
                  <a:pt x="4776566" y="2465915"/>
                  <a:pt x="4776566" y="2468110"/>
                  <a:pt x="4816076" y="2472502"/>
                </a:cubicBezTo>
                <a:cubicBezTo>
                  <a:pt x="4842416" y="2476894"/>
                  <a:pt x="4857781" y="2492264"/>
                  <a:pt x="4864366" y="2516418"/>
                </a:cubicBezTo>
                <a:cubicBezTo>
                  <a:pt x="4866561" y="2523005"/>
                  <a:pt x="4866561" y="2531788"/>
                  <a:pt x="4864366" y="2538376"/>
                </a:cubicBezTo>
                <a:cubicBezTo>
                  <a:pt x="4862171" y="2547159"/>
                  <a:pt x="4851196" y="2540571"/>
                  <a:pt x="4846806" y="2542767"/>
                </a:cubicBezTo>
                <a:cubicBezTo>
                  <a:pt x="4824856" y="2553746"/>
                  <a:pt x="4802906" y="2562529"/>
                  <a:pt x="4778761" y="2560334"/>
                </a:cubicBezTo>
                <a:cubicBezTo>
                  <a:pt x="4772176" y="2560334"/>
                  <a:pt x="4772176" y="2566921"/>
                  <a:pt x="4767786" y="2571312"/>
                </a:cubicBezTo>
                <a:cubicBezTo>
                  <a:pt x="4750226" y="2591075"/>
                  <a:pt x="4743641" y="2617424"/>
                  <a:pt x="4726081" y="2637186"/>
                </a:cubicBezTo>
                <a:cubicBezTo>
                  <a:pt x="4719496" y="2645969"/>
                  <a:pt x="4712911" y="2659144"/>
                  <a:pt x="4706326" y="2663535"/>
                </a:cubicBezTo>
                <a:cubicBezTo>
                  <a:pt x="4684376" y="2674514"/>
                  <a:pt x="4695351" y="2692081"/>
                  <a:pt x="4699741" y="2700864"/>
                </a:cubicBezTo>
                <a:cubicBezTo>
                  <a:pt x="4708521" y="2720626"/>
                  <a:pt x="4723886" y="2738192"/>
                  <a:pt x="4748031" y="2744780"/>
                </a:cubicBezTo>
                <a:cubicBezTo>
                  <a:pt x="4769981" y="2751367"/>
                  <a:pt x="4791931" y="2760150"/>
                  <a:pt x="4813881" y="2766737"/>
                </a:cubicBezTo>
                <a:cubicBezTo>
                  <a:pt x="4835831" y="2773325"/>
                  <a:pt x="4855586" y="2777716"/>
                  <a:pt x="4875341" y="2757954"/>
                </a:cubicBezTo>
                <a:cubicBezTo>
                  <a:pt x="4884121" y="2751367"/>
                  <a:pt x="4892901" y="2742584"/>
                  <a:pt x="4903876" y="2740388"/>
                </a:cubicBezTo>
                <a:cubicBezTo>
                  <a:pt x="4928020" y="2729409"/>
                  <a:pt x="4938996" y="2709647"/>
                  <a:pt x="4952166" y="2689885"/>
                </a:cubicBezTo>
                <a:cubicBezTo>
                  <a:pt x="4971920" y="2654752"/>
                  <a:pt x="4996066" y="2621816"/>
                  <a:pt x="5033380" y="2604249"/>
                </a:cubicBezTo>
                <a:cubicBezTo>
                  <a:pt x="5068500" y="2591075"/>
                  <a:pt x="5103620" y="2573508"/>
                  <a:pt x="5138740" y="2562529"/>
                </a:cubicBezTo>
                <a:cubicBezTo>
                  <a:pt x="5189226" y="2544963"/>
                  <a:pt x="5198006" y="2540571"/>
                  <a:pt x="5224346" y="2514222"/>
                </a:cubicBezTo>
                <a:cubicBezTo>
                  <a:pt x="5226540" y="2512026"/>
                  <a:pt x="5228736" y="2507635"/>
                  <a:pt x="5230930" y="2507635"/>
                </a:cubicBezTo>
                <a:cubicBezTo>
                  <a:pt x="5268245" y="2514222"/>
                  <a:pt x="5290195" y="2481285"/>
                  <a:pt x="5318730" y="2470306"/>
                </a:cubicBezTo>
                <a:cubicBezTo>
                  <a:pt x="5356045" y="2454936"/>
                  <a:pt x="5391165" y="2443957"/>
                  <a:pt x="5428480" y="2448348"/>
                </a:cubicBezTo>
                <a:cubicBezTo>
                  <a:pt x="5452625" y="2450544"/>
                  <a:pt x="5472380" y="2461523"/>
                  <a:pt x="5489940" y="2479089"/>
                </a:cubicBezTo>
                <a:cubicBezTo>
                  <a:pt x="5492135" y="2481285"/>
                  <a:pt x="5496525" y="2485677"/>
                  <a:pt x="5496525" y="2490068"/>
                </a:cubicBezTo>
                <a:cubicBezTo>
                  <a:pt x="5500915" y="2516418"/>
                  <a:pt x="5496525" y="2542767"/>
                  <a:pt x="5485550" y="2566921"/>
                </a:cubicBezTo>
                <a:cubicBezTo>
                  <a:pt x="5476770" y="2588879"/>
                  <a:pt x="5459210" y="2602053"/>
                  <a:pt x="5435065" y="2613032"/>
                </a:cubicBezTo>
                <a:cubicBezTo>
                  <a:pt x="5419700" y="2621816"/>
                  <a:pt x="5408725" y="2626207"/>
                  <a:pt x="5388970" y="2617424"/>
                </a:cubicBezTo>
                <a:cubicBezTo>
                  <a:pt x="5371410" y="2608641"/>
                  <a:pt x="5349460" y="2613032"/>
                  <a:pt x="5329705" y="2615228"/>
                </a:cubicBezTo>
                <a:cubicBezTo>
                  <a:pt x="5323120" y="2615228"/>
                  <a:pt x="5318730" y="2619620"/>
                  <a:pt x="5316535" y="2624011"/>
                </a:cubicBezTo>
                <a:cubicBezTo>
                  <a:pt x="5301170" y="2639382"/>
                  <a:pt x="5285805" y="2648165"/>
                  <a:pt x="5263856" y="2650361"/>
                </a:cubicBezTo>
                <a:cubicBezTo>
                  <a:pt x="5246296" y="2650361"/>
                  <a:pt x="5233126" y="2663535"/>
                  <a:pt x="5215566" y="2670123"/>
                </a:cubicBezTo>
                <a:cubicBezTo>
                  <a:pt x="5191420" y="2683298"/>
                  <a:pt x="5129960" y="2698668"/>
                  <a:pt x="5105816" y="2700864"/>
                </a:cubicBezTo>
                <a:cubicBezTo>
                  <a:pt x="5066306" y="2705255"/>
                  <a:pt x="5035576" y="2727213"/>
                  <a:pt x="5000456" y="2744780"/>
                </a:cubicBezTo>
                <a:cubicBezTo>
                  <a:pt x="4976310" y="2757954"/>
                  <a:pt x="4958750" y="2782108"/>
                  <a:pt x="4934606" y="2795283"/>
                </a:cubicBezTo>
                <a:cubicBezTo>
                  <a:pt x="4923630" y="2801870"/>
                  <a:pt x="4912656" y="2810653"/>
                  <a:pt x="4903876" y="2815045"/>
                </a:cubicBezTo>
                <a:cubicBezTo>
                  <a:pt x="4857781" y="2834807"/>
                  <a:pt x="4818271" y="2861156"/>
                  <a:pt x="4778761" y="2887506"/>
                </a:cubicBezTo>
                <a:cubicBezTo>
                  <a:pt x="4765591" y="2898485"/>
                  <a:pt x="4723886" y="2911659"/>
                  <a:pt x="4710716" y="2911659"/>
                </a:cubicBezTo>
                <a:cubicBezTo>
                  <a:pt x="4699741" y="2913855"/>
                  <a:pt x="4690961" y="2911659"/>
                  <a:pt x="4684376" y="2902876"/>
                </a:cubicBezTo>
                <a:cubicBezTo>
                  <a:pt x="4675596" y="2891897"/>
                  <a:pt x="4669011" y="2898485"/>
                  <a:pt x="4660231" y="2900680"/>
                </a:cubicBezTo>
                <a:cubicBezTo>
                  <a:pt x="4644866" y="2905072"/>
                  <a:pt x="4644866" y="2911659"/>
                  <a:pt x="4644866" y="2922638"/>
                </a:cubicBezTo>
                <a:cubicBezTo>
                  <a:pt x="4644866" y="2931421"/>
                  <a:pt x="4644866" y="2940205"/>
                  <a:pt x="4658036" y="2940205"/>
                </a:cubicBezTo>
                <a:cubicBezTo>
                  <a:pt x="4664621" y="2940205"/>
                  <a:pt x="4669011" y="2948988"/>
                  <a:pt x="4675596" y="2946792"/>
                </a:cubicBezTo>
                <a:cubicBezTo>
                  <a:pt x="4693156" y="2946792"/>
                  <a:pt x="4697546" y="2962162"/>
                  <a:pt x="4706326" y="2968750"/>
                </a:cubicBezTo>
                <a:cubicBezTo>
                  <a:pt x="4701936" y="2999491"/>
                  <a:pt x="4728276" y="2999491"/>
                  <a:pt x="4745836" y="3008274"/>
                </a:cubicBezTo>
                <a:cubicBezTo>
                  <a:pt x="4800711" y="3036819"/>
                  <a:pt x="4857781" y="3052190"/>
                  <a:pt x="4914850" y="3069756"/>
                </a:cubicBezTo>
                <a:cubicBezTo>
                  <a:pt x="4925826" y="3074148"/>
                  <a:pt x="4938996" y="3078539"/>
                  <a:pt x="4952166" y="3082931"/>
                </a:cubicBezTo>
                <a:cubicBezTo>
                  <a:pt x="4969726" y="3089518"/>
                  <a:pt x="4989480" y="3093910"/>
                  <a:pt x="5002650" y="3076343"/>
                </a:cubicBezTo>
                <a:cubicBezTo>
                  <a:pt x="5011430" y="3067560"/>
                  <a:pt x="5022406" y="3069756"/>
                  <a:pt x="5031186" y="3071952"/>
                </a:cubicBezTo>
                <a:cubicBezTo>
                  <a:pt x="5042160" y="3071952"/>
                  <a:pt x="5050940" y="3082931"/>
                  <a:pt x="5061916" y="3080735"/>
                </a:cubicBezTo>
                <a:cubicBezTo>
                  <a:pt x="5066306" y="3080735"/>
                  <a:pt x="5075086" y="3089518"/>
                  <a:pt x="5075086" y="3096105"/>
                </a:cubicBezTo>
                <a:cubicBezTo>
                  <a:pt x="5081670" y="3131238"/>
                  <a:pt x="5064110" y="3188328"/>
                  <a:pt x="5018016" y="3212482"/>
                </a:cubicBezTo>
                <a:cubicBezTo>
                  <a:pt x="4993870" y="3225657"/>
                  <a:pt x="4978506" y="3230048"/>
                  <a:pt x="4956556" y="3212482"/>
                </a:cubicBezTo>
                <a:cubicBezTo>
                  <a:pt x="4941190" y="3199307"/>
                  <a:pt x="4921436" y="3190524"/>
                  <a:pt x="4906071" y="3177349"/>
                </a:cubicBezTo>
                <a:cubicBezTo>
                  <a:pt x="4890706" y="3166370"/>
                  <a:pt x="4875341" y="3148804"/>
                  <a:pt x="4851196" y="3166370"/>
                </a:cubicBezTo>
                <a:cubicBezTo>
                  <a:pt x="4835831" y="3175154"/>
                  <a:pt x="4807296" y="3155392"/>
                  <a:pt x="4794126" y="3137825"/>
                </a:cubicBezTo>
                <a:cubicBezTo>
                  <a:pt x="4783151" y="3120259"/>
                  <a:pt x="4778761" y="3098301"/>
                  <a:pt x="4761201" y="3085126"/>
                </a:cubicBezTo>
                <a:cubicBezTo>
                  <a:pt x="4745836" y="3069756"/>
                  <a:pt x="4732666" y="3056581"/>
                  <a:pt x="4708521" y="3060973"/>
                </a:cubicBezTo>
                <a:cubicBezTo>
                  <a:pt x="4704131" y="3063169"/>
                  <a:pt x="4695351" y="3063169"/>
                  <a:pt x="4693156" y="3058777"/>
                </a:cubicBezTo>
                <a:cubicBezTo>
                  <a:pt x="4664621" y="3032428"/>
                  <a:pt x="4642671" y="3054385"/>
                  <a:pt x="4620721" y="3065364"/>
                </a:cubicBezTo>
                <a:cubicBezTo>
                  <a:pt x="4600966" y="3078539"/>
                  <a:pt x="4583406" y="3080735"/>
                  <a:pt x="4565846" y="3065364"/>
                </a:cubicBezTo>
                <a:cubicBezTo>
                  <a:pt x="4552676" y="3056581"/>
                  <a:pt x="4532921" y="3054385"/>
                  <a:pt x="4524141" y="3039015"/>
                </a:cubicBezTo>
                <a:cubicBezTo>
                  <a:pt x="4517556" y="3032428"/>
                  <a:pt x="4510971" y="3034623"/>
                  <a:pt x="4502191" y="3034623"/>
                </a:cubicBezTo>
                <a:cubicBezTo>
                  <a:pt x="4493411" y="3036819"/>
                  <a:pt x="4491216" y="3032428"/>
                  <a:pt x="4486826" y="3023644"/>
                </a:cubicBezTo>
                <a:cubicBezTo>
                  <a:pt x="4478046" y="3003882"/>
                  <a:pt x="4462681" y="3006078"/>
                  <a:pt x="4447316" y="3017057"/>
                </a:cubicBezTo>
                <a:cubicBezTo>
                  <a:pt x="4427561" y="3032428"/>
                  <a:pt x="4418781" y="3054385"/>
                  <a:pt x="4407806" y="3076343"/>
                </a:cubicBezTo>
                <a:cubicBezTo>
                  <a:pt x="4396831" y="3100497"/>
                  <a:pt x="4394636" y="3100497"/>
                  <a:pt x="4372686" y="3087322"/>
                </a:cubicBezTo>
                <a:cubicBezTo>
                  <a:pt x="4370491" y="3087322"/>
                  <a:pt x="4366101" y="3087322"/>
                  <a:pt x="4366101" y="3085126"/>
                </a:cubicBezTo>
                <a:cubicBezTo>
                  <a:pt x="4359516" y="3071952"/>
                  <a:pt x="4344151" y="3065364"/>
                  <a:pt x="4335371" y="3065364"/>
                </a:cubicBezTo>
                <a:cubicBezTo>
                  <a:pt x="4324396" y="3063169"/>
                  <a:pt x="4311226" y="3076343"/>
                  <a:pt x="4302446" y="3085126"/>
                </a:cubicBezTo>
                <a:cubicBezTo>
                  <a:pt x="4291471" y="3093910"/>
                  <a:pt x="4278301" y="3102693"/>
                  <a:pt x="4273911" y="3113672"/>
                </a:cubicBezTo>
                <a:cubicBezTo>
                  <a:pt x="4262936" y="3148804"/>
                  <a:pt x="4236596" y="3142217"/>
                  <a:pt x="4210256" y="3140021"/>
                </a:cubicBezTo>
                <a:cubicBezTo>
                  <a:pt x="4205866" y="3140021"/>
                  <a:pt x="4203672" y="3131238"/>
                  <a:pt x="4194892" y="3137825"/>
                </a:cubicBezTo>
                <a:cubicBezTo>
                  <a:pt x="4161966" y="3164175"/>
                  <a:pt x="4135626" y="3197111"/>
                  <a:pt x="4089532" y="3201503"/>
                </a:cubicBezTo>
                <a:cubicBezTo>
                  <a:pt x="4071972" y="3223461"/>
                  <a:pt x="4043436" y="3225657"/>
                  <a:pt x="4023682" y="3247615"/>
                </a:cubicBezTo>
                <a:cubicBezTo>
                  <a:pt x="3990756" y="3282747"/>
                  <a:pt x="3990756" y="3282747"/>
                  <a:pt x="3938077" y="3289335"/>
                </a:cubicBezTo>
                <a:cubicBezTo>
                  <a:pt x="3927102" y="3291530"/>
                  <a:pt x="3924907" y="3293726"/>
                  <a:pt x="3924907" y="3302509"/>
                </a:cubicBezTo>
                <a:cubicBezTo>
                  <a:pt x="3927102" y="3322271"/>
                  <a:pt x="3916127" y="3339838"/>
                  <a:pt x="3907347" y="3357404"/>
                </a:cubicBezTo>
                <a:cubicBezTo>
                  <a:pt x="3905152" y="3361795"/>
                  <a:pt x="3907347" y="3366187"/>
                  <a:pt x="3900762" y="3368383"/>
                </a:cubicBezTo>
                <a:cubicBezTo>
                  <a:pt x="3861252" y="3381558"/>
                  <a:pt x="3841497" y="3416690"/>
                  <a:pt x="3821742" y="3447431"/>
                </a:cubicBezTo>
                <a:cubicBezTo>
                  <a:pt x="3817352" y="3451823"/>
                  <a:pt x="3817352" y="3458410"/>
                  <a:pt x="3810767" y="3456214"/>
                </a:cubicBezTo>
                <a:cubicBezTo>
                  <a:pt x="3766867" y="3454019"/>
                  <a:pt x="3736137" y="3484760"/>
                  <a:pt x="3703212" y="3506717"/>
                </a:cubicBezTo>
                <a:cubicBezTo>
                  <a:pt x="3670287" y="3530871"/>
                  <a:pt x="3639557" y="3559416"/>
                  <a:pt x="3604437" y="3581374"/>
                </a:cubicBezTo>
                <a:cubicBezTo>
                  <a:pt x="3586877" y="3592353"/>
                  <a:pt x="3573707" y="3609919"/>
                  <a:pt x="3560537" y="3625290"/>
                </a:cubicBezTo>
                <a:cubicBezTo>
                  <a:pt x="3553952" y="3629681"/>
                  <a:pt x="3556147" y="3636269"/>
                  <a:pt x="3560537" y="3640660"/>
                </a:cubicBezTo>
                <a:cubicBezTo>
                  <a:pt x="3562732" y="3642856"/>
                  <a:pt x="3564927" y="3645052"/>
                  <a:pt x="3564927" y="3647248"/>
                </a:cubicBezTo>
                <a:cubicBezTo>
                  <a:pt x="3575902" y="3688968"/>
                  <a:pt x="3575902" y="3688968"/>
                  <a:pt x="3545172" y="3717513"/>
                </a:cubicBezTo>
                <a:cubicBezTo>
                  <a:pt x="3532002" y="3730688"/>
                  <a:pt x="3523222" y="3754841"/>
                  <a:pt x="3494687" y="3748254"/>
                </a:cubicBezTo>
                <a:cubicBezTo>
                  <a:pt x="3507857" y="3759233"/>
                  <a:pt x="3521027" y="3750450"/>
                  <a:pt x="3529807" y="3757037"/>
                </a:cubicBezTo>
                <a:cubicBezTo>
                  <a:pt x="3542977" y="3761429"/>
                  <a:pt x="3551757" y="3770212"/>
                  <a:pt x="3562732" y="3754841"/>
                </a:cubicBezTo>
                <a:cubicBezTo>
                  <a:pt x="3564927" y="3754841"/>
                  <a:pt x="3571512" y="3757037"/>
                  <a:pt x="3573707" y="3761429"/>
                </a:cubicBezTo>
                <a:cubicBezTo>
                  <a:pt x="3586877" y="3772408"/>
                  <a:pt x="3602242" y="3778995"/>
                  <a:pt x="3617607" y="3785582"/>
                </a:cubicBezTo>
                <a:cubicBezTo>
                  <a:pt x="3652727" y="3796561"/>
                  <a:pt x="3674677" y="3825106"/>
                  <a:pt x="3698822" y="3851456"/>
                </a:cubicBezTo>
                <a:cubicBezTo>
                  <a:pt x="3714187" y="3866826"/>
                  <a:pt x="3720772" y="3888784"/>
                  <a:pt x="3711992" y="3912938"/>
                </a:cubicBezTo>
                <a:cubicBezTo>
                  <a:pt x="3703212" y="3937092"/>
                  <a:pt x="3694432" y="3963441"/>
                  <a:pt x="3670287" y="3978811"/>
                </a:cubicBezTo>
                <a:cubicBezTo>
                  <a:pt x="3665897" y="3983203"/>
                  <a:pt x="3665897" y="3987595"/>
                  <a:pt x="3668092" y="3994182"/>
                </a:cubicBezTo>
                <a:cubicBezTo>
                  <a:pt x="3670287" y="4020531"/>
                  <a:pt x="3681262" y="4044685"/>
                  <a:pt x="3679067" y="4068839"/>
                </a:cubicBezTo>
                <a:cubicBezTo>
                  <a:pt x="3679067" y="4110559"/>
                  <a:pt x="3659312" y="4143495"/>
                  <a:pt x="3624192" y="4169845"/>
                </a:cubicBezTo>
                <a:cubicBezTo>
                  <a:pt x="3606632" y="4180824"/>
                  <a:pt x="3593462" y="4196194"/>
                  <a:pt x="3571512" y="4193999"/>
                </a:cubicBezTo>
                <a:cubicBezTo>
                  <a:pt x="3536392" y="4191803"/>
                  <a:pt x="3499077" y="4202782"/>
                  <a:pt x="3463957" y="4178628"/>
                </a:cubicBezTo>
                <a:cubicBezTo>
                  <a:pt x="3420057" y="4147887"/>
                  <a:pt x="3387132" y="4112754"/>
                  <a:pt x="3389327" y="4055664"/>
                </a:cubicBezTo>
                <a:cubicBezTo>
                  <a:pt x="3389327" y="4051272"/>
                  <a:pt x="3391522" y="4044685"/>
                  <a:pt x="3389327" y="4038098"/>
                </a:cubicBezTo>
                <a:cubicBezTo>
                  <a:pt x="3387132" y="4027119"/>
                  <a:pt x="3384937" y="4013944"/>
                  <a:pt x="3378352" y="4005161"/>
                </a:cubicBezTo>
                <a:cubicBezTo>
                  <a:pt x="3373962" y="3998574"/>
                  <a:pt x="3358597" y="4000769"/>
                  <a:pt x="3349817" y="4000769"/>
                </a:cubicBezTo>
                <a:cubicBezTo>
                  <a:pt x="3312502" y="4005161"/>
                  <a:pt x="3279577" y="3985399"/>
                  <a:pt x="3242262" y="3991986"/>
                </a:cubicBezTo>
                <a:cubicBezTo>
                  <a:pt x="3235678" y="3994182"/>
                  <a:pt x="3229092" y="3989790"/>
                  <a:pt x="3224702" y="3996378"/>
                </a:cubicBezTo>
                <a:cubicBezTo>
                  <a:pt x="3222508" y="4007357"/>
                  <a:pt x="3242262" y="3994182"/>
                  <a:pt x="3237872" y="4009552"/>
                </a:cubicBezTo>
                <a:cubicBezTo>
                  <a:pt x="3231288" y="4027119"/>
                  <a:pt x="3237872" y="4033706"/>
                  <a:pt x="3248848" y="4027119"/>
                </a:cubicBezTo>
                <a:cubicBezTo>
                  <a:pt x="3268602" y="4016140"/>
                  <a:pt x="3288357" y="4020531"/>
                  <a:pt x="3308112" y="4018336"/>
                </a:cubicBezTo>
                <a:cubicBezTo>
                  <a:pt x="3316892" y="4018336"/>
                  <a:pt x="3321282" y="4020531"/>
                  <a:pt x="3319087" y="4031510"/>
                </a:cubicBezTo>
                <a:cubicBezTo>
                  <a:pt x="3319087" y="4038098"/>
                  <a:pt x="3321282" y="4044685"/>
                  <a:pt x="3310307" y="4046881"/>
                </a:cubicBezTo>
                <a:cubicBezTo>
                  <a:pt x="3286162" y="4049077"/>
                  <a:pt x="3262018" y="4064447"/>
                  <a:pt x="3237872" y="4046881"/>
                </a:cubicBezTo>
                <a:cubicBezTo>
                  <a:pt x="3231288" y="4042489"/>
                  <a:pt x="3215922" y="4053468"/>
                  <a:pt x="3213728" y="4060056"/>
                </a:cubicBezTo>
                <a:cubicBezTo>
                  <a:pt x="3207142" y="4092992"/>
                  <a:pt x="3220312" y="4125929"/>
                  <a:pt x="3253238" y="4141300"/>
                </a:cubicBezTo>
                <a:cubicBezTo>
                  <a:pt x="3279577" y="4152279"/>
                  <a:pt x="3305917" y="4165453"/>
                  <a:pt x="3325672" y="4187411"/>
                </a:cubicBezTo>
                <a:cubicBezTo>
                  <a:pt x="3332257" y="4193999"/>
                  <a:pt x="3338842" y="4198390"/>
                  <a:pt x="3347622" y="4189607"/>
                </a:cubicBezTo>
                <a:cubicBezTo>
                  <a:pt x="3354207" y="4180824"/>
                  <a:pt x="3356402" y="4196194"/>
                  <a:pt x="3362987" y="4196194"/>
                </a:cubicBezTo>
                <a:cubicBezTo>
                  <a:pt x="3369572" y="4193999"/>
                  <a:pt x="3384937" y="4191803"/>
                  <a:pt x="3380547" y="4204977"/>
                </a:cubicBezTo>
                <a:cubicBezTo>
                  <a:pt x="3378352" y="4213761"/>
                  <a:pt x="3371767" y="4222544"/>
                  <a:pt x="3358597" y="4220348"/>
                </a:cubicBezTo>
                <a:cubicBezTo>
                  <a:pt x="3352012" y="4220348"/>
                  <a:pt x="3347622" y="4215956"/>
                  <a:pt x="3343232" y="4213761"/>
                </a:cubicBezTo>
                <a:cubicBezTo>
                  <a:pt x="3303722" y="4200586"/>
                  <a:pt x="3270797" y="4174236"/>
                  <a:pt x="3231288" y="4154474"/>
                </a:cubicBezTo>
                <a:cubicBezTo>
                  <a:pt x="3226898" y="4152279"/>
                  <a:pt x="3222508" y="4150083"/>
                  <a:pt x="3215922" y="4147887"/>
                </a:cubicBezTo>
                <a:cubicBezTo>
                  <a:pt x="3191778" y="4136908"/>
                  <a:pt x="3172022" y="4150083"/>
                  <a:pt x="3169828" y="4176432"/>
                </a:cubicBezTo>
                <a:cubicBezTo>
                  <a:pt x="3169828" y="4185215"/>
                  <a:pt x="3169828" y="4196194"/>
                  <a:pt x="3169828" y="4207173"/>
                </a:cubicBezTo>
                <a:cubicBezTo>
                  <a:pt x="3169828" y="4215956"/>
                  <a:pt x="3169828" y="4226935"/>
                  <a:pt x="3169828" y="4240110"/>
                </a:cubicBezTo>
                <a:cubicBezTo>
                  <a:pt x="3150072" y="4240110"/>
                  <a:pt x="3128122" y="4233523"/>
                  <a:pt x="3112758" y="4240110"/>
                </a:cubicBezTo>
                <a:cubicBezTo>
                  <a:pt x="3095198" y="4248893"/>
                  <a:pt x="3084222" y="4268655"/>
                  <a:pt x="3068858" y="4284026"/>
                </a:cubicBezTo>
                <a:cubicBezTo>
                  <a:pt x="3055688" y="4295005"/>
                  <a:pt x="3044712" y="4308179"/>
                  <a:pt x="3031543" y="4319158"/>
                </a:cubicBezTo>
                <a:cubicBezTo>
                  <a:pt x="3016178" y="4334529"/>
                  <a:pt x="3016178" y="4334529"/>
                  <a:pt x="2994228" y="4321354"/>
                </a:cubicBezTo>
                <a:cubicBezTo>
                  <a:pt x="2976668" y="4312571"/>
                  <a:pt x="2943743" y="4319158"/>
                  <a:pt x="2930573" y="4334529"/>
                </a:cubicBezTo>
                <a:cubicBezTo>
                  <a:pt x="2926183" y="4338920"/>
                  <a:pt x="2923988" y="4343312"/>
                  <a:pt x="2923988" y="4345508"/>
                </a:cubicBezTo>
                <a:cubicBezTo>
                  <a:pt x="2930573" y="4371857"/>
                  <a:pt x="2913013" y="4393815"/>
                  <a:pt x="2915208" y="4417969"/>
                </a:cubicBezTo>
                <a:cubicBezTo>
                  <a:pt x="2917403" y="4428948"/>
                  <a:pt x="2908623" y="4435535"/>
                  <a:pt x="2902038" y="4439927"/>
                </a:cubicBezTo>
                <a:cubicBezTo>
                  <a:pt x="2897648" y="4442122"/>
                  <a:pt x="2891063" y="4439927"/>
                  <a:pt x="2891063" y="4435535"/>
                </a:cubicBezTo>
                <a:cubicBezTo>
                  <a:pt x="2888868" y="4417969"/>
                  <a:pt x="2888868" y="4400402"/>
                  <a:pt x="2888868" y="4382836"/>
                </a:cubicBezTo>
                <a:cubicBezTo>
                  <a:pt x="2891063" y="4365270"/>
                  <a:pt x="2886673" y="4356487"/>
                  <a:pt x="2873503" y="4363074"/>
                </a:cubicBezTo>
                <a:cubicBezTo>
                  <a:pt x="2862528" y="4365270"/>
                  <a:pt x="2851553" y="4371857"/>
                  <a:pt x="2842773" y="4376249"/>
                </a:cubicBezTo>
                <a:cubicBezTo>
                  <a:pt x="2836188" y="4382836"/>
                  <a:pt x="2831798" y="4389424"/>
                  <a:pt x="2823018" y="4396011"/>
                </a:cubicBezTo>
                <a:cubicBezTo>
                  <a:pt x="2812043" y="4382836"/>
                  <a:pt x="2812043" y="4367466"/>
                  <a:pt x="2820823" y="4356487"/>
                </a:cubicBezTo>
                <a:cubicBezTo>
                  <a:pt x="2833993" y="4341116"/>
                  <a:pt x="2818628" y="4338920"/>
                  <a:pt x="2812043" y="4336725"/>
                </a:cubicBezTo>
                <a:cubicBezTo>
                  <a:pt x="2807653" y="4334529"/>
                  <a:pt x="2794483" y="4330137"/>
                  <a:pt x="2792288" y="4343312"/>
                </a:cubicBezTo>
                <a:cubicBezTo>
                  <a:pt x="2792288" y="4363074"/>
                  <a:pt x="2783508" y="4378445"/>
                  <a:pt x="2783508" y="4398207"/>
                </a:cubicBezTo>
                <a:cubicBezTo>
                  <a:pt x="2779118" y="4435535"/>
                  <a:pt x="2779118" y="4472863"/>
                  <a:pt x="2765948" y="4510192"/>
                </a:cubicBezTo>
                <a:cubicBezTo>
                  <a:pt x="2763753" y="4514583"/>
                  <a:pt x="2765948" y="4523366"/>
                  <a:pt x="2765948" y="4529954"/>
                </a:cubicBezTo>
                <a:cubicBezTo>
                  <a:pt x="2765948" y="4538737"/>
                  <a:pt x="2768143" y="4547520"/>
                  <a:pt x="2757168" y="4545324"/>
                </a:cubicBezTo>
                <a:cubicBezTo>
                  <a:pt x="2748388" y="4545324"/>
                  <a:pt x="2743998" y="4538737"/>
                  <a:pt x="2741803" y="4532150"/>
                </a:cubicBezTo>
                <a:cubicBezTo>
                  <a:pt x="2737413" y="4527758"/>
                  <a:pt x="2741803" y="4521171"/>
                  <a:pt x="2739608" y="4516779"/>
                </a:cubicBezTo>
                <a:cubicBezTo>
                  <a:pt x="2735218" y="4499213"/>
                  <a:pt x="2750583" y="4490430"/>
                  <a:pt x="2750583" y="4475059"/>
                </a:cubicBezTo>
                <a:cubicBezTo>
                  <a:pt x="2748388" y="4464080"/>
                  <a:pt x="2743998" y="4448710"/>
                  <a:pt x="2754973" y="4437731"/>
                </a:cubicBezTo>
                <a:cubicBezTo>
                  <a:pt x="2761558" y="4431143"/>
                  <a:pt x="2757168" y="4422360"/>
                  <a:pt x="2757168" y="4413577"/>
                </a:cubicBezTo>
                <a:cubicBezTo>
                  <a:pt x="2759363" y="4396011"/>
                  <a:pt x="2754973" y="4376249"/>
                  <a:pt x="2759363" y="4360878"/>
                </a:cubicBezTo>
                <a:cubicBezTo>
                  <a:pt x="2765948" y="4334529"/>
                  <a:pt x="2757168" y="4316963"/>
                  <a:pt x="2737413" y="4301592"/>
                </a:cubicBezTo>
                <a:cubicBezTo>
                  <a:pt x="2715463" y="4305984"/>
                  <a:pt x="2728633" y="4332333"/>
                  <a:pt x="2713268" y="4341116"/>
                </a:cubicBezTo>
                <a:cubicBezTo>
                  <a:pt x="2715463" y="4376249"/>
                  <a:pt x="2695708" y="4404794"/>
                  <a:pt x="2695708" y="4439927"/>
                </a:cubicBezTo>
                <a:cubicBezTo>
                  <a:pt x="2695708" y="4459689"/>
                  <a:pt x="2680343" y="4477255"/>
                  <a:pt x="2678148" y="4497017"/>
                </a:cubicBezTo>
                <a:cubicBezTo>
                  <a:pt x="2675953" y="4505800"/>
                  <a:pt x="2664978" y="4503604"/>
                  <a:pt x="2658393" y="4501409"/>
                </a:cubicBezTo>
                <a:cubicBezTo>
                  <a:pt x="2651808" y="4501409"/>
                  <a:pt x="2651808" y="4492625"/>
                  <a:pt x="2654003" y="4488234"/>
                </a:cubicBezTo>
                <a:cubicBezTo>
                  <a:pt x="2669368" y="4457493"/>
                  <a:pt x="2667173" y="4420165"/>
                  <a:pt x="2678148" y="4389424"/>
                </a:cubicBezTo>
                <a:cubicBezTo>
                  <a:pt x="2682538" y="4378445"/>
                  <a:pt x="2682538" y="4367466"/>
                  <a:pt x="2686928" y="4356487"/>
                </a:cubicBezTo>
                <a:cubicBezTo>
                  <a:pt x="2693513" y="4338920"/>
                  <a:pt x="2680343" y="4319158"/>
                  <a:pt x="2673758" y="4301592"/>
                </a:cubicBezTo>
                <a:cubicBezTo>
                  <a:pt x="2667173" y="4281830"/>
                  <a:pt x="2664978" y="4259872"/>
                  <a:pt x="2671563" y="4242306"/>
                </a:cubicBezTo>
                <a:cubicBezTo>
                  <a:pt x="2680343" y="4224740"/>
                  <a:pt x="2673758" y="4211565"/>
                  <a:pt x="2671563" y="4196194"/>
                </a:cubicBezTo>
                <a:cubicBezTo>
                  <a:pt x="2667173" y="4174236"/>
                  <a:pt x="2656198" y="4158866"/>
                  <a:pt x="2645223" y="4141300"/>
                </a:cubicBezTo>
                <a:cubicBezTo>
                  <a:pt x="2640833" y="4130321"/>
                  <a:pt x="2632053" y="4121538"/>
                  <a:pt x="2616688" y="4132516"/>
                </a:cubicBezTo>
                <a:cubicBezTo>
                  <a:pt x="2605713" y="4139104"/>
                  <a:pt x="2590348" y="4134712"/>
                  <a:pt x="2583763" y="4121538"/>
                </a:cubicBezTo>
                <a:cubicBezTo>
                  <a:pt x="2570593" y="4101775"/>
                  <a:pt x="2550838" y="4103971"/>
                  <a:pt x="2533278" y="4108363"/>
                </a:cubicBezTo>
                <a:cubicBezTo>
                  <a:pt x="2502548" y="4117146"/>
                  <a:pt x="2474013" y="4123733"/>
                  <a:pt x="2441088" y="4125929"/>
                </a:cubicBezTo>
                <a:cubicBezTo>
                  <a:pt x="2427918" y="4125929"/>
                  <a:pt x="2414748" y="4119342"/>
                  <a:pt x="2401578" y="4114950"/>
                </a:cubicBezTo>
                <a:cubicBezTo>
                  <a:pt x="2357679" y="4092992"/>
                  <a:pt x="2326949" y="4057860"/>
                  <a:pt x="2300609" y="4018336"/>
                </a:cubicBezTo>
                <a:cubicBezTo>
                  <a:pt x="2276464" y="3981007"/>
                  <a:pt x="2254514" y="3943679"/>
                  <a:pt x="2234759" y="3904155"/>
                </a:cubicBezTo>
                <a:cubicBezTo>
                  <a:pt x="2221589" y="3877805"/>
                  <a:pt x="2199639" y="3851456"/>
                  <a:pt x="2190859" y="3822911"/>
                </a:cubicBezTo>
                <a:cubicBezTo>
                  <a:pt x="2177689" y="3785582"/>
                  <a:pt x="2151349" y="3772408"/>
                  <a:pt x="2118424" y="3761429"/>
                </a:cubicBezTo>
                <a:cubicBezTo>
                  <a:pt x="2094279" y="3754841"/>
                  <a:pt x="2092084" y="3752645"/>
                  <a:pt x="2083304" y="3772408"/>
                </a:cubicBezTo>
                <a:cubicBezTo>
                  <a:pt x="2076719" y="3781191"/>
                  <a:pt x="2074524" y="3789974"/>
                  <a:pt x="2063549" y="3789974"/>
                </a:cubicBezTo>
                <a:cubicBezTo>
                  <a:pt x="2048184" y="3789974"/>
                  <a:pt x="2035014" y="3792170"/>
                  <a:pt x="2021844" y="3781191"/>
                </a:cubicBezTo>
                <a:lnTo>
                  <a:pt x="2008717" y="3760713"/>
                </a:lnTo>
                <a:lnTo>
                  <a:pt x="1923143" y="3846286"/>
                </a:lnTo>
                <a:lnTo>
                  <a:pt x="1859631" y="3782774"/>
                </a:lnTo>
                <a:lnTo>
                  <a:pt x="1853652" y="3782563"/>
                </a:lnTo>
                <a:cubicBezTo>
                  <a:pt x="1846793" y="3784485"/>
                  <a:pt x="1840757" y="3788876"/>
                  <a:pt x="1835269" y="3796561"/>
                </a:cubicBezTo>
                <a:cubicBezTo>
                  <a:pt x="1822099" y="3814127"/>
                  <a:pt x="1797954" y="3825106"/>
                  <a:pt x="1791369" y="3849260"/>
                </a:cubicBezTo>
                <a:cubicBezTo>
                  <a:pt x="1776004" y="3849260"/>
                  <a:pt x="1771614" y="3866826"/>
                  <a:pt x="1760639" y="3869022"/>
                </a:cubicBezTo>
                <a:cubicBezTo>
                  <a:pt x="1738689" y="3873414"/>
                  <a:pt x="1740884" y="3888784"/>
                  <a:pt x="1738689" y="3904155"/>
                </a:cubicBezTo>
                <a:cubicBezTo>
                  <a:pt x="1738689" y="3917329"/>
                  <a:pt x="1745274" y="3932700"/>
                  <a:pt x="1732104" y="3945875"/>
                </a:cubicBezTo>
                <a:cubicBezTo>
                  <a:pt x="1727714" y="3948070"/>
                  <a:pt x="1725519" y="3961245"/>
                  <a:pt x="1740884" y="3967833"/>
                </a:cubicBezTo>
                <a:cubicBezTo>
                  <a:pt x="1762834" y="3978811"/>
                  <a:pt x="1756249" y="4005161"/>
                  <a:pt x="1756249" y="4024923"/>
                </a:cubicBezTo>
                <a:cubicBezTo>
                  <a:pt x="1734299" y="4022727"/>
                  <a:pt x="1725519" y="4007357"/>
                  <a:pt x="1723324" y="3987595"/>
                </a:cubicBezTo>
                <a:cubicBezTo>
                  <a:pt x="1721129" y="3974420"/>
                  <a:pt x="1714544" y="3967833"/>
                  <a:pt x="1701374" y="3965637"/>
                </a:cubicBezTo>
                <a:cubicBezTo>
                  <a:pt x="1696984" y="3965637"/>
                  <a:pt x="1692594" y="3965637"/>
                  <a:pt x="1688204" y="3963441"/>
                </a:cubicBezTo>
                <a:cubicBezTo>
                  <a:pt x="1675034" y="3950266"/>
                  <a:pt x="1661864" y="3930504"/>
                  <a:pt x="1644304" y="3923917"/>
                </a:cubicBezTo>
                <a:cubicBezTo>
                  <a:pt x="1628939" y="3917329"/>
                  <a:pt x="1609184" y="3917329"/>
                  <a:pt x="1593819" y="3906350"/>
                </a:cubicBezTo>
                <a:cubicBezTo>
                  <a:pt x="1587234" y="3901959"/>
                  <a:pt x="1576259" y="3897567"/>
                  <a:pt x="1571869" y="3888784"/>
                </a:cubicBezTo>
                <a:cubicBezTo>
                  <a:pt x="1545529" y="3860239"/>
                  <a:pt x="1508214" y="3842673"/>
                  <a:pt x="1484069" y="3811932"/>
                </a:cubicBezTo>
                <a:cubicBezTo>
                  <a:pt x="1479679" y="3807540"/>
                  <a:pt x="1473095" y="3805344"/>
                  <a:pt x="1468705" y="3811932"/>
                </a:cubicBezTo>
                <a:cubicBezTo>
                  <a:pt x="1466510" y="3814127"/>
                  <a:pt x="1466510" y="3818519"/>
                  <a:pt x="1468705" y="3822911"/>
                </a:cubicBezTo>
                <a:cubicBezTo>
                  <a:pt x="1490654" y="3862435"/>
                  <a:pt x="1514799" y="3901959"/>
                  <a:pt x="1549919" y="3928308"/>
                </a:cubicBezTo>
                <a:cubicBezTo>
                  <a:pt x="1560894" y="3937092"/>
                  <a:pt x="1565284" y="3941483"/>
                  <a:pt x="1563089" y="3952462"/>
                </a:cubicBezTo>
                <a:cubicBezTo>
                  <a:pt x="1563089" y="3965637"/>
                  <a:pt x="1547724" y="3981007"/>
                  <a:pt x="1536749" y="3983203"/>
                </a:cubicBezTo>
                <a:cubicBezTo>
                  <a:pt x="1523579" y="3985399"/>
                  <a:pt x="1512604" y="3978811"/>
                  <a:pt x="1512604" y="3967833"/>
                </a:cubicBezTo>
                <a:cubicBezTo>
                  <a:pt x="1510409" y="3954658"/>
                  <a:pt x="1495044" y="3961245"/>
                  <a:pt x="1495044" y="3952462"/>
                </a:cubicBezTo>
                <a:cubicBezTo>
                  <a:pt x="1495044" y="3941483"/>
                  <a:pt x="1486264" y="3939287"/>
                  <a:pt x="1481874" y="3932700"/>
                </a:cubicBezTo>
                <a:cubicBezTo>
                  <a:pt x="1464315" y="3912938"/>
                  <a:pt x="1451145" y="3893176"/>
                  <a:pt x="1448950" y="3866826"/>
                </a:cubicBezTo>
                <a:cubicBezTo>
                  <a:pt x="1448950" y="3847064"/>
                  <a:pt x="1429195" y="3838281"/>
                  <a:pt x="1427000" y="3818519"/>
                </a:cubicBezTo>
                <a:cubicBezTo>
                  <a:pt x="1427000" y="3787778"/>
                  <a:pt x="1400660" y="3768016"/>
                  <a:pt x="1394075" y="3739471"/>
                </a:cubicBezTo>
                <a:cubicBezTo>
                  <a:pt x="1385295" y="3704338"/>
                  <a:pt x="1367735" y="3671401"/>
                  <a:pt x="1361150" y="3634073"/>
                </a:cubicBezTo>
                <a:cubicBezTo>
                  <a:pt x="1358955" y="3618702"/>
                  <a:pt x="1347980" y="3612115"/>
                  <a:pt x="1334810" y="3605528"/>
                </a:cubicBezTo>
                <a:cubicBezTo>
                  <a:pt x="1326030" y="3603332"/>
                  <a:pt x="1317250" y="3596745"/>
                  <a:pt x="1317250" y="3587961"/>
                </a:cubicBezTo>
                <a:cubicBezTo>
                  <a:pt x="1319445" y="3570395"/>
                  <a:pt x="1304080" y="3563808"/>
                  <a:pt x="1295300" y="3552829"/>
                </a:cubicBezTo>
                <a:cubicBezTo>
                  <a:pt x="1277740" y="3592353"/>
                  <a:pt x="1271155" y="3634073"/>
                  <a:pt x="1273350" y="3671401"/>
                </a:cubicBezTo>
                <a:cubicBezTo>
                  <a:pt x="1273350" y="3688968"/>
                  <a:pt x="1286520" y="3693359"/>
                  <a:pt x="1293105" y="3704338"/>
                </a:cubicBezTo>
                <a:cubicBezTo>
                  <a:pt x="1304080" y="3721904"/>
                  <a:pt x="1310665" y="3737275"/>
                  <a:pt x="1308470" y="3759233"/>
                </a:cubicBezTo>
                <a:cubicBezTo>
                  <a:pt x="1308470" y="3772408"/>
                  <a:pt x="1308470" y="3783386"/>
                  <a:pt x="1308470" y="3800953"/>
                </a:cubicBezTo>
                <a:cubicBezTo>
                  <a:pt x="1286520" y="3792170"/>
                  <a:pt x="1264570" y="3789974"/>
                  <a:pt x="1262375" y="3759233"/>
                </a:cubicBezTo>
                <a:cubicBezTo>
                  <a:pt x="1262375" y="3746058"/>
                  <a:pt x="1249205" y="3724100"/>
                  <a:pt x="1233840" y="3721904"/>
                </a:cubicBezTo>
                <a:cubicBezTo>
                  <a:pt x="1216280" y="3719709"/>
                  <a:pt x="1218475" y="3706534"/>
                  <a:pt x="1216280" y="3699947"/>
                </a:cubicBezTo>
                <a:cubicBezTo>
                  <a:pt x="1211890" y="3682380"/>
                  <a:pt x="1205305" y="3662618"/>
                  <a:pt x="1194330" y="3649443"/>
                </a:cubicBezTo>
                <a:cubicBezTo>
                  <a:pt x="1181160" y="3634073"/>
                  <a:pt x="1189940" y="3614311"/>
                  <a:pt x="1178965" y="3596745"/>
                </a:cubicBezTo>
                <a:cubicBezTo>
                  <a:pt x="1172380" y="3587961"/>
                  <a:pt x="1172380" y="3576983"/>
                  <a:pt x="1157015" y="3570395"/>
                </a:cubicBezTo>
                <a:cubicBezTo>
                  <a:pt x="1137260" y="3561612"/>
                  <a:pt x="1128480" y="3544046"/>
                  <a:pt x="1135065" y="3519892"/>
                </a:cubicBezTo>
                <a:cubicBezTo>
                  <a:pt x="1146040" y="3517696"/>
                  <a:pt x="1159210" y="3519892"/>
                  <a:pt x="1167990" y="3515501"/>
                </a:cubicBezTo>
                <a:cubicBezTo>
                  <a:pt x="1178965" y="3506717"/>
                  <a:pt x="1185550" y="3493543"/>
                  <a:pt x="1185550" y="3478172"/>
                </a:cubicBezTo>
                <a:cubicBezTo>
                  <a:pt x="1185550" y="3467193"/>
                  <a:pt x="1198720" y="3464997"/>
                  <a:pt x="1196525" y="3451823"/>
                </a:cubicBezTo>
                <a:cubicBezTo>
                  <a:pt x="1194330" y="3445235"/>
                  <a:pt x="1209695" y="3451823"/>
                  <a:pt x="1211890" y="3443040"/>
                </a:cubicBezTo>
                <a:cubicBezTo>
                  <a:pt x="1211890" y="3440844"/>
                  <a:pt x="1200915" y="3440844"/>
                  <a:pt x="1196525" y="3436452"/>
                </a:cubicBezTo>
                <a:cubicBezTo>
                  <a:pt x="1192135" y="3429865"/>
                  <a:pt x="1189940" y="3423277"/>
                  <a:pt x="1185550" y="3414494"/>
                </a:cubicBezTo>
                <a:cubicBezTo>
                  <a:pt x="1183355" y="3403515"/>
                  <a:pt x="1187745" y="3396928"/>
                  <a:pt x="1200915" y="3394732"/>
                </a:cubicBezTo>
                <a:cubicBezTo>
                  <a:pt x="1227255" y="3392536"/>
                  <a:pt x="1236035" y="3383753"/>
                  <a:pt x="1238230" y="3355208"/>
                </a:cubicBezTo>
                <a:cubicBezTo>
                  <a:pt x="1238230" y="3346425"/>
                  <a:pt x="1253595" y="3344229"/>
                  <a:pt x="1242620" y="3333250"/>
                </a:cubicBezTo>
                <a:cubicBezTo>
                  <a:pt x="1211890" y="3342033"/>
                  <a:pt x="1194330" y="3368383"/>
                  <a:pt x="1167990" y="3383753"/>
                </a:cubicBezTo>
                <a:cubicBezTo>
                  <a:pt x="1163600" y="3385949"/>
                  <a:pt x="1161405" y="3390341"/>
                  <a:pt x="1159210" y="3392536"/>
                </a:cubicBezTo>
                <a:cubicBezTo>
                  <a:pt x="1152625" y="3396928"/>
                  <a:pt x="1148235" y="3396928"/>
                  <a:pt x="1143845" y="3392536"/>
                </a:cubicBezTo>
                <a:cubicBezTo>
                  <a:pt x="1141650" y="3388145"/>
                  <a:pt x="1141650" y="3383753"/>
                  <a:pt x="1143845" y="3379362"/>
                </a:cubicBezTo>
                <a:cubicBezTo>
                  <a:pt x="1159210" y="3366187"/>
                  <a:pt x="1172380" y="3348621"/>
                  <a:pt x="1187745" y="3337642"/>
                </a:cubicBezTo>
                <a:cubicBezTo>
                  <a:pt x="1209695" y="3322271"/>
                  <a:pt x="1207500" y="3300313"/>
                  <a:pt x="1203110" y="3282747"/>
                </a:cubicBezTo>
                <a:cubicBezTo>
                  <a:pt x="1198720" y="3269572"/>
                  <a:pt x="1196525" y="3249810"/>
                  <a:pt x="1174575" y="3245419"/>
                </a:cubicBezTo>
                <a:cubicBezTo>
                  <a:pt x="1163600" y="3243223"/>
                  <a:pt x="1152625" y="3234440"/>
                  <a:pt x="1141650" y="3227853"/>
                </a:cubicBezTo>
                <a:cubicBezTo>
                  <a:pt x="1110920" y="3210286"/>
                  <a:pt x="1099945" y="3183937"/>
                  <a:pt x="1110920" y="3151000"/>
                </a:cubicBezTo>
                <a:cubicBezTo>
                  <a:pt x="1119700" y="3124651"/>
                  <a:pt x="1126285" y="3100497"/>
                  <a:pt x="1108725" y="3074148"/>
                </a:cubicBezTo>
                <a:cubicBezTo>
                  <a:pt x="1097750" y="3060973"/>
                  <a:pt x="1082385" y="3036819"/>
                  <a:pt x="1067020" y="3025840"/>
                </a:cubicBezTo>
                <a:cubicBezTo>
                  <a:pt x="1053850" y="3014861"/>
                  <a:pt x="1045070" y="2997295"/>
                  <a:pt x="1025315" y="2990708"/>
                </a:cubicBezTo>
                <a:cubicBezTo>
                  <a:pt x="1018730" y="2988512"/>
                  <a:pt x="1018730" y="2981924"/>
                  <a:pt x="1018730" y="2977533"/>
                </a:cubicBezTo>
                <a:lnTo>
                  <a:pt x="1022125" y="2945268"/>
                </a:lnTo>
                <a:lnTo>
                  <a:pt x="0" y="19231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598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8" r:id="rId5"/>
    <p:sldLayoutId id="2147483691" r:id="rId6"/>
    <p:sldLayoutId id="2147483680" r:id="rId7"/>
    <p:sldLayoutId id="2147483682" r:id="rId8"/>
    <p:sldLayoutId id="2147483684" r:id="rId9"/>
    <p:sldLayoutId id="2147483685" r:id="rId10"/>
    <p:sldLayoutId id="2147483686" r:id="rId11"/>
    <p:sldLayoutId id="2147483689" r:id="rId12"/>
    <p:sldLayoutId id="2147483687" r:id="rId13"/>
    <p:sldLayoutId id="2147483688" r:id="rId14"/>
    <p:sldLayoutId id="2147483671" r:id="rId15"/>
    <p:sldLayoutId id="2147483672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Box 160">
            <a:extLst>
              <a:ext uri="{FF2B5EF4-FFF2-40B4-BE49-F238E27FC236}">
                <a16:creationId xmlns="" xmlns:a16="http://schemas.microsoft.com/office/drawing/2014/main" id="{890C4088-8C4B-41CD-B159-5CC3E2C0D1E8}"/>
              </a:ext>
            </a:extLst>
          </p:cNvPr>
          <p:cNvSpPr txBox="1"/>
          <p:nvPr/>
        </p:nvSpPr>
        <p:spPr>
          <a:xfrm>
            <a:off x="269861" y="2653990"/>
            <a:ext cx="7089944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 err="1" smtClean="0">
                <a:solidFill>
                  <a:schemeClr val="bg1"/>
                </a:solidFill>
                <a:cs typeface="Arial" pitchFamily="34" charset="0"/>
              </a:rPr>
              <a:t>Saling</a:t>
            </a:r>
            <a:r>
              <a:rPr lang="en-US" altLang="ko-KR" sz="48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4800" dirty="0" err="1" smtClean="0">
                <a:solidFill>
                  <a:schemeClr val="bg1"/>
                </a:solidFill>
                <a:cs typeface="Arial" pitchFamily="34" charset="0"/>
              </a:rPr>
              <a:t>ketergantungan</a:t>
            </a:r>
            <a:r>
              <a:rPr lang="en-US" altLang="ko-KR" sz="48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r>
              <a:rPr lang="en-ID" altLang="ko-KR" sz="4800" dirty="0" err="1" smtClean="0">
                <a:solidFill>
                  <a:schemeClr val="bg1"/>
                </a:solidFill>
                <a:cs typeface="Arial" pitchFamily="34" charset="0"/>
              </a:rPr>
              <a:t>Antara</a:t>
            </a:r>
            <a:r>
              <a:rPr lang="en-ID" altLang="ko-KR" sz="48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ID" altLang="ko-KR" sz="4800" dirty="0" err="1" smtClean="0">
                <a:solidFill>
                  <a:schemeClr val="bg1"/>
                </a:solidFill>
                <a:cs typeface="Arial" pitchFamily="34" charset="0"/>
              </a:rPr>
              <a:t>Manusia</a:t>
            </a:r>
            <a:r>
              <a:rPr lang="en-ID" altLang="ko-KR" sz="4800" dirty="0" smtClean="0">
                <a:solidFill>
                  <a:schemeClr val="bg1"/>
                </a:solidFill>
                <a:cs typeface="Arial" pitchFamily="34" charset="0"/>
              </a:rPr>
              <a:t> &amp; </a:t>
            </a:r>
            <a:r>
              <a:rPr lang="en-ID" altLang="ko-KR" sz="4800" dirty="0" err="1" smtClean="0">
                <a:solidFill>
                  <a:schemeClr val="bg1"/>
                </a:solidFill>
                <a:cs typeface="Arial" pitchFamily="34" charset="0"/>
              </a:rPr>
              <a:t>Lingkungannya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989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="" xmlns:a16="http://schemas.microsoft.com/office/drawing/2014/main" id="{62E7CCEE-435D-4625-B26B-E4D40208C6EB}"/>
              </a:ext>
            </a:extLst>
          </p:cNvPr>
          <p:cNvSpPr txBox="1">
            <a:spLocks/>
          </p:cNvSpPr>
          <p:nvPr/>
        </p:nvSpPr>
        <p:spPr>
          <a:xfrm>
            <a:off x="8388058" y="699017"/>
            <a:ext cx="3092412" cy="147406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ID" altLang="ko-KR" sz="2800" b="1" dirty="0" err="1" smtClean="0">
                <a:solidFill>
                  <a:srgbClr val="5D6268"/>
                </a:solidFill>
                <a:latin typeface="+mj-lt"/>
                <a:cs typeface="Arial" pitchFamily="34" charset="0"/>
              </a:rPr>
              <a:t>Acuan</a:t>
            </a:r>
            <a:r>
              <a:rPr lang="en-ID" altLang="ko-KR" sz="2800" b="1" dirty="0" smtClean="0">
                <a:solidFill>
                  <a:srgbClr val="5D6268"/>
                </a:solidFill>
                <a:latin typeface="+mj-lt"/>
                <a:cs typeface="Arial" pitchFamily="34" charset="0"/>
              </a:rPr>
              <a:t>  </a:t>
            </a:r>
            <a:r>
              <a:rPr lang="en-ID" altLang="ko-KR" sz="2800" b="1" dirty="0" err="1" smtClean="0">
                <a:solidFill>
                  <a:srgbClr val="5D6268"/>
                </a:solidFill>
                <a:latin typeface="+mj-lt"/>
                <a:cs typeface="Arial" pitchFamily="34" charset="0"/>
              </a:rPr>
              <a:t>Pengelolaan</a:t>
            </a:r>
            <a:r>
              <a:rPr lang="en-ID" altLang="ko-KR" sz="2800" b="1" dirty="0" smtClean="0">
                <a:solidFill>
                  <a:srgbClr val="5D6268"/>
                </a:solidFill>
                <a:latin typeface="+mj-lt"/>
                <a:cs typeface="Arial" pitchFamily="34" charset="0"/>
              </a:rPr>
              <a:t> </a:t>
            </a:r>
            <a:r>
              <a:rPr lang="en-ID" altLang="ko-KR" sz="2800" b="1" dirty="0" err="1" smtClean="0">
                <a:solidFill>
                  <a:srgbClr val="5D6268"/>
                </a:solidFill>
                <a:latin typeface="+mj-lt"/>
                <a:cs typeface="Arial" pitchFamily="34" charset="0"/>
              </a:rPr>
              <a:t>Lingkungan</a:t>
            </a:r>
            <a:endParaRPr lang="en-US" altLang="ko-KR" sz="2800" b="1" dirty="0">
              <a:solidFill>
                <a:srgbClr val="5D6268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Oval 91">
            <a:extLst>
              <a:ext uri="{FF2B5EF4-FFF2-40B4-BE49-F238E27FC236}">
                <a16:creationId xmlns="" xmlns:a16="http://schemas.microsoft.com/office/drawing/2014/main" id="{B8D04A34-E904-4C11-9E5F-1F0A413CE8D3}"/>
              </a:ext>
            </a:extLst>
          </p:cNvPr>
          <p:cNvSpPr/>
          <p:nvPr/>
        </p:nvSpPr>
        <p:spPr>
          <a:xfrm>
            <a:off x="4351041" y="1994001"/>
            <a:ext cx="772350" cy="77235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94">
            <a:extLst>
              <a:ext uri="{FF2B5EF4-FFF2-40B4-BE49-F238E27FC236}">
                <a16:creationId xmlns="" xmlns:a16="http://schemas.microsoft.com/office/drawing/2014/main" id="{C973BAFE-AFBA-4D8F-BF47-24BA2EA3018E}"/>
              </a:ext>
            </a:extLst>
          </p:cNvPr>
          <p:cNvSpPr/>
          <p:nvPr/>
        </p:nvSpPr>
        <p:spPr>
          <a:xfrm>
            <a:off x="3505433" y="2938672"/>
            <a:ext cx="772350" cy="77235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95">
            <a:extLst>
              <a:ext uri="{FF2B5EF4-FFF2-40B4-BE49-F238E27FC236}">
                <a16:creationId xmlns="" xmlns:a16="http://schemas.microsoft.com/office/drawing/2014/main" id="{DC56328C-A8DE-4F11-A22B-9EE1FAB2A878}"/>
              </a:ext>
            </a:extLst>
          </p:cNvPr>
          <p:cNvSpPr/>
          <p:nvPr/>
        </p:nvSpPr>
        <p:spPr>
          <a:xfrm>
            <a:off x="4282373" y="3883341"/>
            <a:ext cx="772350" cy="77235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DC1089A-F77D-45EB-8254-B8A5C213E78A}"/>
              </a:ext>
            </a:extLst>
          </p:cNvPr>
          <p:cNvSpPr txBox="1"/>
          <p:nvPr/>
        </p:nvSpPr>
        <p:spPr>
          <a:xfrm>
            <a:off x="1294691" y="2033684"/>
            <a:ext cx="2983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 </a:t>
            </a:r>
            <a:r>
              <a:rPr lang="en-US" sz="2000" dirty="0" err="1" smtClean="0"/>
              <a:t>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Mengenai</a:t>
            </a:r>
            <a:r>
              <a:rPr lang="en-US" sz="2000" dirty="0" smtClean="0"/>
              <a:t> </a:t>
            </a:r>
            <a:r>
              <a:rPr lang="en-US" sz="2000" dirty="0" err="1" smtClean="0"/>
              <a:t>Dampak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 (AMDAL)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8B20916-B5C1-42CE-A04E-10228D393CD1}"/>
              </a:ext>
            </a:extLst>
          </p:cNvPr>
          <p:cNvSpPr txBox="1"/>
          <p:nvPr/>
        </p:nvSpPr>
        <p:spPr>
          <a:xfrm>
            <a:off x="449807" y="2983455"/>
            <a:ext cx="2983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2. </a:t>
            </a:r>
            <a:r>
              <a:rPr lang="en-US" sz="2000" dirty="0" err="1" smtClean="0"/>
              <a:t>Upaya</a:t>
            </a:r>
            <a:r>
              <a:rPr lang="en-US" sz="2000" dirty="0" smtClean="0"/>
              <a:t> </a:t>
            </a:r>
            <a:r>
              <a:rPr lang="en-US" sz="2000" dirty="0" err="1" smtClean="0"/>
              <a:t>Pengelolaan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 ( UKL)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8EE05DD-7746-4228-A9B7-CACA428D1894}"/>
              </a:ext>
            </a:extLst>
          </p:cNvPr>
          <p:cNvSpPr txBox="1"/>
          <p:nvPr/>
        </p:nvSpPr>
        <p:spPr>
          <a:xfrm>
            <a:off x="1136087" y="3933227"/>
            <a:ext cx="2983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 </a:t>
            </a:r>
            <a:r>
              <a:rPr lang="en-US" sz="2000" dirty="0" err="1" smtClean="0"/>
              <a:t>Upaya</a:t>
            </a:r>
            <a:r>
              <a:rPr lang="en-US" sz="2000" dirty="0" smtClean="0"/>
              <a:t> </a:t>
            </a:r>
            <a:r>
              <a:rPr lang="en-US" sz="2000" dirty="0" err="1" smtClean="0"/>
              <a:t>Pemantauan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 (UPL)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Parallelogram 30">
            <a:extLst>
              <a:ext uri="{FF2B5EF4-FFF2-40B4-BE49-F238E27FC236}">
                <a16:creationId xmlns="" xmlns:a16="http://schemas.microsoft.com/office/drawing/2014/main" id="{C7FE786F-31F5-437C-B10A-FA8D20AC9B56}"/>
              </a:ext>
            </a:extLst>
          </p:cNvPr>
          <p:cNvSpPr/>
          <p:nvPr/>
        </p:nvSpPr>
        <p:spPr>
          <a:xfrm flipH="1">
            <a:off x="4531637" y="4153938"/>
            <a:ext cx="273823" cy="27450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 Same Side Corner Rectangle 11">
            <a:extLst>
              <a:ext uri="{FF2B5EF4-FFF2-40B4-BE49-F238E27FC236}">
                <a16:creationId xmlns="" xmlns:a16="http://schemas.microsoft.com/office/drawing/2014/main" id="{F7DDEDE1-0253-498E-9E2C-44FB02EBBB81}"/>
              </a:ext>
            </a:extLst>
          </p:cNvPr>
          <p:cNvSpPr>
            <a:spLocks noChangeAspect="1"/>
          </p:cNvSpPr>
          <p:nvPr/>
        </p:nvSpPr>
        <p:spPr>
          <a:xfrm rot="9900000">
            <a:off x="4613098" y="2270428"/>
            <a:ext cx="308325" cy="2618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Oval 21">
            <a:extLst>
              <a:ext uri="{FF2B5EF4-FFF2-40B4-BE49-F238E27FC236}">
                <a16:creationId xmlns="" xmlns:a16="http://schemas.microsoft.com/office/drawing/2014/main" id="{723634AB-D977-4642-8D40-B63FE4D78EA8}"/>
              </a:ext>
            </a:extLst>
          </p:cNvPr>
          <p:cNvSpPr>
            <a:spLocks noChangeAspect="1"/>
          </p:cNvSpPr>
          <p:nvPr/>
        </p:nvSpPr>
        <p:spPr>
          <a:xfrm>
            <a:off x="3751379" y="3177162"/>
            <a:ext cx="297352" cy="29983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16">
            <a:extLst>
              <a:ext uri="{FF2B5EF4-FFF2-40B4-BE49-F238E27FC236}">
                <a16:creationId xmlns="" xmlns:a16="http://schemas.microsoft.com/office/drawing/2014/main" id="{1FC487FF-7962-40B9-8D48-7BF08DA49F92}"/>
              </a:ext>
            </a:extLst>
          </p:cNvPr>
          <p:cNvSpPr/>
          <p:nvPr/>
        </p:nvSpPr>
        <p:spPr>
          <a:xfrm>
            <a:off x="5435881" y="1339845"/>
            <a:ext cx="305764" cy="20095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27">
            <a:extLst>
              <a:ext uri="{FF2B5EF4-FFF2-40B4-BE49-F238E27FC236}">
                <a16:creationId xmlns="" xmlns:a16="http://schemas.microsoft.com/office/drawing/2014/main" id="{F27D8F0A-8ACE-4EB3-8140-B8428878F1C1}"/>
              </a:ext>
            </a:extLst>
          </p:cNvPr>
          <p:cNvSpPr/>
          <p:nvPr/>
        </p:nvSpPr>
        <p:spPr>
          <a:xfrm>
            <a:off x="5448453" y="5103079"/>
            <a:ext cx="268740" cy="2064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32" name="Picture Placeholder 31" descr="pendidikan-lingkungan-hidup-mitra-aksi.jpg"/>
          <p:cNvPicPr>
            <a:picLocks noGrp="1" noChangeAspect="1"/>
          </p:cNvPicPr>
          <p:nvPr>
            <p:ph type="pic" idx="16"/>
          </p:nvPr>
        </p:nvPicPr>
        <p:blipFill>
          <a:blip r:embed="rId2"/>
          <a:srcRect l="12236" r="122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019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F48D677-60A2-4FA4-8F8D-B3A18D91A76C}"/>
              </a:ext>
            </a:extLst>
          </p:cNvPr>
          <p:cNvGrpSpPr/>
          <p:nvPr/>
        </p:nvGrpSpPr>
        <p:grpSpPr>
          <a:xfrm>
            <a:off x="3699164" y="2769507"/>
            <a:ext cx="4793672" cy="1318987"/>
            <a:chOff x="3699165" y="4714489"/>
            <a:chExt cx="4793672" cy="1318987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3699165" y="4714489"/>
              <a:ext cx="4793672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3699169" y="5653820"/>
              <a:ext cx="479361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3367668" y="1838223"/>
            <a:ext cx="5597910" cy="3440740"/>
            <a:chOff x="7026557" y="2749602"/>
            <a:chExt cx="4078730" cy="3440740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7432804" y="2749602"/>
              <a:ext cx="3168737" cy="83099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Kelompok</a:t>
              </a:r>
              <a:r>
                <a:rPr lang="en-US" altLang="ko-KR" sz="4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1</a:t>
              </a:r>
              <a:r>
                <a:rPr lang="id-ID" altLang="ko-KR" sz="4800" b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1</a:t>
              </a:r>
              <a:endParaRPr lang="en-US" altLang="ko-KR" sz="4800" b="1" dirty="0" smtClean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7026557" y="3512686"/>
              <a:ext cx="4078730" cy="2677656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pPr marL="457200" indent="-457200">
                <a:buAutoNum type="arabicPeriod"/>
              </a:pPr>
              <a:r>
                <a:rPr lang="en-US" altLang="ko-KR" sz="2400" dirty="0" err="1" smtClean="0">
                  <a:solidFill>
                    <a:schemeClr val="bg1"/>
                  </a:solidFill>
                  <a:cs typeface="Arial" pitchFamily="34" charset="0"/>
                </a:rPr>
                <a:t>Nurma</a:t>
              </a:r>
              <a:r>
                <a:rPr lang="en-US" altLang="ko-KR" sz="24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 smtClean="0">
                  <a:solidFill>
                    <a:schemeClr val="bg1"/>
                  </a:solidFill>
                  <a:cs typeface="Arial" pitchFamily="34" charset="0"/>
                </a:rPr>
                <a:t>Indriyani</a:t>
              </a:r>
              <a:r>
                <a:rPr lang="en-US" altLang="ko-KR" sz="2400" dirty="0" smtClean="0">
                  <a:solidFill>
                    <a:schemeClr val="bg1"/>
                  </a:solidFill>
                  <a:cs typeface="Arial" pitchFamily="34" charset="0"/>
                </a:rPr>
                <a:t> 		1813053023</a:t>
              </a:r>
            </a:p>
            <a:p>
              <a:pPr marL="457200" indent="-457200">
                <a:buAutoNum type="arabicPeriod"/>
              </a:pPr>
              <a:r>
                <a:rPr lang="en-ID" altLang="ko-KR" sz="2400" dirty="0" smtClean="0">
                  <a:solidFill>
                    <a:schemeClr val="bg1"/>
                  </a:solidFill>
                  <a:cs typeface="Arial" pitchFamily="34" charset="0"/>
                </a:rPr>
                <a:t>Melisa </a:t>
              </a:r>
              <a:r>
                <a:rPr lang="en-ID" altLang="ko-KR" sz="2400" dirty="0" err="1" smtClean="0">
                  <a:solidFill>
                    <a:schemeClr val="bg1"/>
                  </a:solidFill>
                  <a:cs typeface="Arial" pitchFamily="34" charset="0"/>
                </a:rPr>
                <a:t>Trianawati</a:t>
              </a:r>
              <a:r>
                <a:rPr lang="en-ID" altLang="ko-KR" sz="2400" dirty="0" smtClean="0">
                  <a:solidFill>
                    <a:schemeClr val="bg1"/>
                  </a:solidFill>
                  <a:cs typeface="Arial" pitchFamily="34" charset="0"/>
                </a:rPr>
                <a:t>	1813053095</a:t>
              </a:r>
            </a:p>
            <a:p>
              <a:pPr marL="457200" indent="-457200">
                <a:buAutoNum type="arabicPeriod"/>
              </a:pPr>
              <a:r>
                <a:rPr lang="en-ID" altLang="ko-KR" sz="2400" dirty="0" smtClean="0">
                  <a:solidFill>
                    <a:schemeClr val="bg1"/>
                  </a:solidFill>
                  <a:cs typeface="Arial" pitchFamily="34" charset="0"/>
                </a:rPr>
                <a:t>Kenya Asmara </a:t>
              </a:r>
              <a:r>
                <a:rPr lang="en-ID" altLang="ko-KR" sz="2400" dirty="0" err="1" smtClean="0">
                  <a:solidFill>
                    <a:schemeClr val="bg1"/>
                  </a:solidFill>
                  <a:cs typeface="Arial" pitchFamily="34" charset="0"/>
                </a:rPr>
                <a:t>Bunga</a:t>
              </a:r>
              <a:r>
                <a:rPr lang="en-ID" altLang="ko-KR" sz="2400" dirty="0" smtClean="0">
                  <a:solidFill>
                    <a:schemeClr val="bg1"/>
                  </a:solidFill>
                  <a:cs typeface="Arial" pitchFamily="34" charset="0"/>
                </a:rPr>
                <a:t>	1813053053</a:t>
              </a:r>
            </a:p>
            <a:p>
              <a:pPr marL="457200" indent="-457200">
                <a:buAutoNum type="arabicPeriod"/>
              </a:pPr>
              <a:r>
                <a:rPr lang="en-ID" altLang="ko-KR" sz="2400" dirty="0" err="1" smtClean="0">
                  <a:solidFill>
                    <a:schemeClr val="bg1"/>
                  </a:solidFill>
                  <a:cs typeface="Arial" pitchFamily="34" charset="0"/>
                </a:rPr>
                <a:t>Varadella</a:t>
              </a:r>
              <a:r>
                <a:rPr lang="en-ID" altLang="ko-KR" sz="24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ID" altLang="ko-KR" sz="2400" dirty="0" err="1" smtClean="0">
                  <a:solidFill>
                    <a:schemeClr val="bg1"/>
                  </a:solidFill>
                  <a:cs typeface="Arial" pitchFamily="34" charset="0"/>
                </a:rPr>
                <a:t>Fajarwati</a:t>
              </a:r>
              <a:r>
                <a:rPr lang="en-ID" altLang="ko-KR" sz="2400" dirty="0" smtClean="0">
                  <a:solidFill>
                    <a:schemeClr val="bg1"/>
                  </a:solidFill>
                  <a:cs typeface="Arial" pitchFamily="34" charset="0"/>
                </a:rPr>
                <a:t>	1813053037</a:t>
              </a:r>
            </a:p>
            <a:p>
              <a:pPr marL="457200" indent="-457200">
                <a:buAutoNum type="arabicPeriod"/>
              </a:pPr>
              <a:r>
                <a:rPr lang="en-ID" altLang="ko-KR" sz="2400" dirty="0" smtClean="0">
                  <a:solidFill>
                    <a:schemeClr val="bg1"/>
                  </a:solidFill>
                  <a:cs typeface="Arial" pitchFamily="34" charset="0"/>
                </a:rPr>
                <a:t>Dian </a:t>
              </a:r>
              <a:r>
                <a:rPr lang="en-ID" altLang="ko-KR" sz="2400" dirty="0" err="1" smtClean="0">
                  <a:solidFill>
                    <a:schemeClr val="bg1"/>
                  </a:solidFill>
                  <a:cs typeface="Arial" pitchFamily="34" charset="0"/>
                </a:rPr>
                <a:t>Apriyansyah</a:t>
              </a:r>
              <a:r>
                <a:rPr lang="en-ID" altLang="ko-KR" sz="2400" dirty="0" smtClean="0">
                  <a:solidFill>
                    <a:schemeClr val="bg1"/>
                  </a:solidFill>
                  <a:cs typeface="Arial" pitchFamily="34" charset="0"/>
                </a:rPr>
                <a:t>	1813053013</a:t>
              </a:r>
            </a:p>
            <a:p>
              <a:pPr marL="457200" indent="-457200">
                <a:buAutoNum type="arabicPeriod"/>
              </a:pPr>
              <a:r>
                <a:rPr lang="en-ID" altLang="ko-KR" sz="2400" dirty="0" err="1" smtClean="0">
                  <a:solidFill>
                    <a:schemeClr val="bg1"/>
                  </a:solidFill>
                  <a:cs typeface="Arial" pitchFamily="34" charset="0"/>
                </a:rPr>
                <a:t>Miftahul</a:t>
              </a:r>
              <a:r>
                <a:rPr lang="en-ID" altLang="ko-KR" sz="24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ID" altLang="ko-KR" sz="2400" dirty="0" err="1" smtClean="0">
                  <a:solidFill>
                    <a:schemeClr val="bg1"/>
                  </a:solidFill>
                  <a:cs typeface="Arial" pitchFamily="34" charset="0"/>
                </a:rPr>
                <a:t>Jannah</a:t>
              </a:r>
              <a:r>
                <a:rPr lang="en-ID" altLang="ko-KR" sz="2400" dirty="0" smtClean="0">
                  <a:solidFill>
                    <a:schemeClr val="bg1"/>
                  </a:solidFill>
                  <a:cs typeface="Arial" pitchFamily="34" charset="0"/>
                </a:rPr>
                <a:t>		1813053093</a:t>
              </a:r>
            </a:p>
            <a:p>
              <a:pPr marL="457200" indent="-457200">
                <a:buAutoNum type="arabicPeriod"/>
              </a:pPr>
              <a:r>
                <a:rPr lang="en-ID" altLang="ko-KR" sz="2400" dirty="0" err="1" smtClean="0">
                  <a:solidFill>
                    <a:schemeClr val="bg1"/>
                  </a:solidFill>
                  <a:cs typeface="Arial" pitchFamily="34" charset="0"/>
                </a:rPr>
                <a:t>Nurcholis</a:t>
              </a:r>
              <a:r>
                <a:rPr lang="en-ID" altLang="ko-KR" sz="2400" dirty="0" smtClean="0">
                  <a:solidFill>
                    <a:schemeClr val="bg1"/>
                  </a:solidFill>
                  <a:cs typeface="Arial" pitchFamily="34" charset="0"/>
                </a:rPr>
                <a:t>			1813053083</a:t>
              </a:r>
              <a:endParaRPr lang="ko-KR" altLang="en-US" sz="2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4042F99F-F488-4CA5-9052-508911DE1EF3}"/>
              </a:ext>
            </a:extLst>
          </p:cNvPr>
          <p:cNvGrpSpPr/>
          <p:nvPr/>
        </p:nvGrpSpPr>
        <p:grpSpPr>
          <a:xfrm>
            <a:off x="361900" y="669073"/>
            <a:ext cx="6774880" cy="5018049"/>
            <a:chOff x="518018" y="928084"/>
            <a:chExt cx="5258314" cy="5771569"/>
          </a:xfrm>
        </p:grpSpPr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FFB68D68-90B3-4E70-8F45-0B47A150BF21}"/>
                </a:ext>
              </a:extLst>
            </p:cNvPr>
            <p:cNvGrpSpPr/>
            <p:nvPr/>
          </p:nvGrpSpPr>
          <p:grpSpPr>
            <a:xfrm>
              <a:off x="518018" y="928084"/>
              <a:ext cx="5102196" cy="615552"/>
              <a:chOff x="4801964" y="769273"/>
              <a:chExt cx="5102196" cy="615552"/>
            </a:xfrm>
          </p:grpSpPr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693BBAD6-5061-4166-9716-B980C35F67D7}"/>
                  </a:ext>
                </a:extLst>
              </p:cNvPr>
              <p:cNvSpPr txBox="1"/>
              <p:nvPr/>
            </p:nvSpPr>
            <p:spPr>
              <a:xfrm>
                <a:off x="5885717" y="861605"/>
                <a:ext cx="4018443" cy="52322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ID" altLang="ko-KR" sz="28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Manusia</a:t>
                </a:r>
                <a:r>
                  <a:rPr lang="en-ID" altLang="ko-KR" sz="28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ID" altLang="ko-KR" sz="28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dan</a:t>
                </a:r>
                <a:r>
                  <a:rPr lang="en-ID" altLang="ko-KR" sz="28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ID" altLang="ko-KR" sz="28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Lingkungannya</a:t>
                </a:r>
                <a:r>
                  <a:rPr lang="en-ID" altLang="ko-KR" sz="28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endParaRPr lang="ko-KR" altLang="en-US" sz="28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55396D0F-8287-41CF-AF85-C78E318FADAB}"/>
                  </a:ext>
                </a:extLst>
              </p:cNvPr>
              <p:cNvSpPr txBox="1"/>
              <p:nvPr/>
            </p:nvSpPr>
            <p:spPr>
              <a:xfrm>
                <a:off x="4801964" y="769273"/>
                <a:ext cx="1083753" cy="52322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28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3D9403AA-B6EB-46CE-8D65-EB376B9A3F65}"/>
                </a:ext>
              </a:extLst>
            </p:cNvPr>
            <p:cNvGrpSpPr/>
            <p:nvPr/>
          </p:nvGrpSpPr>
          <p:grpSpPr>
            <a:xfrm>
              <a:off x="518018" y="2293176"/>
              <a:ext cx="4700753" cy="1046439"/>
              <a:chOff x="4801964" y="769273"/>
              <a:chExt cx="4700753" cy="1046439"/>
            </a:xfrm>
          </p:grpSpPr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04F27DA2-E792-4E50-850A-290C0984B920}"/>
                  </a:ext>
                </a:extLst>
              </p:cNvPr>
              <p:cNvSpPr txBox="1"/>
              <p:nvPr/>
            </p:nvSpPr>
            <p:spPr>
              <a:xfrm>
                <a:off x="5885717" y="861605"/>
                <a:ext cx="3617000" cy="95410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ID" altLang="ko-KR" sz="28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Masyarakat</a:t>
                </a:r>
                <a:r>
                  <a:rPr lang="en-ID" altLang="ko-KR" sz="28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ID" altLang="ko-KR" sz="28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dan</a:t>
                </a:r>
                <a:r>
                  <a:rPr lang="en-ID" altLang="ko-KR" sz="28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ID" altLang="ko-KR" sz="28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Kebudayaan</a:t>
                </a:r>
                <a:r>
                  <a:rPr lang="en-ID" altLang="ko-KR" sz="28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endParaRPr lang="ko-KR" altLang="en-US" sz="28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C9E79DDD-25EB-4881-A648-B271E3EE5C3A}"/>
                  </a:ext>
                </a:extLst>
              </p:cNvPr>
              <p:cNvSpPr txBox="1"/>
              <p:nvPr/>
            </p:nvSpPr>
            <p:spPr>
              <a:xfrm>
                <a:off x="4801964" y="769273"/>
                <a:ext cx="1083753" cy="52322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28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E1A17B49-B4D4-4AC7-8EFE-7F8031555CCE}"/>
                </a:ext>
              </a:extLst>
            </p:cNvPr>
            <p:cNvGrpSpPr/>
            <p:nvPr/>
          </p:nvGrpSpPr>
          <p:grpSpPr>
            <a:xfrm>
              <a:off x="518018" y="3658268"/>
              <a:ext cx="3964772" cy="615552"/>
              <a:chOff x="4801964" y="769273"/>
              <a:chExt cx="3964772" cy="615552"/>
            </a:xfrm>
          </p:grpSpPr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00EE24AF-089F-48AE-AAE1-122F907D7ADF}"/>
                  </a:ext>
                </a:extLst>
              </p:cNvPr>
              <p:cNvSpPr txBox="1"/>
              <p:nvPr/>
            </p:nvSpPr>
            <p:spPr>
              <a:xfrm>
                <a:off x="5885718" y="861605"/>
                <a:ext cx="2881018" cy="52322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ID" altLang="ko-KR" sz="28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Fungsi</a:t>
                </a:r>
                <a:r>
                  <a:rPr lang="en-ID" altLang="ko-KR" sz="28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ID" altLang="ko-KR" sz="28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Kebudayaan</a:t>
                </a:r>
                <a:r>
                  <a:rPr lang="en-ID" altLang="ko-KR" sz="28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endParaRPr lang="ko-KR" altLang="en-US" sz="28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863B5F5E-F627-4146-AD60-0219FC15C7A2}"/>
                  </a:ext>
                </a:extLst>
              </p:cNvPr>
              <p:cNvSpPr txBox="1"/>
              <p:nvPr/>
            </p:nvSpPr>
            <p:spPr>
              <a:xfrm>
                <a:off x="4801964" y="769273"/>
                <a:ext cx="1083753" cy="52322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28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1559F48D-1194-4509-83F7-68CD7D6FC3E0}"/>
                </a:ext>
              </a:extLst>
            </p:cNvPr>
            <p:cNvGrpSpPr/>
            <p:nvPr/>
          </p:nvGrpSpPr>
          <p:grpSpPr>
            <a:xfrm>
              <a:off x="518018" y="5023359"/>
              <a:ext cx="5258314" cy="1676294"/>
              <a:chOff x="4801964" y="769273"/>
              <a:chExt cx="5258314" cy="1676294"/>
            </a:xfrm>
          </p:grpSpPr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D78C71AE-39C3-4EA8-9A9A-5B6062D1A353}"/>
                  </a:ext>
                </a:extLst>
              </p:cNvPr>
              <p:cNvSpPr txBox="1"/>
              <p:nvPr/>
            </p:nvSpPr>
            <p:spPr>
              <a:xfrm>
                <a:off x="5885718" y="861605"/>
                <a:ext cx="4174560" cy="158396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ID" altLang="ko-KR" sz="28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Perubahan</a:t>
                </a:r>
                <a:r>
                  <a:rPr lang="en-ID" altLang="ko-KR" sz="28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ID" altLang="ko-KR" sz="28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Lingkungan</a:t>
                </a:r>
                <a:r>
                  <a:rPr lang="en-ID" altLang="ko-KR" sz="28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ID" altLang="ko-KR" sz="28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dan</a:t>
                </a:r>
                <a:r>
                  <a:rPr lang="en-ID" altLang="ko-KR" sz="28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ID" altLang="ko-KR" sz="28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Dampaknya</a:t>
                </a:r>
                <a:r>
                  <a:rPr lang="en-ID" altLang="ko-KR" sz="28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ID" altLang="ko-KR" sz="28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Terhadap</a:t>
                </a:r>
                <a:r>
                  <a:rPr lang="en-ID" altLang="ko-KR" sz="28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ID" altLang="ko-KR" sz="28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Masyarakat</a:t>
                </a:r>
                <a:endParaRPr lang="en-ID" altLang="ko-KR" sz="2800" b="1" dirty="0" smtClean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A683CE04-E31F-4B75-91D8-8E58787BCE59}"/>
                  </a:ext>
                </a:extLst>
              </p:cNvPr>
              <p:cNvSpPr txBox="1"/>
              <p:nvPr/>
            </p:nvSpPr>
            <p:spPr>
              <a:xfrm>
                <a:off x="4801964" y="769273"/>
                <a:ext cx="1083753" cy="52322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28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683CE04-E31F-4B75-91D8-8E58787BCE59}"/>
              </a:ext>
            </a:extLst>
          </p:cNvPr>
          <p:cNvSpPr txBox="1"/>
          <p:nvPr/>
        </p:nvSpPr>
        <p:spPr>
          <a:xfrm>
            <a:off x="402788" y="5697924"/>
            <a:ext cx="1396321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0EE24AF-089F-48AE-AAE1-122F907D7ADF}"/>
              </a:ext>
            </a:extLst>
          </p:cNvPr>
          <p:cNvSpPr txBox="1"/>
          <p:nvPr/>
        </p:nvSpPr>
        <p:spPr>
          <a:xfrm>
            <a:off x="1843715" y="5773362"/>
            <a:ext cx="3711941" cy="95410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ID" altLang="ko-KR" sz="2800" b="1" dirty="0" err="1" smtClean="0">
                <a:solidFill>
                  <a:schemeClr val="bg1"/>
                </a:solidFill>
                <a:cs typeface="Arial" pitchFamily="34" charset="0"/>
              </a:rPr>
              <a:t>Pengelolaan</a:t>
            </a:r>
            <a:r>
              <a:rPr lang="en-ID" altLang="ko-KR" sz="2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ID" altLang="ko-KR" sz="2800" b="1" dirty="0" err="1" smtClean="0">
                <a:solidFill>
                  <a:schemeClr val="bg1"/>
                </a:solidFill>
                <a:cs typeface="Arial" pitchFamily="34" charset="0"/>
              </a:rPr>
              <a:t>Lingkungan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Lingkungannya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1F09B63A-575F-4013-B361-C9EECC45B1E3}"/>
              </a:ext>
            </a:extLst>
          </p:cNvPr>
          <p:cNvGrpSpPr/>
          <p:nvPr/>
        </p:nvGrpSpPr>
        <p:grpSpPr>
          <a:xfrm>
            <a:off x="5843239" y="1806498"/>
            <a:ext cx="5273718" cy="4298163"/>
            <a:chOff x="4932040" y="3859150"/>
            <a:chExt cx="3456384" cy="1960476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DF282A37-BC58-495B-ADBF-C79232766173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A4421410-6E72-4F4B-A728-BA2CDB0DA046}"/>
                </a:ext>
              </a:extLst>
            </p:cNvPr>
            <p:cNvSpPr txBox="1"/>
            <p:nvPr/>
          </p:nvSpPr>
          <p:spPr>
            <a:xfrm>
              <a:off x="4932040" y="3859150"/>
              <a:ext cx="345638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Oval 21">
            <a:extLst>
              <a:ext uri="{FF2B5EF4-FFF2-40B4-BE49-F238E27FC236}">
                <a16:creationId xmlns="" xmlns:a16="http://schemas.microsoft.com/office/drawing/2014/main" id="{1FA7526A-ECFE-4DC4-A440-5C257205E155}"/>
              </a:ext>
            </a:extLst>
          </p:cNvPr>
          <p:cNvSpPr/>
          <p:nvPr/>
        </p:nvSpPr>
        <p:spPr>
          <a:xfrm rot="20700000">
            <a:off x="7122964" y="1960873"/>
            <a:ext cx="337277" cy="29559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8" name="Pie 2">
            <a:extLst>
              <a:ext uri="{FF2B5EF4-FFF2-40B4-BE49-F238E27FC236}">
                <a16:creationId xmlns="" xmlns:a16="http://schemas.microsoft.com/office/drawing/2014/main" id="{4AAB955C-DDC3-4ABB-B327-D069FB81953B}"/>
              </a:ext>
            </a:extLst>
          </p:cNvPr>
          <p:cNvSpPr/>
          <p:nvPr/>
        </p:nvSpPr>
        <p:spPr>
          <a:xfrm>
            <a:off x="9864453" y="1942068"/>
            <a:ext cx="338883" cy="33320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5BE2F4D3-53C0-488E-AEDE-5286457A57C5}"/>
              </a:ext>
            </a:extLst>
          </p:cNvPr>
          <p:cNvGrpSpPr/>
          <p:nvPr/>
        </p:nvGrpSpPr>
        <p:grpSpPr>
          <a:xfrm>
            <a:off x="781050" y="1553267"/>
            <a:ext cx="4409545" cy="5304733"/>
            <a:chOff x="960863" y="1769584"/>
            <a:chExt cx="4017930" cy="4833616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4CA4C01F-C5F7-4BD9-84B3-4FA1C46B9621}"/>
                </a:ext>
              </a:extLst>
            </p:cNvPr>
            <p:cNvSpPr/>
            <p:nvPr/>
          </p:nvSpPr>
          <p:spPr>
            <a:xfrm>
              <a:off x="960863" y="1769584"/>
              <a:ext cx="4017930" cy="4017930"/>
            </a:xfrm>
            <a:prstGeom prst="ellipse">
              <a:avLst/>
            </a:prstGeom>
            <a:solidFill>
              <a:schemeClr val="bg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" name="Freeform 5">
              <a:extLst>
                <a:ext uri="{FF2B5EF4-FFF2-40B4-BE49-F238E27FC236}">
                  <a16:creationId xmlns="" xmlns:a16="http://schemas.microsoft.com/office/drawing/2014/main" id="{D06650F4-5B7C-436D-BE84-414BA9C02139}"/>
                </a:ext>
              </a:extLst>
            </p:cNvPr>
            <p:cNvSpPr/>
            <p:nvPr/>
          </p:nvSpPr>
          <p:spPr>
            <a:xfrm>
              <a:off x="1780430" y="3155781"/>
              <a:ext cx="2952328" cy="3447419"/>
            </a:xfrm>
            <a:custGeom>
              <a:avLst/>
              <a:gdLst>
                <a:gd name="connsiteX0" fmla="*/ 2373452 w 4301913"/>
                <a:gd name="connsiteY0" fmla="*/ 4142218 h 5339689"/>
                <a:gd name="connsiteX1" fmla="*/ 2491863 w 4301913"/>
                <a:gd name="connsiteY1" fmla="*/ 4504031 h 5339689"/>
                <a:gd name="connsiteX2" fmla="*/ 2514887 w 4301913"/>
                <a:gd name="connsiteY2" fmla="*/ 4224449 h 5339689"/>
                <a:gd name="connsiteX3" fmla="*/ 2373452 w 4301913"/>
                <a:gd name="connsiteY3" fmla="*/ 4142218 h 5339689"/>
                <a:gd name="connsiteX4" fmla="*/ 1737713 w 4301913"/>
                <a:gd name="connsiteY4" fmla="*/ 0 h 5339689"/>
                <a:gd name="connsiteX5" fmla="*/ 2494232 w 4301913"/>
                <a:gd name="connsiteY5" fmla="*/ 793865 h 5339689"/>
                <a:gd name="connsiteX6" fmla="*/ 2531098 w 4301913"/>
                <a:gd name="connsiteY6" fmla="*/ 1178908 h 5339689"/>
                <a:gd name="connsiteX7" fmla="*/ 2424404 w 4301913"/>
                <a:gd name="connsiteY7" fmla="*/ 1268744 h 5339689"/>
                <a:gd name="connsiteX8" fmla="*/ 2241510 w 4301913"/>
                <a:gd name="connsiteY8" fmla="*/ 1761783 h 5339689"/>
                <a:gd name="connsiteX9" fmla="*/ 2220061 w 4301913"/>
                <a:gd name="connsiteY9" fmla="*/ 1910756 h 5339689"/>
                <a:gd name="connsiteX10" fmla="*/ 2066052 w 4301913"/>
                <a:gd name="connsiteY10" fmla="*/ 2183666 h 5339689"/>
                <a:gd name="connsiteX11" fmla="*/ 2317587 w 4301913"/>
                <a:gd name="connsiteY11" fmla="*/ 2483987 h 5339689"/>
                <a:gd name="connsiteX12" fmla="*/ 2322187 w 4301913"/>
                <a:gd name="connsiteY12" fmla="*/ 2504347 h 5339689"/>
                <a:gd name="connsiteX13" fmla="*/ 2224379 w 4301913"/>
                <a:gd name="connsiteY13" fmla="*/ 2497471 h 5339689"/>
                <a:gd name="connsiteX14" fmla="*/ 2357729 w 4301913"/>
                <a:gd name="connsiteY14" fmla="*/ 2754646 h 5339689"/>
                <a:gd name="connsiteX15" fmla="*/ 2322187 w 4301913"/>
                <a:gd name="connsiteY15" fmla="*/ 2504347 h 5339689"/>
                <a:gd name="connsiteX16" fmla="*/ 2337445 w 4301913"/>
                <a:gd name="connsiteY16" fmla="*/ 2505420 h 5339689"/>
                <a:gd name="connsiteX17" fmla="*/ 2317587 w 4301913"/>
                <a:gd name="connsiteY17" fmla="*/ 2483987 h 5339689"/>
                <a:gd name="connsiteX18" fmla="*/ 2245348 w 4301913"/>
                <a:gd name="connsiteY18" fmla="*/ 2296761 h 5339689"/>
                <a:gd name="connsiteX19" fmla="*/ 2232191 w 4301913"/>
                <a:gd name="connsiteY19" fmla="*/ 1957698 h 5339689"/>
                <a:gd name="connsiteX20" fmla="*/ 2335047 w 4301913"/>
                <a:gd name="connsiteY20" fmla="*/ 2199249 h 5339689"/>
                <a:gd name="connsiteX21" fmla="*/ 3132200 w 4301913"/>
                <a:gd name="connsiteY21" fmla="*/ 2447242 h 5339689"/>
                <a:gd name="connsiteX22" fmla="*/ 3378274 w 4301913"/>
                <a:gd name="connsiteY22" fmla="*/ 2560857 h 5339689"/>
                <a:gd name="connsiteX23" fmla="*/ 3508883 w 4301913"/>
                <a:gd name="connsiteY23" fmla="*/ 2990167 h 5339689"/>
                <a:gd name="connsiteX24" fmla="*/ 3598240 w 4301913"/>
                <a:gd name="connsiteY24" fmla="*/ 3107894 h 5339689"/>
                <a:gd name="connsiteX25" fmla="*/ 3594745 w 4301913"/>
                <a:gd name="connsiteY25" fmla="*/ 3285579 h 5339689"/>
                <a:gd name="connsiteX26" fmla="*/ 3651895 w 4301913"/>
                <a:gd name="connsiteY26" fmla="*/ 3356092 h 5339689"/>
                <a:gd name="connsiteX27" fmla="*/ 3637711 w 4301913"/>
                <a:gd name="connsiteY27" fmla="*/ 3431264 h 5339689"/>
                <a:gd name="connsiteX28" fmla="*/ 3719804 w 4301913"/>
                <a:gd name="connsiteY28" fmla="*/ 3476627 h 5339689"/>
                <a:gd name="connsiteX29" fmla="*/ 3712883 w 4301913"/>
                <a:gd name="connsiteY29" fmla="*/ 3623134 h 5339689"/>
                <a:gd name="connsiteX30" fmla="*/ 4072229 w 4301913"/>
                <a:gd name="connsiteY30" fmla="*/ 4192921 h 5339689"/>
                <a:gd name="connsiteX31" fmla="*/ 4224629 w 4301913"/>
                <a:gd name="connsiteY31" fmla="*/ 4288171 h 5339689"/>
                <a:gd name="connsiteX32" fmla="*/ 4300829 w 4301913"/>
                <a:gd name="connsiteY32" fmla="*/ 4756815 h 5339689"/>
                <a:gd name="connsiteX33" fmla="*/ 3847261 w 4301913"/>
                <a:gd name="connsiteY33" fmla="*/ 5216962 h 5339689"/>
                <a:gd name="connsiteX34" fmla="*/ 3422680 w 4301913"/>
                <a:gd name="connsiteY34" fmla="*/ 5222784 h 5339689"/>
                <a:gd name="connsiteX35" fmla="*/ 3313176 w 4301913"/>
                <a:gd name="connsiteY35" fmla="*/ 5151314 h 5339689"/>
                <a:gd name="connsiteX36" fmla="*/ 3369638 w 4301913"/>
                <a:gd name="connsiteY36" fmla="*/ 5323498 h 5339689"/>
                <a:gd name="connsiteX37" fmla="*/ 433336 w 4301913"/>
                <a:gd name="connsiteY37" fmla="*/ 5339690 h 5339689"/>
                <a:gd name="connsiteX38" fmla="*/ 481304 w 4301913"/>
                <a:gd name="connsiteY38" fmla="*/ 4979179 h 5339689"/>
                <a:gd name="connsiteX39" fmla="*/ 398526 w 4301913"/>
                <a:gd name="connsiteY39" fmla="*/ 4755101 h 5339689"/>
                <a:gd name="connsiteX40" fmla="*/ 421207 w 4301913"/>
                <a:gd name="connsiteY40" fmla="*/ 4524378 h 5339689"/>
                <a:gd name="connsiteX41" fmla="*/ 348297 w 4301913"/>
                <a:gd name="connsiteY41" fmla="*/ 4473120 h 5339689"/>
                <a:gd name="connsiteX42" fmla="*/ 279224 w 4301913"/>
                <a:gd name="connsiteY42" fmla="*/ 4134948 h 5339689"/>
                <a:gd name="connsiteX43" fmla="*/ 73305 w 4301913"/>
                <a:gd name="connsiteY43" fmla="*/ 3621969 h 5339689"/>
                <a:gd name="connsiteX44" fmla="*/ 12523 w 4301913"/>
                <a:gd name="connsiteY44" fmla="*/ 3119269 h 5339689"/>
                <a:gd name="connsiteX45" fmla="*/ 109829 w 4301913"/>
                <a:gd name="connsiteY45" fmla="*/ 2487946 h 5339689"/>
                <a:gd name="connsiteX46" fmla="*/ 874434 w 4301913"/>
                <a:gd name="connsiteY46" fmla="*/ 2132575 h 5339689"/>
                <a:gd name="connsiteX47" fmla="*/ 1273431 w 4301913"/>
                <a:gd name="connsiteY47" fmla="*/ 1758902 h 5339689"/>
                <a:gd name="connsiteX48" fmla="*/ 1281747 w 4301913"/>
                <a:gd name="connsiteY48" fmla="*/ 1766651 h 5339689"/>
                <a:gd name="connsiteX49" fmla="*/ 1956993 w 4301913"/>
                <a:gd name="connsiteY49" fmla="*/ 2690917 h 5339689"/>
                <a:gd name="connsiteX50" fmla="*/ 1754023 w 4301913"/>
                <a:gd name="connsiteY50" fmla="*/ 2443267 h 5339689"/>
                <a:gd name="connsiteX51" fmla="*/ 2026615 w 4301913"/>
                <a:gd name="connsiteY51" fmla="*/ 2183146 h 5339689"/>
                <a:gd name="connsiteX52" fmla="*/ 2044038 w 4301913"/>
                <a:gd name="connsiteY52" fmla="*/ 2183376 h 5339689"/>
                <a:gd name="connsiteX53" fmla="*/ 1900529 w 4301913"/>
                <a:gd name="connsiteY53" fmla="*/ 2106944 h 5339689"/>
                <a:gd name="connsiteX54" fmla="*/ 1525079 w 4301913"/>
                <a:gd name="connsiteY54" fmla="*/ 1935494 h 5339689"/>
                <a:gd name="connsiteX55" fmla="*/ 1329029 w 4301913"/>
                <a:gd name="connsiteY55" fmla="*/ 1706894 h 5339689"/>
                <a:gd name="connsiteX56" fmla="*/ 1195679 w 4301913"/>
                <a:gd name="connsiteY56" fmla="*/ 1325894 h 5339689"/>
                <a:gd name="connsiteX57" fmla="*/ 1114614 w 4301913"/>
                <a:gd name="connsiteY57" fmla="*/ 1385991 h 5339689"/>
                <a:gd name="connsiteX58" fmla="*/ 960295 w 4301913"/>
                <a:gd name="connsiteY58" fmla="*/ 992999 h 5339689"/>
                <a:gd name="connsiteX59" fmla="*/ 1055408 w 4301913"/>
                <a:gd name="connsiteY59" fmla="*/ 898982 h 5339689"/>
                <a:gd name="connsiteX60" fmla="*/ 1737713 w 4301913"/>
                <a:gd name="connsiteY60" fmla="*/ 0 h 5339689"/>
                <a:gd name="connsiteX0" fmla="*/ 2373452 w 4301913"/>
                <a:gd name="connsiteY0" fmla="*/ 4142218 h 5334537"/>
                <a:gd name="connsiteX1" fmla="*/ 2491863 w 4301913"/>
                <a:gd name="connsiteY1" fmla="*/ 4504031 h 5334537"/>
                <a:gd name="connsiteX2" fmla="*/ 2514887 w 4301913"/>
                <a:gd name="connsiteY2" fmla="*/ 4224449 h 5334537"/>
                <a:gd name="connsiteX3" fmla="*/ 2373452 w 4301913"/>
                <a:gd name="connsiteY3" fmla="*/ 4142218 h 5334537"/>
                <a:gd name="connsiteX4" fmla="*/ 1737713 w 4301913"/>
                <a:gd name="connsiteY4" fmla="*/ 0 h 5334537"/>
                <a:gd name="connsiteX5" fmla="*/ 2494232 w 4301913"/>
                <a:gd name="connsiteY5" fmla="*/ 793865 h 5334537"/>
                <a:gd name="connsiteX6" fmla="*/ 2531098 w 4301913"/>
                <a:gd name="connsiteY6" fmla="*/ 1178908 h 5334537"/>
                <a:gd name="connsiteX7" fmla="*/ 2424404 w 4301913"/>
                <a:gd name="connsiteY7" fmla="*/ 1268744 h 5334537"/>
                <a:gd name="connsiteX8" fmla="*/ 2241510 w 4301913"/>
                <a:gd name="connsiteY8" fmla="*/ 1761783 h 5334537"/>
                <a:gd name="connsiteX9" fmla="*/ 2220061 w 4301913"/>
                <a:gd name="connsiteY9" fmla="*/ 1910756 h 5334537"/>
                <a:gd name="connsiteX10" fmla="*/ 2066052 w 4301913"/>
                <a:gd name="connsiteY10" fmla="*/ 2183666 h 5334537"/>
                <a:gd name="connsiteX11" fmla="*/ 2317587 w 4301913"/>
                <a:gd name="connsiteY11" fmla="*/ 2483987 h 5334537"/>
                <a:gd name="connsiteX12" fmla="*/ 2322187 w 4301913"/>
                <a:gd name="connsiteY12" fmla="*/ 2504347 h 5334537"/>
                <a:gd name="connsiteX13" fmla="*/ 2224379 w 4301913"/>
                <a:gd name="connsiteY13" fmla="*/ 2497471 h 5334537"/>
                <a:gd name="connsiteX14" fmla="*/ 2357729 w 4301913"/>
                <a:gd name="connsiteY14" fmla="*/ 2754646 h 5334537"/>
                <a:gd name="connsiteX15" fmla="*/ 2322187 w 4301913"/>
                <a:gd name="connsiteY15" fmla="*/ 2504347 h 5334537"/>
                <a:gd name="connsiteX16" fmla="*/ 2337445 w 4301913"/>
                <a:gd name="connsiteY16" fmla="*/ 2505420 h 5334537"/>
                <a:gd name="connsiteX17" fmla="*/ 2317587 w 4301913"/>
                <a:gd name="connsiteY17" fmla="*/ 2483987 h 5334537"/>
                <a:gd name="connsiteX18" fmla="*/ 2245348 w 4301913"/>
                <a:gd name="connsiteY18" fmla="*/ 2296761 h 5334537"/>
                <a:gd name="connsiteX19" fmla="*/ 2232191 w 4301913"/>
                <a:gd name="connsiteY19" fmla="*/ 1957698 h 5334537"/>
                <a:gd name="connsiteX20" fmla="*/ 2335047 w 4301913"/>
                <a:gd name="connsiteY20" fmla="*/ 2199249 h 5334537"/>
                <a:gd name="connsiteX21" fmla="*/ 3132200 w 4301913"/>
                <a:gd name="connsiteY21" fmla="*/ 2447242 h 5334537"/>
                <a:gd name="connsiteX22" fmla="*/ 3378274 w 4301913"/>
                <a:gd name="connsiteY22" fmla="*/ 2560857 h 5334537"/>
                <a:gd name="connsiteX23" fmla="*/ 3508883 w 4301913"/>
                <a:gd name="connsiteY23" fmla="*/ 2990167 h 5334537"/>
                <a:gd name="connsiteX24" fmla="*/ 3598240 w 4301913"/>
                <a:gd name="connsiteY24" fmla="*/ 3107894 h 5334537"/>
                <a:gd name="connsiteX25" fmla="*/ 3594745 w 4301913"/>
                <a:gd name="connsiteY25" fmla="*/ 3285579 h 5334537"/>
                <a:gd name="connsiteX26" fmla="*/ 3651895 w 4301913"/>
                <a:gd name="connsiteY26" fmla="*/ 3356092 h 5334537"/>
                <a:gd name="connsiteX27" fmla="*/ 3637711 w 4301913"/>
                <a:gd name="connsiteY27" fmla="*/ 3431264 h 5334537"/>
                <a:gd name="connsiteX28" fmla="*/ 3719804 w 4301913"/>
                <a:gd name="connsiteY28" fmla="*/ 3476627 h 5334537"/>
                <a:gd name="connsiteX29" fmla="*/ 3712883 w 4301913"/>
                <a:gd name="connsiteY29" fmla="*/ 3623134 h 5334537"/>
                <a:gd name="connsiteX30" fmla="*/ 4072229 w 4301913"/>
                <a:gd name="connsiteY30" fmla="*/ 4192921 h 5334537"/>
                <a:gd name="connsiteX31" fmla="*/ 4224629 w 4301913"/>
                <a:gd name="connsiteY31" fmla="*/ 4288171 h 5334537"/>
                <a:gd name="connsiteX32" fmla="*/ 4300829 w 4301913"/>
                <a:gd name="connsiteY32" fmla="*/ 4756815 h 5334537"/>
                <a:gd name="connsiteX33" fmla="*/ 3847261 w 4301913"/>
                <a:gd name="connsiteY33" fmla="*/ 5216962 h 5334537"/>
                <a:gd name="connsiteX34" fmla="*/ 3422680 w 4301913"/>
                <a:gd name="connsiteY34" fmla="*/ 5222784 h 5334537"/>
                <a:gd name="connsiteX35" fmla="*/ 3313176 w 4301913"/>
                <a:gd name="connsiteY35" fmla="*/ 5151314 h 5334537"/>
                <a:gd name="connsiteX36" fmla="*/ 3369638 w 4301913"/>
                <a:gd name="connsiteY36" fmla="*/ 5323498 h 5334537"/>
                <a:gd name="connsiteX37" fmla="*/ 428472 w 4301913"/>
                <a:gd name="connsiteY37" fmla="*/ 5334537 h 5334537"/>
                <a:gd name="connsiteX38" fmla="*/ 481304 w 4301913"/>
                <a:gd name="connsiteY38" fmla="*/ 4979179 h 5334537"/>
                <a:gd name="connsiteX39" fmla="*/ 398526 w 4301913"/>
                <a:gd name="connsiteY39" fmla="*/ 4755101 h 5334537"/>
                <a:gd name="connsiteX40" fmla="*/ 421207 w 4301913"/>
                <a:gd name="connsiteY40" fmla="*/ 4524378 h 5334537"/>
                <a:gd name="connsiteX41" fmla="*/ 348297 w 4301913"/>
                <a:gd name="connsiteY41" fmla="*/ 4473120 h 5334537"/>
                <a:gd name="connsiteX42" fmla="*/ 279224 w 4301913"/>
                <a:gd name="connsiteY42" fmla="*/ 4134948 h 5334537"/>
                <a:gd name="connsiteX43" fmla="*/ 73305 w 4301913"/>
                <a:gd name="connsiteY43" fmla="*/ 3621969 h 5334537"/>
                <a:gd name="connsiteX44" fmla="*/ 12523 w 4301913"/>
                <a:gd name="connsiteY44" fmla="*/ 3119269 h 5334537"/>
                <a:gd name="connsiteX45" fmla="*/ 109829 w 4301913"/>
                <a:gd name="connsiteY45" fmla="*/ 2487946 h 5334537"/>
                <a:gd name="connsiteX46" fmla="*/ 874434 w 4301913"/>
                <a:gd name="connsiteY46" fmla="*/ 2132575 h 5334537"/>
                <a:gd name="connsiteX47" fmla="*/ 1273431 w 4301913"/>
                <a:gd name="connsiteY47" fmla="*/ 1758902 h 5334537"/>
                <a:gd name="connsiteX48" fmla="*/ 1281747 w 4301913"/>
                <a:gd name="connsiteY48" fmla="*/ 1766651 h 5334537"/>
                <a:gd name="connsiteX49" fmla="*/ 1956993 w 4301913"/>
                <a:gd name="connsiteY49" fmla="*/ 2690917 h 5334537"/>
                <a:gd name="connsiteX50" fmla="*/ 1754023 w 4301913"/>
                <a:gd name="connsiteY50" fmla="*/ 2443267 h 5334537"/>
                <a:gd name="connsiteX51" fmla="*/ 2026615 w 4301913"/>
                <a:gd name="connsiteY51" fmla="*/ 2183146 h 5334537"/>
                <a:gd name="connsiteX52" fmla="*/ 2044038 w 4301913"/>
                <a:gd name="connsiteY52" fmla="*/ 2183376 h 5334537"/>
                <a:gd name="connsiteX53" fmla="*/ 1900529 w 4301913"/>
                <a:gd name="connsiteY53" fmla="*/ 2106944 h 5334537"/>
                <a:gd name="connsiteX54" fmla="*/ 1525079 w 4301913"/>
                <a:gd name="connsiteY54" fmla="*/ 1935494 h 5334537"/>
                <a:gd name="connsiteX55" fmla="*/ 1329029 w 4301913"/>
                <a:gd name="connsiteY55" fmla="*/ 1706894 h 5334537"/>
                <a:gd name="connsiteX56" fmla="*/ 1195679 w 4301913"/>
                <a:gd name="connsiteY56" fmla="*/ 1325894 h 5334537"/>
                <a:gd name="connsiteX57" fmla="*/ 1114614 w 4301913"/>
                <a:gd name="connsiteY57" fmla="*/ 1385991 h 5334537"/>
                <a:gd name="connsiteX58" fmla="*/ 960295 w 4301913"/>
                <a:gd name="connsiteY58" fmla="*/ 992999 h 5334537"/>
                <a:gd name="connsiteX59" fmla="*/ 1055408 w 4301913"/>
                <a:gd name="connsiteY59" fmla="*/ 898982 h 5334537"/>
                <a:gd name="connsiteX60" fmla="*/ 1737713 w 4301913"/>
                <a:gd name="connsiteY60" fmla="*/ 0 h 5334537"/>
                <a:gd name="connsiteX0" fmla="*/ 2373452 w 4301913"/>
                <a:gd name="connsiteY0" fmla="*/ 4142218 h 5324230"/>
                <a:gd name="connsiteX1" fmla="*/ 2491863 w 4301913"/>
                <a:gd name="connsiteY1" fmla="*/ 4504031 h 5324230"/>
                <a:gd name="connsiteX2" fmla="*/ 2514887 w 4301913"/>
                <a:gd name="connsiteY2" fmla="*/ 4224449 h 5324230"/>
                <a:gd name="connsiteX3" fmla="*/ 2373452 w 4301913"/>
                <a:gd name="connsiteY3" fmla="*/ 4142218 h 5324230"/>
                <a:gd name="connsiteX4" fmla="*/ 1737713 w 4301913"/>
                <a:gd name="connsiteY4" fmla="*/ 0 h 5324230"/>
                <a:gd name="connsiteX5" fmla="*/ 2494232 w 4301913"/>
                <a:gd name="connsiteY5" fmla="*/ 793865 h 5324230"/>
                <a:gd name="connsiteX6" fmla="*/ 2531098 w 4301913"/>
                <a:gd name="connsiteY6" fmla="*/ 1178908 h 5324230"/>
                <a:gd name="connsiteX7" fmla="*/ 2424404 w 4301913"/>
                <a:gd name="connsiteY7" fmla="*/ 1268744 h 5324230"/>
                <a:gd name="connsiteX8" fmla="*/ 2241510 w 4301913"/>
                <a:gd name="connsiteY8" fmla="*/ 1761783 h 5324230"/>
                <a:gd name="connsiteX9" fmla="*/ 2220061 w 4301913"/>
                <a:gd name="connsiteY9" fmla="*/ 1910756 h 5324230"/>
                <a:gd name="connsiteX10" fmla="*/ 2066052 w 4301913"/>
                <a:gd name="connsiteY10" fmla="*/ 2183666 h 5324230"/>
                <a:gd name="connsiteX11" fmla="*/ 2317587 w 4301913"/>
                <a:gd name="connsiteY11" fmla="*/ 2483987 h 5324230"/>
                <a:gd name="connsiteX12" fmla="*/ 2322187 w 4301913"/>
                <a:gd name="connsiteY12" fmla="*/ 2504347 h 5324230"/>
                <a:gd name="connsiteX13" fmla="*/ 2224379 w 4301913"/>
                <a:gd name="connsiteY13" fmla="*/ 2497471 h 5324230"/>
                <a:gd name="connsiteX14" fmla="*/ 2357729 w 4301913"/>
                <a:gd name="connsiteY14" fmla="*/ 2754646 h 5324230"/>
                <a:gd name="connsiteX15" fmla="*/ 2322187 w 4301913"/>
                <a:gd name="connsiteY15" fmla="*/ 2504347 h 5324230"/>
                <a:gd name="connsiteX16" fmla="*/ 2337445 w 4301913"/>
                <a:gd name="connsiteY16" fmla="*/ 2505420 h 5324230"/>
                <a:gd name="connsiteX17" fmla="*/ 2317587 w 4301913"/>
                <a:gd name="connsiteY17" fmla="*/ 2483987 h 5324230"/>
                <a:gd name="connsiteX18" fmla="*/ 2245348 w 4301913"/>
                <a:gd name="connsiteY18" fmla="*/ 2296761 h 5324230"/>
                <a:gd name="connsiteX19" fmla="*/ 2232191 w 4301913"/>
                <a:gd name="connsiteY19" fmla="*/ 1957698 h 5324230"/>
                <a:gd name="connsiteX20" fmla="*/ 2335047 w 4301913"/>
                <a:gd name="connsiteY20" fmla="*/ 2199249 h 5324230"/>
                <a:gd name="connsiteX21" fmla="*/ 3132200 w 4301913"/>
                <a:gd name="connsiteY21" fmla="*/ 2447242 h 5324230"/>
                <a:gd name="connsiteX22" fmla="*/ 3378274 w 4301913"/>
                <a:gd name="connsiteY22" fmla="*/ 2560857 h 5324230"/>
                <a:gd name="connsiteX23" fmla="*/ 3508883 w 4301913"/>
                <a:gd name="connsiteY23" fmla="*/ 2990167 h 5324230"/>
                <a:gd name="connsiteX24" fmla="*/ 3598240 w 4301913"/>
                <a:gd name="connsiteY24" fmla="*/ 3107894 h 5324230"/>
                <a:gd name="connsiteX25" fmla="*/ 3594745 w 4301913"/>
                <a:gd name="connsiteY25" fmla="*/ 3285579 h 5324230"/>
                <a:gd name="connsiteX26" fmla="*/ 3651895 w 4301913"/>
                <a:gd name="connsiteY26" fmla="*/ 3356092 h 5324230"/>
                <a:gd name="connsiteX27" fmla="*/ 3637711 w 4301913"/>
                <a:gd name="connsiteY27" fmla="*/ 3431264 h 5324230"/>
                <a:gd name="connsiteX28" fmla="*/ 3719804 w 4301913"/>
                <a:gd name="connsiteY28" fmla="*/ 3476627 h 5324230"/>
                <a:gd name="connsiteX29" fmla="*/ 3712883 w 4301913"/>
                <a:gd name="connsiteY29" fmla="*/ 3623134 h 5324230"/>
                <a:gd name="connsiteX30" fmla="*/ 4072229 w 4301913"/>
                <a:gd name="connsiteY30" fmla="*/ 4192921 h 5324230"/>
                <a:gd name="connsiteX31" fmla="*/ 4224629 w 4301913"/>
                <a:gd name="connsiteY31" fmla="*/ 4288171 h 5324230"/>
                <a:gd name="connsiteX32" fmla="*/ 4300829 w 4301913"/>
                <a:gd name="connsiteY32" fmla="*/ 4756815 h 5324230"/>
                <a:gd name="connsiteX33" fmla="*/ 3847261 w 4301913"/>
                <a:gd name="connsiteY33" fmla="*/ 5216962 h 5324230"/>
                <a:gd name="connsiteX34" fmla="*/ 3422680 w 4301913"/>
                <a:gd name="connsiteY34" fmla="*/ 5222784 h 5324230"/>
                <a:gd name="connsiteX35" fmla="*/ 3313176 w 4301913"/>
                <a:gd name="connsiteY35" fmla="*/ 5151314 h 5324230"/>
                <a:gd name="connsiteX36" fmla="*/ 3369638 w 4301913"/>
                <a:gd name="connsiteY36" fmla="*/ 5323498 h 5324230"/>
                <a:gd name="connsiteX37" fmla="*/ 438198 w 4301913"/>
                <a:gd name="connsiteY37" fmla="*/ 5324230 h 5324230"/>
                <a:gd name="connsiteX38" fmla="*/ 481304 w 4301913"/>
                <a:gd name="connsiteY38" fmla="*/ 4979179 h 5324230"/>
                <a:gd name="connsiteX39" fmla="*/ 398526 w 4301913"/>
                <a:gd name="connsiteY39" fmla="*/ 4755101 h 5324230"/>
                <a:gd name="connsiteX40" fmla="*/ 421207 w 4301913"/>
                <a:gd name="connsiteY40" fmla="*/ 4524378 h 5324230"/>
                <a:gd name="connsiteX41" fmla="*/ 348297 w 4301913"/>
                <a:gd name="connsiteY41" fmla="*/ 4473120 h 5324230"/>
                <a:gd name="connsiteX42" fmla="*/ 279224 w 4301913"/>
                <a:gd name="connsiteY42" fmla="*/ 4134948 h 5324230"/>
                <a:gd name="connsiteX43" fmla="*/ 73305 w 4301913"/>
                <a:gd name="connsiteY43" fmla="*/ 3621969 h 5324230"/>
                <a:gd name="connsiteX44" fmla="*/ 12523 w 4301913"/>
                <a:gd name="connsiteY44" fmla="*/ 3119269 h 5324230"/>
                <a:gd name="connsiteX45" fmla="*/ 109829 w 4301913"/>
                <a:gd name="connsiteY45" fmla="*/ 2487946 h 5324230"/>
                <a:gd name="connsiteX46" fmla="*/ 874434 w 4301913"/>
                <a:gd name="connsiteY46" fmla="*/ 2132575 h 5324230"/>
                <a:gd name="connsiteX47" fmla="*/ 1273431 w 4301913"/>
                <a:gd name="connsiteY47" fmla="*/ 1758902 h 5324230"/>
                <a:gd name="connsiteX48" fmla="*/ 1281747 w 4301913"/>
                <a:gd name="connsiteY48" fmla="*/ 1766651 h 5324230"/>
                <a:gd name="connsiteX49" fmla="*/ 1956993 w 4301913"/>
                <a:gd name="connsiteY49" fmla="*/ 2690917 h 5324230"/>
                <a:gd name="connsiteX50" fmla="*/ 1754023 w 4301913"/>
                <a:gd name="connsiteY50" fmla="*/ 2443267 h 5324230"/>
                <a:gd name="connsiteX51" fmla="*/ 2026615 w 4301913"/>
                <a:gd name="connsiteY51" fmla="*/ 2183146 h 5324230"/>
                <a:gd name="connsiteX52" fmla="*/ 2044038 w 4301913"/>
                <a:gd name="connsiteY52" fmla="*/ 2183376 h 5324230"/>
                <a:gd name="connsiteX53" fmla="*/ 1900529 w 4301913"/>
                <a:gd name="connsiteY53" fmla="*/ 2106944 h 5324230"/>
                <a:gd name="connsiteX54" fmla="*/ 1525079 w 4301913"/>
                <a:gd name="connsiteY54" fmla="*/ 1935494 h 5324230"/>
                <a:gd name="connsiteX55" fmla="*/ 1329029 w 4301913"/>
                <a:gd name="connsiteY55" fmla="*/ 1706894 h 5324230"/>
                <a:gd name="connsiteX56" fmla="*/ 1195679 w 4301913"/>
                <a:gd name="connsiteY56" fmla="*/ 1325894 h 5324230"/>
                <a:gd name="connsiteX57" fmla="*/ 1114614 w 4301913"/>
                <a:gd name="connsiteY57" fmla="*/ 1385991 h 5324230"/>
                <a:gd name="connsiteX58" fmla="*/ 960295 w 4301913"/>
                <a:gd name="connsiteY58" fmla="*/ 992999 h 5324230"/>
                <a:gd name="connsiteX59" fmla="*/ 1055408 w 4301913"/>
                <a:gd name="connsiteY59" fmla="*/ 898982 h 5324230"/>
                <a:gd name="connsiteX60" fmla="*/ 1737713 w 4301913"/>
                <a:gd name="connsiteY60" fmla="*/ 0 h 532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301913" h="5324230">
                  <a:moveTo>
                    <a:pt x="2373452" y="4142218"/>
                  </a:moveTo>
                  <a:cubicBezTo>
                    <a:pt x="2537913" y="4328606"/>
                    <a:pt x="2521465" y="4373558"/>
                    <a:pt x="2491863" y="4504031"/>
                  </a:cubicBezTo>
                  <a:cubicBezTo>
                    <a:pt x="2580670" y="4487585"/>
                    <a:pt x="2613564" y="4300100"/>
                    <a:pt x="2514887" y="4224449"/>
                  </a:cubicBezTo>
                  <a:lnTo>
                    <a:pt x="2373452" y="4142218"/>
                  </a:lnTo>
                  <a:close/>
                  <a:moveTo>
                    <a:pt x="1737713" y="0"/>
                  </a:moveTo>
                  <a:cubicBezTo>
                    <a:pt x="2425158" y="11352"/>
                    <a:pt x="2435026" y="479905"/>
                    <a:pt x="2494232" y="793865"/>
                  </a:cubicBezTo>
                  <a:cubicBezTo>
                    <a:pt x="2643572" y="724861"/>
                    <a:pt x="2542930" y="1106476"/>
                    <a:pt x="2531098" y="1178908"/>
                  </a:cubicBezTo>
                  <a:cubicBezTo>
                    <a:pt x="2495533" y="1314109"/>
                    <a:pt x="2466547" y="1288137"/>
                    <a:pt x="2424404" y="1268744"/>
                  </a:cubicBezTo>
                  <a:cubicBezTo>
                    <a:pt x="2416066" y="1502164"/>
                    <a:pt x="2355102" y="1617173"/>
                    <a:pt x="2241510" y="1761783"/>
                  </a:cubicBezTo>
                  <a:cubicBezTo>
                    <a:pt x="2224493" y="1818019"/>
                    <a:pt x="2227211" y="1861098"/>
                    <a:pt x="2220061" y="1910756"/>
                  </a:cubicBezTo>
                  <a:cubicBezTo>
                    <a:pt x="2220368" y="2040551"/>
                    <a:pt x="2142095" y="2121990"/>
                    <a:pt x="2066052" y="2183666"/>
                  </a:cubicBezTo>
                  <a:cubicBezTo>
                    <a:pt x="2195885" y="2193566"/>
                    <a:pt x="2229649" y="2389328"/>
                    <a:pt x="2317587" y="2483987"/>
                  </a:cubicBezTo>
                  <a:cubicBezTo>
                    <a:pt x="2319660" y="2490805"/>
                    <a:pt x="2321127" y="2497602"/>
                    <a:pt x="2322187" y="2504347"/>
                  </a:cubicBezTo>
                  <a:lnTo>
                    <a:pt x="2224379" y="2497471"/>
                  </a:lnTo>
                  <a:lnTo>
                    <a:pt x="2357729" y="2754646"/>
                  </a:lnTo>
                  <a:cubicBezTo>
                    <a:pt x="2335028" y="2662152"/>
                    <a:pt x="2340109" y="2592609"/>
                    <a:pt x="2322187" y="2504347"/>
                  </a:cubicBezTo>
                  <a:lnTo>
                    <a:pt x="2337445" y="2505420"/>
                  </a:lnTo>
                  <a:lnTo>
                    <a:pt x="2317587" y="2483987"/>
                  </a:lnTo>
                  <a:cubicBezTo>
                    <a:pt x="2305761" y="2431381"/>
                    <a:pt x="2284721" y="2371643"/>
                    <a:pt x="2245348" y="2296761"/>
                  </a:cubicBezTo>
                  <a:lnTo>
                    <a:pt x="2232191" y="1957698"/>
                  </a:lnTo>
                  <a:cubicBezTo>
                    <a:pt x="2277440" y="2105096"/>
                    <a:pt x="2296376" y="2176842"/>
                    <a:pt x="2335047" y="2199249"/>
                  </a:cubicBezTo>
                  <a:cubicBezTo>
                    <a:pt x="2609537" y="2319191"/>
                    <a:pt x="2854421" y="2347036"/>
                    <a:pt x="3132200" y="2447242"/>
                  </a:cubicBezTo>
                  <a:cubicBezTo>
                    <a:pt x="3214225" y="2485114"/>
                    <a:pt x="3322563" y="2476936"/>
                    <a:pt x="3378274" y="2560857"/>
                  </a:cubicBezTo>
                  <a:cubicBezTo>
                    <a:pt x="3471148" y="2656815"/>
                    <a:pt x="3478503" y="2894208"/>
                    <a:pt x="3508883" y="2990167"/>
                  </a:cubicBezTo>
                  <a:cubicBezTo>
                    <a:pt x="3561694" y="3072169"/>
                    <a:pt x="3568454" y="3068652"/>
                    <a:pt x="3598240" y="3107894"/>
                  </a:cubicBezTo>
                  <a:lnTo>
                    <a:pt x="3594745" y="3285579"/>
                  </a:lnTo>
                  <a:cubicBezTo>
                    <a:pt x="3632434" y="3346361"/>
                    <a:pt x="3604339" y="3311757"/>
                    <a:pt x="3651895" y="3356092"/>
                  </a:cubicBezTo>
                  <a:lnTo>
                    <a:pt x="3637711" y="3431264"/>
                  </a:lnTo>
                  <a:cubicBezTo>
                    <a:pt x="3669461" y="3449674"/>
                    <a:pt x="3681475" y="3431904"/>
                    <a:pt x="3719804" y="3476627"/>
                  </a:cubicBezTo>
                  <a:cubicBezTo>
                    <a:pt x="3747100" y="3522174"/>
                    <a:pt x="3715190" y="3574298"/>
                    <a:pt x="3712883" y="3623134"/>
                  </a:cubicBezTo>
                  <a:cubicBezTo>
                    <a:pt x="3810737" y="3668338"/>
                    <a:pt x="3974375" y="3976678"/>
                    <a:pt x="4072229" y="4192921"/>
                  </a:cubicBezTo>
                  <a:lnTo>
                    <a:pt x="4224629" y="4288171"/>
                  </a:lnTo>
                  <a:cubicBezTo>
                    <a:pt x="4276342" y="4450964"/>
                    <a:pt x="4308321" y="4521659"/>
                    <a:pt x="4300829" y="4756815"/>
                  </a:cubicBezTo>
                  <a:cubicBezTo>
                    <a:pt x="4202268" y="4993524"/>
                    <a:pt x="4185935" y="5141424"/>
                    <a:pt x="3847261" y="5216962"/>
                  </a:cubicBezTo>
                  <a:lnTo>
                    <a:pt x="3422680" y="5222784"/>
                  </a:lnTo>
                  <a:cubicBezTo>
                    <a:pt x="3348901" y="5207732"/>
                    <a:pt x="3373798" y="5209126"/>
                    <a:pt x="3313176" y="5151314"/>
                  </a:cubicBezTo>
                  <a:lnTo>
                    <a:pt x="3369638" y="5323498"/>
                  </a:lnTo>
                  <a:lnTo>
                    <a:pt x="438198" y="5324230"/>
                  </a:lnTo>
                  <a:lnTo>
                    <a:pt x="481304" y="4979179"/>
                  </a:lnTo>
                  <a:cubicBezTo>
                    <a:pt x="453711" y="4893522"/>
                    <a:pt x="445854" y="4867071"/>
                    <a:pt x="398526" y="4755101"/>
                  </a:cubicBezTo>
                  <a:cubicBezTo>
                    <a:pt x="403894" y="4649687"/>
                    <a:pt x="389525" y="4652816"/>
                    <a:pt x="421207" y="4524378"/>
                  </a:cubicBezTo>
                  <a:lnTo>
                    <a:pt x="348297" y="4473120"/>
                  </a:lnTo>
                  <a:cubicBezTo>
                    <a:pt x="328562" y="4368071"/>
                    <a:pt x="354876" y="4328805"/>
                    <a:pt x="279224" y="4134948"/>
                  </a:cubicBezTo>
                  <a:cubicBezTo>
                    <a:pt x="217163" y="3997944"/>
                    <a:pt x="138656" y="3874096"/>
                    <a:pt x="73305" y="3621969"/>
                  </a:cubicBezTo>
                  <a:cubicBezTo>
                    <a:pt x="24538" y="3425896"/>
                    <a:pt x="71158" y="3338367"/>
                    <a:pt x="12523" y="3119269"/>
                  </a:cubicBezTo>
                  <a:cubicBezTo>
                    <a:pt x="12066" y="2833176"/>
                    <a:pt x="-50885" y="2823377"/>
                    <a:pt x="109829" y="2487946"/>
                  </a:cubicBezTo>
                  <a:cubicBezTo>
                    <a:pt x="259443" y="2339886"/>
                    <a:pt x="589963" y="2214850"/>
                    <a:pt x="874434" y="2132575"/>
                  </a:cubicBezTo>
                  <a:cubicBezTo>
                    <a:pt x="1092173" y="2072702"/>
                    <a:pt x="1226075" y="1743973"/>
                    <a:pt x="1273431" y="1758902"/>
                  </a:cubicBezTo>
                  <a:cubicBezTo>
                    <a:pt x="1276588" y="1759897"/>
                    <a:pt x="1279360" y="1762420"/>
                    <a:pt x="1281747" y="1766651"/>
                  </a:cubicBezTo>
                  <a:cubicBezTo>
                    <a:pt x="1249173" y="1864230"/>
                    <a:pt x="1677091" y="2363092"/>
                    <a:pt x="1956993" y="2690917"/>
                  </a:cubicBezTo>
                  <a:cubicBezTo>
                    <a:pt x="1924422" y="2597402"/>
                    <a:pt x="1924741" y="2576252"/>
                    <a:pt x="1754023" y="2443267"/>
                  </a:cubicBezTo>
                  <a:lnTo>
                    <a:pt x="2026615" y="2183146"/>
                  </a:lnTo>
                  <a:lnTo>
                    <a:pt x="2044038" y="2183376"/>
                  </a:lnTo>
                  <a:cubicBezTo>
                    <a:pt x="1996486" y="2148046"/>
                    <a:pt x="1948508" y="2133093"/>
                    <a:pt x="1900529" y="2106944"/>
                  </a:cubicBezTo>
                  <a:cubicBezTo>
                    <a:pt x="1791825" y="2112289"/>
                    <a:pt x="1739038" y="2170262"/>
                    <a:pt x="1525079" y="1935494"/>
                  </a:cubicBezTo>
                  <a:cubicBezTo>
                    <a:pt x="1452054" y="1859294"/>
                    <a:pt x="1388897" y="1806119"/>
                    <a:pt x="1329029" y="1706894"/>
                  </a:cubicBezTo>
                  <a:cubicBezTo>
                    <a:pt x="1251687" y="1593051"/>
                    <a:pt x="1240129" y="1452894"/>
                    <a:pt x="1195679" y="1325894"/>
                  </a:cubicBezTo>
                  <a:cubicBezTo>
                    <a:pt x="1168657" y="1345926"/>
                    <a:pt x="1148214" y="1379116"/>
                    <a:pt x="1114614" y="1385991"/>
                  </a:cubicBezTo>
                  <a:cubicBezTo>
                    <a:pt x="1060982" y="1393140"/>
                    <a:pt x="971167" y="1160178"/>
                    <a:pt x="960295" y="992999"/>
                  </a:cubicBezTo>
                  <a:cubicBezTo>
                    <a:pt x="956914" y="871755"/>
                    <a:pt x="1002873" y="898526"/>
                    <a:pt x="1055408" y="898982"/>
                  </a:cubicBezTo>
                  <a:cubicBezTo>
                    <a:pt x="961597" y="398680"/>
                    <a:pt x="1206574" y="23367"/>
                    <a:pt x="1737713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19" name="그룹 3">
              <a:extLst>
                <a:ext uri="{FF2B5EF4-FFF2-40B4-BE49-F238E27FC236}">
                  <a16:creationId xmlns="" xmlns:a16="http://schemas.microsoft.com/office/drawing/2014/main" id="{8487605B-E746-4E97-A1F4-BDC4D1D7554E}"/>
                </a:ext>
              </a:extLst>
            </p:cNvPr>
            <p:cNvGrpSpPr/>
            <p:nvPr/>
          </p:nvGrpSpPr>
          <p:grpSpPr>
            <a:xfrm>
              <a:off x="1078074" y="1839424"/>
              <a:ext cx="3831243" cy="3282786"/>
              <a:chOff x="1078070" y="1839423"/>
              <a:chExt cx="3831243" cy="3282786"/>
            </a:xfrm>
          </p:grpSpPr>
          <p:sp>
            <p:nvSpPr>
              <p:cNvPr id="20" name="Rectangle 14">
                <a:extLst>
                  <a:ext uri="{FF2B5EF4-FFF2-40B4-BE49-F238E27FC236}">
                    <a16:creationId xmlns="" xmlns:a16="http://schemas.microsoft.com/office/drawing/2014/main" id="{17EE6309-2433-4508-BE42-E00FE725FD39}"/>
                  </a:ext>
                </a:extLst>
              </p:cNvPr>
              <p:cNvSpPr/>
              <p:nvPr/>
            </p:nvSpPr>
            <p:spPr>
              <a:xfrm>
                <a:off x="2404724" y="2438108"/>
                <a:ext cx="238714" cy="238714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Right Triangle 13">
                <a:extLst>
                  <a:ext uri="{FF2B5EF4-FFF2-40B4-BE49-F238E27FC236}">
                    <a16:creationId xmlns="" xmlns:a16="http://schemas.microsoft.com/office/drawing/2014/main" id="{5C5E51E1-14A8-4813-84C0-63F3FE652C34}"/>
                  </a:ext>
                </a:extLst>
              </p:cNvPr>
              <p:cNvSpPr/>
              <p:nvPr/>
            </p:nvSpPr>
            <p:spPr>
              <a:xfrm>
                <a:off x="3555666" y="2235219"/>
                <a:ext cx="238714" cy="238714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Rectangle 24">
                <a:extLst>
                  <a:ext uri="{FF2B5EF4-FFF2-40B4-BE49-F238E27FC236}">
                    <a16:creationId xmlns="" xmlns:a16="http://schemas.microsoft.com/office/drawing/2014/main" id="{D6617790-AF74-494D-A320-B1D15EDD36C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4052779" y="2881841"/>
                <a:ext cx="303013" cy="238714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Rounded Rectangle 4">
                <a:extLst>
                  <a:ext uri="{FF2B5EF4-FFF2-40B4-BE49-F238E27FC236}">
                    <a16:creationId xmlns="" xmlns:a16="http://schemas.microsoft.com/office/drawing/2014/main" id="{96A66A59-579D-424A-900B-56D954DA93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12885" y="2552244"/>
                <a:ext cx="208363" cy="286805"/>
              </a:xfrm>
              <a:custGeom>
                <a:avLst/>
                <a:gdLst/>
                <a:ahLst/>
                <a:cxnLst/>
                <a:rect l="l" t="t" r="r" b="b"/>
                <a:pathLst>
                  <a:path w="2862291" h="3939861">
                    <a:moveTo>
                      <a:pt x="483172" y="3610747"/>
                    </a:moveTo>
                    <a:cubicBezTo>
                      <a:pt x="440599" y="3610747"/>
                      <a:pt x="406087" y="3645259"/>
                      <a:pt x="406087" y="3687832"/>
                    </a:cubicBezTo>
                    <a:cubicBezTo>
                      <a:pt x="406087" y="3730405"/>
                      <a:pt x="440599" y="3764917"/>
                      <a:pt x="483172" y="3764917"/>
                    </a:cubicBezTo>
                    <a:cubicBezTo>
                      <a:pt x="525745" y="3764917"/>
                      <a:pt x="560257" y="3730405"/>
                      <a:pt x="560257" y="3687832"/>
                    </a:cubicBezTo>
                    <a:cubicBezTo>
                      <a:pt x="560257" y="3645259"/>
                      <a:pt x="525745" y="3610747"/>
                      <a:pt x="483172" y="3610747"/>
                    </a:cubicBezTo>
                    <a:close/>
                    <a:moveTo>
                      <a:pt x="2052229" y="3610746"/>
                    </a:moveTo>
                    <a:cubicBezTo>
                      <a:pt x="2009656" y="3610746"/>
                      <a:pt x="1975144" y="3645258"/>
                      <a:pt x="1975144" y="3687831"/>
                    </a:cubicBezTo>
                    <a:cubicBezTo>
                      <a:pt x="1975144" y="3730404"/>
                      <a:pt x="2009656" y="3764916"/>
                      <a:pt x="2052229" y="3764916"/>
                    </a:cubicBezTo>
                    <a:cubicBezTo>
                      <a:pt x="2094802" y="3764916"/>
                      <a:pt x="2129314" y="3730404"/>
                      <a:pt x="2129314" y="3687831"/>
                    </a:cubicBezTo>
                    <a:cubicBezTo>
                      <a:pt x="2129314" y="3645258"/>
                      <a:pt x="2094802" y="3610746"/>
                      <a:pt x="2052229" y="3610746"/>
                    </a:cubicBezTo>
                    <a:close/>
                    <a:moveTo>
                      <a:pt x="1578923" y="1215908"/>
                    </a:moveTo>
                    <a:cubicBezTo>
                      <a:pt x="1549100" y="1215908"/>
                      <a:pt x="1524923" y="1240085"/>
                      <a:pt x="1524923" y="1269908"/>
                    </a:cubicBezTo>
                    <a:lnTo>
                      <a:pt x="1524923" y="2745908"/>
                    </a:lnTo>
                    <a:cubicBezTo>
                      <a:pt x="1524923" y="2775731"/>
                      <a:pt x="1549100" y="2799908"/>
                      <a:pt x="1578923" y="2799908"/>
                    </a:cubicBezTo>
                    <a:cubicBezTo>
                      <a:pt x="1608746" y="2799908"/>
                      <a:pt x="1632923" y="2775731"/>
                      <a:pt x="1632923" y="2745908"/>
                    </a:cubicBezTo>
                    <a:lnTo>
                      <a:pt x="1632923" y="1269908"/>
                    </a:lnTo>
                    <a:cubicBezTo>
                      <a:pt x="1632923" y="1240085"/>
                      <a:pt x="1608746" y="1215908"/>
                      <a:pt x="1578923" y="1215908"/>
                    </a:cubicBezTo>
                    <a:close/>
                    <a:moveTo>
                      <a:pt x="1318523" y="1215908"/>
                    </a:moveTo>
                    <a:cubicBezTo>
                      <a:pt x="1288700" y="1215908"/>
                      <a:pt x="1264523" y="1240085"/>
                      <a:pt x="1264523" y="1269908"/>
                    </a:cubicBezTo>
                    <a:lnTo>
                      <a:pt x="1264523" y="2745908"/>
                    </a:lnTo>
                    <a:cubicBezTo>
                      <a:pt x="1264523" y="2775731"/>
                      <a:pt x="1288700" y="2799908"/>
                      <a:pt x="1318523" y="2799908"/>
                    </a:cubicBezTo>
                    <a:cubicBezTo>
                      <a:pt x="1348346" y="2799908"/>
                      <a:pt x="1372523" y="2775731"/>
                      <a:pt x="1372523" y="2745908"/>
                    </a:cubicBezTo>
                    <a:lnTo>
                      <a:pt x="1372523" y="1269908"/>
                    </a:lnTo>
                    <a:cubicBezTo>
                      <a:pt x="1372523" y="1240085"/>
                      <a:pt x="1348346" y="1215908"/>
                      <a:pt x="1318523" y="1215908"/>
                    </a:cubicBezTo>
                    <a:close/>
                    <a:moveTo>
                      <a:pt x="1058123" y="1215908"/>
                    </a:moveTo>
                    <a:cubicBezTo>
                      <a:pt x="1028300" y="1215908"/>
                      <a:pt x="1004123" y="1240085"/>
                      <a:pt x="1004123" y="1269908"/>
                    </a:cubicBezTo>
                    <a:lnTo>
                      <a:pt x="1004123" y="2745908"/>
                    </a:lnTo>
                    <a:cubicBezTo>
                      <a:pt x="1004123" y="2775731"/>
                      <a:pt x="1028300" y="2799908"/>
                      <a:pt x="1058123" y="2799908"/>
                    </a:cubicBezTo>
                    <a:cubicBezTo>
                      <a:pt x="1087946" y="2799908"/>
                      <a:pt x="1112123" y="2775731"/>
                      <a:pt x="1112123" y="2745908"/>
                    </a:cubicBezTo>
                    <a:lnTo>
                      <a:pt x="1112123" y="1269908"/>
                    </a:lnTo>
                    <a:cubicBezTo>
                      <a:pt x="1112123" y="1240085"/>
                      <a:pt x="1087946" y="1215908"/>
                      <a:pt x="1058123" y="1215908"/>
                    </a:cubicBezTo>
                    <a:close/>
                    <a:moveTo>
                      <a:pt x="797723" y="1215908"/>
                    </a:moveTo>
                    <a:cubicBezTo>
                      <a:pt x="767900" y="1215908"/>
                      <a:pt x="743723" y="1240085"/>
                      <a:pt x="743723" y="1269908"/>
                    </a:cubicBezTo>
                    <a:lnTo>
                      <a:pt x="743723" y="2745908"/>
                    </a:lnTo>
                    <a:cubicBezTo>
                      <a:pt x="743723" y="2775731"/>
                      <a:pt x="767900" y="2799908"/>
                      <a:pt x="797723" y="2799908"/>
                    </a:cubicBezTo>
                    <a:cubicBezTo>
                      <a:pt x="827546" y="2799908"/>
                      <a:pt x="851723" y="2775731"/>
                      <a:pt x="851723" y="2745908"/>
                    </a:cubicBezTo>
                    <a:lnTo>
                      <a:pt x="851723" y="1269908"/>
                    </a:lnTo>
                    <a:cubicBezTo>
                      <a:pt x="851723" y="1240085"/>
                      <a:pt x="827546" y="1215908"/>
                      <a:pt x="797723" y="1215908"/>
                    </a:cubicBezTo>
                    <a:close/>
                    <a:moveTo>
                      <a:pt x="537323" y="1215908"/>
                    </a:moveTo>
                    <a:cubicBezTo>
                      <a:pt x="507500" y="1215908"/>
                      <a:pt x="483323" y="1240085"/>
                      <a:pt x="483323" y="1269908"/>
                    </a:cubicBezTo>
                    <a:lnTo>
                      <a:pt x="483323" y="2745908"/>
                    </a:lnTo>
                    <a:cubicBezTo>
                      <a:pt x="483323" y="2775731"/>
                      <a:pt x="507500" y="2799908"/>
                      <a:pt x="537323" y="2799908"/>
                    </a:cubicBezTo>
                    <a:cubicBezTo>
                      <a:pt x="567146" y="2799908"/>
                      <a:pt x="591323" y="2775731"/>
                      <a:pt x="591323" y="2745908"/>
                    </a:cubicBezTo>
                    <a:lnTo>
                      <a:pt x="591323" y="1269908"/>
                    </a:lnTo>
                    <a:cubicBezTo>
                      <a:pt x="591323" y="1240085"/>
                      <a:pt x="567146" y="1215908"/>
                      <a:pt x="537323" y="1215908"/>
                    </a:cubicBezTo>
                    <a:close/>
                    <a:moveTo>
                      <a:pt x="1071414" y="977717"/>
                    </a:moveTo>
                    <a:cubicBezTo>
                      <a:pt x="1014599" y="977717"/>
                      <a:pt x="965699" y="1011599"/>
                      <a:pt x="944338" y="1060494"/>
                    </a:cubicBezTo>
                    <a:lnTo>
                      <a:pt x="1198489" y="1060494"/>
                    </a:lnTo>
                    <a:cubicBezTo>
                      <a:pt x="1177129" y="1011599"/>
                      <a:pt x="1128228" y="977717"/>
                      <a:pt x="1071414" y="977717"/>
                    </a:cubicBezTo>
                    <a:close/>
                    <a:moveTo>
                      <a:pt x="872752" y="191454"/>
                    </a:moveTo>
                    <a:cubicBezTo>
                      <a:pt x="759529" y="233114"/>
                      <a:pt x="679221" y="342129"/>
                      <a:pt x="679221" y="469900"/>
                    </a:cubicBezTo>
                    <a:lnTo>
                      <a:pt x="679221" y="1060494"/>
                    </a:lnTo>
                    <a:lnTo>
                      <a:pt x="797638" y="1060494"/>
                    </a:lnTo>
                    <a:cubicBezTo>
                      <a:pt x="823919" y="933391"/>
                      <a:pt x="936512" y="837880"/>
                      <a:pt x="1071414" y="837880"/>
                    </a:cubicBezTo>
                    <a:cubicBezTo>
                      <a:pt x="1206315" y="837880"/>
                      <a:pt x="1318908" y="933391"/>
                      <a:pt x="1345190" y="1060494"/>
                    </a:cubicBezTo>
                    <a:lnTo>
                      <a:pt x="1458130" y="1060494"/>
                    </a:lnTo>
                    <a:lnTo>
                      <a:pt x="1458130" y="469900"/>
                    </a:lnTo>
                    <a:cubicBezTo>
                      <a:pt x="1458130" y="344471"/>
                      <a:pt x="1380739" y="237117"/>
                      <a:pt x="1270928" y="193418"/>
                    </a:cubicBezTo>
                    <a:cubicBezTo>
                      <a:pt x="1254126" y="208193"/>
                      <a:pt x="1231951" y="216024"/>
                      <a:pt x="1207947" y="216024"/>
                    </a:cubicBezTo>
                    <a:lnTo>
                      <a:pt x="938648" y="216024"/>
                    </a:lnTo>
                    <a:cubicBezTo>
                      <a:pt x="913362" y="216024"/>
                      <a:pt x="890106" y="207335"/>
                      <a:pt x="872752" y="191454"/>
                    </a:cubicBezTo>
                    <a:close/>
                    <a:moveTo>
                      <a:pt x="938648" y="0"/>
                    </a:moveTo>
                    <a:lnTo>
                      <a:pt x="1207947" y="0"/>
                    </a:lnTo>
                    <a:cubicBezTo>
                      <a:pt x="1249829" y="0"/>
                      <a:pt x="1286143" y="23838"/>
                      <a:pt x="1302947" y="59260"/>
                    </a:cubicBezTo>
                    <a:cubicBezTo>
                      <a:pt x="1459619" y="107029"/>
                      <a:pt x="1572731" y="253123"/>
                      <a:pt x="1572731" y="425635"/>
                    </a:cubicBezTo>
                    <a:lnTo>
                      <a:pt x="1572731" y="1062970"/>
                    </a:lnTo>
                    <a:cubicBezTo>
                      <a:pt x="1700463" y="1074093"/>
                      <a:pt x="1800202" y="1181663"/>
                      <a:pt x="1800202" y="1312527"/>
                    </a:cubicBezTo>
                    <a:lnTo>
                      <a:pt x="1800202" y="2703289"/>
                    </a:lnTo>
                    <a:cubicBezTo>
                      <a:pt x="1800202" y="2833087"/>
                      <a:pt x="1702083" y="2939968"/>
                      <a:pt x="1575831" y="2952534"/>
                    </a:cubicBezTo>
                    <a:lnTo>
                      <a:pt x="1539130" y="3099337"/>
                    </a:lnTo>
                    <a:lnTo>
                      <a:pt x="1377130" y="3099337"/>
                    </a:lnTo>
                    <a:lnTo>
                      <a:pt x="1341126" y="2955322"/>
                    </a:lnTo>
                    <a:lnTo>
                      <a:pt x="743221" y="2955322"/>
                    </a:lnTo>
                    <a:lnTo>
                      <a:pt x="707217" y="3099338"/>
                    </a:lnTo>
                    <a:lnTo>
                      <a:pt x="2063557" y="3099338"/>
                    </a:lnTo>
                    <a:lnTo>
                      <a:pt x="2063557" y="924090"/>
                    </a:lnTo>
                    <a:cubicBezTo>
                      <a:pt x="2063557" y="873822"/>
                      <a:pt x="2088497" y="829380"/>
                      <a:pt x="2128246" y="804684"/>
                    </a:cubicBezTo>
                    <a:cubicBezTo>
                      <a:pt x="2129584" y="799633"/>
                      <a:pt x="2132808" y="796081"/>
                      <a:pt x="2136234" y="792655"/>
                    </a:cubicBezTo>
                    <a:lnTo>
                      <a:pt x="2607705" y="321183"/>
                    </a:lnTo>
                    <a:cubicBezTo>
                      <a:pt x="2636744" y="292144"/>
                      <a:pt x="2674804" y="277625"/>
                      <a:pt x="2712864" y="277625"/>
                    </a:cubicBezTo>
                    <a:cubicBezTo>
                      <a:pt x="2750924" y="277625"/>
                      <a:pt x="2788985" y="292144"/>
                      <a:pt x="2818024" y="321183"/>
                    </a:cubicBezTo>
                    <a:lnTo>
                      <a:pt x="2862291" y="365451"/>
                    </a:lnTo>
                    <a:cubicBezTo>
                      <a:pt x="2920370" y="423529"/>
                      <a:pt x="2920370" y="517692"/>
                      <a:pt x="2862291" y="575770"/>
                    </a:cubicBezTo>
                    <a:lnTo>
                      <a:pt x="2423597" y="1014465"/>
                    </a:lnTo>
                    <a:lnTo>
                      <a:pt x="2423597" y="3310659"/>
                    </a:lnTo>
                    <a:cubicBezTo>
                      <a:pt x="2423597" y="3392794"/>
                      <a:pt x="2357014" y="3459377"/>
                      <a:pt x="2274879" y="3459377"/>
                    </a:cubicBezTo>
                    <a:lnTo>
                      <a:pt x="2247260" y="3459377"/>
                    </a:lnTo>
                    <a:lnTo>
                      <a:pt x="2157276" y="3459377"/>
                    </a:lnTo>
                    <a:cubicBezTo>
                      <a:pt x="2244145" y="3498679"/>
                      <a:pt x="2304259" y="3586235"/>
                      <a:pt x="2304259" y="3687831"/>
                    </a:cubicBezTo>
                    <a:cubicBezTo>
                      <a:pt x="2304259" y="3827023"/>
                      <a:pt x="2191422" y="3939860"/>
                      <a:pt x="2052230" y="3939860"/>
                    </a:cubicBezTo>
                    <a:cubicBezTo>
                      <a:pt x="1913038" y="3939860"/>
                      <a:pt x="1800201" y="3827023"/>
                      <a:pt x="1800201" y="3687831"/>
                    </a:cubicBezTo>
                    <a:cubicBezTo>
                      <a:pt x="1800201" y="3586235"/>
                      <a:pt x="1860315" y="3498679"/>
                      <a:pt x="1947184" y="3459377"/>
                    </a:cubicBezTo>
                    <a:lnTo>
                      <a:pt x="588218" y="3459378"/>
                    </a:lnTo>
                    <a:cubicBezTo>
                      <a:pt x="675087" y="3498679"/>
                      <a:pt x="735202" y="3586235"/>
                      <a:pt x="735202" y="3687832"/>
                    </a:cubicBezTo>
                    <a:cubicBezTo>
                      <a:pt x="735202" y="3827024"/>
                      <a:pt x="622365" y="3939861"/>
                      <a:pt x="483173" y="3939861"/>
                    </a:cubicBezTo>
                    <a:cubicBezTo>
                      <a:pt x="343981" y="3939861"/>
                      <a:pt x="231144" y="3827024"/>
                      <a:pt x="231144" y="3687832"/>
                    </a:cubicBezTo>
                    <a:cubicBezTo>
                      <a:pt x="231144" y="3586235"/>
                      <a:pt x="291259" y="3498679"/>
                      <a:pt x="378128" y="3459378"/>
                    </a:cubicBezTo>
                    <a:lnTo>
                      <a:pt x="148718" y="3459378"/>
                    </a:lnTo>
                    <a:cubicBezTo>
                      <a:pt x="66583" y="3459378"/>
                      <a:pt x="0" y="3392795"/>
                      <a:pt x="0" y="3310660"/>
                    </a:cubicBezTo>
                    <a:lnTo>
                      <a:pt x="0" y="3248056"/>
                    </a:lnTo>
                    <a:cubicBezTo>
                      <a:pt x="0" y="3165921"/>
                      <a:pt x="66583" y="3099338"/>
                      <a:pt x="148718" y="3099338"/>
                    </a:cubicBezTo>
                    <a:lnTo>
                      <a:pt x="544674" y="3099338"/>
                    </a:lnTo>
                    <a:lnTo>
                      <a:pt x="507859" y="2952075"/>
                    </a:lnTo>
                    <a:cubicBezTo>
                      <a:pt x="383796" y="2937382"/>
                      <a:pt x="288034" y="2831519"/>
                      <a:pt x="288034" y="2703289"/>
                    </a:cubicBezTo>
                    <a:lnTo>
                      <a:pt x="288034" y="1312527"/>
                    </a:lnTo>
                    <a:cubicBezTo>
                      <a:pt x="288034" y="1173333"/>
                      <a:pt x="400873" y="1060494"/>
                      <a:pt x="540067" y="1060494"/>
                    </a:cubicBezTo>
                    <a:lnTo>
                      <a:pt x="564619" y="1060494"/>
                    </a:lnTo>
                    <a:lnTo>
                      <a:pt x="564619" y="425635"/>
                    </a:lnTo>
                    <a:cubicBezTo>
                      <a:pt x="564619" y="248812"/>
                      <a:pt x="683454" y="99744"/>
                      <a:pt x="846095" y="55630"/>
                    </a:cubicBezTo>
                    <a:cubicBezTo>
                      <a:pt x="863191" y="22078"/>
                      <a:pt x="898341" y="0"/>
                      <a:pt x="9386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Oval 17">
                <a:extLst>
                  <a:ext uri="{FF2B5EF4-FFF2-40B4-BE49-F238E27FC236}">
                    <a16:creationId xmlns="" xmlns:a16="http://schemas.microsoft.com/office/drawing/2014/main" id="{305E83A6-8354-417E-A34B-C8F4B1D33731}"/>
                  </a:ext>
                </a:extLst>
              </p:cNvPr>
              <p:cNvSpPr/>
              <p:nvPr/>
            </p:nvSpPr>
            <p:spPr>
              <a:xfrm rot="18918221">
                <a:off x="1794989" y="3227385"/>
                <a:ext cx="240821" cy="396417"/>
              </a:xfrm>
              <a:custGeom>
                <a:avLst/>
                <a:gdLst>
                  <a:gd name="connsiteX0" fmla="*/ 1355591 w 2487611"/>
                  <a:gd name="connsiteY0" fmla="*/ 3081285 h 4007282"/>
                  <a:gd name="connsiteX1" fmla="*/ 1668701 w 2487611"/>
                  <a:gd name="connsiteY1" fmla="*/ 3381869 h 4007282"/>
                  <a:gd name="connsiteX2" fmla="*/ 1698103 w 2487611"/>
                  <a:gd name="connsiteY2" fmla="*/ 3725512 h 4007282"/>
                  <a:gd name="connsiteX3" fmla="*/ 1503571 w 2487611"/>
                  <a:gd name="connsiteY3" fmla="*/ 3508020 h 4007282"/>
                  <a:gd name="connsiteX4" fmla="*/ 1461585 w 2487611"/>
                  <a:gd name="connsiteY4" fmla="*/ 3721761 h 4007282"/>
                  <a:gd name="connsiteX5" fmla="*/ 1244671 w 2487611"/>
                  <a:gd name="connsiteY5" fmla="*/ 4007282 h 4007282"/>
                  <a:gd name="connsiteX6" fmla="*/ 1079392 w 2487611"/>
                  <a:gd name="connsiteY6" fmla="*/ 3701523 h 4007282"/>
                  <a:gd name="connsiteX7" fmla="*/ 987763 w 2487611"/>
                  <a:gd name="connsiteY7" fmla="*/ 3569325 h 4007282"/>
                  <a:gd name="connsiteX8" fmla="*/ 854400 w 2487611"/>
                  <a:gd name="connsiteY8" fmla="*/ 3636047 h 4007282"/>
                  <a:gd name="connsiteX9" fmla="*/ 869102 w 2487611"/>
                  <a:gd name="connsiteY9" fmla="*/ 3312632 h 4007282"/>
                  <a:gd name="connsiteX10" fmla="*/ 1052587 w 2487611"/>
                  <a:gd name="connsiteY10" fmla="*/ 3115087 h 4007282"/>
                  <a:gd name="connsiteX11" fmla="*/ 1019981 w 2487611"/>
                  <a:gd name="connsiteY11" fmla="*/ 3159110 h 4007282"/>
                  <a:gd name="connsiteX12" fmla="*/ 1012121 w 2487611"/>
                  <a:gd name="connsiteY12" fmla="*/ 3332027 h 4007282"/>
                  <a:gd name="connsiteX13" fmla="*/ 1083424 w 2487611"/>
                  <a:gd name="connsiteY13" fmla="*/ 3296354 h 4007282"/>
                  <a:gd name="connsiteX14" fmla="*/ 1132416 w 2487611"/>
                  <a:gd name="connsiteY14" fmla="*/ 3367034 h 4007282"/>
                  <a:gd name="connsiteX15" fmla="*/ 1220783 w 2487611"/>
                  <a:gd name="connsiteY15" fmla="*/ 3530511 h 4007282"/>
                  <a:gd name="connsiteX16" fmla="*/ 1336759 w 2487611"/>
                  <a:gd name="connsiteY16" fmla="*/ 3377854 h 4007282"/>
                  <a:gd name="connsiteX17" fmla="*/ 1359207 w 2487611"/>
                  <a:gd name="connsiteY17" fmla="*/ 3263575 h 4007282"/>
                  <a:gd name="connsiteX18" fmla="*/ 1463216 w 2487611"/>
                  <a:gd name="connsiteY18" fmla="*/ 3379859 h 4007282"/>
                  <a:gd name="connsiteX19" fmla="*/ 1447496 w 2487611"/>
                  <a:gd name="connsiteY19" fmla="*/ 3196127 h 4007282"/>
                  <a:gd name="connsiteX20" fmla="*/ 1355591 w 2487611"/>
                  <a:gd name="connsiteY20" fmla="*/ 3081285 h 4007282"/>
                  <a:gd name="connsiteX21" fmla="*/ 803026 w 2487611"/>
                  <a:gd name="connsiteY21" fmla="*/ 2773720 h 4007282"/>
                  <a:gd name="connsiteX22" fmla="*/ 1689473 w 2487611"/>
                  <a:gd name="connsiteY22" fmla="*/ 2773720 h 4007282"/>
                  <a:gd name="connsiteX23" fmla="*/ 1482985 w 2487611"/>
                  <a:gd name="connsiteY23" fmla="*/ 3053768 h 4007282"/>
                  <a:gd name="connsiteX24" fmla="*/ 1009514 w 2487611"/>
                  <a:gd name="connsiteY24" fmla="*/ 3053768 h 4007282"/>
                  <a:gd name="connsiteX25" fmla="*/ 803026 w 2487611"/>
                  <a:gd name="connsiteY25" fmla="*/ 2773720 h 4007282"/>
                  <a:gd name="connsiteX26" fmla="*/ 1246249 w 2487611"/>
                  <a:gd name="connsiteY26" fmla="*/ 1473655 h 4007282"/>
                  <a:gd name="connsiteX27" fmla="*/ 1346518 w 2487611"/>
                  <a:gd name="connsiteY27" fmla="*/ 1573924 h 4007282"/>
                  <a:gd name="connsiteX28" fmla="*/ 1246249 w 2487611"/>
                  <a:gd name="connsiteY28" fmla="*/ 1674193 h 4007282"/>
                  <a:gd name="connsiteX29" fmla="*/ 1145980 w 2487611"/>
                  <a:gd name="connsiteY29" fmla="*/ 1573924 h 4007282"/>
                  <a:gd name="connsiteX30" fmla="*/ 1246249 w 2487611"/>
                  <a:gd name="connsiteY30" fmla="*/ 1473655 h 4007282"/>
                  <a:gd name="connsiteX31" fmla="*/ 1246249 w 2487611"/>
                  <a:gd name="connsiteY31" fmla="*/ 1404149 h 4007282"/>
                  <a:gd name="connsiteX32" fmla="*/ 1076474 w 2487611"/>
                  <a:gd name="connsiteY32" fmla="*/ 1573924 h 4007282"/>
                  <a:gd name="connsiteX33" fmla="*/ 1246249 w 2487611"/>
                  <a:gd name="connsiteY33" fmla="*/ 1743699 h 4007282"/>
                  <a:gd name="connsiteX34" fmla="*/ 1416024 w 2487611"/>
                  <a:gd name="connsiteY34" fmla="*/ 1573924 h 4007282"/>
                  <a:gd name="connsiteX35" fmla="*/ 1246249 w 2487611"/>
                  <a:gd name="connsiteY35" fmla="*/ 1404149 h 4007282"/>
                  <a:gd name="connsiteX36" fmla="*/ 1246249 w 2487611"/>
                  <a:gd name="connsiteY36" fmla="*/ 650779 h 4007282"/>
                  <a:gd name="connsiteX37" fmla="*/ 1446787 w 2487611"/>
                  <a:gd name="connsiteY37" fmla="*/ 851317 h 4007282"/>
                  <a:gd name="connsiteX38" fmla="*/ 1246249 w 2487611"/>
                  <a:gd name="connsiteY38" fmla="*/ 1051855 h 4007282"/>
                  <a:gd name="connsiteX39" fmla="*/ 1045711 w 2487611"/>
                  <a:gd name="connsiteY39" fmla="*/ 851317 h 4007282"/>
                  <a:gd name="connsiteX40" fmla="*/ 1246249 w 2487611"/>
                  <a:gd name="connsiteY40" fmla="*/ 650779 h 4007282"/>
                  <a:gd name="connsiteX41" fmla="*/ 1246249 w 2487611"/>
                  <a:gd name="connsiteY41" fmla="*/ 511767 h 4007282"/>
                  <a:gd name="connsiteX42" fmla="*/ 906699 w 2487611"/>
                  <a:gd name="connsiteY42" fmla="*/ 851317 h 4007282"/>
                  <a:gd name="connsiteX43" fmla="*/ 1246249 w 2487611"/>
                  <a:gd name="connsiteY43" fmla="*/ 1190867 h 4007282"/>
                  <a:gd name="connsiteX44" fmla="*/ 1585799 w 2487611"/>
                  <a:gd name="connsiteY44" fmla="*/ 851317 h 4007282"/>
                  <a:gd name="connsiteX45" fmla="*/ 1246249 w 2487611"/>
                  <a:gd name="connsiteY45" fmla="*/ 511767 h 4007282"/>
                  <a:gd name="connsiteX46" fmla="*/ 1236486 w 2487611"/>
                  <a:gd name="connsiteY46" fmla="*/ 0 h 4007282"/>
                  <a:gd name="connsiteX47" fmla="*/ 1243449 w 2487611"/>
                  <a:gd name="connsiteY47" fmla="*/ 468 h 4007282"/>
                  <a:gd name="connsiteX48" fmla="*/ 1250411 w 2487611"/>
                  <a:gd name="connsiteY48" fmla="*/ 0 h 4007282"/>
                  <a:gd name="connsiteX49" fmla="*/ 1891856 w 2487611"/>
                  <a:gd name="connsiteY49" fmla="*/ 602756 h 4007282"/>
                  <a:gd name="connsiteX50" fmla="*/ 2096831 w 2487611"/>
                  <a:gd name="connsiteY50" fmla="*/ 1442023 h 4007282"/>
                  <a:gd name="connsiteX51" fmla="*/ 2003408 w 2487611"/>
                  <a:gd name="connsiteY51" fmla="*/ 1943608 h 4007282"/>
                  <a:gd name="connsiteX52" fmla="*/ 2224895 w 2487611"/>
                  <a:gd name="connsiteY52" fmla="*/ 2078968 h 4007282"/>
                  <a:gd name="connsiteX53" fmla="*/ 2487611 w 2487611"/>
                  <a:gd name="connsiteY53" fmla="*/ 2809123 h 4007282"/>
                  <a:gd name="connsiteX54" fmla="*/ 1777602 w 2487611"/>
                  <a:gd name="connsiteY54" fmla="*/ 2545137 h 4007282"/>
                  <a:gd name="connsiteX55" fmla="*/ 1697050 w 2487611"/>
                  <a:gd name="connsiteY55" fmla="*/ 2693117 h 4007282"/>
                  <a:gd name="connsiteX56" fmla="*/ 789847 w 2487611"/>
                  <a:gd name="connsiteY56" fmla="*/ 2693117 h 4007282"/>
                  <a:gd name="connsiteX57" fmla="*/ 709405 w 2487611"/>
                  <a:gd name="connsiteY57" fmla="*/ 2545362 h 4007282"/>
                  <a:gd name="connsiteX58" fmla="*/ 0 w 2487611"/>
                  <a:gd name="connsiteY58" fmla="*/ 2809123 h 4007282"/>
                  <a:gd name="connsiteX59" fmla="*/ 262716 w 2487611"/>
                  <a:gd name="connsiteY59" fmla="*/ 2078968 h 4007282"/>
                  <a:gd name="connsiteX60" fmla="*/ 483603 w 2487611"/>
                  <a:gd name="connsiteY60" fmla="*/ 1943974 h 4007282"/>
                  <a:gd name="connsiteX61" fmla="*/ 390066 w 2487611"/>
                  <a:gd name="connsiteY61" fmla="*/ 1442023 h 4007282"/>
                  <a:gd name="connsiteX62" fmla="*/ 595041 w 2487611"/>
                  <a:gd name="connsiteY62" fmla="*/ 602756 h 4007282"/>
                  <a:gd name="connsiteX63" fmla="*/ 1236486 w 2487611"/>
                  <a:gd name="connsiteY63" fmla="*/ 0 h 4007282"/>
                  <a:gd name="connsiteX0" fmla="*/ 1355591 w 2487611"/>
                  <a:gd name="connsiteY0" fmla="*/ 3081285 h 4007282"/>
                  <a:gd name="connsiteX1" fmla="*/ 1668701 w 2487611"/>
                  <a:gd name="connsiteY1" fmla="*/ 3381869 h 4007282"/>
                  <a:gd name="connsiteX2" fmla="*/ 1698103 w 2487611"/>
                  <a:gd name="connsiteY2" fmla="*/ 3725512 h 4007282"/>
                  <a:gd name="connsiteX3" fmla="*/ 1503571 w 2487611"/>
                  <a:gd name="connsiteY3" fmla="*/ 3508020 h 4007282"/>
                  <a:gd name="connsiteX4" fmla="*/ 1461585 w 2487611"/>
                  <a:gd name="connsiteY4" fmla="*/ 3721761 h 4007282"/>
                  <a:gd name="connsiteX5" fmla="*/ 1244671 w 2487611"/>
                  <a:gd name="connsiteY5" fmla="*/ 4007282 h 4007282"/>
                  <a:gd name="connsiteX6" fmla="*/ 1079392 w 2487611"/>
                  <a:gd name="connsiteY6" fmla="*/ 3701523 h 4007282"/>
                  <a:gd name="connsiteX7" fmla="*/ 987763 w 2487611"/>
                  <a:gd name="connsiteY7" fmla="*/ 3569325 h 4007282"/>
                  <a:gd name="connsiteX8" fmla="*/ 854400 w 2487611"/>
                  <a:gd name="connsiteY8" fmla="*/ 3636047 h 4007282"/>
                  <a:gd name="connsiteX9" fmla="*/ 869102 w 2487611"/>
                  <a:gd name="connsiteY9" fmla="*/ 3312632 h 4007282"/>
                  <a:gd name="connsiteX10" fmla="*/ 1052587 w 2487611"/>
                  <a:gd name="connsiteY10" fmla="*/ 3115087 h 4007282"/>
                  <a:gd name="connsiteX11" fmla="*/ 1019981 w 2487611"/>
                  <a:gd name="connsiteY11" fmla="*/ 3159110 h 4007282"/>
                  <a:gd name="connsiteX12" fmla="*/ 1012121 w 2487611"/>
                  <a:gd name="connsiteY12" fmla="*/ 3332027 h 4007282"/>
                  <a:gd name="connsiteX13" fmla="*/ 1083424 w 2487611"/>
                  <a:gd name="connsiteY13" fmla="*/ 3296354 h 4007282"/>
                  <a:gd name="connsiteX14" fmla="*/ 1132416 w 2487611"/>
                  <a:gd name="connsiteY14" fmla="*/ 3367034 h 4007282"/>
                  <a:gd name="connsiteX15" fmla="*/ 1220783 w 2487611"/>
                  <a:gd name="connsiteY15" fmla="*/ 3530511 h 4007282"/>
                  <a:gd name="connsiteX16" fmla="*/ 1336759 w 2487611"/>
                  <a:gd name="connsiteY16" fmla="*/ 3377854 h 4007282"/>
                  <a:gd name="connsiteX17" fmla="*/ 1359207 w 2487611"/>
                  <a:gd name="connsiteY17" fmla="*/ 3263575 h 4007282"/>
                  <a:gd name="connsiteX18" fmla="*/ 1463216 w 2487611"/>
                  <a:gd name="connsiteY18" fmla="*/ 3379859 h 4007282"/>
                  <a:gd name="connsiteX19" fmla="*/ 1447496 w 2487611"/>
                  <a:gd name="connsiteY19" fmla="*/ 3196127 h 4007282"/>
                  <a:gd name="connsiteX20" fmla="*/ 1355591 w 2487611"/>
                  <a:gd name="connsiteY20" fmla="*/ 3081285 h 4007282"/>
                  <a:gd name="connsiteX21" fmla="*/ 803026 w 2487611"/>
                  <a:gd name="connsiteY21" fmla="*/ 2773720 h 4007282"/>
                  <a:gd name="connsiteX22" fmla="*/ 1689473 w 2487611"/>
                  <a:gd name="connsiteY22" fmla="*/ 2773720 h 4007282"/>
                  <a:gd name="connsiteX23" fmla="*/ 1482985 w 2487611"/>
                  <a:gd name="connsiteY23" fmla="*/ 3053768 h 4007282"/>
                  <a:gd name="connsiteX24" fmla="*/ 1009514 w 2487611"/>
                  <a:gd name="connsiteY24" fmla="*/ 3053768 h 4007282"/>
                  <a:gd name="connsiteX25" fmla="*/ 803026 w 2487611"/>
                  <a:gd name="connsiteY25" fmla="*/ 2773720 h 4007282"/>
                  <a:gd name="connsiteX26" fmla="*/ 1246249 w 2487611"/>
                  <a:gd name="connsiteY26" fmla="*/ 1473655 h 4007282"/>
                  <a:gd name="connsiteX27" fmla="*/ 1346518 w 2487611"/>
                  <a:gd name="connsiteY27" fmla="*/ 1573924 h 4007282"/>
                  <a:gd name="connsiteX28" fmla="*/ 1246249 w 2487611"/>
                  <a:gd name="connsiteY28" fmla="*/ 1674193 h 4007282"/>
                  <a:gd name="connsiteX29" fmla="*/ 1145980 w 2487611"/>
                  <a:gd name="connsiteY29" fmla="*/ 1573924 h 4007282"/>
                  <a:gd name="connsiteX30" fmla="*/ 1246249 w 2487611"/>
                  <a:gd name="connsiteY30" fmla="*/ 1473655 h 4007282"/>
                  <a:gd name="connsiteX31" fmla="*/ 1246249 w 2487611"/>
                  <a:gd name="connsiteY31" fmla="*/ 1404149 h 4007282"/>
                  <a:gd name="connsiteX32" fmla="*/ 1076474 w 2487611"/>
                  <a:gd name="connsiteY32" fmla="*/ 1573924 h 4007282"/>
                  <a:gd name="connsiteX33" fmla="*/ 1246249 w 2487611"/>
                  <a:gd name="connsiteY33" fmla="*/ 1743699 h 4007282"/>
                  <a:gd name="connsiteX34" fmla="*/ 1416024 w 2487611"/>
                  <a:gd name="connsiteY34" fmla="*/ 1573924 h 4007282"/>
                  <a:gd name="connsiteX35" fmla="*/ 1246249 w 2487611"/>
                  <a:gd name="connsiteY35" fmla="*/ 1404149 h 4007282"/>
                  <a:gd name="connsiteX36" fmla="*/ 1246249 w 2487611"/>
                  <a:gd name="connsiteY36" fmla="*/ 650779 h 4007282"/>
                  <a:gd name="connsiteX37" fmla="*/ 1446787 w 2487611"/>
                  <a:gd name="connsiteY37" fmla="*/ 851317 h 4007282"/>
                  <a:gd name="connsiteX38" fmla="*/ 1246249 w 2487611"/>
                  <a:gd name="connsiteY38" fmla="*/ 1051855 h 4007282"/>
                  <a:gd name="connsiteX39" fmla="*/ 1045711 w 2487611"/>
                  <a:gd name="connsiteY39" fmla="*/ 851317 h 4007282"/>
                  <a:gd name="connsiteX40" fmla="*/ 1246249 w 2487611"/>
                  <a:gd name="connsiteY40" fmla="*/ 650779 h 4007282"/>
                  <a:gd name="connsiteX41" fmla="*/ 1246249 w 2487611"/>
                  <a:gd name="connsiteY41" fmla="*/ 511767 h 4007282"/>
                  <a:gd name="connsiteX42" fmla="*/ 906699 w 2487611"/>
                  <a:gd name="connsiteY42" fmla="*/ 851317 h 4007282"/>
                  <a:gd name="connsiteX43" fmla="*/ 1246249 w 2487611"/>
                  <a:gd name="connsiteY43" fmla="*/ 1190867 h 4007282"/>
                  <a:gd name="connsiteX44" fmla="*/ 1585799 w 2487611"/>
                  <a:gd name="connsiteY44" fmla="*/ 851317 h 4007282"/>
                  <a:gd name="connsiteX45" fmla="*/ 1246249 w 2487611"/>
                  <a:gd name="connsiteY45" fmla="*/ 511767 h 4007282"/>
                  <a:gd name="connsiteX46" fmla="*/ 1236486 w 2487611"/>
                  <a:gd name="connsiteY46" fmla="*/ 0 h 4007282"/>
                  <a:gd name="connsiteX47" fmla="*/ 1243449 w 2487611"/>
                  <a:gd name="connsiteY47" fmla="*/ 468 h 4007282"/>
                  <a:gd name="connsiteX48" fmla="*/ 1250411 w 2487611"/>
                  <a:gd name="connsiteY48" fmla="*/ 0 h 4007282"/>
                  <a:gd name="connsiteX49" fmla="*/ 1891856 w 2487611"/>
                  <a:gd name="connsiteY49" fmla="*/ 602756 h 4007282"/>
                  <a:gd name="connsiteX50" fmla="*/ 2096831 w 2487611"/>
                  <a:gd name="connsiteY50" fmla="*/ 1442023 h 4007282"/>
                  <a:gd name="connsiteX51" fmla="*/ 2003408 w 2487611"/>
                  <a:gd name="connsiteY51" fmla="*/ 1943608 h 4007282"/>
                  <a:gd name="connsiteX52" fmla="*/ 2224895 w 2487611"/>
                  <a:gd name="connsiteY52" fmla="*/ 2078968 h 4007282"/>
                  <a:gd name="connsiteX53" fmla="*/ 2487611 w 2487611"/>
                  <a:gd name="connsiteY53" fmla="*/ 2809123 h 4007282"/>
                  <a:gd name="connsiteX54" fmla="*/ 1777602 w 2487611"/>
                  <a:gd name="connsiteY54" fmla="*/ 2545137 h 4007282"/>
                  <a:gd name="connsiteX55" fmla="*/ 1697050 w 2487611"/>
                  <a:gd name="connsiteY55" fmla="*/ 2693117 h 4007282"/>
                  <a:gd name="connsiteX56" fmla="*/ 789847 w 2487611"/>
                  <a:gd name="connsiteY56" fmla="*/ 2693117 h 4007282"/>
                  <a:gd name="connsiteX57" fmla="*/ 709405 w 2487611"/>
                  <a:gd name="connsiteY57" fmla="*/ 2545362 h 4007282"/>
                  <a:gd name="connsiteX58" fmla="*/ 0 w 2487611"/>
                  <a:gd name="connsiteY58" fmla="*/ 2809123 h 4007282"/>
                  <a:gd name="connsiteX59" fmla="*/ 262716 w 2487611"/>
                  <a:gd name="connsiteY59" fmla="*/ 2078968 h 4007282"/>
                  <a:gd name="connsiteX60" fmla="*/ 483603 w 2487611"/>
                  <a:gd name="connsiteY60" fmla="*/ 1943974 h 4007282"/>
                  <a:gd name="connsiteX61" fmla="*/ 390066 w 2487611"/>
                  <a:gd name="connsiteY61" fmla="*/ 1442023 h 4007282"/>
                  <a:gd name="connsiteX62" fmla="*/ 595041 w 2487611"/>
                  <a:gd name="connsiteY62" fmla="*/ 602756 h 4007282"/>
                  <a:gd name="connsiteX63" fmla="*/ 1236486 w 2487611"/>
                  <a:gd name="connsiteY63" fmla="*/ 0 h 4007282"/>
                  <a:gd name="connsiteX0" fmla="*/ 1355591 w 2487611"/>
                  <a:gd name="connsiteY0" fmla="*/ 3182538 h 4108535"/>
                  <a:gd name="connsiteX1" fmla="*/ 1668701 w 2487611"/>
                  <a:gd name="connsiteY1" fmla="*/ 3483122 h 4108535"/>
                  <a:gd name="connsiteX2" fmla="*/ 1698103 w 2487611"/>
                  <a:gd name="connsiteY2" fmla="*/ 3826765 h 4108535"/>
                  <a:gd name="connsiteX3" fmla="*/ 1503571 w 2487611"/>
                  <a:gd name="connsiteY3" fmla="*/ 3609273 h 4108535"/>
                  <a:gd name="connsiteX4" fmla="*/ 1461585 w 2487611"/>
                  <a:gd name="connsiteY4" fmla="*/ 3823014 h 4108535"/>
                  <a:gd name="connsiteX5" fmla="*/ 1244671 w 2487611"/>
                  <a:gd name="connsiteY5" fmla="*/ 4108535 h 4108535"/>
                  <a:gd name="connsiteX6" fmla="*/ 1079392 w 2487611"/>
                  <a:gd name="connsiteY6" fmla="*/ 3802776 h 4108535"/>
                  <a:gd name="connsiteX7" fmla="*/ 987763 w 2487611"/>
                  <a:gd name="connsiteY7" fmla="*/ 3670578 h 4108535"/>
                  <a:gd name="connsiteX8" fmla="*/ 854400 w 2487611"/>
                  <a:gd name="connsiteY8" fmla="*/ 3737300 h 4108535"/>
                  <a:gd name="connsiteX9" fmla="*/ 869102 w 2487611"/>
                  <a:gd name="connsiteY9" fmla="*/ 3413885 h 4108535"/>
                  <a:gd name="connsiteX10" fmla="*/ 1052587 w 2487611"/>
                  <a:gd name="connsiteY10" fmla="*/ 3216340 h 4108535"/>
                  <a:gd name="connsiteX11" fmla="*/ 1019981 w 2487611"/>
                  <a:gd name="connsiteY11" fmla="*/ 3260363 h 4108535"/>
                  <a:gd name="connsiteX12" fmla="*/ 1012121 w 2487611"/>
                  <a:gd name="connsiteY12" fmla="*/ 3433280 h 4108535"/>
                  <a:gd name="connsiteX13" fmla="*/ 1083424 w 2487611"/>
                  <a:gd name="connsiteY13" fmla="*/ 3397607 h 4108535"/>
                  <a:gd name="connsiteX14" fmla="*/ 1132416 w 2487611"/>
                  <a:gd name="connsiteY14" fmla="*/ 3468287 h 4108535"/>
                  <a:gd name="connsiteX15" fmla="*/ 1220783 w 2487611"/>
                  <a:gd name="connsiteY15" fmla="*/ 3631764 h 4108535"/>
                  <a:gd name="connsiteX16" fmla="*/ 1336759 w 2487611"/>
                  <a:gd name="connsiteY16" fmla="*/ 3479107 h 4108535"/>
                  <a:gd name="connsiteX17" fmla="*/ 1359207 w 2487611"/>
                  <a:gd name="connsiteY17" fmla="*/ 3364828 h 4108535"/>
                  <a:gd name="connsiteX18" fmla="*/ 1463216 w 2487611"/>
                  <a:gd name="connsiteY18" fmla="*/ 3481112 h 4108535"/>
                  <a:gd name="connsiteX19" fmla="*/ 1447496 w 2487611"/>
                  <a:gd name="connsiteY19" fmla="*/ 3297380 h 4108535"/>
                  <a:gd name="connsiteX20" fmla="*/ 1355591 w 2487611"/>
                  <a:gd name="connsiteY20" fmla="*/ 3182538 h 4108535"/>
                  <a:gd name="connsiteX21" fmla="*/ 803026 w 2487611"/>
                  <a:gd name="connsiteY21" fmla="*/ 2874973 h 4108535"/>
                  <a:gd name="connsiteX22" fmla="*/ 1689473 w 2487611"/>
                  <a:gd name="connsiteY22" fmla="*/ 2874973 h 4108535"/>
                  <a:gd name="connsiteX23" fmla="*/ 1482985 w 2487611"/>
                  <a:gd name="connsiteY23" fmla="*/ 3155021 h 4108535"/>
                  <a:gd name="connsiteX24" fmla="*/ 1009514 w 2487611"/>
                  <a:gd name="connsiteY24" fmla="*/ 3155021 h 4108535"/>
                  <a:gd name="connsiteX25" fmla="*/ 803026 w 2487611"/>
                  <a:gd name="connsiteY25" fmla="*/ 2874973 h 4108535"/>
                  <a:gd name="connsiteX26" fmla="*/ 1246249 w 2487611"/>
                  <a:gd name="connsiteY26" fmla="*/ 1574908 h 4108535"/>
                  <a:gd name="connsiteX27" fmla="*/ 1346518 w 2487611"/>
                  <a:gd name="connsiteY27" fmla="*/ 1675177 h 4108535"/>
                  <a:gd name="connsiteX28" fmla="*/ 1246249 w 2487611"/>
                  <a:gd name="connsiteY28" fmla="*/ 1775446 h 4108535"/>
                  <a:gd name="connsiteX29" fmla="*/ 1145980 w 2487611"/>
                  <a:gd name="connsiteY29" fmla="*/ 1675177 h 4108535"/>
                  <a:gd name="connsiteX30" fmla="*/ 1246249 w 2487611"/>
                  <a:gd name="connsiteY30" fmla="*/ 1574908 h 4108535"/>
                  <a:gd name="connsiteX31" fmla="*/ 1246249 w 2487611"/>
                  <a:gd name="connsiteY31" fmla="*/ 1505402 h 4108535"/>
                  <a:gd name="connsiteX32" fmla="*/ 1076474 w 2487611"/>
                  <a:gd name="connsiteY32" fmla="*/ 1675177 h 4108535"/>
                  <a:gd name="connsiteX33" fmla="*/ 1246249 w 2487611"/>
                  <a:gd name="connsiteY33" fmla="*/ 1844952 h 4108535"/>
                  <a:gd name="connsiteX34" fmla="*/ 1416024 w 2487611"/>
                  <a:gd name="connsiteY34" fmla="*/ 1675177 h 4108535"/>
                  <a:gd name="connsiteX35" fmla="*/ 1246249 w 2487611"/>
                  <a:gd name="connsiteY35" fmla="*/ 1505402 h 4108535"/>
                  <a:gd name="connsiteX36" fmla="*/ 1246249 w 2487611"/>
                  <a:gd name="connsiteY36" fmla="*/ 752032 h 4108535"/>
                  <a:gd name="connsiteX37" fmla="*/ 1446787 w 2487611"/>
                  <a:gd name="connsiteY37" fmla="*/ 952570 h 4108535"/>
                  <a:gd name="connsiteX38" fmla="*/ 1246249 w 2487611"/>
                  <a:gd name="connsiteY38" fmla="*/ 1153108 h 4108535"/>
                  <a:gd name="connsiteX39" fmla="*/ 1045711 w 2487611"/>
                  <a:gd name="connsiteY39" fmla="*/ 952570 h 4108535"/>
                  <a:gd name="connsiteX40" fmla="*/ 1246249 w 2487611"/>
                  <a:gd name="connsiteY40" fmla="*/ 752032 h 4108535"/>
                  <a:gd name="connsiteX41" fmla="*/ 1246249 w 2487611"/>
                  <a:gd name="connsiteY41" fmla="*/ 613020 h 4108535"/>
                  <a:gd name="connsiteX42" fmla="*/ 906699 w 2487611"/>
                  <a:gd name="connsiteY42" fmla="*/ 952570 h 4108535"/>
                  <a:gd name="connsiteX43" fmla="*/ 1246249 w 2487611"/>
                  <a:gd name="connsiteY43" fmla="*/ 1292120 h 4108535"/>
                  <a:gd name="connsiteX44" fmla="*/ 1585799 w 2487611"/>
                  <a:gd name="connsiteY44" fmla="*/ 952570 h 4108535"/>
                  <a:gd name="connsiteX45" fmla="*/ 1246249 w 2487611"/>
                  <a:gd name="connsiteY45" fmla="*/ 613020 h 4108535"/>
                  <a:gd name="connsiteX46" fmla="*/ 1247310 w 2487611"/>
                  <a:gd name="connsiteY46" fmla="*/ 0 h 4108535"/>
                  <a:gd name="connsiteX47" fmla="*/ 1243449 w 2487611"/>
                  <a:gd name="connsiteY47" fmla="*/ 101721 h 4108535"/>
                  <a:gd name="connsiteX48" fmla="*/ 1250411 w 2487611"/>
                  <a:gd name="connsiteY48" fmla="*/ 101253 h 4108535"/>
                  <a:gd name="connsiteX49" fmla="*/ 1891856 w 2487611"/>
                  <a:gd name="connsiteY49" fmla="*/ 704009 h 4108535"/>
                  <a:gd name="connsiteX50" fmla="*/ 2096831 w 2487611"/>
                  <a:gd name="connsiteY50" fmla="*/ 1543276 h 4108535"/>
                  <a:gd name="connsiteX51" fmla="*/ 2003408 w 2487611"/>
                  <a:gd name="connsiteY51" fmla="*/ 2044861 h 4108535"/>
                  <a:gd name="connsiteX52" fmla="*/ 2224895 w 2487611"/>
                  <a:gd name="connsiteY52" fmla="*/ 2180221 h 4108535"/>
                  <a:gd name="connsiteX53" fmla="*/ 2487611 w 2487611"/>
                  <a:gd name="connsiteY53" fmla="*/ 2910376 h 4108535"/>
                  <a:gd name="connsiteX54" fmla="*/ 1777602 w 2487611"/>
                  <a:gd name="connsiteY54" fmla="*/ 2646390 h 4108535"/>
                  <a:gd name="connsiteX55" fmla="*/ 1697050 w 2487611"/>
                  <a:gd name="connsiteY55" fmla="*/ 2794370 h 4108535"/>
                  <a:gd name="connsiteX56" fmla="*/ 789847 w 2487611"/>
                  <a:gd name="connsiteY56" fmla="*/ 2794370 h 4108535"/>
                  <a:gd name="connsiteX57" fmla="*/ 709405 w 2487611"/>
                  <a:gd name="connsiteY57" fmla="*/ 2646615 h 4108535"/>
                  <a:gd name="connsiteX58" fmla="*/ 0 w 2487611"/>
                  <a:gd name="connsiteY58" fmla="*/ 2910376 h 4108535"/>
                  <a:gd name="connsiteX59" fmla="*/ 262716 w 2487611"/>
                  <a:gd name="connsiteY59" fmla="*/ 2180221 h 4108535"/>
                  <a:gd name="connsiteX60" fmla="*/ 483603 w 2487611"/>
                  <a:gd name="connsiteY60" fmla="*/ 2045227 h 4108535"/>
                  <a:gd name="connsiteX61" fmla="*/ 390066 w 2487611"/>
                  <a:gd name="connsiteY61" fmla="*/ 1543276 h 4108535"/>
                  <a:gd name="connsiteX62" fmla="*/ 595041 w 2487611"/>
                  <a:gd name="connsiteY62" fmla="*/ 704009 h 4108535"/>
                  <a:gd name="connsiteX63" fmla="*/ 1247310 w 2487611"/>
                  <a:gd name="connsiteY63" fmla="*/ 0 h 4108535"/>
                  <a:gd name="connsiteX0" fmla="*/ 1355591 w 2487611"/>
                  <a:gd name="connsiteY0" fmla="*/ 3182538 h 4108535"/>
                  <a:gd name="connsiteX1" fmla="*/ 1668701 w 2487611"/>
                  <a:gd name="connsiteY1" fmla="*/ 3483122 h 4108535"/>
                  <a:gd name="connsiteX2" fmla="*/ 1698103 w 2487611"/>
                  <a:gd name="connsiteY2" fmla="*/ 3826765 h 4108535"/>
                  <a:gd name="connsiteX3" fmla="*/ 1503571 w 2487611"/>
                  <a:gd name="connsiteY3" fmla="*/ 3609273 h 4108535"/>
                  <a:gd name="connsiteX4" fmla="*/ 1461585 w 2487611"/>
                  <a:gd name="connsiteY4" fmla="*/ 3823014 h 4108535"/>
                  <a:gd name="connsiteX5" fmla="*/ 1244671 w 2487611"/>
                  <a:gd name="connsiteY5" fmla="*/ 4108535 h 4108535"/>
                  <a:gd name="connsiteX6" fmla="*/ 1079392 w 2487611"/>
                  <a:gd name="connsiteY6" fmla="*/ 3802776 h 4108535"/>
                  <a:gd name="connsiteX7" fmla="*/ 987763 w 2487611"/>
                  <a:gd name="connsiteY7" fmla="*/ 3670578 h 4108535"/>
                  <a:gd name="connsiteX8" fmla="*/ 854400 w 2487611"/>
                  <a:gd name="connsiteY8" fmla="*/ 3737300 h 4108535"/>
                  <a:gd name="connsiteX9" fmla="*/ 869102 w 2487611"/>
                  <a:gd name="connsiteY9" fmla="*/ 3413885 h 4108535"/>
                  <a:gd name="connsiteX10" fmla="*/ 1052587 w 2487611"/>
                  <a:gd name="connsiteY10" fmla="*/ 3216340 h 4108535"/>
                  <a:gd name="connsiteX11" fmla="*/ 1019981 w 2487611"/>
                  <a:gd name="connsiteY11" fmla="*/ 3260363 h 4108535"/>
                  <a:gd name="connsiteX12" fmla="*/ 1012121 w 2487611"/>
                  <a:gd name="connsiteY12" fmla="*/ 3433280 h 4108535"/>
                  <a:gd name="connsiteX13" fmla="*/ 1083424 w 2487611"/>
                  <a:gd name="connsiteY13" fmla="*/ 3397607 h 4108535"/>
                  <a:gd name="connsiteX14" fmla="*/ 1132416 w 2487611"/>
                  <a:gd name="connsiteY14" fmla="*/ 3468287 h 4108535"/>
                  <a:gd name="connsiteX15" fmla="*/ 1220783 w 2487611"/>
                  <a:gd name="connsiteY15" fmla="*/ 3631764 h 4108535"/>
                  <a:gd name="connsiteX16" fmla="*/ 1336759 w 2487611"/>
                  <a:gd name="connsiteY16" fmla="*/ 3479107 h 4108535"/>
                  <a:gd name="connsiteX17" fmla="*/ 1359207 w 2487611"/>
                  <a:gd name="connsiteY17" fmla="*/ 3364828 h 4108535"/>
                  <a:gd name="connsiteX18" fmla="*/ 1463216 w 2487611"/>
                  <a:gd name="connsiteY18" fmla="*/ 3481112 h 4108535"/>
                  <a:gd name="connsiteX19" fmla="*/ 1447496 w 2487611"/>
                  <a:gd name="connsiteY19" fmla="*/ 3297380 h 4108535"/>
                  <a:gd name="connsiteX20" fmla="*/ 1355591 w 2487611"/>
                  <a:gd name="connsiteY20" fmla="*/ 3182538 h 4108535"/>
                  <a:gd name="connsiteX21" fmla="*/ 803026 w 2487611"/>
                  <a:gd name="connsiteY21" fmla="*/ 2874973 h 4108535"/>
                  <a:gd name="connsiteX22" fmla="*/ 1689473 w 2487611"/>
                  <a:gd name="connsiteY22" fmla="*/ 2874973 h 4108535"/>
                  <a:gd name="connsiteX23" fmla="*/ 1482985 w 2487611"/>
                  <a:gd name="connsiteY23" fmla="*/ 3155021 h 4108535"/>
                  <a:gd name="connsiteX24" fmla="*/ 1009514 w 2487611"/>
                  <a:gd name="connsiteY24" fmla="*/ 3155021 h 4108535"/>
                  <a:gd name="connsiteX25" fmla="*/ 803026 w 2487611"/>
                  <a:gd name="connsiteY25" fmla="*/ 2874973 h 4108535"/>
                  <a:gd name="connsiteX26" fmla="*/ 1246249 w 2487611"/>
                  <a:gd name="connsiteY26" fmla="*/ 1574908 h 4108535"/>
                  <a:gd name="connsiteX27" fmla="*/ 1346518 w 2487611"/>
                  <a:gd name="connsiteY27" fmla="*/ 1675177 h 4108535"/>
                  <a:gd name="connsiteX28" fmla="*/ 1246249 w 2487611"/>
                  <a:gd name="connsiteY28" fmla="*/ 1775446 h 4108535"/>
                  <a:gd name="connsiteX29" fmla="*/ 1145980 w 2487611"/>
                  <a:gd name="connsiteY29" fmla="*/ 1675177 h 4108535"/>
                  <a:gd name="connsiteX30" fmla="*/ 1246249 w 2487611"/>
                  <a:gd name="connsiteY30" fmla="*/ 1574908 h 4108535"/>
                  <a:gd name="connsiteX31" fmla="*/ 1246249 w 2487611"/>
                  <a:gd name="connsiteY31" fmla="*/ 1505402 h 4108535"/>
                  <a:gd name="connsiteX32" fmla="*/ 1076474 w 2487611"/>
                  <a:gd name="connsiteY32" fmla="*/ 1675177 h 4108535"/>
                  <a:gd name="connsiteX33" fmla="*/ 1246249 w 2487611"/>
                  <a:gd name="connsiteY33" fmla="*/ 1844952 h 4108535"/>
                  <a:gd name="connsiteX34" fmla="*/ 1416024 w 2487611"/>
                  <a:gd name="connsiteY34" fmla="*/ 1675177 h 4108535"/>
                  <a:gd name="connsiteX35" fmla="*/ 1246249 w 2487611"/>
                  <a:gd name="connsiteY35" fmla="*/ 1505402 h 4108535"/>
                  <a:gd name="connsiteX36" fmla="*/ 1246249 w 2487611"/>
                  <a:gd name="connsiteY36" fmla="*/ 752032 h 4108535"/>
                  <a:gd name="connsiteX37" fmla="*/ 1446787 w 2487611"/>
                  <a:gd name="connsiteY37" fmla="*/ 952570 h 4108535"/>
                  <a:gd name="connsiteX38" fmla="*/ 1246249 w 2487611"/>
                  <a:gd name="connsiteY38" fmla="*/ 1153108 h 4108535"/>
                  <a:gd name="connsiteX39" fmla="*/ 1045711 w 2487611"/>
                  <a:gd name="connsiteY39" fmla="*/ 952570 h 4108535"/>
                  <a:gd name="connsiteX40" fmla="*/ 1246249 w 2487611"/>
                  <a:gd name="connsiteY40" fmla="*/ 752032 h 4108535"/>
                  <a:gd name="connsiteX41" fmla="*/ 1246249 w 2487611"/>
                  <a:gd name="connsiteY41" fmla="*/ 613020 h 4108535"/>
                  <a:gd name="connsiteX42" fmla="*/ 906699 w 2487611"/>
                  <a:gd name="connsiteY42" fmla="*/ 952570 h 4108535"/>
                  <a:gd name="connsiteX43" fmla="*/ 1246249 w 2487611"/>
                  <a:gd name="connsiteY43" fmla="*/ 1292120 h 4108535"/>
                  <a:gd name="connsiteX44" fmla="*/ 1585799 w 2487611"/>
                  <a:gd name="connsiteY44" fmla="*/ 952570 h 4108535"/>
                  <a:gd name="connsiteX45" fmla="*/ 1246249 w 2487611"/>
                  <a:gd name="connsiteY45" fmla="*/ 613020 h 4108535"/>
                  <a:gd name="connsiteX46" fmla="*/ 1247310 w 2487611"/>
                  <a:gd name="connsiteY46" fmla="*/ 0 h 4108535"/>
                  <a:gd name="connsiteX47" fmla="*/ 1243449 w 2487611"/>
                  <a:gd name="connsiteY47" fmla="*/ 101721 h 4108535"/>
                  <a:gd name="connsiteX48" fmla="*/ 1258169 w 2487611"/>
                  <a:gd name="connsiteY48" fmla="*/ 3411 h 4108535"/>
                  <a:gd name="connsiteX49" fmla="*/ 1891856 w 2487611"/>
                  <a:gd name="connsiteY49" fmla="*/ 704009 h 4108535"/>
                  <a:gd name="connsiteX50" fmla="*/ 2096831 w 2487611"/>
                  <a:gd name="connsiteY50" fmla="*/ 1543276 h 4108535"/>
                  <a:gd name="connsiteX51" fmla="*/ 2003408 w 2487611"/>
                  <a:gd name="connsiteY51" fmla="*/ 2044861 h 4108535"/>
                  <a:gd name="connsiteX52" fmla="*/ 2224895 w 2487611"/>
                  <a:gd name="connsiteY52" fmla="*/ 2180221 h 4108535"/>
                  <a:gd name="connsiteX53" fmla="*/ 2487611 w 2487611"/>
                  <a:gd name="connsiteY53" fmla="*/ 2910376 h 4108535"/>
                  <a:gd name="connsiteX54" fmla="*/ 1777602 w 2487611"/>
                  <a:gd name="connsiteY54" fmla="*/ 2646390 h 4108535"/>
                  <a:gd name="connsiteX55" fmla="*/ 1697050 w 2487611"/>
                  <a:gd name="connsiteY55" fmla="*/ 2794370 h 4108535"/>
                  <a:gd name="connsiteX56" fmla="*/ 789847 w 2487611"/>
                  <a:gd name="connsiteY56" fmla="*/ 2794370 h 4108535"/>
                  <a:gd name="connsiteX57" fmla="*/ 709405 w 2487611"/>
                  <a:gd name="connsiteY57" fmla="*/ 2646615 h 4108535"/>
                  <a:gd name="connsiteX58" fmla="*/ 0 w 2487611"/>
                  <a:gd name="connsiteY58" fmla="*/ 2910376 h 4108535"/>
                  <a:gd name="connsiteX59" fmla="*/ 262716 w 2487611"/>
                  <a:gd name="connsiteY59" fmla="*/ 2180221 h 4108535"/>
                  <a:gd name="connsiteX60" fmla="*/ 483603 w 2487611"/>
                  <a:gd name="connsiteY60" fmla="*/ 2045227 h 4108535"/>
                  <a:gd name="connsiteX61" fmla="*/ 390066 w 2487611"/>
                  <a:gd name="connsiteY61" fmla="*/ 1543276 h 4108535"/>
                  <a:gd name="connsiteX62" fmla="*/ 595041 w 2487611"/>
                  <a:gd name="connsiteY62" fmla="*/ 704009 h 4108535"/>
                  <a:gd name="connsiteX63" fmla="*/ 1247310 w 2487611"/>
                  <a:gd name="connsiteY63" fmla="*/ 0 h 4108535"/>
                  <a:gd name="connsiteX0" fmla="*/ 1355591 w 2487611"/>
                  <a:gd name="connsiteY0" fmla="*/ 3182538 h 4108535"/>
                  <a:gd name="connsiteX1" fmla="*/ 1668701 w 2487611"/>
                  <a:gd name="connsiteY1" fmla="*/ 3483122 h 4108535"/>
                  <a:gd name="connsiteX2" fmla="*/ 1698103 w 2487611"/>
                  <a:gd name="connsiteY2" fmla="*/ 3826765 h 4108535"/>
                  <a:gd name="connsiteX3" fmla="*/ 1503571 w 2487611"/>
                  <a:gd name="connsiteY3" fmla="*/ 3609273 h 4108535"/>
                  <a:gd name="connsiteX4" fmla="*/ 1461585 w 2487611"/>
                  <a:gd name="connsiteY4" fmla="*/ 3823014 h 4108535"/>
                  <a:gd name="connsiteX5" fmla="*/ 1244671 w 2487611"/>
                  <a:gd name="connsiteY5" fmla="*/ 4108535 h 4108535"/>
                  <a:gd name="connsiteX6" fmla="*/ 1079392 w 2487611"/>
                  <a:gd name="connsiteY6" fmla="*/ 3802776 h 4108535"/>
                  <a:gd name="connsiteX7" fmla="*/ 987763 w 2487611"/>
                  <a:gd name="connsiteY7" fmla="*/ 3670578 h 4108535"/>
                  <a:gd name="connsiteX8" fmla="*/ 854400 w 2487611"/>
                  <a:gd name="connsiteY8" fmla="*/ 3737300 h 4108535"/>
                  <a:gd name="connsiteX9" fmla="*/ 869102 w 2487611"/>
                  <a:gd name="connsiteY9" fmla="*/ 3413885 h 4108535"/>
                  <a:gd name="connsiteX10" fmla="*/ 1052587 w 2487611"/>
                  <a:gd name="connsiteY10" fmla="*/ 3216340 h 4108535"/>
                  <a:gd name="connsiteX11" fmla="*/ 1019981 w 2487611"/>
                  <a:gd name="connsiteY11" fmla="*/ 3260363 h 4108535"/>
                  <a:gd name="connsiteX12" fmla="*/ 1012121 w 2487611"/>
                  <a:gd name="connsiteY12" fmla="*/ 3433280 h 4108535"/>
                  <a:gd name="connsiteX13" fmla="*/ 1083424 w 2487611"/>
                  <a:gd name="connsiteY13" fmla="*/ 3397607 h 4108535"/>
                  <a:gd name="connsiteX14" fmla="*/ 1132416 w 2487611"/>
                  <a:gd name="connsiteY14" fmla="*/ 3468287 h 4108535"/>
                  <a:gd name="connsiteX15" fmla="*/ 1220783 w 2487611"/>
                  <a:gd name="connsiteY15" fmla="*/ 3631764 h 4108535"/>
                  <a:gd name="connsiteX16" fmla="*/ 1336759 w 2487611"/>
                  <a:gd name="connsiteY16" fmla="*/ 3479107 h 4108535"/>
                  <a:gd name="connsiteX17" fmla="*/ 1359207 w 2487611"/>
                  <a:gd name="connsiteY17" fmla="*/ 3364828 h 4108535"/>
                  <a:gd name="connsiteX18" fmla="*/ 1463216 w 2487611"/>
                  <a:gd name="connsiteY18" fmla="*/ 3481112 h 4108535"/>
                  <a:gd name="connsiteX19" fmla="*/ 1447496 w 2487611"/>
                  <a:gd name="connsiteY19" fmla="*/ 3297380 h 4108535"/>
                  <a:gd name="connsiteX20" fmla="*/ 1355591 w 2487611"/>
                  <a:gd name="connsiteY20" fmla="*/ 3182538 h 4108535"/>
                  <a:gd name="connsiteX21" fmla="*/ 803026 w 2487611"/>
                  <a:gd name="connsiteY21" fmla="*/ 2874973 h 4108535"/>
                  <a:gd name="connsiteX22" fmla="*/ 1689473 w 2487611"/>
                  <a:gd name="connsiteY22" fmla="*/ 2874973 h 4108535"/>
                  <a:gd name="connsiteX23" fmla="*/ 1482985 w 2487611"/>
                  <a:gd name="connsiteY23" fmla="*/ 3155021 h 4108535"/>
                  <a:gd name="connsiteX24" fmla="*/ 1009514 w 2487611"/>
                  <a:gd name="connsiteY24" fmla="*/ 3155021 h 4108535"/>
                  <a:gd name="connsiteX25" fmla="*/ 803026 w 2487611"/>
                  <a:gd name="connsiteY25" fmla="*/ 2874973 h 4108535"/>
                  <a:gd name="connsiteX26" fmla="*/ 1246249 w 2487611"/>
                  <a:gd name="connsiteY26" fmla="*/ 1574908 h 4108535"/>
                  <a:gd name="connsiteX27" fmla="*/ 1346518 w 2487611"/>
                  <a:gd name="connsiteY27" fmla="*/ 1675177 h 4108535"/>
                  <a:gd name="connsiteX28" fmla="*/ 1246249 w 2487611"/>
                  <a:gd name="connsiteY28" fmla="*/ 1775446 h 4108535"/>
                  <a:gd name="connsiteX29" fmla="*/ 1145980 w 2487611"/>
                  <a:gd name="connsiteY29" fmla="*/ 1675177 h 4108535"/>
                  <a:gd name="connsiteX30" fmla="*/ 1246249 w 2487611"/>
                  <a:gd name="connsiteY30" fmla="*/ 1574908 h 4108535"/>
                  <a:gd name="connsiteX31" fmla="*/ 1246249 w 2487611"/>
                  <a:gd name="connsiteY31" fmla="*/ 1505402 h 4108535"/>
                  <a:gd name="connsiteX32" fmla="*/ 1076474 w 2487611"/>
                  <a:gd name="connsiteY32" fmla="*/ 1675177 h 4108535"/>
                  <a:gd name="connsiteX33" fmla="*/ 1246249 w 2487611"/>
                  <a:gd name="connsiteY33" fmla="*/ 1844952 h 4108535"/>
                  <a:gd name="connsiteX34" fmla="*/ 1416024 w 2487611"/>
                  <a:gd name="connsiteY34" fmla="*/ 1675177 h 4108535"/>
                  <a:gd name="connsiteX35" fmla="*/ 1246249 w 2487611"/>
                  <a:gd name="connsiteY35" fmla="*/ 1505402 h 4108535"/>
                  <a:gd name="connsiteX36" fmla="*/ 1246249 w 2487611"/>
                  <a:gd name="connsiteY36" fmla="*/ 752032 h 4108535"/>
                  <a:gd name="connsiteX37" fmla="*/ 1446787 w 2487611"/>
                  <a:gd name="connsiteY37" fmla="*/ 952570 h 4108535"/>
                  <a:gd name="connsiteX38" fmla="*/ 1246249 w 2487611"/>
                  <a:gd name="connsiteY38" fmla="*/ 1153108 h 4108535"/>
                  <a:gd name="connsiteX39" fmla="*/ 1045711 w 2487611"/>
                  <a:gd name="connsiteY39" fmla="*/ 952570 h 4108535"/>
                  <a:gd name="connsiteX40" fmla="*/ 1246249 w 2487611"/>
                  <a:gd name="connsiteY40" fmla="*/ 752032 h 4108535"/>
                  <a:gd name="connsiteX41" fmla="*/ 1246249 w 2487611"/>
                  <a:gd name="connsiteY41" fmla="*/ 613020 h 4108535"/>
                  <a:gd name="connsiteX42" fmla="*/ 906699 w 2487611"/>
                  <a:gd name="connsiteY42" fmla="*/ 952570 h 4108535"/>
                  <a:gd name="connsiteX43" fmla="*/ 1246249 w 2487611"/>
                  <a:gd name="connsiteY43" fmla="*/ 1292120 h 4108535"/>
                  <a:gd name="connsiteX44" fmla="*/ 1585799 w 2487611"/>
                  <a:gd name="connsiteY44" fmla="*/ 952570 h 4108535"/>
                  <a:gd name="connsiteX45" fmla="*/ 1246249 w 2487611"/>
                  <a:gd name="connsiteY45" fmla="*/ 613020 h 4108535"/>
                  <a:gd name="connsiteX46" fmla="*/ 1247310 w 2487611"/>
                  <a:gd name="connsiteY46" fmla="*/ 0 h 4108535"/>
                  <a:gd name="connsiteX47" fmla="*/ 1243449 w 2487611"/>
                  <a:gd name="connsiteY47" fmla="*/ 101721 h 4108535"/>
                  <a:gd name="connsiteX48" fmla="*/ 1258169 w 2487611"/>
                  <a:gd name="connsiteY48" fmla="*/ 3411 h 4108535"/>
                  <a:gd name="connsiteX49" fmla="*/ 1891856 w 2487611"/>
                  <a:gd name="connsiteY49" fmla="*/ 704009 h 4108535"/>
                  <a:gd name="connsiteX50" fmla="*/ 2096831 w 2487611"/>
                  <a:gd name="connsiteY50" fmla="*/ 1543276 h 4108535"/>
                  <a:gd name="connsiteX51" fmla="*/ 2003408 w 2487611"/>
                  <a:gd name="connsiteY51" fmla="*/ 2044861 h 4108535"/>
                  <a:gd name="connsiteX52" fmla="*/ 2224895 w 2487611"/>
                  <a:gd name="connsiteY52" fmla="*/ 2180221 h 4108535"/>
                  <a:gd name="connsiteX53" fmla="*/ 2487611 w 2487611"/>
                  <a:gd name="connsiteY53" fmla="*/ 2910376 h 4108535"/>
                  <a:gd name="connsiteX54" fmla="*/ 1777602 w 2487611"/>
                  <a:gd name="connsiteY54" fmla="*/ 2646390 h 4108535"/>
                  <a:gd name="connsiteX55" fmla="*/ 1697050 w 2487611"/>
                  <a:gd name="connsiteY55" fmla="*/ 2794370 h 4108535"/>
                  <a:gd name="connsiteX56" fmla="*/ 789847 w 2487611"/>
                  <a:gd name="connsiteY56" fmla="*/ 2794370 h 4108535"/>
                  <a:gd name="connsiteX57" fmla="*/ 709405 w 2487611"/>
                  <a:gd name="connsiteY57" fmla="*/ 2646615 h 4108535"/>
                  <a:gd name="connsiteX58" fmla="*/ 0 w 2487611"/>
                  <a:gd name="connsiteY58" fmla="*/ 2910376 h 4108535"/>
                  <a:gd name="connsiteX59" fmla="*/ 262716 w 2487611"/>
                  <a:gd name="connsiteY59" fmla="*/ 2180221 h 4108535"/>
                  <a:gd name="connsiteX60" fmla="*/ 483603 w 2487611"/>
                  <a:gd name="connsiteY60" fmla="*/ 2045227 h 4108535"/>
                  <a:gd name="connsiteX61" fmla="*/ 390066 w 2487611"/>
                  <a:gd name="connsiteY61" fmla="*/ 1543276 h 4108535"/>
                  <a:gd name="connsiteX62" fmla="*/ 595041 w 2487611"/>
                  <a:gd name="connsiteY62" fmla="*/ 704009 h 4108535"/>
                  <a:gd name="connsiteX63" fmla="*/ 1247310 w 2487611"/>
                  <a:gd name="connsiteY63" fmla="*/ 0 h 4108535"/>
                  <a:gd name="connsiteX0" fmla="*/ 1355591 w 2487611"/>
                  <a:gd name="connsiteY0" fmla="*/ 3182538 h 4108535"/>
                  <a:gd name="connsiteX1" fmla="*/ 1668701 w 2487611"/>
                  <a:gd name="connsiteY1" fmla="*/ 3483122 h 4108535"/>
                  <a:gd name="connsiteX2" fmla="*/ 1698103 w 2487611"/>
                  <a:gd name="connsiteY2" fmla="*/ 3826765 h 4108535"/>
                  <a:gd name="connsiteX3" fmla="*/ 1503571 w 2487611"/>
                  <a:gd name="connsiteY3" fmla="*/ 3609273 h 4108535"/>
                  <a:gd name="connsiteX4" fmla="*/ 1461585 w 2487611"/>
                  <a:gd name="connsiteY4" fmla="*/ 3823014 h 4108535"/>
                  <a:gd name="connsiteX5" fmla="*/ 1244671 w 2487611"/>
                  <a:gd name="connsiteY5" fmla="*/ 4108535 h 4108535"/>
                  <a:gd name="connsiteX6" fmla="*/ 1079392 w 2487611"/>
                  <a:gd name="connsiteY6" fmla="*/ 3802776 h 4108535"/>
                  <a:gd name="connsiteX7" fmla="*/ 987763 w 2487611"/>
                  <a:gd name="connsiteY7" fmla="*/ 3670578 h 4108535"/>
                  <a:gd name="connsiteX8" fmla="*/ 854400 w 2487611"/>
                  <a:gd name="connsiteY8" fmla="*/ 3737300 h 4108535"/>
                  <a:gd name="connsiteX9" fmla="*/ 869102 w 2487611"/>
                  <a:gd name="connsiteY9" fmla="*/ 3413885 h 4108535"/>
                  <a:gd name="connsiteX10" fmla="*/ 1052587 w 2487611"/>
                  <a:gd name="connsiteY10" fmla="*/ 3216340 h 4108535"/>
                  <a:gd name="connsiteX11" fmla="*/ 1019981 w 2487611"/>
                  <a:gd name="connsiteY11" fmla="*/ 3260363 h 4108535"/>
                  <a:gd name="connsiteX12" fmla="*/ 1012121 w 2487611"/>
                  <a:gd name="connsiteY12" fmla="*/ 3433280 h 4108535"/>
                  <a:gd name="connsiteX13" fmla="*/ 1083424 w 2487611"/>
                  <a:gd name="connsiteY13" fmla="*/ 3397607 h 4108535"/>
                  <a:gd name="connsiteX14" fmla="*/ 1132416 w 2487611"/>
                  <a:gd name="connsiteY14" fmla="*/ 3468287 h 4108535"/>
                  <a:gd name="connsiteX15" fmla="*/ 1220783 w 2487611"/>
                  <a:gd name="connsiteY15" fmla="*/ 3631764 h 4108535"/>
                  <a:gd name="connsiteX16" fmla="*/ 1336759 w 2487611"/>
                  <a:gd name="connsiteY16" fmla="*/ 3479107 h 4108535"/>
                  <a:gd name="connsiteX17" fmla="*/ 1359207 w 2487611"/>
                  <a:gd name="connsiteY17" fmla="*/ 3364828 h 4108535"/>
                  <a:gd name="connsiteX18" fmla="*/ 1463216 w 2487611"/>
                  <a:gd name="connsiteY18" fmla="*/ 3481112 h 4108535"/>
                  <a:gd name="connsiteX19" fmla="*/ 1447496 w 2487611"/>
                  <a:gd name="connsiteY19" fmla="*/ 3297380 h 4108535"/>
                  <a:gd name="connsiteX20" fmla="*/ 1355591 w 2487611"/>
                  <a:gd name="connsiteY20" fmla="*/ 3182538 h 4108535"/>
                  <a:gd name="connsiteX21" fmla="*/ 803026 w 2487611"/>
                  <a:gd name="connsiteY21" fmla="*/ 2874973 h 4108535"/>
                  <a:gd name="connsiteX22" fmla="*/ 1689473 w 2487611"/>
                  <a:gd name="connsiteY22" fmla="*/ 2874973 h 4108535"/>
                  <a:gd name="connsiteX23" fmla="*/ 1482985 w 2487611"/>
                  <a:gd name="connsiteY23" fmla="*/ 3155021 h 4108535"/>
                  <a:gd name="connsiteX24" fmla="*/ 1009514 w 2487611"/>
                  <a:gd name="connsiteY24" fmla="*/ 3155021 h 4108535"/>
                  <a:gd name="connsiteX25" fmla="*/ 803026 w 2487611"/>
                  <a:gd name="connsiteY25" fmla="*/ 2874973 h 4108535"/>
                  <a:gd name="connsiteX26" fmla="*/ 1246249 w 2487611"/>
                  <a:gd name="connsiteY26" fmla="*/ 1574908 h 4108535"/>
                  <a:gd name="connsiteX27" fmla="*/ 1346518 w 2487611"/>
                  <a:gd name="connsiteY27" fmla="*/ 1675177 h 4108535"/>
                  <a:gd name="connsiteX28" fmla="*/ 1246249 w 2487611"/>
                  <a:gd name="connsiteY28" fmla="*/ 1775446 h 4108535"/>
                  <a:gd name="connsiteX29" fmla="*/ 1145980 w 2487611"/>
                  <a:gd name="connsiteY29" fmla="*/ 1675177 h 4108535"/>
                  <a:gd name="connsiteX30" fmla="*/ 1246249 w 2487611"/>
                  <a:gd name="connsiteY30" fmla="*/ 1574908 h 4108535"/>
                  <a:gd name="connsiteX31" fmla="*/ 1246249 w 2487611"/>
                  <a:gd name="connsiteY31" fmla="*/ 1505402 h 4108535"/>
                  <a:gd name="connsiteX32" fmla="*/ 1076474 w 2487611"/>
                  <a:gd name="connsiteY32" fmla="*/ 1675177 h 4108535"/>
                  <a:gd name="connsiteX33" fmla="*/ 1246249 w 2487611"/>
                  <a:gd name="connsiteY33" fmla="*/ 1844952 h 4108535"/>
                  <a:gd name="connsiteX34" fmla="*/ 1416024 w 2487611"/>
                  <a:gd name="connsiteY34" fmla="*/ 1675177 h 4108535"/>
                  <a:gd name="connsiteX35" fmla="*/ 1246249 w 2487611"/>
                  <a:gd name="connsiteY35" fmla="*/ 1505402 h 4108535"/>
                  <a:gd name="connsiteX36" fmla="*/ 1246249 w 2487611"/>
                  <a:gd name="connsiteY36" fmla="*/ 752032 h 4108535"/>
                  <a:gd name="connsiteX37" fmla="*/ 1446787 w 2487611"/>
                  <a:gd name="connsiteY37" fmla="*/ 952570 h 4108535"/>
                  <a:gd name="connsiteX38" fmla="*/ 1246249 w 2487611"/>
                  <a:gd name="connsiteY38" fmla="*/ 1153108 h 4108535"/>
                  <a:gd name="connsiteX39" fmla="*/ 1045711 w 2487611"/>
                  <a:gd name="connsiteY39" fmla="*/ 952570 h 4108535"/>
                  <a:gd name="connsiteX40" fmla="*/ 1246249 w 2487611"/>
                  <a:gd name="connsiteY40" fmla="*/ 752032 h 4108535"/>
                  <a:gd name="connsiteX41" fmla="*/ 1246249 w 2487611"/>
                  <a:gd name="connsiteY41" fmla="*/ 613020 h 4108535"/>
                  <a:gd name="connsiteX42" fmla="*/ 906699 w 2487611"/>
                  <a:gd name="connsiteY42" fmla="*/ 952570 h 4108535"/>
                  <a:gd name="connsiteX43" fmla="*/ 1246249 w 2487611"/>
                  <a:gd name="connsiteY43" fmla="*/ 1292120 h 4108535"/>
                  <a:gd name="connsiteX44" fmla="*/ 1585799 w 2487611"/>
                  <a:gd name="connsiteY44" fmla="*/ 952570 h 4108535"/>
                  <a:gd name="connsiteX45" fmla="*/ 1246249 w 2487611"/>
                  <a:gd name="connsiteY45" fmla="*/ 613020 h 4108535"/>
                  <a:gd name="connsiteX46" fmla="*/ 1247310 w 2487611"/>
                  <a:gd name="connsiteY46" fmla="*/ 0 h 4108535"/>
                  <a:gd name="connsiteX47" fmla="*/ 1243449 w 2487611"/>
                  <a:gd name="connsiteY47" fmla="*/ 101721 h 4108535"/>
                  <a:gd name="connsiteX48" fmla="*/ 1258169 w 2487611"/>
                  <a:gd name="connsiteY48" fmla="*/ 3411 h 4108535"/>
                  <a:gd name="connsiteX49" fmla="*/ 1891856 w 2487611"/>
                  <a:gd name="connsiteY49" fmla="*/ 704009 h 4108535"/>
                  <a:gd name="connsiteX50" fmla="*/ 2096831 w 2487611"/>
                  <a:gd name="connsiteY50" fmla="*/ 1543276 h 4108535"/>
                  <a:gd name="connsiteX51" fmla="*/ 2003408 w 2487611"/>
                  <a:gd name="connsiteY51" fmla="*/ 2044861 h 4108535"/>
                  <a:gd name="connsiteX52" fmla="*/ 2224895 w 2487611"/>
                  <a:gd name="connsiteY52" fmla="*/ 2180221 h 4108535"/>
                  <a:gd name="connsiteX53" fmla="*/ 2487611 w 2487611"/>
                  <a:gd name="connsiteY53" fmla="*/ 2910376 h 4108535"/>
                  <a:gd name="connsiteX54" fmla="*/ 1777602 w 2487611"/>
                  <a:gd name="connsiteY54" fmla="*/ 2646390 h 4108535"/>
                  <a:gd name="connsiteX55" fmla="*/ 1697050 w 2487611"/>
                  <a:gd name="connsiteY55" fmla="*/ 2794370 h 4108535"/>
                  <a:gd name="connsiteX56" fmla="*/ 789847 w 2487611"/>
                  <a:gd name="connsiteY56" fmla="*/ 2794370 h 4108535"/>
                  <a:gd name="connsiteX57" fmla="*/ 709405 w 2487611"/>
                  <a:gd name="connsiteY57" fmla="*/ 2646615 h 4108535"/>
                  <a:gd name="connsiteX58" fmla="*/ 0 w 2487611"/>
                  <a:gd name="connsiteY58" fmla="*/ 2910376 h 4108535"/>
                  <a:gd name="connsiteX59" fmla="*/ 262716 w 2487611"/>
                  <a:gd name="connsiteY59" fmla="*/ 2180221 h 4108535"/>
                  <a:gd name="connsiteX60" fmla="*/ 483603 w 2487611"/>
                  <a:gd name="connsiteY60" fmla="*/ 2045227 h 4108535"/>
                  <a:gd name="connsiteX61" fmla="*/ 390066 w 2487611"/>
                  <a:gd name="connsiteY61" fmla="*/ 1543276 h 4108535"/>
                  <a:gd name="connsiteX62" fmla="*/ 595041 w 2487611"/>
                  <a:gd name="connsiteY62" fmla="*/ 704009 h 4108535"/>
                  <a:gd name="connsiteX63" fmla="*/ 1247310 w 2487611"/>
                  <a:gd name="connsiteY63" fmla="*/ 0 h 4108535"/>
                  <a:gd name="connsiteX0" fmla="*/ 1355591 w 2487611"/>
                  <a:gd name="connsiteY0" fmla="*/ 3182538 h 4108535"/>
                  <a:gd name="connsiteX1" fmla="*/ 1668701 w 2487611"/>
                  <a:gd name="connsiteY1" fmla="*/ 3483122 h 4108535"/>
                  <a:gd name="connsiteX2" fmla="*/ 1698103 w 2487611"/>
                  <a:gd name="connsiteY2" fmla="*/ 3826765 h 4108535"/>
                  <a:gd name="connsiteX3" fmla="*/ 1503571 w 2487611"/>
                  <a:gd name="connsiteY3" fmla="*/ 3609273 h 4108535"/>
                  <a:gd name="connsiteX4" fmla="*/ 1461585 w 2487611"/>
                  <a:gd name="connsiteY4" fmla="*/ 3823014 h 4108535"/>
                  <a:gd name="connsiteX5" fmla="*/ 1244671 w 2487611"/>
                  <a:gd name="connsiteY5" fmla="*/ 4108535 h 4108535"/>
                  <a:gd name="connsiteX6" fmla="*/ 1079392 w 2487611"/>
                  <a:gd name="connsiteY6" fmla="*/ 3802776 h 4108535"/>
                  <a:gd name="connsiteX7" fmla="*/ 987763 w 2487611"/>
                  <a:gd name="connsiteY7" fmla="*/ 3670578 h 4108535"/>
                  <a:gd name="connsiteX8" fmla="*/ 854400 w 2487611"/>
                  <a:gd name="connsiteY8" fmla="*/ 3737300 h 4108535"/>
                  <a:gd name="connsiteX9" fmla="*/ 869102 w 2487611"/>
                  <a:gd name="connsiteY9" fmla="*/ 3413885 h 4108535"/>
                  <a:gd name="connsiteX10" fmla="*/ 1052587 w 2487611"/>
                  <a:gd name="connsiteY10" fmla="*/ 3216340 h 4108535"/>
                  <a:gd name="connsiteX11" fmla="*/ 1019981 w 2487611"/>
                  <a:gd name="connsiteY11" fmla="*/ 3260363 h 4108535"/>
                  <a:gd name="connsiteX12" fmla="*/ 1012121 w 2487611"/>
                  <a:gd name="connsiteY12" fmla="*/ 3433280 h 4108535"/>
                  <a:gd name="connsiteX13" fmla="*/ 1083424 w 2487611"/>
                  <a:gd name="connsiteY13" fmla="*/ 3397607 h 4108535"/>
                  <a:gd name="connsiteX14" fmla="*/ 1132416 w 2487611"/>
                  <a:gd name="connsiteY14" fmla="*/ 3468287 h 4108535"/>
                  <a:gd name="connsiteX15" fmla="*/ 1220783 w 2487611"/>
                  <a:gd name="connsiteY15" fmla="*/ 3631764 h 4108535"/>
                  <a:gd name="connsiteX16" fmla="*/ 1336759 w 2487611"/>
                  <a:gd name="connsiteY16" fmla="*/ 3479107 h 4108535"/>
                  <a:gd name="connsiteX17" fmla="*/ 1359207 w 2487611"/>
                  <a:gd name="connsiteY17" fmla="*/ 3364828 h 4108535"/>
                  <a:gd name="connsiteX18" fmla="*/ 1463216 w 2487611"/>
                  <a:gd name="connsiteY18" fmla="*/ 3481112 h 4108535"/>
                  <a:gd name="connsiteX19" fmla="*/ 1447496 w 2487611"/>
                  <a:gd name="connsiteY19" fmla="*/ 3297380 h 4108535"/>
                  <a:gd name="connsiteX20" fmla="*/ 1355591 w 2487611"/>
                  <a:gd name="connsiteY20" fmla="*/ 3182538 h 4108535"/>
                  <a:gd name="connsiteX21" fmla="*/ 803026 w 2487611"/>
                  <a:gd name="connsiteY21" fmla="*/ 2874973 h 4108535"/>
                  <a:gd name="connsiteX22" fmla="*/ 1689473 w 2487611"/>
                  <a:gd name="connsiteY22" fmla="*/ 2874973 h 4108535"/>
                  <a:gd name="connsiteX23" fmla="*/ 1482985 w 2487611"/>
                  <a:gd name="connsiteY23" fmla="*/ 3155021 h 4108535"/>
                  <a:gd name="connsiteX24" fmla="*/ 1009514 w 2487611"/>
                  <a:gd name="connsiteY24" fmla="*/ 3155021 h 4108535"/>
                  <a:gd name="connsiteX25" fmla="*/ 803026 w 2487611"/>
                  <a:gd name="connsiteY25" fmla="*/ 2874973 h 4108535"/>
                  <a:gd name="connsiteX26" fmla="*/ 1246249 w 2487611"/>
                  <a:gd name="connsiteY26" fmla="*/ 1574908 h 4108535"/>
                  <a:gd name="connsiteX27" fmla="*/ 1346518 w 2487611"/>
                  <a:gd name="connsiteY27" fmla="*/ 1675177 h 4108535"/>
                  <a:gd name="connsiteX28" fmla="*/ 1246249 w 2487611"/>
                  <a:gd name="connsiteY28" fmla="*/ 1775446 h 4108535"/>
                  <a:gd name="connsiteX29" fmla="*/ 1145980 w 2487611"/>
                  <a:gd name="connsiteY29" fmla="*/ 1675177 h 4108535"/>
                  <a:gd name="connsiteX30" fmla="*/ 1246249 w 2487611"/>
                  <a:gd name="connsiteY30" fmla="*/ 1574908 h 4108535"/>
                  <a:gd name="connsiteX31" fmla="*/ 1246249 w 2487611"/>
                  <a:gd name="connsiteY31" fmla="*/ 1505402 h 4108535"/>
                  <a:gd name="connsiteX32" fmla="*/ 1076474 w 2487611"/>
                  <a:gd name="connsiteY32" fmla="*/ 1675177 h 4108535"/>
                  <a:gd name="connsiteX33" fmla="*/ 1246249 w 2487611"/>
                  <a:gd name="connsiteY33" fmla="*/ 1844952 h 4108535"/>
                  <a:gd name="connsiteX34" fmla="*/ 1416024 w 2487611"/>
                  <a:gd name="connsiteY34" fmla="*/ 1675177 h 4108535"/>
                  <a:gd name="connsiteX35" fmla="*/ 1246249 w 2487611"/>
                  <a:gd name="connsiteY35" fmla="*/ 1505402 h 4108535"/>
                  <a:gd name="connsiteX36" fmla="*/ 1246249 w 2487611"/>
                  <a:gd name="connsiteY36" fmla="*/ 752032 h 4108535"/>
                  <a:gd name="connsiteX37" fmla="*/ 1446787 w 2487611"/>
                  <a:gd name="connsiteY37" fmla="*/ 952570 h 4108535"/>
                  <a:gd name="connsiteX38" fmla="*/ 1246249 w 2487611"/>
                  <a:gd name="connsiteY38" fmla="*/ 1153108 h 4108535"/>
                  <a:gd name="connsiteX39" fmla="*/ 1045711 w 2487611"/>
                  <a:gd name="connsiteY39" fmla="*/ 952570 h 4108535"/>
                  <a:gd name="connsiteX40" fmla="*/ 1246249 w 2487611"/>
                  <a:gd name="connsiteY40" fmla="*/ 752032 h 4108535"/>
                  <a:gd name="connsiteX41" fmla="*/ 1246249 w 2487611"/>
                  <a:gd name="connsiteY41" fmla="*/ 613020 h 4108535"/>
                  <a:gd name="connsiteX42" fmla="*/ 906699 w 2487611"/>
                  <a:gd name="connsiteY42" fmla="*/ 952570 h 4108535"/>
                  <a:gd name="connsiteX43" fmla="*/ 1246249 w 2487611"/>
                  <a:gd name="connsiteY43" fmla="*/ 1292120 h 4108535"/>
                  <a:gd name="connsiteX44" fmla="*/ 1585799 w 2487611"/>
                  <a:gd name="connsiteY44" fmla="*/ 952570 h 4108535"/>
                  <a:gd name="connsiteX45" fmla="*/ 1246249 w 2487611"/>
                  <a:gd name="connsiteY45" fmla="*/ 613020 h 4108535"/>
                  <a:gd name="connsiteX46" fmla="*/ 1247310 w 2487611"/>
                  <a:gd name="connsiteY46" fmla="*/ 0 h 4108535"/>
                  <a:gd name="connsiteX47" fmla="*/ 1243449 w 2487611"/>
                  <a:gd name="connsiteY47" fmla="*/ 101721 h 4108535"/>
                  <a:gd name="connsiteX48" fmla="*/ 1258169 w 2487611"/>
                  <a:gd name="connsiteY48" fmla="*/ 3411 h 4108535"/>
                  <a:gd name="connsiteX49" fmla="*/ 1891856 w 2487611"/>
                  <a:gd name="connsiteY49" fmla="*/ 704009 h 4108535"/>
                  <a:gd name="connsiteX50" fmla="*/ 2096831 w 2487611"/>
                  <a:gd name="connsiteY50" fmla="*/ 1543276 h 4108535"/>
                  <a:gd name="connsiteX51" fmla="*/ 2003408 w 2487611"/>
                  <a:gd name="connsiteY51" fmla="*/ 2044861 h 4108535"/>
                  <a:gd name="connsiteX52" fmla="*/ 2224895 w 2487611"/>
                  <a:gd name="connsiteY52" fmla="*/ 2180221 h 4108535"/>
                  <a:gd name="connsiteX53" fmla="*/ 2487611 w 2487611"/>
                  <a:gd name="connsiteY53" fmla="*/ 2910376 h 4108535"/>
                  <a:gd name="connsiteX54" fmla="*/ 1777602 w 2487611"/>
                  <a:gd name="connsiteY54" fmla="*/ 2646390 h 4108535"/>
                  <a:gd name="connsiteX55" fmla="*/ 1697050 w 2487611"/>
                  <a:gd name="connsiteY55" fmla="*/ 2794370 h 4108535"/>
                  <a:gd name="connsiteX56" fmla="*/ 789847 w 2487611"/>
                  <a:gd name="connsiteY56" fmla="*/ 2794370 h 4108535"/>
                  <a:gd name="connsiteX57" fmla="*/ 709405 w 2487611"/>
                  <a:gd name="connsiteY57" fmla="*/ 2646615 h 4108535"/>
                  <a:gd name="connsiteX58" fmla="*/ 0 w 2487611"/>
                  <a:gd name="connsiteY58" fmla="*/ 2910376 h 4108535"/>
                  <a:gd name="connsiteX59" fmla="*/ 262716 w 2487611"/>
                  <a:gd name="connsiteY59" fmla="*/ 2180221 h 4108535"/>
                  <a:gd name="connsiteX60" fmla="*/ 483603 w 2487611"/>
                  <a:gd name="connsiteY60" fmla="*/ 2045227 h 4108535"/>
                  <a:gd name="connsiteX61" fmla="*/ 390066 w 2487611"/>
                  <a:gd name="connsiteY61" fmla="*/ 1543276 h 4108535"/>
                  <a:gd name="connsiteX62" fmla="*/ 595041 w 2487611"/>
                  <a:gd name="connsiteY62" fmla="*/ 704009 h 4108535"/>
                  <a:gd name="connsiteX63" fmla="*/ 1247310 w 2487611"/>
                  <a:gd name="connsiteY63" fmla="*/ 0 h 4108535"/>
                  <a:gd name="connsiteX0" fmla="*/ 1355591 w 2487611"/>
                  <a:gd name="connsiteY0" fmla="*/ 3191732 h 4117729"/>
                  <a:gd name="connsiteX1" fmla="*/ 1668701 w 2487611"/>
                  <a:gd name="connsiteY1" fmla="*/ 3492316 h 4117729"/>
                  <a:gd name="connsiteX2" fmla="*/ 1698103 w 2487611"/>
                  <a:gd name="connsiteY2" fmla="*/ 3835959 h 4117729"/>
                  <a:gd name="connsiteX3" fmla="*/ 1503571 w 2487611"/>
                  <a:gd name="connsiteY3" fmla="*/ 3618467 h 4117729"/>
                  <a:gd name="connsiteX4" fmla="*/ 1461585 w 2487611"/>
                  <a:gd name="connsiteY4" fmla="*/ 3832208 h 4117729"/>
                  <a:gd name="connsiteX5" fmla="*/ 1244671 w 2487611"/>
                  <a:gd name="connsiteY5" fmla="*/ 4117729 h 4117729"/>
                  <a:gd name="connsiteX6" fmla="*/ 1079392 w 2487611"/>
                  <a:gd name="connsiteY6" fmla="*/ 3811970 h 4117729"/>
                  <a:gd name="connsiteX7" fmla="*/ 987763 w 2487611"/>
                  <a:gd name="connsiteY7" fmla="*/ 3679772 h 4117729"/>
                  <a:gd name="connsiteX8" fmla="*/ 854400 w 2487611"/>
                  <a:gd name="connsiteY8" fmla="*/ 3746494 h 4117729"/>
                  <a:gd name="connsiteX9" fmla="*/ 869102 w 2487611"/>
                  <a:gd name="connsiteY9" fmla="*/ 3423079 h 4117729"/>
                  <a:gd name="connsiteX10" fmla="*/ 1052587 w 2487611"/>
                  <a:gd name="connsiteY10" fmla="*/ 3225534 h 4117729"/>
                  <a:gd name="connsiteX11" fmla="*/ 1019981 w 2487611"/>
                  <a:gd name="connsiteY11" fmla="*/ 3269557 h 4117729"/>
                  <a:gd name="connsiteX12" fmla="*/ 1012121 w 2487611"/>
                  <a:gd name="connsiteY12" fmla="*/ 3442474 h 4117729"/>
                  <a:gd name="connsiteX13" fmla="*/ 1083424 w 2487611"/>
                  <a:gd name="connsiteY13" fmla="*/ 3406801 h 4117729"/>
                  <a:gd name="connsiteX14" fmla="*/ 1132416 w 2487611"/>
                  <a:gd name="connsiteY14" fmla="*/ 3477481 h 4117729"/>
                  <a:gd name="connsiteX15" fmla="*/ 1220783 w 2487611"/>
                  <a:gd name="connsiteY15" fmla="*/ 3640958 h 4117729"/>
                  <a:gd name="connsiteX16" fmla="*/ 1336759 w 2487611"/>
                  <a:gd name="connsiteY16" fmla="*/ 3488301 h 4117729"/>
                  <a:gd name="connsiteX17" fmla="*/ 1359207 w 2487611"/>
                  <a:gd name="connsiteY17" fmla="*/ 3374022 h 4117729"/>
                  <a:gd name="connsiteX18" fmla="*/ 1463216 w 2487611"/>
                  <a:gd name="connsiteY18" fmla="*/ 3490306 h 4117729"/>
                  <a:gd name="connsiteX19" fmla="*/ 1447496 w 2487611"/>
                  <a:gd name="connsiteY19" fmla="*/ 3306574 h 4117729"/>
                  <a:gd name="connsiteX20" fmla="*/ 1355591 w 2487611"/>
                  <a:gd name="connsiteY20" fmla="*/ 3191732 h 4117729"/>
                  <a:gd name="connsiteX21" fmla="*/ 803026 w 2487611"/>
                  <a:gd name="connsiteY21" fmla="*/ 2884167 h 4117729"/>
                  <a:gd name="connsiteX22" fmla="*/ 1689473 w 2487611"/>
                  <a:gd name="connsiteY22" fmla="*/ 2884167 h 4117729"/>
                  <a:gd name="connsiteX23" fmla="*/ 1482985 w 2487611"/>
                  <a:gd name="connsiteY23" fmla="*/ 3164215 h 4117729"/>
                  <a:gd name="connsiteX24" fmla="*/ 1009514 w 2487611"/>
                  <a:gd name="connsiteY24" fmla="*/ 3164215 h 4117729"/>
                  <a:gd name="connsiteX25" fmla="*/ 803026 w 2487611"/>
                  <a:gd name="connsiteY25" fmla="*/ 2884167 h 4117729"/>
                  <a:gd name="connsiteX26" fmla="*/ 1246249 w 2487611"/>
                  <a:gd name="connsiteY26" fmla="*/ 1584102 h 4117729"/>
                  <a:gd name="connsiteX27" fmla="*/ 1346518 w 2487611"/>
                  <a:gd name="connsiteY27" fmla="*/ 1684371 h 4117729"/>
                  <a:gd name="connsiteX28" fmla="*/ 1246249 w 2487611"/>
                  <a:gd name="connsiteY28" fmla="*/ 1784640 h 4117729"/>
                  <a:gd name="connsiteX29" fmla="*/ 1145980 w 2487611"/>
                  <a:gd name="connsiteY29" fmla="*/ 1684371 h 4117729"/>
                  <a:gd name="connsiteX30" fmla="*/ 1246249 w 2487611"/>
                  <a:gd name="connsiteY30" fmla="*/ 1584102 h 4117729"/>
                  <a:gd name="connsiteX31" fmla="*/ 1246249 w 2487611"/>
                  <a:gd name="connsiteY31" fmla="*/ 1514596 h 4117729"/>
                  <a:gd name="connsiteX32" fmla="*/ 1076474 w 2487611"/>
                  <a:gd name="connsiteY32" fmla="*/ 1684371 h 4117729"/>
                  <a:gd name="connsiteX33" fmla="*/ 1246249 w 2487611"/>
                  <a:gd name="connsiteY33" fmla="*/ 1854146 h 4117729"/>
                  <a:gd name="connsiteX34" fmla="*/ 1416024 w 2487611"/>
                  <a:gd name="connsiteY34" fmla="*/ 1684371 h 4117729"/>
                  <a:gd name="connsiteX35" fmla="*/ 1246249 w 2487611"/>
                  <a:gd name="connsiteY35" fmla="*/ 1514596 h 4117729"/>
                  <a:gd name="connsiteX36" fmla="*/ 1246249 w 2487611"/>
                  <a:gd name="connsiteY36" fmla="*/ 761226 h 4117729"/>
                  <a:gd name="connsiteX37" fmla="*/ 1446787 w 2487611"/>
                  <a:gd name="connsiteY37" fmla="*/ 961764 h 4117729"/>
                  <a:gd name="connsiteX38" fmla="*/ 1246249 w 2487611"/>
                  <a:gd name="connsiteY38" fmla="*/ 1162302 h 4117729"/>
                  <a:gd name="connsiteX39" fmla="*/ 1045711 w 2487611"/>
                  <a:gd name="connsiteY39" fmla="*/ 961764 h 4117729"/>
                  <a:gd name="connsiteX40" fmla="*/ 1246249 w 2487611"/>
                  <a:gd name="connsiteY40" fmla="*/ 761226 h 4117729"/>
                  <a:gd name="connsiteX41" fmla="*/ 1246249 w 2487611"/>
                  <a:gd name="connsiteY41" fmla="*/ 622214 h 4117729"/>
                  <a:gd name="connsiteX42" fmla="*/ 906699 w 2487611"/>
                  <a:gd name="connsiteY42" fmla="*/ 961764 h 4117729"/>
                  <a:gd name="connsiteX43" fmla="*/ 1246249 w 2487611"/>
                  <a:gd name="connsiteY43" fmla="*/ 1301314 h 4117729"/>
                  <a:gd name="connsiteX44" fmla="*/ 1585799 w 2487611"/>
                  <a:gd name="connsiteY44" fmla="*/ 961764 h 4117729"/>
                  <a:gd name="connsiteX45" fmla="*/ 1246249 w 2487611"/>
                  <a:gd name="connsiteY45" fmla="*/ 622214 h 4117729"/>
                  <a:gd name="connsiteX46" fmla="*/ 1237076 w 2487611"/>
                  <a:gd name="connsiteY46" fmla="*/ 0 h 4117729"/>
                  <a:gd name="connsiteX47" fmla="*/ 1243449 w 2487611"/>
                  <a:gd name="connsiteY47" fmla="*/ 110915 h 4117729"/>
                  <a:gd name="connsiteX48" fmla="*/ 1258169 w 2487611"/>
                  <a:gd name="connsiteY48" fmla="*/ 12605 h 4117729"/>
                  <a:gd name="connsiteX49" fmla="*/ 1891856 w 2487611"/>
                  <a:gd name="connsiteY49" fmla="*/ 713203 h 4117729"/>
                  <a:gd name="connsiteX50" fmla="*/ 2096831 w 2487611"/>
                  <a:gd name="connsiteY50" fmla="*/ 1552470 h 4117729"/>
                  <a:gd name="connsiteX51" fmla="*/ 2003408 w 2487611"/>
                  <a:gd name="connsiteY51" fmla="*/ 2054055 h 4117729"/>
                  <a:gd name="connsiteX52" fmla="*/ 2224895 w 2487611"/>
                  <a:gd name="connsiteY52" fmla="*/ 2189415 h 4117729"/>
                  <a:gd name="connsiteX53" fmla="*/ 2487611 w 2487611"/>
                  <a:gd name="connsiteY53" fmla="*/ 2919570 h 4117729"/>
                  <a:gd name="connsiteX54" fmla="*/ 1777602 w 2487611"/>
                  <a:gd name="connsiteY54" fmla="*/ 2655584 h 4117729"/>
                  <a:gd name="connsiteX55" fmla="*/ 1697050 w 2487611"/>
                  <a:gd name="connsiteY55" fmla="*/ 2803564 h 4117729"/>
                  <a:gd name="connsiteX56" fmla="*/ 789847 w 2487611"/>
                  <a:gd name="connsiteY56" fmla="*/ 2803564 h 4117729"/>
                  <a:gd name="connsiteX57" fmla="*/ 709405 w 2487611"/>
                  <a:gd name="connsiteY57" fmla="*/ 2655809 h 4117729"/>
                  <a:gd name="connsiteX58" fmla="*/ 0 w 2487611"/>
                  <a:gd name="connsiteY58" fmla="*/ 2919570 h 4117729"/>
                  <a:gd name="connsiteX59" fmla="*/ 262716 w 2487611"/>
                  <a:gd name="connsiteY59" fmla="*/ 2189415 h 4117729"/>
                  <a:gd name="connsiteX60" fmla="*/ 483603 w 2487611"/>
                  <a:gd name="connsiteY60" fmla="*/ 2054421 h 4117729"/>
                  <a:gd name="connsiteX61" fmla="*/ 390066 w 2487611"/>
                  <a:gd name="connsiteY61" fmla="*/ 1552470 h 4117729"/>
                  <a:gd name="connsiteX62" fmla="*/ 595041 w 2487611"/>
                  <a:gd name="connsiteY62" fmla="*/ 713203 h 4117729"/>
                  <a:gd name="connsiteX63" fmla="*/ 1237076 w 2487611"/>
                  <a:gd name="connsiteY63" fmla="*/ 0 h 4117729"/>
                  <a:gd name="connsiteX0" fmla="*/ 1355591 w 2487611"/>
                  <a:gd name="connsiteY0" fmla="*/ 3197172 h 4123169"/>
                  <a:gd name="connsiteX1" fmla="*/ 1668701 w 2487611"/>
                  <a:gd name="connsiteY1" fmla="*/ 3497756 h 4123169"/>
                  <a:gd name="connsiteX2" fmla="*/ 1698103 w 2487611"/>
                  <a:gd name="connsiteY2" fmla="*/ 3841399 h 4123169"/>
                  <a:gd name="connsiteX3" fmla="*/ 1503571 w 2487611"/>
                  <a:gd name="connsiteY3" fmla="*/ 3623907 h 4123169"/>
                  <a:gd name="connsiteX4" fmla="*/ 1461585 w 2487611"/>
                  <a:gd name="connsiteY4" fmla="*/ 3837648 h 4123169"/>
                  <a:gd name="connsiteX5" fmla="*/ 1244671 w 2487611"/>
                  <a:gd name="connsiteY5" fmla="*/ 4123169 h 4123169"/>
                  <a:gd name="connsiteX6" fmla="*/ 1079392 w 2487611"/>
                  <a:gd name="connsiteY6" fmla="*/ 3817410 h 4123169"/>
                  <a:gd name="connsiteX7" fmla="*/ 987763 w 2487611"/>
                  <a:gd name="connsiteY7" fmla="*/ 3685212 h 4123169"/>
                  <a:gd name="connsiteX8" fmla="*/ 854400 w 2487611"/>
                  <a:gd name="connsiteY8" fmla="*/ 3751934 h 4123169"/>
                  <a:gd name="connsiteX9" fmla="*/ 869102 w 2487611"/>
                  <a:gd name="connsiteY9" fmla="*/ 3428519 h 4123169"/>
                  <a:gd name="connsiteX10" fmla="*/ 1052587 w 2487611"/>
                  <a:gd name="connsiteY10" fmla="*/ 3230974 h 4123169"/>
                  <a:gd name="connsiteX11" fmla="*/ 1019981 w 2487611"/>
                  <a:gd name="connsiteY11" fmla="*/ 3274997 h 4123169"/>
                  <a:gd name="connsiteX12" fmla="*/ 1012121 w 2487611"/>
                  <a:gd name="connsiteY12" fmla="*/ 3447914 h 4123169"/>
                  <a:gd name="connsiteX13" fmla="*/ 1083424 w 2487611"/>
                  <a:gd name="connsiteY13" fmla="*/ 3412241 h 4123169"/>
                  <a:gd name="connsiteX14" fmla="*/ 1132416 w 2487611"/>
                  <a:gd name="connsiteY14" fmla="*/ 3482921 h 4123169"/>
                  <a:gd name="connsiteX15" fmla="*/ 1220783 w 2487611"/>
                  <a:gd name="connsiteY15" fmla="*/ 3646398 h 4123169"/>
                  <a:gd name="connsiteX16" fmla="*/ 1336759 w 2487611"/>
                  <a:gd name="connsiteY16" fmla="*/ 3493741 h 4123169"/>
                  <a:gd name="connsiteX17" fmla="*/ 1359207 w 2487611"/>
                  <a:gd name="connsiteY17" fmla="*/ 3379462 h 4123169"/>
                  <a:gd name="connsiteX18" fmla="*/ 1463216 w 2487611"/>
                  <a:gd name="connsiteY18" fmla="*/ 3495746 h 4123169"/>
                  <a:gd name="connsiteX19" fmla="*/ 1447496 w 2487611"/>
                  <a:gd name="connsiteY19" fmla="*/ 3312014 h 4123169"/>
                  <a:gd name="connsiteX20" fmla="*/ 1355591 w 2487611"/>
                  <a:gd name="connsiteY20" fmla="*/ 3197172 h 4123169"/>
                  <a:gd name="connsiteX21" fmla="*/ 803026 w 2487611"/>
                  <a:gd name="connsiteY21" fmla="*/ 2889607 h 4123169"/>
                  <a:gd name="connsiteX22" fmla="*/ 1689473 w 2487611"/>
                  <a:gd name="connsiteY22" fmla="*/ 2889607 h 4123169"/>
                  <a:gd name="connsiteX23" fmla="*/ 1482985 w 2487611"/>
                  <a:gd name="connsiteY23" fmla="*/ 3169655 h 4123169"/>
                  <a:gd name="connsiteX24" fmla="*/ 1009514 w 2487611"/>
                  <a:gd name="connsiteY24" fmla="*/ 3169655 h 4123169"/>
                  <a:gd name="connsiteX25" fmla="*/ 803026 w 2487611"/>
                  <a:gd name="connsiteY25" fmla="*/ 2889607 h 4123169"/>
                  <a:gd name="connsiteX26" fmla="*/ 1246249 w 2487611"/>
                  <a:gd name="connsiteY26" fmla="*/ 1589542 h 4123169"/>
                  <a:gd name="connsiteX27" fmla="*/ 1346518 w 2487611"/>
                  <a:gd name="connsiteY27" fmla="*/ 1689811 h 4123169"/>
                  <a:gd name="connsiteX28" fmla="*/ 1246249 w 2487611"/>
                  <a:gd name="connsiteY28" fmla="*/ 1790080 h 4123169"/>
                  <a:gd name="connsiteX29" fmla="*/ 1145980 w 2487611"/>
                  <a:gd name="connsiteY29" fmla="*/ 1689811 h 4123169"/>
                  <a:gd name="connsiteX30" fmla="*/ 1246249 w 2487611"/>
                  <a:gd name="connsiteY30" fmla="*/ 1589542 h 4123169"/>
                  <a:gd name="connsiteX31" fmla="*/ 1246249 w 2487611"/>
                  <a:gd name="connsiteY31" fmla="*/ 1520036 h 4123169"/>
                  <a:gd name="connsiteX32" fmla="*/ 1076474 w 2487611"/>
                  <a:gd name="connsiteY32" fmla="*/ 1689811 h 4123169"/>
                  <a:gd name="connsiteX33" fmla="*/ 1246249 w 2487611"/>
                  <a:gd name="connsiteY33" fmla="*/ 1859586 h 4123169"/>
                  <a:gd name="connsiteX34" fmla="*/ 1416024 w 2487611"/>
                  <a:gd name="connsiteY34" fmla="*/ 1689811 h 4123169"/>
                  <a:gd name="connsiteX35" fmla="*/ 1246249 w 2487611"/>
                  <a:gd name="connsiteY35" fmla="*/ 1520036 h 4123169"/>
                  <a:gd name="connsiteX36" fmla="*/ 1246249 w 2487611"/>
                  <a:gd name="connsiteY36" fmla="*/ 766666 h 4123169"/>
                  <a:gd name="connsiteX37" fmla="*/ 1446787 w 2487611"/>
                  <a:gd name="connsiteY37" fmla="*/ 967204 h 4123169"/>
                  <a:gd name="connsiteX38" fmla="*/ 1246249 w 2487611"/>
                  <a:gd name="connsiteY38" fmla="*/ 1167742 h 4123169"/>
                  <a:gd name="connsiteX39" fmla="*/ 1045711 w 2487611"/>
                  <a:gd name="connsiteY39" fmla="*/ 967204 h 4123169"/>
                  <a:gd name="connsiteX40" fmla="*/ 1246249 w 2487611"/>
                  <a:gd name="connsiteY40" fmla="*/ 766666 h 4123169"/>
                  <a:gd name="connsiteX41" fmla="*/ 1246249 w 2487611"/>
                  <a:gd name="connsiteY41" fmla="*/ 627654 h 4123169"/>
                  <a:gd name="connsiteX42" fmla="*/ 906699 w 2487611"/>
                  <a:gd name="connsiteY42" fmla="*/ 967204 h 4123169"/>
                  <a:gd name="connsiteX43" fmla="*/ 1246249 w 2487611"/>
                  <a:gd name="connsiteY43" fmla="*/ 1306754 h 4123169"/>
                  <a:gd name="connsiteX44" fmla="*/ 1585799 w 2487611"/>
                  <a:gd name="connsiteY44" fmla="*/ 967204 h 4123169"/>
                  <a:gd name="connsiteX45" fmla="*/ 1246249 w 2487611"/>
                  <a:gd name="connsiteY45" fmla="*/ 627654 h 4123169"/>
                  <a:gd name="connsiteX46" fmla="*/ 1237076 w 2487611"/>
                  <a:gd name="connsiteY46" fmla="*/ 5440 h 4123169"/>
                  <a:gd name="connsiteX47" fmla="*/ 1243449 w 2487611"/>
                  <a:gd name="connsiteY47" fmla="*/ 116355 h 4123169"/>
                  <a:gd name="connsiteX48" fmla="*/ 1231224 w 2487611"/>
                  <a:gd name="connsiteY48" fmla="*/ 0 h 4123169"/>
                  <a:gd name="connsiteX49" fmla="*/ 1891856 w 2487611"/>
                  <a:gd name="connsiteY49" fmla="*/ 718643 h 4123169"/>
                  <a:gd name="connsiteX50" fmla="*/ 2096831 w 2487611"/>
                  <a:gd name="connsiteY50" fmla="*/ 1557910 h 4123169"/>
                  <a:gd name="connsiteX51" fmla="*/ 2003408 w 2487611"/>
                  <a:gd name="connsiteY51" fmla="*/ 2059495 h 4123169"/>
                  <a:gd name="connsiteX52" fmla="*/ 2224895 w 2487611"/>
                  <a:gd name="connsiteY52" fmla="*/ 2194855 h 4123169"/>
                  <a:gd name="connsiteX53" fmla="*/ 2487611 w 2487611"/>
                  <a:gd name="connsiteY53" fmla="*/ 2925010 h 4123169"/>
                  <a:gd name="connsiteX54" fmla="*/ 1777602 w 2487611"/>
                  <a:gd name="connsiteY54" fmla="*/ 2661024 h 4123169"/>
                  <a:gd name="connsiteX55" fmla="*/ 1697050 w 2487611"/>
                  <a:gd name="connsiteY55" fmla="*/ 2809004 h 4123169"/>
                  <a:gd name="connsiteX56" fmla="*/ 789847 w 2487611"/>
                  <a:gd name="connsiteY56" fmla="*/ 2809004 h 4123169"/>
                  <a:gd name="connsiteX57" fmla="*/ 709405 w 2487611"/>
                  <a:gd name="connsiteY57" fmla="*/ 2661249 h 4123169"/>
                  <a:gd name="connsiteX58" fmla="*/ 0 w 2487611"/>
                  <a:gd name="connsiteY58" fmla="*/ 2925010 h 4123169"/>
                  <a:gd name="connsiteX59" fmla="*/ 262716 w 2487611"/>
                  <a:gd name="connsiteY59" fmla="*/ 2194855 h 4123169"/>
                  <a:gd name="connsiteX60" fmla="*/ 483603 w 2487611"/>
                  <a:gd name="connsiteY60" fmla="*/ 2059861 h 4123169"/>
                  <a:gd name="connsiteX61" fmla="*/ 390066 w 2487611"/>
                  <a:gd name="connsiteY61" fmla="*/ 1557910 h 4123169"/>
                  <a:gd name="connsiteX62" fmla="*/ 595041 w 2487611"/>
                  <a:gd name="connsiteY62" fmla="*/ 718643 h 4123169"/>
                  <a:gd name="connsiteX63" fmla="*/ 1237076 w 2487611"/>
                  <a:gd name="connsiteY63" fmla="*/ 5440 h 4123169"/>
                  <a:gd name="connsiteX0" fmla="*/ 1355591 w 2487611"/>
                  <a:gd name="connsiteY0" fmla="*/ 3197172 h 4123169"/>
                  <a:gd name="connsiteX1" fmla="*/ 1668701 w 2487611"/>
                  <a:gd name="connsiteY1" fmla="*/ 3497756 h 4123169"/>
                  <a:gd name="connsiteX2" fmla="*/ 1698103 w 2487611"/>
                  <a:gd name="connsiteY2" fmla="*/ 3841399 h 4123169"/>
                  <a:gd name="connsiteX3" fmla="*/ 1503571 w 2487611"/>
                  <a:gd name="connsiteY3" fmla="*/ 3623907 h 4123169"/>
                  <a:gd name="connsiteX4" fmla="*/ 1461585 w 2487611"/>
                  <a:gd name="connsiteY4" fmla="*/ 3837648 h 4123169"/>
                  <a:gd name="connsiteX5" fmla="*/ 1244671 w 2487611"/>
                  <a:gd name="connsiteY5" fmla="*/ 4123169 h 4123169"/>
                  <a:gd name="connsiteX6" fmla="*/ 1079392 w 2487611"/>
                  <a:gd name="connsiteY6" fmla="*/ 3817410 h 4123169"/>
                  <a:gd name="connsiteX7" fmla="*/ 987763 w 2487611"/>
                  <a:gd name="connsiteY7" fmla="*/ 3685212 h 4123169"/>
                  <a:gd name="connsiteX8" fmla="*/ 854400 w 2487611"/>
                  <a:gd name="connsiteY8" fmla="*/ 3751934 h 4123169"/>
                  <a:gd name="connsiteX9" fmla="*/ 869102 w 2487611"/>
                  <a:gd name="connsiteY9" fmla="*/ 3428519 h 4123169"/>
                  <a:gd name="connsiteX10" fmla="*/ 1052587 w 2487611"/>
                  <a:gd name="connsiteY10" fmla="*/ 3230974 h 4123169"/>
                  <a:gd name="connsiteX11" fmla="*/ 1019981 w 2487611"/>
                  <a:gd name="connsiteY11" fmla="*/ 3274997 h 4123169"/>
                  <a:gd name="connsiteX12" fmla="*/ 1012121 w 2487611"/>
                  <a:gd name="connsiteY12" fmla="*/ 3447914 h 4123169"/>
                  <a:gd name="connsiteX13" fmla="*/ 1083424 w 2487611"/>
                  <a:gd name="connsiteY13" fmla="*/ 3412241 h 4123169"/>
                  <a:gd name="connsiteX14" fmla="*/ 1132416 w 2487611"/>
                  <a:gd name="connsiteY14" fmla="*/ 3482921 h 4123169"/>
                  <a:gd name="connsiteX15" fmla="*/ 1220783 w 2487611"/>
                  <a:gd name="connsiteY15" fmla="*/ 3646398 h 4123169"/>
                  <a:gd name="connsiteX16" fmla="*/ 1336759 w 2487611"/>
                  <a:gd name="connsiteY16" fmla="*/ 3493741 h 4123169"/>
                  <a:gd name="connsiteX17" fmla="*/ 1359207 w 2487611"/>
                  <a:gd name="connsiteY17" fmla="*/ 3379462 h 4123169"/>
                  <a:gd name="connsiteX18" fmla="*/ 1463216 w 2487611"/>
                  <a:gd name="connsiteY18" fmla="*/ 3495746 h 4123169"/>
                  <a:gd name="connsiteX19" fmla="*/ 1447496 w 2487611"/>
                  <a:gd name="connsiteY19" fmla="*/ 3312014 h 4123169"/>
                  <a:gd name="connsiteX20" fmla="*/ 1355591 w 2487611"/>
                  <a:gd name="connsiteY20" fmla="*/ 3197172 h 4123169"/>
                  <a:gd name="connsiteX21" fmla="*/ 803026 w 2487611"/>
                  <a:gd name="connsiteY21" fmla="*/ 2889607 h 4123169"/>
                  <a:gd name="connsiteX22" fmla="*/ 1689473 w 2487611"/>
                  <a:gd name="connsiteY22" fmla="*/ 2889607 h 4123169"/>
                  <a:gd name="connsiteX23" fmla="*/ 1482985 w 2487611"/>
                  <a:gd name="connsiteY23" fmla="*/ 3169655 h 4123169"/>
                  <a:gd name="connsiteX24" fmla="*/ 1009514 w 2487611"/>
                  <a:gd name="connsiteY24" fmla="*/ 3169655 h 4123169"/>
                  <a:gd name="connsiteX25" fmla="*/ 803026 w 2487611"/>
                  <a:gd name="connsiteY25" fmla="*/ 2889607 h 4123169"/>
                  <a:gd name="connsiteX26" fmla="*/ 1246249 w 2487611"/>
                  <a:gd name="connsiteY26" fmla="*/ 1589542 h 4123169"/>
                  <a:gd name="connsiteX27" fmla="*/ 1346518 w 2487611"/>
                  <a:gd name="connsiteY27" fmla="*/ 1689811 h 4123169"/>
                  <a:gd name="connsiteX28" fmla="*/ 1246249 w 2487611"/>
                  <a:gd name="connsiteY28" fmla="*/ 1790080 h 4123169"/>
                  <a:gd name="connsiteX29" fmla="*/ 1145980 w 2487611"/>
                  <a:gd name="connsiteY29" fmla="*/ 1689811 h 4123169"/>
                  <a:gd name="connsiteX30" fmla="*/ 1246249 w 2487611"/>
                  <a:gd name="connsiteY30" fmla="*/ 1589542 h 4123169"/>
                  <a:gd name="connsiteX31" fmla="*/ 1246249 w 2487611"/>
                  <a:gd name="connsiteY31" fmla="*/ 1520036 h 4123169"/>
                  <a:gd name="connsiteX32" fmla="*/ 1076474 w 2487611"/>
                  <a:gd name="connsiteY32" fmla="*/ 1689811 h 4123169"/>
                  <a:gd name="connsiteX33" fmla="*/ 1246249 w 2487611"/>
                  <a:gd name="connsiteY33" fmla="*/ 1859586 h 4123169"/>
                  <a:gd name="connsiteX34" fmla="*/ 1416024 w 2487611"/>
                  <a:gd name="connsiteY34" fmla="*/ 1689811 h 4123169"/>
                  <a:gd name="connsiteX35" fmla="*/ 1246249 w 2487611"/>
                  <a:gd name="connsiteY35" fmla="*/ 1520036 h 4123169"/>
                  <a:gd name="connsiteX36" fmla="*/ 1246249 w 2487611"/>
                  <a:gd name="connsiteY36" fmla="*/ 766666 h 4123169"/>
                  <a:gd name="connsiteX37" fmla="*/ 1446787 w 2487611"/>
                  <a:gd name="connsiteY37" fmla="*/ 967204 h 4123169"/>
                  <a:gd name="connsiteX38" fmla="*/ 1246249 w 2487611"/>
                  <a:gd name="connsiteY38" fmla="*/ 1167742 h 4123169"/>
                  <a:gd name="connsiteX39" fmla="*/ 1045711 w 2487611"/>
                  <a:gd name="connsiteY39" fmla="*/ 967204 h 4123169"/>
                  <a:gd name="connsiteX40" fmla="*/ 1246249 w 2487611"/>
                  <a:gd name="connsiteY40" fmla="*/ 766666 h 4123169"/>
                  <a:gd name="connsiteX41" fmla="*/ 1246249 w 2487611"/>
                  <a:gd name="connsiteY41" fmla="*/ 627654 h 4123169"/>
                  <a:gd name="connsiteX42" fmla="*/ 906699 w 2487611"/>
                  <a:gd name="connsiteY42" fmla="*/ 967204 h 4123169"/>
                  <a:gd name="connsiteX43" fmla="*/ 1246249 w 2487611"/>
                  <a:gd name="connsiteY43" fmla="*/ 1306754 h 4123169"/>
                  <a:gd name="connsiteX44" fmla="*/ 1585799 w 2487611"/>
                  <a:gd name="connsiteY44" fmla="*/ 967204 h 4123169"/>
                  <a:gd name="connsiteX45" fmla="*/ 1246249 w 2487611"/>
                  <a:gd name="connsiteY45" fmla="*/ 627654 h 4123169"/>
                  <a:gd name="connsiteX46" fmla="*/ 1238115 w 2487611"/>
                  <a:gd name="connsiteY46" fmla="*/ 24870 h 4123169"/>
                  <a:gd name="connsiteX47" fmla="*/ 1243449 w 2487611"/>
                  <a:gd name="connsiteY47" fmla="*/ 116355 h 4123169"/>
                  <a:gd name="connsiteX48" fmla="*/ 1231224 w 2487611"/>
                  <a:gd name="connsiteY48" fmla="*/ 0 h 4123169"/>
                  <a:gd name="connsiteX49" fmla="*/ 1891856 w 2487611"/>
                  <a:gd name="connsiteY49" fmla="*/ 718643 h 4123169"/>
                  <a:gd name="connsiteX50" fmla="*/ 2096831 w 2487611"/>
                  <a:gd name="connsiteY50" fmla="*/ 1557910 h 4123169"/>
                  <a:gd name="connsiteX51" fmla="*/ 2003408 w 2487611"/>
                  <a:gd name="connsiteY51" fmla="*/ 2059495 h 4123169"/>
                  <a:gd name="connsiteX52" fmla="*/ 2224895 w 2487611"/>
                  <a:gd name="connsiteY52" fmla="*/ 2194855 h 4123169"/>
                  <a:gd name="connsiteX53" fmla="*/ 2487611 w 2487611"/>
                  <a:gd name="connsiteY53" fmla="*/ 2925010 h 4123169"/>
                  <a:gd name="connsiteX54" fmla="*/ 1777602 w 2487611"/>
                  <a:gd name="connsiteY54" fmla="*/ 2661024 h 4123169"/>
                  <a:gd name="connsiteX55" fmla="*/ 1697050 w 2487611"/>
                  <a:gd name="connsiteY55" fmla="*/ 2809004 h 4123169"/>
                  <a:gd name="connsiteX56" fmla="*/ 789847 w 2487611"/>
                  <a:gd name="connsiteY56" fmla="*/ 2809004 h 4123169"/>
                  <a:gd name="connsiteX57" fmla="*/ 709405 w 2487611"/>
                  <a:gd name="connsiteY57" fmla="*/ 2661249 h 4123169"/>
                  <a:gd name="connsiteX58" fmla="*/ 0 w 2487611"/>
                  <a:gd name="connsiteY58" fmla="*/ 2925010 h 4123169"/>
                  <a:gd name="connsiteX59" fmla="*/ 262716 w 2487611"/>
                  <a:gd name="connsiteY59" fmla="*/ 2194855 h 4123169"/>
                  <a:gd name="connsiteX60" fmla="*/ 483603 w 2487611"/>
                  <a:gd name="connsiteY60" fmla="*/ 2059861 h 4123169"/>
                  <a:gd name="connsiteX61" fmla="*/ 390066 w 2487611"/>
                  <a:gd name="connsiteY61" fmla="*/ 1557910 h 4123169"/>
                  <a:gd name="connsiteX62" fmla="*/ 595041 w 2487611"/>
                  <a:gd name="connsiteY62" fmla="*/ 718643 h 4123169"/>
                  <a:gd name="connsiteX63" fmla="*/ 1238115 w 2487611"/>
                  <a:gd name="connsiteY63" fmla="*/ 24870 h 4123169"/>
                  <a:gd name="connsiteX0" fmla="*/ 1355591 w 2487611"/>
                  <a:gd name="connsiteY0" fmla="*/ 3172302 h 4098299"/>
                  <a:gd name="connsiteX1" fmla="*/ 1668701 w 2487611"/>
                  <a:gd name="connsiteY1" fmla="*/ 3472886 h 4098299"/>
                  <a:gd name="connsiteX2" fmla="*/ 1698103 w 2487611"/>
                  <a:gd name="connsiteY2" fmla="*/ 3816529 h 4098299"/>
                  <a:gd name="connsiteX3" fmla="*/ 1503571 w 2487611"/>
                  <a:gd name="connsiteY3" fmla="*/ 3599037 h 4098299"/>
                  <a:gd name="connsiteX4" fmla="*/ 1461585 w 2487611"/>
                  <a:gd name="connsiteY4" fmla="*/ 3812778 h 4098299"/>
                  <a:gd name="connsiteX5" fmla="*/ 1244671 w 2487611"/>
                  <a:gd name="connsiteY5" fmla="*/ 4098299 h 4098299"/>
                  <a:gd name="connsiteX6" fmla="*/ 1079392 w 2487611"/>
                  <a:gd name="connsiteY6" fmla="*/ 3792540 h 4098299"/>
                  <a:gd name="connsiteX7" fmla="*/ 987763 w 2487611"/>
                  <a:gd name="connsiteY7" fmla="*/ 3660342 h 4098299"/>
                  <a:gd name="connsiteX8" fmla="*/ 854400 w 2487611"/>
                  <a:gd name="connsiteY8" fmla="*/ 3727064 h 4098299"/>
                  <a:gd name="connsiteX9" fmla="*/ 869102 w 2487611"/>
                  <a:gd name="connsiteY9" fmla="*/ 3403649 h 4098299"/>
                  <a:gd name="connsiteX10" fmla="*/ 1052587 w 2487611"/>
                  <a:gd name="connsiteY10" fmla="*/ 3206104 h 4098299"/>
                  <a:gd name="connsiteX11" fmla="*/ 1019981 w 2487611"/>
                  <a:gd name="connsiteY11" fmla="*/ 3250127 h 4098299"/>
                  <a:gd name="connsiteX12" fmla="*/ 1012121 w 2487611"/>
                  <a:gd name="connsiteY12" fmla="*/ 3423044 h 4098299"/>
                  <a:gd name="connsiteX13" fmla="*/ 1083424 w 2487611"/>
                  <a:gd name="connsiteY13" fmla="*/ 3387371 h 4098299"/>
                  <a:gd name="connsiteX14" fmla="*/ 1132416 w 2487611"/>
                  <a:gd name="connsiteY14" fmla="*/ 3458051 h 4098299"/>
                  <a:gd name="connsiteX15" fmla="*/ 1220783 w 2487611"/>
                  <a:gd name="connsiteY15" fmla="*/ 3621528 h 4098299"/>
                  <a:gd name="connsiteX16" fmla="*/ 1336759 w 2487611"/>
                  <a:gd name="connsiteY16" fmla="*/ 3468871 h 4098299"/>
                  <a:gd name="connsiteX17" fmla="*/ 1359207 w 2487611"/>
                  <a:gd name="connsiteY17" fmla="*/ 3354592 h 4098299"/>
                  <a:gd name="connsiteX18" fmla="*/ 1463216 w 2487611"/>
                  <a:gd name="connsiteY18" fmla="*/ 3470876 h 4098299"/>
                  <a:gd name="connsiteX19" fmla="*/ 1447496 w 2487611"/>
                  <a:gd name="connsiteY19" fmla="*/ 3287144 h 4098299"/>
                  <a:gd name="connsiteX20" fmla="*/ 1355591 w 2487611"/>
                  <a:gd name="connsiteY20" fmla="*/ 3172302 h 4098299"/>
                  <a:gd name="connsiteX21" fmla="*/ 803026 w 2487611"/>
                  <a:gd name="connsiteY21" fmla="*/ 2864737 h 4098299"/>
                  <a:gd name="connsiteX22" fmla="*/ 1689473 w 2487611"/>
                  <a:gd name="connsiteY22" fmla="*/ 2864737 h 4098299"/>
                  <a:gd name="connsiteX23" fmla="*/ 1482985 w 2487611"/>
                  <a:gd name="connsiteY23" fmla="*/ 3144785 h 4098299"/>
                  <a:gd name="connsiteX24" fmla="*/ 1009514 w 2487611"/>
                  <a:gd name="connsiteY24" fmla="*/ 3144785 h 4098299"/>
                  <a:gd name="connsiteX25" fmla="*/ 803026 w 2487611"/>
                  <a:gd name="connsiteY25" fmla="*/ 2864737 h 4098299"/>
                  <a:gd name="connsiteX26" fmla="*/ 1246249 w 2487611"/>
                  <a:gd name="connsiteY26" fmla="*/ 1564672 h 4098299"/>
                  <a:gd name="connsiteX27" fmla="*/ 1346518 w 2487611"/>
                  <a:gd name="connsiteY27" fmla="*/ 1664941 h 4098299"/>
                  <a:gd name="connsiteX28" fmla="*/ 1246249 w 2487611"/>
                  <a:gd name="connsiteY28" fmla="*/ 1765210 h 4098299"/>
                  <a:gd name="connsiteX29" fmla="*/ 1145980 w 2487611"/>
                  <a:gd name="connsiteY29" fmla="*/ 1664941 h 4098299"/>
                  <a:gd name="connsiteX30" fmla="*/ 1246249 w 2487611"/>
                  <a:gd name="connsiteY30" fmla="*/ 1564672 h 4098299"/>
                  <a:gd name="connsiteX31" fmla="*/ 1246249 w 2487611"/>
                  <a:gd name="connsiteY31" fmla="*/ 1495166 h 4098299"/>
                  <a:gd name="connsiteX32" fmla="*/ 1076474 w 2487611"/>
                  <a:gd name="connsiteY32" fmla="*/ 1664941 h 4098299"/>
                  <a:gd name="connsiteX33" fmla="*/ 1246249 w 2487611"/>
                  <a:gd name="connsiteY33" fmla="*/ 1834716 h 4098299"/>
                  <a:gd name="connsiteX34" fmla="*/ 1416024 w 2487611"/>
                  <a:gd name="connsiteY34" fmla="*/ 1664941 h 4098299"/>
                  <a:gd name="connsiteX35" fmla="*/ 1246249 w 2487611"/>
                  <a:gd name="connsiteY35" fmla="*/ 1495166 h 4098299"/>
                  <a:gd name="connsiteX36" fmla="*/ 1246249 w 2487611"/>
                  <a:gd name="connsiteY36" fmla="*/ 741796 h 4098299"/>
                  <a:gd name="connsiteX37" fmla="*/ 1446787 w 2487611"/>
                  <a:gd name="connsiteY37" fmla="*/ 942334 h 4098299"/>
                  <a:gd name="connsiteX38" fmla="*/ 1246249 w 2487611"/>
                  <a:gd name="connsiteY38" fmla="*/ 1142872 h 4098299"/>
                  <a:gd name="connsiteX39" fmla="*/ 1045711 w 2487611"/>
                  <a:gd name="connsiteY39" fmla="*/ 942334 h 4098299"/>
                  <a:gd name="connsiteX40" fmla="*/ 1246249 w 2487611"/>
                  <a:gd name="connsiteY40" fmla="*/ 741796 h 4098299"/>
                  <a:gd name="connsiteX41" fmla="*/ 1246249 w 2487611"/>
                  <a:gd name="connsiteY41" fmla="*/ 602784 h 4098299"/>
                  <a:gd name="connsiteX42" fmla="*/ 906699 w 2487611"/>
                  <a:gd name="connsiteY42" fmla="*/ 942334 h 4098299"/>
                  <a:gd name="connsiteX43" fmla="*/ 1246249 w 2487611"/>
                  <a:gd name="connsiteY43" fmla="*/ 1281884 h 4098299"/>
                  <a:gd name="connsiteX44" fmla="*/ 1585799 w 2487611"/>
                  <a:gd name="connsiteY44" fmla="*/ 942334 h 4098299"/>
                  <a:gd name="connsiteX45" fmla="*/ 1246249 w 2487611"/>
                  <a:gd name="connsiteY45" fmla="*/ 602784 h 4098299"/>
                  <a:gd name="connsiteX46" fmla="*/ 1238115 w 2487611"/>
                  <a:gd name="connsiteY46" fmla="*/ 0 h 4098299"/>
                  <a:gd name="connsiteX47" fmla="*/ 1243449 w 2487611"/>
                  <a:gd name="connsiteY47" fmla="*/ 91485 h 4098299"/>
                  <a:gd name="connsiteX48" fmla="*/ 1229544 w 2487611"/>
                  <a:gd name="connsiteY48" fmla="*/ 4448 h 4098299"/>
                  <a:gd name="connsiteX49" fmla="*/ 1891856 w 2487611"/>
                  <a:gd name="connsiteY49" fmla="*/ 693773 h 4098299"/>
                  <a:gd name="connsiteX50" fmla="*/ 2096831 w 2487611"/>
                  <a:gd name="connsiteY50" fmla="*/ 1533040 h 4098299"/>
                  <a:gd name="connsiteX51" fmla="*/ 2003408 w 2487611"/>
                  <a:gd name="connsiteY51" fmla="*/ 2034625 h 4098299"/>
                  <a:gd name="connsiteX52" fmla="*/ 2224895 w 2487611"/>
                  <a:gd name="connsiteY52" fmla="*/ 2169985 h 4098299"/>
                  <a:gd name="connsiteX53" fmla="*/ 2487611 w 2487611"/>
                  <a:gd name="connsiteY53" fmla="*/ 2900140 h 4098299"/>
                  <a:gd name="connsiteX54" fmla="*/ 1777602 w 2487611"/>
                  <a:gd name="connsiteY54" fmla="*/ 2636154 h 4098299"/>
                  <a:gd name="connsiteX55" fmla="*/ 1697050 w 2487611"/>
                  <a:gd name="connsiteY55" fmla="*/ 2784134 h 4098299"/>
                  <a:gd name="connsiteX56" fmla="*/ 789847 w 2487611"/>
                  <a:gd name="connsiteY56" fmla="*/ 2784134 h 4098299"/>
                  <a:gd name="connsiteX57" fmla="*/ 709405 w 2487611"/>
                  <a:gd name="connsiteY57" fmla="*/ 2636379 h 4098299"/>
                  <a:gd name="connsiteX58" fmla="*/ 0 w 2487611"/>
                  <a:gd name="connsiteY58" fmla="*/ 2900140 h 4098299"/>
                  <a:gd name="connsiteX59" fmla="*/ 262716 w 2487611"/>
                  <a:gd name="connsiteY59" fmla="*/ 2169985 h 4098299"/>
                  <a:gd name="connsiteX60" fmla="*/ 483603 w 2487611"/>
                  <a:gd name="connsiteY60" fmla="*/ 2034991 h 4098299"/>
                  <a:gd name="connsiteX61" fmla="*/ 390066 w 2487611"/>
                  <a:gd name="connsiteY61" fmla="*/ 1533040 h 4098299"/>
                  <a:gd name="connsiteX62" fmla="*/ 595041 w 2487611"/>
                  <a:gd name="connsiteY62" fmla="*/ 693773 h 4098299"/>
                  <a:gd name="connsiteX63" fmla="*/ 1238115 w 2487611"/>
                  <a:gd name="connsiteY63" fmla="*/ 0 h 4098299"/>
                  <a:gd name="connsiteX0" fmla="*/ 1355591 w 2487611"/>
                  <a:gd name="connsiteY0" fmla="*/ 3167854 h 4093851"/>
                  <a:gd name="connsiteX1" fmla="*/ 1668701 w 2487611"/>
                  <a:gd name="connsiteY1" fmla="*/ 3468438 h 4093851"/>
                  <a:gd name="connsiteX2" fmla="*/ 1698103 w 2487611"/>
                  <a:gd name="connsiteY2" fmla="*/ 3812081 h 4093851"/>
                  <a:gd name="connsiteX3" fmla="*/ 1503571 w 2487611"/>
                  <a:gd name="connsiteY3" fmla="*/ 3594589 h 4093851"/>
                  <a:gd name="connsiteX4" fmla="*/ 1461585 w 2487611"/>
                  <a:gd name="connsiteY4" fmla="*/ 3808330 h 4093851"/>
                  <a:gd name="connsiteX5" fmla="*/ 1244671 w 2487611"/>
                  <a:gd name="connsiteY5" fmla="*/ 4093851 h 4093851"/>
                  <a:gd name="connsiteX6" fmla="*/ 1079392 w 2487611"/>
                  <a:gd name="connsiteY6" fmla="*/ 3788092 h 4093851"/>
                  <a:gd name="connsiteX7" fmla="*/ 987763 w 2487611"/>
                  <a:gd name="connsiteY7" fmla="*/ 3655894 h 4093851"/>
                  <a:gd name="connsiteX8" fmla="*/ 854400 w 2487611"/>
                  <a:gd name="connsiteY8" fmla="*/ 3722616 h 4093851"/>
                  <a:gd name="connsiteX9" fmla="*/ 869102 w 2487611"/>
                  <a:gd name="connsiteY9" fmla="*/ 3399201 h 4093851"/>
                  <a:gd name="connsiteX10" fmla="*/ 1052587 w 2487611"/>
                  <a:gd name="connsiteY10" fmla="*/ 3201656 h 4093851"/>
                  <a:gd name="connsiteX11" fmla="*/ 1019981 w 2487611"/>
                  <a:gd name="connsiteY11" fmla="*/ 3245679 h 4093851"/>
                  <a:gd name="connsiteX12" fmla="*/ 1012121 w 2487611"/>
                  <a:gd name="connsiteY12" fmla="*/ 3418596 h 4093851"/>
                  <a:gd name="connsiteX13" fmla="*/ 1083424 w 2487611"/>
                  <a:gd name="connsiteY13" fmla="*/ 3382923 h 4093851"/>
                  <a:gd name="connsiteX14" fmla="*/ 1132416 w 2487611"/>
                  <a:gd name="connsiteY14" fmla="*/ 3453603 h 4093851"/>
                  <a:gd name="connsiteX15" fmla="*/ 1220783 w 2487611"/>
                  <a:gd name="connsiteY15" fmla="*/ 3617080 h 4093851"/>
                  <a:gd name="connsiteX16" fmla="*/ 1336759 w 2487611"/>
                  <a:gd name="connsiteY16" fmla="*/ 3464423 h 4093851"/>
                  <a:gd name="connsiteX17" fmla="*/ 1359207 w 2487611"/>
                  <a:gd name="connsiteY17" fmla="*/ 3350144 h 4093851"/>
                  <a:gd name="connsiteX18" fmla="*/ 1463216 w 2487611"/>
                  <a:gd name="connsiteY18" fmla="*/ 3466428 h 4093851"/>
                  <a:gd name="connsiteX19" fmla="*/ 1447496 w 2487611"/>
                  <a:gd name="connsiteY19" fmla="*/ 3282696 h 4093851"/>
                  <a:gd name="connsiteX20" fmla="*/ 1355591 w 2487611"/>
                  <a:gd name="connsiteY20" fmla="*/ 3167854 h 4093851"/>
                  <a:gd name="connsiteX21" fmla="*/ 803026 w 2487611"/>
                  <a:gd name="connsiteY21" fmla="*/ 2860289 h 4093851"/>
                  <a:gd name="connsiteX22" fmla="*/ 1689473 w 2487611"/>
                  <a:gd name="connsiteY22" fmla="*/ 2860289 h 4093851"/>
                  <a:gd name="connsiteX23" fmla="*/ 1482985 w 2487611"/>
                  <a:gd name="connsiteY23" fmla="*/ 3140337 h 4093851"/>
                  <a:gd name="connsiteX24" fmla="*/ 1009514 w 2487611"/>
                  <a:gd name="connsiteY24" fmla="*/ 3140337 h 4093851"/>
                  <a:gd name="connsiteX25" fmla="*/ 803026 w 2487611"/>
                  <a:gd name="connsiteY25" fmla="*/ 2860289 h 4093851"/>
                  <a:gd name="connsiteX26" fmla="*/ 1246249 w 2487611"/>
                  <a:gd name="connsiteY26" fmla="*/ 1560224 h 4093851"/>
                  <a:gd name="connsiteX27" fmla="*/ 1346518 w 2487611"/>
                  <a:gd name="connsiteY27" fmla="*/ 1660493 h 4093851"/>
                  <a:gd name="connsiteX28" fmla="*/ 1246249 w 2487611"/>
                  <a:gd name="connsiteY28" fmla="*/ 1760762 h 4093851"/>
                  <a:gd name="connsiteX29" fmla="*/ 1145980 w 2487611"/>
                  <a:gd name="connsiteY29" fmla="*/ 1660493 h 4093851"/>
                  <a:gd name="connsiteX30" fmla="*/ 1246249 w 2487611"/>
                  <a:gd name="connsiteY30" fmla="*/ 1560224 h 4093851"/>
                  <a:gd name="connsiteX31" fmla="*/ 1246249 w 2487611"/>
                  <a:gd name="connsiteY31" fmla="*/ 1490718 h 4093851"/>
                  <a:gd name="connsiteX32" fmla="*/ 1076474 w 2487611"/>
                  <a:gd name="connsiteY32" fmla="*/ 1660493 h 4093851"/>
                  <a:gd name="connsiteX33" fmla="*/ 1246249 w 2487611"/>
                  <a:gd name="connsiteY33" fmla="*/ 1830268 h 4093851"/>
                  <a:gd name="connsiteX34" fmla="*/ 1416024 w 2487611"/>
                  <a:gd name="connsiteY34" fmla="*/ 1660493 h 4093851"/>
                  <a:gd name="connsiteX35" fmla="*/ 1246249 w 2487611"/>
                  <a:gd name="connsiteY35" fmla="*/ 1490718 h 4093851"/>
                  <a:gd name="connsiteX36" fmla="*/ 1246249 w 2487611"/>
                  <a:gd name="connsiteY36" fmla="*/ 737348 h 4093851"/>
                  <a:gd name="connsiteX37" fmla="*/ 1446787 w 2487611"/>
                  <a:gd name="connsiteY37" fmla="*/ 937886 h 4093851"/>
                  <a:gd name="connsiteX38" fmla="*/ 1246249 w 2487611"/>
                  <a:gd name="connsiteY38" fmla="*/ 1138424 h 4093851"/>
                  <a:gd name="connsiteX39" fmla="*/ 1045711 w 2487611"/>
                  <a:gd name="connsiteY39" fmla="*/ 937886 h 4093851"/>
                  <a:gd name="connsiteX40" fmla="*/ 1246249 w 2487611"/>
                  <a:gd name="connsiteY40" fmla="*/ 737348 h 4093851"/>
                  <a:gd name="connsiteX41" fmla="*/ 1246249 w 2487611"/>
                  <a:gd name="connsiteY41" fmla="*/ 598336 h 4093851"/>
                  <a:gd name="connsiteX42" fmla="*/ 906699 w 2487611"/>
                  <a:gd name="connsiteY42" fmla="*/ 937886 h 4093851"/>
                  <a:gd name="connsiteX43" fmla="*/ 1246249 w 2487611"/>
                  <a:gd name="connsiteY43" fmla="*/ 1277436 h 4093851"/>
                  <a:gd name="connsiteX44" fmla="*/ 1585799 w 2487611"/>
                  <a:gd name="connsiteY44" fmla="*/ 937886 h 4093851"/>
                  <a:gd name="connsiteX45" fmla="*/ 1246249 w 2487611"/>
                  <a:gd name="connsiteY45" fmla="*/ 598336 h 4093851"/>
                  <a:gd name="connsiteX46" fmla="*/ 1225855 w 2487611"/>
                  <a:gd name="connsiteY46" fmla="*/ 9198 h 4093851"/>
                  <a:gd name="connsiteX47" fmla="*/ 1243449 w 2487611"/>
                  <a:gd name="connsiteY47" fmla="*/ 87037 h 4093851"/>
                  <a:gd name="connsiteX48" fmla="*/ 1229544 w 2487611"/>
                  <a:gd name="connsiteY48" fmla="*/ 0 h 4093851"/>
                  <a:gd name="connsiteX49" fmla="*/ 1891856 w 2487611"/>
                  <a:gd name="connsiteY49" fmla="*/ 689325 h 4093851"/>
                  <a:gd name="connsiteX50" fmla="*/ 2096831 w 2487611"/>
                  <a:gd name="connsiteY50" fmla="*/ 1528592 h 4093851"/>
                  <a:gd name="connsiteX51" fmla="*/ 2003408 w 2487611"/>
                  <a:gd name="connsiteY51" fmla="*/ 2030177 h 4093851"/>
                  <a:gd name="connsiteX52" fmla="*/ 2224895 w 2487611"/>
                  <a:gd name="connsiteY52" fmla="*/ 2165537 h 4093851"/>
                  <a:gd name="connsiteX53" fmla="*/ 2487611 w 2487611"/>
                  <a:gd name="connsiteY53" fmla="*/ 2895692 h 4093851"/>
                  <a:gd name="connsiteX54" fmla="*/ 1777602 w 2487611"/>
                  <a:gd name="connsiteY54" fmla="*/ 2631706 h 4093851"/>
                  <a:gd name="connsiteX55" fmla="*/ 1697050 w 2487611"/>
                  <a:gd name="connsiteY55" fmla="*/ 2779686 h 4093851"/>
                  <a:gd name="connsiteX56" fmla="*/ 789847 w 2487611"/>
                  <a:gd name="connsiteY56" fmla="*/ 2779686 h 4093851"/>
                  <a:gd name="connsiteX57" fmla="*/ 709405 w 2487611"/>
                  <a:gd name="connsiteY57" fmla="*/ 2631931 h 4093851"/>
                  <a:gd name="connsiteX58" fmla="*/ 0 w 2487611"/>
                  <a:gd name="connsiteY58" fmla="*/ 2895692 h 4093851"/>
                  <a:gd name="connsiteX59" fmla="*/ 262716 w 2487611"/>
                  <a:gd name="connsiteY59" fmla="*/ 2165537 h 4093851"/>
                  <a:gd name="connsiteX60" fmla="*/ 483603 w 2487611"/>
                  <a:gd name="connsiteY60" fmla="*/ 2030543 h 4093851"/>
                  <a:gd name="connsiteX61" fmla="*/ 390066 w 2487611"/>
                  <a:gd name="connsiteY61" fmla="*/ 1528592 h 4093851"/>
                  <a:gd name="connsiteX62" fmla="*/ 595041 w 2487611"/>
                  <a:gd name="connsiteY62" fmla="*/ 689325 h 4093851"/>
                  <a:gd name="connsiteX63" fmla="*/ 1225855 w 2487611"/>
                  <a:gd name="connsiteY63" fmla="*/ 9198 h 4093851"/>
                  <a:gd name="connsiteX0" fmla="*/ 1355591 w 2487611"/>
                  <a:gd name="connsiteY0" fmla="*/ 3167854 h 4093851"/>
                  <a:gd name="connsiteX1" fmla="*/ 1668701 w 2487611"/>
                  <a:gd name="connsiteY1" fmla="*/ 3468438 h 4093851"/>
                  <a:gd name="connsiteX2" fmla="*/ 1698103 w 2487611"/>
                  <a:gd name="connsiteY2" fmla="*/ 3812081 h 4093851"/>
                  <a:gd name="connsiteX3" fmla="*/ 1503571 w 2487611"/>
                  <a:gd name="connsiteY3" fmla="*/ 3594589 h 4093851"/>
                  <a:gd name="connsiteX4" fmla="*/ 1461585 w 2487611"/>
                  <a:gd name="connsiteY4" fmla="*/ 3808330 h 4093851"/>
                  <a:gd name="connsiteX5" fmla="*/ 1244671 w 2487611"/>
                  <a:gd name="connsiteY5" fmla="*/ 4093851 h 4093851"/>
                  <a:gd name="connsiteX6" fmla="*/ 1079392 w 2487611"/>
                  <a:gd name="connsiteY6" fmla="*/ 3788092 h 4093851"/>
                  <a:gd name="connsiteX7" fmla="*/ 987763 w 2487611"/>
                  <a:gd name="connsiteY7" fmla="*/ 3655894 h 4093851"/>
                  <a:gd name="connsiteX8" fmla="*/ 854400 w 2487611"/>
                  <a:gd name="connsiteY8" fmla="*/ 3722616 h 4093851"/>
                  <a:gd name="connsiteX9" fmla="*/ 869102 w 2487611"/>
                  <a:gd name="connsiteY9" fmla="*/ 3399201 h 4093851"/>
                  <a:gd name="connsiteX10" fmla="*/ 1052587 w 2487611"/>
                  <a:gd name="connsiteY10" fmla="*/ 3201656 h 4093851"/>
                  <a:gd name="connsiteX11" fmla="*/ 1019981 w 2487611"/>
                  <a:gd name="connsiteY11" fmla="*/ 3245679 h 4093851"/>
                  <a:gd name="connsiteX12" fmla="*/ 1012121 w 2487611"/>
                  <a:gd name="connsiteY12" fmla="*/ 3418596 h 4093851"/>
                  <a:gd name="connsiteX13" fmla="*/ 1083424 w 2487611"/>
                  <a:gd name="connsiteY13" fmla="*/ 3382923 h 4093851"/>
                  <a:gd name="connsiteX14" fmla="*/ 1132416 w 2487611"/>
                  <a:gd name="connsiteY14" fmla="*/ 3453603 h 4093851"/>
                  <a:gd name="connsiteX15" fmla="*/ 1220783 w 2487611"/>
                  <a:gd name="connsiteY15" fmla="*/ 3617080 h 4093851"/>
                  <a:gd name="connsiteX16" fmla="*/ 1336759 w 2487611"/>
                  <a:gd name="connsiteY16" fmla="*/ 3464423 h 4093851"/>
                  <a:gd name="connsiteX17" fmla="*/ 1359207 w 2487611"/>
                  <a:gd name="connsiteY17" fmla="*/ 3350144 h 4093851"/>
                  <a:gd name="connsiteX18" fmla="*/ 1463216 w 2487611"/>
                  <a:gd name="connsiteY18" fmla="*/ 3466428 h 4093851"/>
                  <a:gd name="connsiteX19" fmla="*/ 1447496 w 2487611"/>
                  <a:gd name="connsiteY19" fmla="*/ 3282696 h 4093851"/>
                  <a:gd name="connsiteX20" fmla="*/ 1355591 w 2487611"/>
                  <a:gd name="connsiteY20" fmla="*/ 3167854 h 4093851"/>
                  <a:gd name="connsiteX21" fmla="*/ 803026 w 2487611"/>
                  <a:gd name="connsiteY21" fmla="*/ 2860289 h 4093851"/>
                  <a:gd name="connsiteX22" fmla="*/ 1689473 w 2487611"/>
                  <a:gd name="connsiteY22" fmla="*/ 2860289 h 4093851"/>
                  <a:gd name="connsiteX23" fmla="*/ 1482985 w 2487611"/>
                  <a:gd name="connsiteY23" fmla="*/ 3140337 h 4093851"/>
                  <a:gd name="connsiteX24" fmla="*/ 1009514 w 2487611"/>
                  <a:gd name="connsiteY24" fmla="*/ 3140337 h 4093851"/>
                  <a:gd name="connsiteX25" fmla="*/ 803026 w 2487611"/>
                  <a:gd name="connsiteY25" fmla="*/ 2860289 h 4093851"/>
                  <a:gd name="connsiteX26" fmla="*/ 1246249 w 2487611"/>
                  <a:gd name="connsiteY26" fmla="*/ 1560224 h 4093851"/>
                  <a:gd name="connsiteX27" fmla="*/ 1346518 w 2487611"/>
                  <a:gd name="connsiteY27" fmla="*/ 1660493 h 4093851"/>
                  <a:gd name="connsiteX28" fmla="*/ 1246249 w 2487611"/>
                  <a:gd name="connsiteY28" fmla="*/ 1760762 h 4093851"/>
                  <a:gd name="connsiteX29" fmla="*/ 1145980 w 2487611"/>
                  <a:gd name="connsiteY29" fmla="*/ 1660493 h 4093851"/>
                  <a:gd name="connsiteX30" fmla="*/ 1246249 w 2487611"/>
                  <a:gd name="connsiteY30" fmla="*/ 1560224 h 4093851"/>
                  <a:gd name="connsiteX31" fmla="*/ 1246249 w 2487611"/>
                  <a:gd name="connsiteY31" fmla="*/ 1490718 h 4093851"/>
                  <a:gd name="connsiteX32" fmla="*/ 1076474 w 2487611"/>
                  <a:gd name="connsiteY32" fmla="*/ 1660493 h 4093851"/>
                  <a:gd name="connsiteX33" fmla="*/ 1246249 w 2487611"/>
                  <a:gd name="connsiteY33" fmla="*/ 1830268 h 4093851"/>
                  <a:gd name="connsiteX34" fmla="*/ 1416024 w 2487611"/>
                  <a:gd name="connsiteY34" fmla="*/ 1660493 h 4093851"/>
                  <a:gd name="connsiteX35" fmla="*/ 1246249 w 2487611"/>
                  <a:gd name="connsiteY35" fmla="*/ 1490718 h 4093851"/>
                  <a:gd name="connsiteX36" fmla="*/ 1246249 w 2487611"/>
                  <a:gd name="connsiteY36" fmla="*/ 737348 h 4093851"/>
                  <a:gd name="connsiteX37" fmla="*/ 1446787 w 2487611"/>
                  <a:gd name="connsiteY37" fmla="*/ 937886 h 4093851"/>
                  <a:gd name="connsiteX38" fmla="*/ 1246249 w 2487611"/>
                  <a:gd name="connsiteY38" fmla="*/ 1138424 h 4093851"/>
                  <a:gd name="connsiteX39" fmla="*/ 1045711 w 2487611"/>
                  <a:gd name="connsiteY39" fmla="*/ 937886 h 4093851"/>
                  <a:gd name="connsiteX40" fmla="*/ 1246249 w 2487611"/>
                  <a:gd name="connsiteY40" fmla="*/ 737348 h 4093851"/>
                  <a:gd name="connsiteX41" fmla="*/ 1246249 w 2487611"/>
                  <a:gd name="connsiteY41" fmla="*/ 598336 h 4093851"/>
                  <a:gd name="connsiteX42" fmla="*/ 906699 w 2487611"/>
                  <a:gd name="connsiteY42" fmla="*/ 937886 h 4093851"/>
                  <a:gd name="connsiteX43" fmla="*/ 1246249 w 2487611"/>
                  <a:gd name="connsiteY43" fmla="*/ 1277436 h 4093851"/>
                  <a:gd name="connsiteX44" fmla="*/ 1585799 w 2487611"/>
                  <a:gd name="connsiteY44" fmla="*/ 937886 h 4093851"/>
                  <a:gd name="connsiteX45" fmla="*/ 1246249 w 2487611"/>
                  <a:gd name="connsiteY45" fmla="*/ 598336 h 4093851"/>
                  <a:gd name="connsiteX46" fmla="*/ 1225855 w 2487611"/>
                  <a:gd name="connsiteY46" fmla="*/ 9198 h 4093851"/>
                  <a:gd name="connsiteX47" fmla="*/ 1229544 w 2487611"/>
                  <a:gd name="connsiteY47" fmla="*/ 0 h 4093851"/>
                  <a:gd name="connsiteX48" fmla="*/ 1891856 w 2487611"/>
                  <a:gd name="connsiteY48" fmla="*/ 689325 h 4093851"/>
                  <a:gd name="connsiteX49" fmla="*/ 2096831 w 2487611"/>
                  <a:gd name="connsiteY49" fmla="*/ 1528592 h 4093851"/>
                  <a:gd name="connsiteX50" fmla="*/ 2003408 w 2487611"/>
                  <a:gd name="connsiteY50" fmla="*/ 2030177 h 4093851"/>
                  <a:gd name="connsiteX51" fmla="*/ 2224895 w 2487611"/>
                  <a:gd name="connsiteY51" fmla="*/ 2165537 h 4093851"/>
                  <a:gd name="connsiteX52" fmla="*/ 2487611 w 2487611"/>
                  <a:gd name="connsiteY52" fmla="*/ 2895692 h 4093851"/>
                  <a:gd name="connsiteX53" fmla="*/ 1777602 w 2487611"/>
                  <a:gd name="connsiteY53" fmla="*/ 2631706 h 4093851"/>
                  <a:gd name="connsiteX54" fmla="*/ 1697050 w 2487611"/>
                  <a:gd name="connsiteY54" fmla="*/ 2779686 h 4093851"/>
                  <a:gd name="connsiteX55" fmla="*/ 789847 w 2487611"/>
                  <a:gd name="connsiteY55" fmla="*/ 2779686 h 4093851"/>
                  <a:gd name="connsiteX56" fmla="*/ 709405 w 2487611"/>
                  <a:gd name="connsiteY56" fmla="*/ 2631931 h 4093851"/>
                  <a:gd name="connsiteX57" fmla="*/ 0 w 2487611"/>
                  <a:gd name="connsiteY57" fmla="*/ 2895692 h 4093851"/>
                  <a:gd name="connsiteX58" fmla="*/ 262716 w 2487611"/>
                  <a:gd name="connsiteY58" fmla="*/ 2165537 h 4093851"/>
                  <a:gd name="connsiteX59" fmla="*/ 483603 w 2487611"/>
                  <a:gd name="connsiteY59" fmla="*/ 2030543 h 4093851"/>
                  <a:gd name="connsiteX60" fmla="*/ 390066 w 2487611"/>
                  <a:gd name="connsiteY60" fmla="*/ 1528592 h 4093851"/>
                  <a:gd name="connsiteX61" fmla="*/ 595041 w 2487611"/>
                  <a:gd name="connsiteY61" fmla="*/ 689325 h 4093851"/>
                  <a:gd name="connsiteX62" fmla="*/ 1225855 w 2487611"/>
                  <a:gd name="connsiteY62" fmla="*/ 9198 h 4093851"/>
                  <a:gd name="connsiteX0" fmla="*/ 1355591 w 2487611"/>
                  <a:gd name="connsiteY0" fmla="*/ 3168890 h 4094887"/>
                  <a:gd name="connsiteX1" fmla="*/ 1668701 w 2487611"/>
                  <a:gd name="connsiteY1" fmla="*/ 3469474 h 4094887"/>
                  <a:gd name="connsiteX2" fmla="*/ 1698103 w 2487611"/>
                  <a:gd name="connsiteY2" fmla="*/ 3813117 h 4094887"/>
                  <a:gd name="connsiteX3" fmla="*/ 1503571 w 2487611"/>
                  <a:gd name="connsiteY3" fmla="*/ 3595625 h 4094887"/>
                  <a:gd name="connsiteX4" fmla="*/ 1461585 w 2487611"/>
                  <a:gd name="connsiteY4" fmla="*/ 3809366 h 4094887"/>
                  <a:gd name="connsiteX5" fmla="*/ 1244671 w 2487611"/>
                  <a:gd name="connsiteY5" fmla="*/ 4094887 h 4094887"/>
                  <a:gd name="connsiteX6" fmla="*/ 1079392 w 2487611"/>
                  <a:gd name="connsiteY6" fmla="*/ 3789128 h 4094887"/>
                  <a:gd name="connsiteX7" fmla="*/ 987763 w 2487611"/>
                  <a:gd name="connsiteY7" fmla="*/ 3656930 h 4094887"/>
                  <a:gd name="connsiteX8" fmla="*/ 854400 w 2487611"/>
                  <a:gd name="connsiteY8" fmla="*/ 3723652 h 4094887"/>
                  <a:gd name="connsiteX9" fmla="*/ 869102 w 2487611"/>
                  <a:gd name="connsiteY9" fmla="*/ 3400237 h 4094887"/>
                  <a:gd name="connsiteX10" fmla="*/ 1052587 w 2487611"/>
                  <a:gd name="connsiteY10" fmla="*/ 3202692 h 4094887"/>
                  <a:gd name="connsiteX11" fmla="*/ 1019981 w 2487611"/>
                  <a:gd name="connsiteY11" fmla="*/ 3246715 h 4094887"/>
                  <a:gd name="connsiteX12" fmla="*/ 1012121 w 2487611"/>
                  <a:gd name="connsiteY12" fmla="*/ 3419632 h 4094887"/>
                  <a:gd name="connsiteX13" fmla="*/ 1083424 w 2487611"/>
                  <a:gd name="connsiteY13" fmla="*/ 3383959 h 4094887"/>
                  <a:gd name="connsiteX14" fmla="*/ 1132416 w 2487611"/>
                  <a:gd name="connsiteY14" fmla="*/ 3454639 h 4094887"/>
                  <a:gd name="connsiteX15" fmla="*/ 1220783 w 2487611"/>
                  <a:gd name="connsiteY15" fmla="*/ 3618116 h 4094887"/>
                  <a:gd name="connsiteX16" fmla="*/ 1336759 w 2487611"/>
                  <a:gd name="connsiteY16" fmla="*/ 3465459 h 4094887"/>
                  <a:gd name="connsiteX17" fmla="*/ 1359207 w 2487611"/>
                  <a:gd name="connsiteY17" fmla="*/ 3351180 h 4094887"/>
                  <a:gd name="connsiteX18" fmla="*/ 1463216 w 2487611"/>
                  <a:gd name="connsiteY18" fmla="*/ 3467464 h 4094887"/>
                  <a:gd name="connsiteX19" fmla="*/ 1447496 w 2487611"/>
                  <a:gd name="connsiteY19" fmla="*/ 3283732 h 4094887"/>
                  <a:gd name="connsiteX20" fmla="*/ 1355591 w 2487611"/>
                  <a:gd name="connsiteY20" fmla="*/ 3168890 h 4094887"/>
                  <a:gd name="connsiteX21" fmla="*/ 803026 w 2487611"/>
                  <a:gd name="connsiteY21" fmla="*/ 2861325 h 4094887"/>
                  <a:gd name="connsiteX22" fmla="*/ 1689473 w 2487611"/>
                  <a:gd name="connsiteY22" fmla="*/ 2861325 h 4094887"/>
                  <a:gd name="connsiteX23" fmla="*/ 1482985 w 2487611"/>
                  <a:gd name="connsiteY23" fmla="*/ 3141373 h 4094887"/>
                  <a:gd name="connsiteX24" fmla="*/ 1009514 w 2487611"/>
                  <a:gd name="connsiteY24" fmla="*/ 3141373 h 4094887"/>
                  <a:gd name="connsiteX25" fmla="*/ 803026 w 2487611"/>
                  <a:gd name="connsiteY25" fmla="*/ 2861325 h 4094887"/>
                  <a:gd name="connsiteX26" fmla="*/ 1246249 w 2487611"/>
                  <a:gd name="connsiteY26" fmla="*/ 1561260 h 4094887"/>
                  <a:gd name="connsiteX27" fmla="*/ 1346518 w 2487611"/>
                  <a:gd name="connsiteY27" fmla="*/ 1661529 h 4094887"/>
                  <a:gd name="connsiteX28" fmla="*/ 1246249 w 2487611"/>
                  <a:gd name="connsiteY28" fmla="*/ 1761798 h 4094887"/>
                  <a:gd name="connsiteX29" fmla="*/ 1145980 w 2487611"/>
                  <a:gd name="connsiteY29" fmla="*/ 1661529 h 4094887"/>
                  <a:gd name="connsiteX30" fmla="*/ 1246249 w 2487611"/>
                  <a:gd name="connsiteY30" fmla="*/ 1561260 h 4094887"/>
                  <a:gd name="connsiteX31" fmla="*/ 1246249 w 2487611"/>
                  <a:gd name="connsiteY31" fmla="*/ 1491754 h 4094887"/>
                  <a:gd name="connsiteX32" fmla="*/ 1076474 w 2487611"/>
                  <a:gd name="connsiteY32" fmla="*/ 1661529 h 4094887"/>
                  <a:gd name="connsiteX33" fmla="*/ 1246249 w 2487611"/>
                  <a:gd name="connsiteY33" fmla="*/ 1831304 h 4094887"/>
                  <a:gd name="connsiteX34" fmla="*/ 1416024 w 2487611"/>
                  <a:gd name="connsiteY34" fmla="*/ 1661529 h 4094887"/>
                  <a:gd name="connsiteX35" fmla="*/ 1246249 w 2487611"/>
                  <a:gd name="connsiteY35" fmla="*/ 1491754 h 4094887"/>
                  <a:gd name="connsiteX36" fmla="*/ 1246249 w 2487611"/>
                  <a:gd name="connsiteY36" fmla="*/ 738384 h 4094887"/>
                  <a:gd name="connsiteX37" fmla="*/ 1446787 w 2487611"/>
                  <a:gd name="connsiteY37" fmla="*/ 938922 h 4094887"/>
                  <a:gd name="connsiteX38" fmla="*/ 1246249 w 2487611"/>
                  <a:gd name="connsiteY38" fmla="*/ 1139460 h 4094887"/>
                  <a:gd name="connsiteX39" fmla="*/ 1045711 w 2487611"/>
                  <a:gd name="connsiteY39" fmla="*/ 938922 h 4094887"/>
                  <a:gd name="connsiteX40" fmla="*/ 1246249 w 2487611"/>
                  <a:gd name="connsiteY40" fmla="*/ 738384 h 4094887"/>
                  <a:gd name="connsiteX41" fmla="*/ 1246249 w 2487611"/>
                  <a:gd name="connsiteY41" fmla="*/ 599372 h 4094887"/>
                  <a:gd name="connsiteX42" fmla="*/ 906699 w 2487611"/>
                  <a:gd name="connsiteY42" fmla="*/ 938922 h 4094887"/>
                  <a:gd name="connsiteX43" fmla="*/ 1246249 w 2487611"/>
                  <a:gd name="connsiteY43" fmla="*/ 1278472 h 4094887"/>
                  <a:gd name="connsiteX44" fmla="*/ 1585799 w 2487611"/>
                  <a:gd name="connsiteY44" fmla="*/ 938922 h 4094887"/>
                  <a:gd name="connsiteX45" fmla="*/ 1246249 w 2487611"/>
                  <a:gd name="connsiteY45" fmla="*/ 599372 h 4094887"/>
                  <a:gd name="connsiteX46" fmla="*/ 1235050 w 2487611"/>
                  <a:gd name="connsiteY46" fmla="*/ 0 h 4094887"/>
                  <a:gd name="connsiteX47" fmla="*/ 1229544 w 2487611"/>
                  <a:gd name="connsiteY47" fmla="*/ 1036 h 4094887"/>
                  <a:gd name="connsiteX48" fmla="*/ 1891856 w 2487611"/>
                  <a:gd name="connsiteY48" fmla="*/ 690361 h 4094887"/>
                  <a:gd name="connsiteX49" fmla="*/ 2096831 w 2487611"/>
                  <a:gd name="connsiteY49" fmla="*/ 1529628 h 4094887"/>
                  <a:gd name="connsiteX50" fmla="*/ 2003408 w 2487611"/>
                  <a:gd name="connsiteY50" fmla="*/ 2031213 h 4094887"/>
                  <a:gd name="connsiteX51" fmla="*/ 2224895 w 2487611"/>
                  <a:gd name="connsiteY51" fmla="*/ 2166573 h 4094887"/>
                  <a:gd name="connsiteX52" fmla="*/ 2487611 w 2487611"/>
                  <a:gd name="connsiteY52" fmla="*/ 2896728 h 4094887"/>
                  <a:gd name="connsiteX53" fmla="*/ 1777602 w 2487611"/>
                  <a:gd name="connsiteY53" fmla="*/ 2632742 h 4094887"/>
                  <a:gd name="connsiteX54" fmla="*/ 1697050 w 2487611"/>
                  <a:gd name="connsiteY54" fmla="*/ 2780722 h 4094887"/>
                  <a:gd name="connsiteX55" fmla="*/ 789847 w 2487611"/>
                  <a:gd name="connsiteY55" fmla="*/ 2780722 h 4094887"/>
                  <a:gd name="connsiteX56" fmla="*/ 709405 w 2487611"/>
                  <a:gd name="connsiteY56" fmla="*/ 2632967 h 4094887"/>
                  <a:gd name="connsiteX57" fmla="*/ 0 w 2487611"/>
                  <a:gd name="connsiteY57" fmla="*/ 2896728 h 4094887"/>
                  <a:gd name="connsiteX58" fmla="*/ 262716 w 2487611"/>
                  <a:gd name="connsiteY58" fmla="*/ 2166573 h 4094887"/>
                  <a:gd name="connsiteX59" fmla="*/ 483603 w 2487611"/>
                  <a:gd name="connsiteY59" fmla="*/ 2031579 h 4094887"/>
                  <a:gd name="connsiteX60" fmla="*/ 390066 w 2487611"/>
                  <a:gd name="connsiteY60" fmla="*/ 1529628 h 4094887"/>
                  <a:gd name="connsiteX61" fmla="*/ 595041 w 2487611"/>
                  <a:gd name="connsiteY61" fmla="*/ 690361 h 4094887"/>
                  <a:gd name="connsiteX62" fmla="*/ 1235050 w 2487611"/>
                  <a:gd name="connsiteY62" fmla="*/ 0 h 409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2487611" h="4094887">
                    <a:moveTo>
                      <a:pt x="1355591" y="3168890"/>
                    </a:moveTo>
                    <a:cubicBezTo>
                      <a:pt x="1473595" y="3210993"/>
                      <a:pt x="1581876" y="3305191"/>
                      <a:pt x="1668701" y="3469474"/>
                    </a:cubicBezTo>
                    <a:cubicBezTo>
                      <a:pt x="1695925" y="3526851"/>
                      <a:pt x="1780322" y="3714906"/>
                      <a:pt x="1698103" y="3813117"/>
                    </a:cubicBezTo>
                    <a:cubicBezTo>
                      <a:pt x="1602299" y="3649464"/>
                      <a:pt x="1614173" y="3625906"/>
                      <a:pt x="1503571" y="3595625"/>
                    </a:cubicBezTo>
                    <a:cubicBezTo>
                      <a:pt x="1496942" y="3685463"/>
                      <a:pt x="1467966" y="3774165"/>
                      <a:pt x="1461585" y="3809366"/>
                    </a:cubicBezTo>
                    <a:cubicBezTo>
                      <a:pt x="1385470" y="3978592"/>
                      <a:pt x="1404096" y="3968132"/>
                      <a:pt x="1244671" y="4094887"/>
                    </a:cubicBezTo>
                    <a:cubicBezTo>
                      <a:pt x="1246206" y="3880802"/>
                      <a:pt x="1159532" y="3834965"/>
                      <a:pt x="1079392" y="3789128"/>
                    </a:cubicBezTo>
                    <a:cubicBezTo>
                      <a:pt x="1026853" y="3769315"/>
                      <a:pt x="996695" y="3717697"/>
                      <a:pt x="987763" y="3656930"/>
                    </a:cubicBezTo>
                    <a:cubicBezTo>
                      <a:pt x="943900" y="3685346"/>
                      <a:pt x="898437" y="3695225"/>
                      <a:pt x="854400" y="3723652"/>
                    </a:cubicBezTo>
                    <a:cubicBezTo>
                      <a:pt x="854400" y="3658863"/>
                      <a:pt x="789060" y="3535267"/>
                      <a:pt x="869102" y="3400237"/>
                    </a:cubicBezTo>
                    <a:cubicBezTo>
                      <a:pt x="905823" y="3342803"/>
                      <a:pt x="973047" y="3258718"/>
                      <a:pt x="1052587" y="3202692"/>
                    </a:cubicBezTo>
                    <a:lnTo>
                      <a:pt x="1019981" y="3246715"/>
                    </a:lnTo>
                    <a:cubicBezTo>
                      <a:pt x="977187" y="3318910"/>
                      <a:pt x="1012121" y="3384991"/>
                      <a:pt x="1012121" y="3419632"/>
                    </a:cubicBezTo>
                    <a:cubicBezTo>
                      <a:pt x="1035665" y="3404433"/>
                      <a:pt x="1059972" y="3399151"/>
                      <a:pt x="1083424" y="3383959"/>
                    </a:cubicBezTo>
                    <a:cubicBezTo>
                      <a:pt x="1088200" y="3416448"/>
                      <a:pt x="1104325" y="3444046"/>
                      <a:pt x="1132416" y="3454639"/>
                    </a:cubicBezTo>
                    <a:cubicBezTo>
                      <a:pt x="1175263" y="3479146"/>
                      <a:pt x="1221604" y="3503653"/>
                      <a:pt x="1220783" y="3618116"/>
                    </a:cubicBezTo>
                    <a:cubicBezTo>
                      <a:pt x="1306022" y="3550346"/>
                      <a:pt x="1296063" y="3555938"/>
                      <a:pt x="1336759" y="3465459"/>
                    </a:cubicBezTo>
                    <a:cubicBezTo>
                      <a:pt x="1340170" y="3446638"/>
                      <a:pt x="1355662" y="3399214"/>
                      <a:pt x="1359207" y="3351180"/>
                    </a:cubicBezTo>
                    <a:cubicBezTo>
                      <a:pt x="1418341" y="3367371"/>
                      <a:pt x="1411993" y="3379966"/>
                      <a:pt x="1463216" y="3467464"/>
                    </a:cubicBezTo>
                    <a:cubicBezTo>
                      <a:pt x="1507175" y="3414955"/>
                      <a:pt x="1462051" y="3314410"/>
                      <a:pt x="1447496" y="3283732"/>
                    </a:cubicBezTo>
                    <a:cubicBezTo>
                      <a:pt x="1420721" y="3233074"/>
                      <a:pt x="1390133" y="3194880"/>
                      <a:pt x="1355591" y="3168890"/>
                    </a:cubicBezTo>
                    <a:close/>
                    <a:moveTo>
                      <a:pt x="803026" y="2861325"/>
                    </a:moveTo>
                    <a:lnTo>
                      <a:pt x="1689473" y="2861325"/>
                    </a:lnTo>
                    <a:lnTo>
                      <a:pt x="1482985" y="3141373"/>
                    </a:lnTo>
                    <a:lnTo>
                      <a:pt x="1009514" y="3141373"/>
                    </a:lnTo>
                    <a:lnTo>
                      <a:pt x="803026" y="2861325"/>
                    </a:lnTo>
                    <a:close/>
                    <a:moveTo>
                      <a:pt x="1246249" y="1561260"/>
                    </a:moveTo>
                    <a:cubicBezTo>
                      <a:pt x="1301626" y="1561260"/>
                      <a:pt x="1346518" y="1606152"/>
                      <a:pt x="1346518" y="1661529"/>
                    </a:cubicBezTo>
                    <a:cubicBezTo>
                      <a:pt x="1346518" y="1716906"/>
                      <a:pt x="1301626" y="1761798"/>
                      <a:pt x="1246249" y="1761798"/>
                    </a:cubicBezTo>
                    <a:cubicBezTo>
                      <a:pt x="1190872" y="1761798"/>
                      <a:pt x="1145980" y="1716906"/>
                      <a:pt x="1145980" y="1661529"/>
                    </a:cubicBezTo>
                    <a:cubicBezTo>
                      <a:pt x="1145980" y="1606152"/>
                      <a:pt x="1190872" y="1561260"/>
                      <a:pt x="1246249" y="1561260"/>
                    </a:cubicBezTo>
                    <a:close/>
                    <a:moveTo>
                      <a:pt x="1246249" y="1491754"/>
                    </a:moveTo>
                    <a:cubicBezTo>
                      <a:pt x="1152485" y="1491754"/>
                      <a:pt x="1076474" y="1567765"/>
                      <a:pt x="1076474" y="1661529"/>
                    </a:cubicBezTo>
                    <a:cubicBezTo>
                      <a:pt x="1076474" y="1755293"/>
                      <a:pt x="1152485" y="1831304"/>
                      <a:pt x="1246249" y="1831304"/>
                    </a:cubicBezTo>
                    <a:cubicBezTo>
                      <a:pt x="1340013" y="1831304"/>
                      <a:pt x="1416024" y="1755293"/>
                      <a:pt x="1416024" y="1661529"/>
                    </a:cubicBezTo>
                    <a:cubicBezTo>
                      <a:pt x="1416024" y="1567765"/>
                      <a:pt x="1340013" y="1491754"/>
                      <a:pt x="1246249" y="1491754"/>
                    </a:cubicBezTo>
                    <a:close/>
                    <a:moveTo>
                      <a:pt x="1246249" y="738384"/>
                    </a:moveTo>
                    <a:cubicBezTo>
                      <a:pt x="1357003" y="738384"/>
                      <a:pt x="1446787" y="828168"/>
                      <a:pt x="1446787" y="938922"/>
                    </a:cubicBezTo>
                    <a:cubicBezTo>
                      <a:pt x="1446787" y="1049676"/>
                      <a:pt x="1357003" y="1139460"/>
                      <a:pt x="1246249" y="1139460"/>
                    </a:cubicBezTo>
                    <a:cubicBezTo>
                      <a:pt x="1135495" y="1139460"/>
                      <a:pt x="1045711" y="1049676"/>
                      <a:pt x="1045711" y="938922"/>
                    </a:cubicBezTo>
                    <a:cubicBezTo>
                      <a:pt x="1045711" y="828168"/>
                      <a:pt x="1135495" y="738384"/>
                      <a:pt x="1246249" y="738384"/>
                    </a:cubicBezTo>
                    <a:close/>
                    <a:moveTo>
                      <a:pt x="1246249" y="599372"/>
                    </a:moveTo>
                    <a:cubicBezTo>
                      <a:pt x="1058721" y="599372"/>
                      <a:pt x="906699" y="751394"/>
                      <a:pt x="906699" y="938922"/>
                    </a:cubicBezTo>
                    <a:cubicBezTo>
                      <a:pt x="906699" y="1126450"/>
                      <a:pt x="1058721" y="1278472"/>
                      <a:pt x="1246249" y="1278472"/>
                    </a:cubicBezTo>
                    <a:cubicBezTo>
                      <a:pt x="1433777" y="1278472"/>
                      <a:pt x="1585799" y="1126450"/>
                      <a:pt x="1585799" y="938922"/>
                    </a:cubicBezTo>
                    <a:cubicBezTo>
                      <a:pt x="1585799" y="751394"/>
                      <a:pt x="1433777" y="599372"/>
                      <a:pt x="1246249" y="599372"/>
                    </a:cubicBezTo>
                    <a:close/>
                    <a:moveTo>
                      <a:pt x="1235050" y="0"/>
                    </a:moveTo>
                    <a:lnTo>
                      <a:pt x="1229544" y="1036"/>
                    </a:lnTo>
                    <a:cubicBezTo>
                      <a:pt x="1489347" y="133873"/>
                      <a:pt x="1749649" y="461397"/>
                      <a:pt x="1891856" y="690361"/>
                    </a:cubicBezTo>
                    <a:cubicBezTo>
                      <a:pt x="2013592" y="919326"/>
                      <a:pt x="2102003" y="1246061"/>
                      <a:pt x="2096831" y="1529628"/>
                    </a:cubicBezTo>
                    <a:cubicBezTo>
                      <a:pt x="2096831" y="1659128"/>
                      <a:pt x="2058845" y="1842372"/>
                      <a:pt x="2003408" y="2031213"/>
                    </a:cubicBezTo>
                    <a:lnTo>
                      <a:pt x="2224895" y="2166573"/>
                    </a:lnTo>
                    <a:lnTo>
                      <a:pt x="2487611" y="2896728"/>
                    </a:lnTo>
                    <a:lnTo>
                      <a:pt x="1777602" y="2632742"/>
                    </a:lnTo>
                    <a:cubicBezTo>
                      <a:pt x="1749049" y="2692676"/>
                      <a:pt x="1721557" y="2743254"/>
                      <a:pt x="1697050" y="2780722"/>
                    </a:cubicBezTo>
                    <a:lnTo>
                      <a:pt x="789847" y="2780722"/>
                    </a:lnTo>
                    <a:cubicBezTo>
                      <a:pt x="765372" y="2743301"/>
                      <a:pt x="737918" y="2692803"/>
                      <a:pt x="709405" y="2632967"/>
                    </a:cubicBezTo>
                    <a:lnTo>
                      <a:pt x="0" y="2896728"/>
                    </a:lnTo>
                    <a:lnTo>
                      <a:pt x="262716" y="2166573"/>
                    </a:lnTo>
                    <a:lnTo>
                      <a:pt x="483603" y="2031579"/>
                    </a:lnTo>
                    <a:cubicBezTo>
                      <a:pt x="428102" y="1842611"/>
                      <a:pt x="390066" y="1659212"/>
                      <a:pt x="390066" y="1529628"/>
                    </a:cubicBezTo>
                    <a:cubicBezTo>
                      <a:pt x="384894" y="1246061"/>
                      <a:pt x="473305" y="919326"/>
                      <a:pt x="595041" y="690361"/>
                    </a:cubicBezTo>
                    <a:cubicBezTo>
                      <a:pt x="737248" y="461397"/>
                      <a:pt x="957359" y="97388"/>
                      <a:pt x="12350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Isosceles Triangle 15">
                <a:extLst>
                  <a:ext uri="{FF2B5EF4-FFF2-40B4-BE49-F238E27FC236}">
                    <a16:creationId xmlns="" xmlns:a16="http://schemas.microsoft.com/office/drawing/2014/main" id="{0CFC2784-4752-4DF7-94E9-676F7F1E0312}"/>
                  </a:ext>
                </a:extLst>
              </p:cNvPr>
              <p:cNvSpPr/>
              <p:nvPr/>
            </p:nvSpPr>
            <p:spPr>
              <a:xfrm rot="2700000">
                <a:off x="1375806" y="2562344"/>
                <a:ext cx="283398" cy="338434"/>
              </a:xfrm>
              <a:custGeom>
                <a:avLst/>
                <a:gdLst>
                  <a:gd name="connsiteX0" fmla="*/ 1136248 w 2273082"/>
                  <a:gd name="connsiteY0" fmla="*/ 0 h 2717137"/>
                  <a:gd name="connsiteX1" fmla="*/ 1297521 w 2273082"/>
                  <a:gd name="connsiteY1" fmla="*/ 278058 h 2717137"/>
                  <a:gd name="connsiteX2" fmla="*/ 1297521 w 2273082"/>
                  <a:gd name="connsiteY2" fmla="*/ 1136177 h 2717137"/>
                  <a:gd name="connsiteX3" fmla="*/ 2243605 w 2273082"/>
                  <a:gd name="connsiteY3" fmla="*/ 1859882 h 2717137"/>
                  <a:gd name="connsiteX4" fmla="*/ 2273082 w 2273082"/>
                  <a:gd name="connsiteY4" fmla="*/ 2022587 h 2717137"/>
                  <a:gd name="connsiteX5" fmla="*/ 1297521 w 2273082"/>
                  <a:gd name="connsiteY5" fmla="*/ 1619844 h 2717137"/>
                  <a:gd name="connsiteX6" fmla="*/ 1297521 w 2273082"/>
                  <a:gd name="connsiteY6" fmla="*/ 1921812 h 2717137"/>
                  <a:gd name="connsiteX7" fmla="*/ 1298247 w 2273082"/>
                  <a:gd name="connsiteY7" fmla="*/ 1921812 h 2717137"/>
                  <a:gd name="connsiteX8" fmla="*/ 1220288 w 2273082"/>
                  <a:gd name="connsiteY8" fmla="*/ 2268335 h 2717137"/>
                  <a:gd name="connsiteX9" fmla="*/ 1622045 w 2273082"/>
                  <a:gd name="connsiteY9" fmla="*/ 2444341 h 2717137"/>
                  <a:gd name="connsiteX10" fmla="*/ 1683005 w 2273082"/>
                  <a:gd name="connsiteY10" fmla="*/ 2717137 h 2717137"/>
                  <a:gd name="connsiteX11" fmla="*/ 1138503 w 2273082"/>
                  <a:gd name="connsiteY11" fmla="*/ 2509111 h 2717137"/>
                  <a:gd name="connsiteX12" fmla="*/ 594001 w 2273082"/>
                  <a:gd name="connsiteY12" fmla="*/ 2717137 h 2717137"/>
                  <a:gd name="connsiteX13" fmla="*/ 643531 w 2273082"/>
                  <a:gd name="connsiteY13" fmla="*/ 2451961 h 2717137"/>
                  <a:gd name="connsiteX14" fmla="*/ 1052704 w 2273082"/>
                  <a:gd name="connsiteY14" fmla="*/ 2270546 h 2717137"/>
                  <a:gd name="connsiteX15" fmla="*/ 974247 w 2273082"/>
                  <a:gd name="connsiteY15" fmla="*/ 1921812 h 2717137"/>
                  <a:gd name="connsiteX16" fmla="*/ 974974 w 2273082"/>
                  <a:gd name="connsiteY16" fmla="*/ 1921812 h 2717137"/>
                  <a:gd name="connsiteX17" fmla="*/ 974974 w 2273082"/>
                  <a:gd name="connsiteY17" fmla="*/ 1620087 h 2717137"/>
                  <a:gd name="connsiteX18" fmla="*/ 0 w 2273082"/>
                  <a:gd name="connsiteY18" fmla="*/ 2022587 h 2717137"/>
                  <a:gd name="connsiteX19" fmla="*/ 48527 w 2273082"/>
                  <a:gd name="connsiteY19" fmla="*/ 1856072 h 2717137"/>
                  <a:gd name="connsiteX20" fmla="*/ 974974 w 2273082"/>
                  <a:gd name="connsiteY20" fmla="*/ 1136848 h 2717137"/>
                  <a:gd name="connsiteX21" fmla="*/ 974974 w 2273082"/>
                  <a:gd name="connsiteY21" fmla="*/ 278058 h 2717137"/>
                  <a:gd name="connsiteX22" fmla="*/ 1136248 w 2273082"/>
                  <a:gd name="connsiteY22" fmla="*/ 0 h 2717137"/>
                  <a:gd name="connsiteX0" fmla="*/ 1136248 w 2273082"/>
                  <a:gd name="connsiteY0" fmla="*/ 0 h 2717137"/>
                  <a:gd name="connsiteX1" fmla="*/ 1297521 w 2273082"/>
                  <a:gd name="connsiteY1" fmla="*/ 278058 h 2717137"/>
                  <a:gd name="connsiteX2" fmla="*/ 1297521 w 2273082"/>
                  <a:gd name="connsiteY2" fmla="*/ 1136177 h 2717137"/>
                  <a:gd name="connsiteX3" fmla="*/ 2243605 w 2273082"/>
                  <a:gd name="connsiteY3" fmla="*/ 1859882 h 2717137"/>
                  <a:gd name="connsiteX4" fmla="*/ 2273082 w 2273082"/>
                  <a:gd name="connsiteY4" fmla="*/ 2022587 h 2717137"/>
                  <a:gd name="connsiteX5" fmla="*/ 1297521 w 2273082"/>
                  <a:gd name="connsiteY5" fmla="*/ 1619844 h 2717137"/>
                  <a:gd name="connsiteX6" fmla="*/ 1297521 w 2273082"/>
                  <a:gd name="connsiteY6" fmla="*/ 1921812 h 2717137"/>
                  <a:gd name="connsiteX7" fmla="*/ 1298247 w 2273082"/>
                  <a:gd name="connsiteY7" fmla="*/ 1921812 h 2717137"/>
                  <a:gd name="connsiteX8" fmla="*/ 1220288 w 2273082"/>
                  <a:gd name="connsiteY8" fmla="*/ 2268335 h 2717137"/>
                  <a:gd name="connsiteX9" fmla="*/ 1622045 w 2273082"/>
                  <a:gd name="connsiteY9" fmla="*/ 2444341 h 2717137"/>
                  <a:gd name="connsiteX10" fmla="*/ 1683005 w 2273082"/>
                  <a:gd name="connsiteY10" fmla="*/ 2717137 h 2717137"/>
                  <a:gd name="connsiteX11" fmla="*/ 1138503 w 2273082"/>
                  <a:gd name="connsiteY11" fmla="*/ 2509111 h 2717137"/>
                  <a:gd name="connsiteX12" fmla="*/ 594001 w 2273082"/>
                  <a:gd name="connsiteY12" fmla="*/ 2717137 h 2717137"/>
                  <a:gd name="connsiteX13" fmla="*/ 643531 w 2273082"/>
                  <a:gd name="connsiteY13" fmla="*/ 2451961 h 2717137"/>
                  <a:gd name="connsiteX14" fmla="*/ 1052704 w 2273082"/>
                  <a:gd name="connsiteY14" fmla="*/ 2270546 h 2717137"/>
                  <a:gd name="connsiteX15" fmla="*/ 974247 w 2273082"/>
                  <a:gd name="connsiteY15" fmla="*/ 1921812 h 2717137"/>
                  <a:gd name="connsiteX16" fmla="*/ 974974 w 2273082"/>
                  <a:gd name="connsiteY16" fmla="*/ 1921812 h 2717137"/>
                  <a:gd name="connsiteX17" fmla="*/ 974974 w 2273082"/>
                  <a:gd name="connsiteY17" fmla="*/ 1620087 h 2717137"/>
                  <a:gd name="connsiteX18" fmla="*/ 0 w 2273082"/>
                  <a:gd name="connsiteY18" fmla="*/ 2022587 h 2717137"/>
                  <a:gd name="connsiteX19" fmla="*/ 48527 w 2273082"/>
                  <a:gd name="connsiteY19" fmla="*/ 1856072 h 2717137"/>
                  <a:gd name="connsiteX20" fmla="*/ 974974 w 2273082"/>
                  <a:gd name="connsiteY20" fmla="*/ 1136848 h 2717137"/>
                  <a:gd name="connsiteX21" fmla="*/ 974974 w 2273082"/>
                  <a:gd name="connsiteY21" fmla="*/ 278058 h 2717137"/>
                  <a:gd name="connsiteX22" fmla="*/ 1136248 w 2273082"/>
                  <a:gd name="connsiteY22" fmla="*/ 0 h 2717137"/>
                  <a:gd name="connsiteX0" fmla="*/ 1136248 w 2273082"/>
                  <a:gd name="connsiteY0" fmla="*/ 0 h 2717137"/>
                  <a:gd name="connsiteX1" fmla="*/ 1297521 w 2273082"/>
                  <a:gd name="connsiteY1" fmla="*/ 278058 h 2717137"/>
                  <a:gd name="connsiteX2" fmla="*/ 1297521 w 2273082"/>
                  <a:gd name="connsiteY2" fmla="*/ 1136177 h 2717137"/>
                  <a:gd name="connsiteX3" fmla="*/ 2243605 w 2273082"/>
                  <a:gd name="connsiteY3" fmla="*/ 1859882 h 2717137"/>
                  <a:gd name="connsiteX4" fmla="*/ 2273082 w 2273082"/>
                  <a:gd name="connsiteY4" fmla="*/ 2022587 h 2717137"/>
                  <a:gd name="connsiteX5" fmla="*/ 1297521 w 2273082"/>
                  <a:gd name="connsiteY5" fmla="*/ 1619844 h 2717137"/>
                  <a:gd name="connsiteX6" fmla="*/ 1297521 w 2273082"/>
                  <a:gd name="connsiteY6" fmla="*/ 1921812 h 2717137"/>
                  <a:gd name="connsiteX7" fmla="*/ 1298247 w 2273082"/>
                  <a:gd name="connsiteY7" fmla="*/ 1921812 h 2717137"/>
                  <a:gd name="connsiteX8" fmla="*/ 1220288 w 2273082"/>
                  <a:gd name="connsiteY8" fmla="*/ 2268335 h 2717137"/>
                  <a:gd name="connsiteX9" fmla="*/ 1622045 w 2273082"/>
                  <a:gd name="connsiteY9" fmla="*/ 2444341 h 2717137"/>
                  <a:gd name="connsiteX10" fmla="*/ 1683005 w 2273082"/>
                  <a:gd name="connsiteY10" fmla="*/ 2717137 h 2717137"/>
                  <a:gd name="connsiteX11" fmla="*/ 1138503 w 2273082"/>
                  <a:gd name="connsiteY11" fmla="*/ 2509111 h 2717137"/>
                  <a:gd name="connsiteX12" fmla="*/ 594001 w 2273082"/>
                  <a:gd name="connsiteY12" fmla="*/ 2717137 h 2717137"/>
                  <a:gd name="connsiteX13" fmla="*/ 643531 w 2273082"/>
                  <a:gd name="connsiteY13" fmla="*/ 2451961 h 2717137"/>
                  <a:gd name="connsiteX14" fmla="*/ 1052704 w 2273082"/>
                  <a:gd name="connsiteY14" fmla="*/ 2270546 h 2717137"/>
                  <a:gd name="connsiteX15" fmla="*/ 974247 w 2273082"/>
                  <a:gd name="connsiteY15" fmla="*/ 1921812 h 2717137"/>
                  <a:gd name="connsiteX16" fmla="*/ 974974 w 2273082"/>
                  <a:gd name="connsiteY16" fmla="*/ 1921812 h 2717137"/>
                  <a:gd name="connsiteX17" fmla="*/ 974974 w 2273082"/>
                  <a:gd name="connsiteY17" fmla="*/ 1620087 h 2717137"/>
                  <a:gd name="connsiteX18" fmla="*/ 0 w 2273082"/>
                  <a:gd name="connsiteY18" fmla="*/ 2022587 h 2717137"/>
                  <a:gd name="connsiteX19" fmla="*/ 48527 w 2273082"/>
                  <a:gd name="connsiteY19" fmla="*/ 1856072 h 2717137"/>
                  <a:gd name="connsiteX20" fmla="*/ 974974 w 2273082"/>
                  <a:gd name="connsiteY20" fmla="*/ 1136848 h 2717137"/>
                  <a:gd name="connsiteX21" fmla="*/ 974974 w 2273082"/>
                  <a:gd name="connsiteY21" fmla="*/ 278058 h 2717137"/>
                  <a:gd name="connsiteX22" fmla="*/ 1136248 w 2273082"/>
                  <a:gd name="connsiteY22" fmla="*/ 0 h 2717137"/>
                  <a:gd name="connsiteX0" fmla="*/ 1136248 w 2273082"/>
                  <a:gd name="connsiteY0" fmla="*/ 0 h 2717137"/>
                  <a:gd name="connsiteX1" fmla="*/ 1297521 w 2273082"/>
                  <a:gd name="connsiteY1" fmla="*/ 278058 h 2717137"/>
                  <a:gd name="connsiteX2" fmla="*/ 1297521 w 2273082"/>
                  <a:gd name="connsiteY2" fmla="*/ 1136177 h 2717137"/>
                  <a:gd name="connsiteX3" fmla="*/ 2243605 w 2273082"/>
                  <a:gd name="connsiteY3" fmla="*/ 1859882 h 2717137"/>
                  <a:gd name="connsiteX4" fmla="*/ 2273082 w 2273082"/>
                  <a:gd name="connsiteY4" fmla="*/ 2022587 h 2717137"/>
                  <a:gd name="connsiteX5" fmla="*/ 1297521 w 2273082"/>
                  <a:gd name="connsiteY5" fmla="*/ 1619844 h 2717137"/>
                  <a:gd name="connsiteX6" fmla="*/ 1297521 w 2273082"/>
                  <a:gd name="connsiteY6" fmla="*/ 1921812 h 2717137"/>
                  <a:gd name="connsiteX7" fmla="*/ 1298247 w 2273082"/>
                  <a:gd name="connsiteY7" fmla="*/ 1921812 h 2717137"/>
                  <a:gd name="connsiteX8" fmla="*/ 1220288 w 2273082"/>
                  <a:gd name="connsiteY8" fmla="*/ 2268335 h 2717137"/>
                  <a:gd name="connsiteX9" fmla="*/ 1622045 w 2273082"/>
                  <a:gd name="connsiteY9" fmla="*/ 2444341 h 2717137"/>
                  <a:gd name="connsiteX10" fmla="*/ 1683005 w 2273082"/>
                  <a:gd name="connsiteY10" fmla="*/ 2717137 h 2717137"/>
                  <a:gd name="connsiteX11" fmla="*/ 1138503 w 2273082"/>
                  <a:gd name="connsiteY11" fmla="*/ 2509111 h 2717137"/>
                  <a:gd name="connsiteX12" fmla="*/ 594001 w 2273082"/>
                  <a:gd name="connsiteY12" fmla="*/ 2717137 h 2717137"/>
                  <a:gd name="connsiteX13" fmla="*/ 643531 w 2273082"/>
                  <a:gd name="connsiteY13" fmla="*/ 2451961 h 2717137"/>
                  <a:gd name="connsiteX14" fmla="*/ 1052704 w 2273082"/>
                  <a:gd name="connsiteY14" fmla="*/ 2270546 h 2717137"/>
                  <a:gd name="connsiteX15" fmla="*/ 974247 w 2273082"/>
                  <a:gd name="connsiteY15" fmla="*/ 1921812 h 2717137"/>
                  <a:gd name="connsiteX16" fmla="*/ 974974 w 2273082"/>
                  <a:gd name="connsiteY16" fmla="*/ 1921812 h 2717137"/>
                  <a:gd name="connsiteX17" fmla="*/ 974974 w 2273082"/>
                  <a:gd name="connsiteY17" fmla="*/ 1620087 h 2717137"/>
                  <a:gd name="connsiteX18" fmla="*/ 0 w 2273082"/>
                  <a:gd name="connsiteY18" fmla="*/ 2022587 h 2717137"/>
                  <a:gd name="connsiteX19" fmla="*/ 48527 w 2273082"/>
                  <a:gd name="connsiteY19" fmla="*/ 1856072 h 2717137"/>
                  <a:gd name="connsiteX20" fmla="*/ 974974 w 2273082"/>
                  <a:gd name="connsiteY20" fmla="*/ 1136848 h 2717137"/>
                  <a:gd name="connsiteX21" fmla="*/ 974974 w 2273082"/>
                  <a:gd name="connsiteY21" fmla="*/ 278058 h 2717137"/>
                  <a:gd name="connsiteX22" fmla="*/ 1136248 w 2273082"/>
                  <a:gd name="connsiteY22" fmla="*/ 0 h 2717137"/>
                  <a:gd name="connsiteX0" fmla="*/ 1136248 w 2273082"/>
                  <a:gd name="connsiteY0" fmla="*/ 0 h 2717137"/>
                  <a:gd name="connsiteX1" fmla="*/ 1297521 w 2273082"/>
                  <a:gd name="connsiteY1" fmla="*/ 278058 h 2717137"/>
                  <a:gd name="connsiteX2" fmla="*/ 1297521 w 2273082"/>
                  <a:gd name="connsiteY2" fmla="*/ 1136177 h 2717137"/>
                  <a:gd name="connsiteX3" fmla="*/ 2243605 w 2273082"/>
                  <a:gd name="connsiteY3" fmla="*/ 1859882 h 2717137"/>
                  <a:gd name="connsiteX4" fmla="*/ 2273082 w 2273082"/>
                  <a:gd name="connsiteY4" fmla="*/ 2022587 h 2717137"/>
                  <a:gd name="connsiteX5" fmla="*/ 1297521 w 2273082"/>
                  <a:gd name="connsiteY5" fmla="*/ 1619844 h 2717137"/>
                  <a:gd name="connsiteX6" fmla="*/ 1297521 w 2273082"/>
                  <a:gd name="connsiteY6" fmla="*/ 1921812 h 2717137"/>
                  <a:gd name="connsiteX7" fmla="*/ 1298247 w 2273082"/>
                  <a:gd name="connsiteY7" fmla="*/ 1921812 h 2717137"/>
                  <a:gd name="connsiteX8" fmla="*/ 1220288 w 2273082"/>
                  <a:gd name="connsiteY8" fmla="*/ 2268335 h 2717137"/>
                  <a:gd name="connsiteX9" fmla="*/ 1622045 w 2273082"/>
                  <a:gd name="connsiteY9" fmla="*/ 2444341 h 2717137"/>
                  <a:gd name="connsiteX10" fmla="*/ 1683005 w 2273082"/>
                  <a:gd name="connsiteY10" fmla="*/ 2717137 h 2717137"/>
                  <a:gd name="connsiteX11" fmla="*/ 1138503 w 2273082"/>
                  <a:gd name="connsiteY11" fmla="*/ 2509111 h 2717137"/>
                  <a:gd name="connsiteX12" fmla="*/ 594001 w 2273082"/>
                  <a:gd name="connsiteY12" fmla="*/ 2717137 h 2717137"/>
                  <a:gd name="connsiteX13" fmla="*/ 643531 w 2273082"/>
                  <a:gd name="connsiteY13" fmla="*/ 2451961 h 2717137"/>
                  <a:gd name="connsiteX14" fmla="*/ 1052704 w 2273082"/>
                  <a:gd name="connsiteY14" fmla="*/ 2270546 h 2717137"/>
                  <a:gd name="connsiteX15" fmla="*/ 974247 w 2273082"/>
                  <a:gd name="connsiteY15" fmla="*/ 1921812 h 2717137"/>
                  <a:gd name="connsiteX16" fmla="*/ 974974 w 2273082"/>
                  <a:gd name="connsiteY16" fmla="*/ 1921812 h 2717137"/>
                  <a:gd name="connsiteX17" fmla="*/ 974974 w 2273082"/>
                  <a:gd name="connsiteY17" fmla="*/ 1620087 h 2717137"/>
                  <a:gd name="connsiteX18" fmla="*/ 0 w 2273082"/>
                  <a:gd name="connsiteY18" fmla="*/ 2022587 h 2717137"/>
                  <a:gd name="connsiteX19" fmla="*/ 48527 w 2273082"/>
                  <a:gd name="connsiteY19" fmla="*/ 1856072 h 2717137"/>
                  <a:gd name="connsiteX20" fmla="*/ 974974 w 2273082"/>
                  <a:gd name="connsiteY20" fmla="*/ 1136848 h 2717137"/>
                  <a:gd name="connsiteX21" fmla="*/ 974974 w 2273082"/>
                  <a:gd name="connsiteY21" fmla="*/ 278058 h 2717137"/>
                  <a:gd name="connsiteX22" fmla="*/ 1136248 w 2273082"/>
                  <a:gd name="connsiteY22" fmla="*/ 0 h 2717137"/>
                  <a:gd name="connsiteX0" fmla="*/ 1136248 w 2273082"/>
                  <a:gd name="connsiteY0" fmla="*/ 0 h 2717137"/>
                  <a:gd name="connsiteX1" fmla="*/ 1297521 w 2273082"/>
                  <a:gd name="connsiteY1" fmla="*/ 278058 h 2717137"/>
                  <a:gd name="connsiteX2" fmla="*/ 1297521 w 2273082"/>
                  <a:gd name="connsiteY2" fmla="*/ 1136177 h 2717137"/>
                  <a:gd name="connsiteX3" fmla="*/ 2243605 w 2273082"/>
                  <a:gd name="connsiteY3" fmla="*/ 1859882 h 2717137"/>
                  <a:gd name="connsiteX4" fmla="*/ 2273082 w 2273082"/>
                  <a:gd name="connsiteY4" fmla="*/ 2022587 h 2717137"/>
                  <a:gd name="connsiteX5" fmla="*/ 1297521 w 2273082"/>
                  <a:gd name="connsiteY5" fmla="*/ 1619844 h 2717137"/>
                  <a:gd name="connsiteX6" fmla="*/ 1297521 w 2273082"/>
                  <a:gd name="connsiteY6" fmla="*/ 1921812 h 2717137"/>
                  <a:gd name="connsiteX7" fmla="*/ 1298247 w 2273082"/>
                  <a:gd name="connsiteY7" fmla="*/ 1921812 h 2717137"/>
                  <a:gd name="connsiteX8" fmla="*/ 1220288 w 2273082"/>
                  <a:gd name="connsiteY8" fmla="*/ 2268335 h 2717137"/>
                  <a:gd name="connsiteX9" fmla="*/ 1622045 w 2273082"/>
                  <a:gd name="connsiteY9" fmla="*/ 2444341 h 2717137"/>
                  <a:gd name="connsiteX10" fmla="*/ 1683005 w 2273082"/>
                  <a:gd name="connsiteY10" fmla="*/ 2717137 h 2717137"/>
                  <a:gd name="connsiteX11" fmla="*/ 1138503 w 2273082"/>
                  <a:gd name="connsiteY11" fmla="*/ 2509111 h 2717137"/>
                  <a:gd name="connsiteX12" fmla="*/ 594001 w 2273082"/>
                  <a:gd name="connsiteY12" fmla="*/ 2717137 h 2717137"/>
                  <a:gd name="connsiteX13" fmla="*/ 643531 w 2273082"/>
                  <a:gd name="connsiteY13" fmla="*/ 2451961 h 2717137"/>
                  <a:gd name="connsiteX14" fmla="*/ 1052704 w 2273082"/>
                  <a:gd name="connsiteY14" fmla="*/ 2270546 h 2717137"/>
                  <a:gd name="connsiteX15" fmla="*/ 974247 w 2273082"/>
                  <a:gd name="connsiteY15" fmla="*/ 1921812 h 2717137"/>
                  <a:gd name="connsiteX16" fmla="*/ 974974 w 2273082"/>
                  <a:gd name="connsiteY16" fmla="*/ 1921812 h 2717137"/>
                  <a:gd name="connsiteX17" fmla="*/ 974974 w 2273082"/>
                  <a:gd name="connsiteY17" fmla="*/ 1620087 h 2717137"/>
                  <a:gd name="connsiteX18" fmla="*/ 0 w 2273082"/>
                  <a:gd name="connsiteY18" fmla="*/ 2022587 h 2717137"/>
                  <a:gd name="connsiteX19" fmla="*/ 48527 w 2273082"/>
                  <a:gd name="connsiteY19" fmla="*/ 1856072 h 2717137"/>
                  <a:gd name="connsiteX20" fmla="*/ 974974 w 2273082"/>
                  <a:gd name="connsiteY20" fmla="*/ 1136848 h 2717137"/>
                  <a:gd name="connsiteX21" fmla="*/ 974974 w 2273082"/>
                  <a:gd name="connsiteY21" fmla="*/ 278058 h 2717137"/>
                  <a:gd name="connsiteX22" fmla="*/ 1136248 w 2273082"/>
                  <a:gd name="connsiteY22" fmla="*/ 0 h 2717137"/>
                  <a:gd name="connsiteX0" fmla="*/ 1136248 w 2273082"/>
                  <a:gd name="connsiteY0" fmla="*/ 0 h 2717137"/>
                  <a:gd name="connsiteX1" fmla="*/ 1297521 w 2273082"/>
                  <a:gd name="connsiteY1" fmla="*/ 278058 h 2717137"/>
                  <a:gd name="connsiteX2" fmla="*/ 1297521 w 2273082"/>
                  <a:gd name="connsiteY2" fmla="*/ 1136177 h 2717137"/>
                  <a:gd name="connsiteX3" fmla="*/ 2243605 w 2273082"/>
                  <a:gd name="connsiteY3" fmla="*/ 1859882 h 2717137"/>
                  <a:gd name="connsiteX4" fmla="*/ 2273082 w 2273082"/>
                  <a:gd name="connsiteY4" fmla="*/ 2022587 h 2717137"/>
                  <a:gd name="connsiteX5" fmla="*/ 1297521 w 2273082"/>
                  <a:gd name="connsiteY5" fmla="*/ 1619844 h 2717137"/>
                  <a:gd name="connsiteX6" fmla="*/ 1297521 w 2273082"/>
                  <a:gd name="connsiteY6" fmla="*/ 1921812 h 2717137"/>
                  <a:gd name="connsiteX7" fmla="*/ 1298247 w 2273082"/>
                  <a:gd name="connsiteY7" fmla="*/ 1921812 h 2717137"/>
                  <a:gd name="connsiteX8" fmla="*/ 1220288 w 2273082"/>
                  <a:gd name="connsiteY8" fmla="*/ 2268335 h 2717137"/>
                  <a:gd name="connsiteX9" fmla="*/ 1622045 w 2273082"/>
                  <a:gd name="connsiteY9" fmla="*/ 2444341 h 2717137"/>
                  <a:gd name="connsiteX10" fmla="*/ 1683005 w 2273082"/>
                  <a:gd name="connsiteY10" fmla="*/ 2717137 h 2717137"/>
                  <a:gd name="connsiteX11" fmla="*/ 1138503 w 2273082"/>
                  <a:gd name="connsiteY11" fmla="*/ 2509111 h 2717137"/>
                  <a:gd name="connsiteX12" fmla="*/ 594001 w 2273082"/>
                  <a:gd name="connsiteY12" fmla="*/ 2717137 h 2717137"/>
                  <a:gd name="connsiteX13" fmla="*/ 643531 w 2273082"/>
                  <a:gd name="connsiteY13" fmla="*/ 2451961 h 2717137"/>
                  <a:gd name="connsiteX14" fmla="*/ 1052704 w 2273082"/>
                  <a:gd name="connsiteY14" fmla="*/ 2270546 h 2717137"/>
                  <a:gd name="connsiteX15" fmla="*/ 974247 w 2273082"/>
                  <a:gd name="connsiteY15" fmla="*/ 1921812 h 2717137"/>
                  <a:gd name="connsiteX16" fmla="*/ 974974 w 2273082"/>
                  <a:gd name="connsiteY16" fmla="*/ 1921812 h 2717137"/>
                  <a:gd name="connsiteX17" fmla="*/ 974974 w 2273082"/>
                  <a:gd name="connsiteY17" fmla="*/ 1620087 h 2717137"/>
                  <a:gd name="connsiteX18" fmla="*/ 0 w 2273082"/>
                  <a:gd name="connsiteY18" fmla="*/ 2022587 h 2717137"/>
                  <a:gd name="connsiteX19" fmla="*/ 48527 w 2273082"/>
                  <a:gd name="connsiteY19" fmla="*/ 1856072 h 2717137"/>
                  <a:gd name="connsiteX20" fmla="*/ 974974 w 2273082"/>
                  <a:gd name="connsiteY20" fmla="*/ 1136848 h 2717137"/>
                  <a:gd name="connsiteX21" fmla="*/ 974974 w 2273082"/>
                  <a:gd name="connsiteY21" fmla="*/ 278058 h 2717137"/>
                  <a:gd name="connsiteX22" fmla="*/ 1136248 w 2273082"/>
                  <a:gd name="connsiteY22" fmla="*/ 0 h 2717137"/>
                  <a:gd name="connsiteX0" fmla="*/ 1136248 w 2274379"/>
                  <a:gd name="connsiteY0" fmla="*/ 0 h 2717137"/>
                  <a:gd name="connsiteX1" fmla="*/ 1297521 w 2274379"/>
                  <a:gd name="connsiteY1" fmla="*/ 278058 h 2717137"/>
                  <a:gd name="connsiteX2" fmla="*/ 1297521 w 2274379"/>
                  <a:gd name="connsiteY2" fmla="*/ 1136177 h 2717137"/>
                  <a:gd name="connsiteX3" fmla="*/ 2243605 w 2274379"/>
                  <a:gd name="connsiteY3" fmla="*/ 1859882 h 2717137"/>
                  <a:gd name="connsiteX4" fmla="*/ 2273082 w 2274379"/>
                  <a:gd name="connsiteY4" fmla="*/ 2022587 h 2717137"/>
                  <a:gd name="connsiteX5" fmla="*/ 1297521 w 2274379"/>
                  <a:gd name="connsiteY5" fmla="*/ 1619844 h 2717137"/>
                  <a:gd name="connsiteX6" fmla="*/ 1297521 w 2274379"/>
                  <a:gd name="connsiteY6" fmla="*/ 1921812 h 2717137"/>
                  <a:gd name="connsiteX7" fmla="*/ 1298247 w 2274379"/>
                  <a:gd name="connsiteY7" fmla="*/ 1921812 h 2717137"/>
                  <a:gd name="connsiteX8" fmla="*/ 1220288 w 2274379"/>
                  <a:gd name="connsiteY8" fmla="*/ 2268335 h 2717137"/>
                  <a:gd name="connsiteX9" fmla="*/ 1622045 w 2274379"/>
                  <a:gd name="connsiteY9" fmla="*/ 2444341 h 2717137"/>
                  <a:gd name="connsiteX10" fmla="*/ 1683005 w 2274379"/>
                  <a:gd name="connsiteY10" fmla="*/ 2717137 h 2717137"/>
                  <a:gd name="connsiteX11" fmla="*/ 1138503 w 2274379"/>
                  <a:gd name="connsiteY11" fmla="*/ 2509111 h 2717137"/>
                  <a:gd name="connsiteX12" fmla="*/ 594001 w 2274379"/>
                  <a:gd name="connsiteY12" fmla="*/ 2717137 h 2717137"/>
                  <a:gd name="connsiteX13" fmla="*/ 643531 w 2274379"/>
                  <a:gd name="connsiteY13" fmla="*/ 2451961 h 2717137"/>
                  <a:gd name="connsiteX14" fmla="*/ 1052704 w 2274379"/>
                  <a:gd name="connsiteY14" fmla="*/ 2270546 h 2717137"/>
                  <a:gd name="connsiteX15" fmla="*/ 974247 w 2274379"/>
                  <a:gd name="connsiteY15" fmla="*/ 1921812 h 2717137"/>
                  <a:gd name="connsiteX16" fmla="*/ 974974 w 2274379"/>
                  <a:gd name="connsiteY16" fmla="*/ 1921812 h 2717137"/>
                  <a:gd name="connsiteX17" fmla="*/ 974974 w 2274379"/>
                  <a:gd name="connsiteY17" fmla="*/ 1620087 h 2717137"/>
                  <a:gd name="connsiteX18" fmla="*/ 0 w 2274379"/>
                  <a:gd name="connsiteY18" fmla="*/ 2022587 h 2717137"/>
                  <a:gd name="connsiteX19" fmla="*/ 48527 w 2274379"/>
                  <a:gd name="connsiteY19" fmla="*/ 1856072 h 2717137"/>
                  <a:gd name="connsiteX20" fmla="*/ 974974 w 2274379"/>
                  <a:gd name="connsiteY20" fmla="*/ 1136848 h 2717137"/>
                  <a:gd name="connsiteX21" fmla="*/ 974974 w 2274379"/>
                  <a:gd name="connsiteY21" fmla="*/ 278058 h 2717137"/>
                  <a:gd name="connsiteX22" fmla="*/ 1136248 w 2274379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  <a:gd name="connsiteX0" fmla="*/ 1136248 w 2275272"/>
                  <a:gd name="connsiteY0" fmla="*/ 0 h 2717137"/>
                  <a:gd name="connsiteX1" fmla="*/ 1297521 w 2275272"/>
                  <a:gd name="connsiteY1" fmla="*/ 278058 h 2717137"/>
                  <a:gd name="connsiteX2" fmla="*/ 1297521 w 2275272"/>
                  <a:gd name="connsiteY2" fmla="*/ 1136177 h 2717137"/>
                  <a:gd name="connsiteX3" fmla="*/ 2243605 w 2275272"/>
                  <a:gd name="connsiteY3" fmla="*/ 1859882 h 2717137"/>
                  <a:gd name="connsiteX4" fmla="*/ 2273082 w 2275272"/>
                  <a:gd name="connsiteY4" fmla="*/ 2022587 h 2717137"/>
                  <a:gd name="connsiteX5" fmla="*/ 1297521 w 2275272"/>
                  <a:gd name="connsiteY5" fmla="*/ 1619844 h 2717137"/>
                  <a:gd name="connsiteX6" fmla="*/ 1297521 w 2275272"/>
                  <a:gd name="connsiteY6" fmla="*/ 1921812 h 2717137"/>
                  <a:gd name="connsiteX7" fmla="*/ 1298247 w 2275272"/>
                  <a:gd name="connsiteY7" fmla="*/ 1921812 h 2717137"/>
                  <a:gd name="connsiteX8" fmla="*/ 1220288 w 2275272"/>
                  <a:gd name="connsiteY8" fmla="*/ 2268335 h 2717137"/>
                  <a:gd name="connsiteX9" fmla="*/ 1622045 w 2275272"/>
                  <a:gd name="connsiteY9" fmla="*/ 2444341 h 2717137"/>
                  <a:gd name="connsiteX10" fmla="*/ 1683005 w 2275272"/>
                  <a:gd name="connsiteY10" fmla="*/ 2717137 h 2717137"/>
                  <a:gd name="connsiteX11" fmla="*/ 1138503 w 2275272"/>
                  <a:gd name="connsiteY11" fmla="*/ 2509111 h 2717137"/>
                  <a:gd name="connsiteX12" fmla="*/ 594001 w 2275272"/>
                  <a:gd name="connsiteY12" fmla="*/ 2717137 h 2717137"/>
                  <a:gd name="connsiteX13" fmla="*/ 643531 w 2275272"/>
                  <a:gd name="connsiteY13" fmla="*/ 2451961 h 2717137"/>
                  <a:gd name="connsiteX14" fmla="*/ 1052704 w 2275272"/>
                  <a:gd name="connsiteY14" fmla="*/ 2270546 h 2717137"/>
                  <a:gd name="connsiteX15" fmla="*/ 974247 w 2275272"/>
                  <a:gd name="connsiteY15" fmla="*/ 1921812 h 2717137"/>
                  <a:gd name="connsiteX16" fmla="*/ 974974 w 2275272"/>
                  <a:gd name="connsiteY16" fmla="*/ 1921812 h 2717137"/>
                  <a:gd name="connsiteX17" fmla="*/ 974974 w 2275272"/>
                  <a:gd name="connsiteY17" fmla="*/ 1620087 h 2717137"/>
                  <a:gd name="connsiteX18" fmla="*/ 0 w 2275272"/>
                  <a:gd name="connsiteY18" fmla="*/ 2022587 h 2717137"/>
                  <a:gd name="connsiteX19" fmla="*/ 48527 w 2275272"/>
                  <a:gd name="connsiteY19" fmla="*/ 1856072 h 2717137"/>
                  <a:gd name="connsiteX20" fmla="*/ 974974 w 2275272"/>
                  <a:gd name="connsiteY20" fmla="*/ 1136848 h 2717137"/>
                  <a:gd name="connsiteX21" fmla="*/ 974974 w 2275272"/>
                  <a:gd name="connsiteY21" fmla="*/ 278058 h 2717137"/>
                  <a:gd name="connsiteX22" fmla="*/ 1136248 w 2275272"/>
                  <a:gd name="connsiteY22" fmla="*/ 0 h 2717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75272" h="2717137">
                    <a:moveTo>
                      <a:pt x="1136248" y="0"/>
                    </a:moveTo>
                    <a:cubicBezTo>
                      <a:pt x="1209824" y="92686"/>
                      <a:pt x="1256150" y="148214"/>
                      <a:pt x="1297521" y="278058"/>
                    </a:cubicBezTo>
                    <a:lnTo>
                      <a:pt x="1297521" y="1136177"/>
                    </a:lnTo>
                    <a:lnTo>
                      <a:pt x="2243605" y="1859882"/>
                    </a:lnTo>
                    <a:cubicBezTo>
                      <a:pt x="2268294" y="1919072"/>
                      <a:pt x="2280597" y="1951012"/>
                      <a:pt x="2273082" y="2022587"/>
                    </a:cubicBezTo>
                    <a:lnTo>
                      <a:pt x="1297521" y="1619844"/>
                    </a:lnTo>
                    <a:lnTo>
                      <a:pt x="1297521" y="1921812"/>
                    </a:lnTo>
                    <a:lnTo>
                      <a:pt x="1298247" y="1921812"/>
                    </a:lnTo>
                    <a:cubicBezTo>
                      <a:pt x="1272261" y="2037320"/>
                      <a:pt x="1273523" y="2135486"/>
                      <a:pt x="1220288" y="2268335"/>
                    </a:cubicBezTo>
                    <a:lnTo>
                      <a:pt x="1622045" y="2444341"/>
                    </a:lnTo>
                    <a:lnTo>
                      <a:pt x="1683005" y="2717137"/>
                    </a:lnTo>
                    <a:cubicBezTo>
                      <a:pt x="1508936" y="2640364"/>
                      <a:pt x="1332391" y="2561112"/>
                      <a:pt x="1138503" y="2509111"/>
                    </a:cubicBezTo>
                    <a:cubicBezTo>
                      <a:pt x="924798" y="2551203"/>
                      <a:pt x="777979" y="2630455"/>
                      <a:pt x="594001" y="2717137"/>
                    </a:cubicBezTo>
                    <a:lnTo>
                      <a:pt x="643531" y="2451961"/>
                    </a:lnTo>
                    <a:lnTo>
                      <a:pt x="1052704" y="2270546"/>
                    </a:lnTo>
                    <a:cubicBezTo>
                      <a:pt x="1001780" y="2159255"/>
                      <a:pt x="1000399" y="2038057"/>
                      <a:pt x="974247" y="1921812"/>
                    </a:cubicBezTo>
                    <a:lnTo>
                      <a:pt x="974974" y="1921812"/>
                    </a:lnTo>
                    <a:lnTo>
                      <a:pt x="974974" y="1620087"/>
                    </a:lnTo>
                    <a:lnTo>
                      <a:pt x="0" y="2022587"/>
                    </a:lnTo>
                    <a:cubicBezTo>
                      <a:pt x="6266" y="1947265"/>
                      <a:pt x="17488" y="1916531"/>
                      <a:pt x="48527" y="1856072"/>
                    </a:cubicBezTo>
                    <a:lnTo>
                      <a:pt x="974974" y="1136848"/>
                    </a:lnTo>
                    <a:lnTo>
                      <a:pt x="974974" y="278058"/>
                    </a:lnTo>
                    <a:cubicBezTo>
                      <a:pt x="1006436" y="163077"/>
                      <a:pt x="1057717" y="102595"/>
                      <a:pt x="11362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ounded Rectangle 23551">
                <a:extLst>
                  <a:ext uri="{FF2B5EF4-FFF2-40B4-BE49-F238E27FC236}">
                    <a16:creationId xmlns="" xmlns:a16="http://schemas.microsoft.com/office/drawing/2014/main" id="{B3BF9A6A-103C-48C3-A374-F09DBF0953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52884" y="4248208"/>
                <a:ext cx="360000" cy="189230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1556502">
                    <a:moveTo>
                      <a:pt x="1020793" y="1148393"/>
                    </a:moveTo>
                    <a:cubicBezTo>
                      <a:pt x="1088601" y="1148393"/>
                      <a:pt x="1143569" y="1203362"/>
                      <a:pt x="1143569" y="1271170"/>
                    </a:cubicBezTo>
                    <a:cubicBezTo>
                      <a:pt x="1143569" y="1338977"/>
                      <a:pt x="1088601" y="1393946"/>
                      <a:pt x="1020793" y="1393946"/>
                    </a:cubicBezTo>
                    <a:cubicBezTo>
                      <a:pt x="952985" y="1393946"/>
                      <a:pt x="898016" y="1338977"/>
                      <a:pt x="898016" y="1271170"/>
                    </a:cubicBezTo>
                    <a:cubicBezTo>
                      <a:pt x="898016" y="1203362"/>
                      <a:pt x="952985" y="1148393"/>
                      <a:pt x="1020793" y="1148393"/>
                    </a:cubicBezTo>
                    <a:close/>
                    <a:moveTo>
                      <a:pt x="2976975" y="1148393"/>
                    </a:moveTo>
                    <a:cubicBezTo>
                      <a:pt x="3044783" y="1148393"/>
                      <a:pt x="3099752" y="1203362"/>
                      <a:pt x="3099752" y="1271170"/>
                    </a:cubicBezTo>
                    <a:cubicBezTo>
                      <a:pt x="3099752" y="1338978"/>
                      <a:pt x="3044783" y="1393946"/>
                      <a:pt x="2976975" y="1393946"/>
                    </a:cubicBezTo>
                    <a:cubicBezTo>
                      <a:pt x="2909167" y="1393946"/>
                      <a:pt x="2854198" y="1338978"/>
                      <a:pt x="2854198" y="1271170"/>
                    </a:cubicBezTo>
                    <a:cubicBezTo>
                      <a:pt x="2854198" y="1203362"/>
                      <a:pt x="2909167" y="1148393"/>
                      <a:pt x="2976975" y="1148393"/>
                    </a:cubicBezTo>
                    <a:close/>
                    <a:moveTo>
                      <a:pt x="2971358" y="981192"/>
                    </a:moveTo>
                    <a:cubicBezTo>
                      <a:pt x="2812490" y="981192"/>
                      <a:pt x="2683702" y="1109979"/>
                      <a:pt x="2683702" y="1268847"/>
                    </a:cubicBezTo>
                    <a:cubicBezTo>
                      <a:pt x="2683702" y="1427715"/>
                      <a:pt x="2812490" y="1556502"/>
                      <a:pt x="2971358" y="1556502"/>
                    </a:cubicBezTo>
                    <a:cubicBezTo>
                      <a:pt x="3130226" y="1556502"/>
                      <a:pt x="3259013" y="1427715"/>
                      <a:pt x="3259013" y="1268847"/>
                    </a:cubicBezTo>
                    <a:cubicBezTo>
                      <a:pt x="3259013" y="1109979"/>
                      <a:pt x="3130226" y="981192"/>
                      <a:pt x="2971358" y="981192"/>
                    </a:cubicBezTo>
                    <a:close/>
                    <a:moveTo>
                      <a:pt x="1015175" y="981191"/>
                    </a:moveTo>
                    <a:cubicBezTo>
                      <a:pt x="856308" y="981191"/>
                      <a:pt x="727520" y="1109979"/>
                      <a:pt x="727520" y="1268847"/>
                    </a:cubicBezTo>
                    <a:cubicBezTo>
                      <a:pt x="727520" y="1427715"/>
                      <a:pt x="856308" y="1556502"/>
                      <a:pt x="1015175" y="1556502"/>
                    </a:cubicBezTo>
                    <a:cubicBezTo>
                      <a:pt x="1174043" y="1556502"/>
                      <a:pt x="1302831" y="1427715"/>
                      <a:pt x="1302831" y="1268847"/>
                    </a:cubicBezTo>
                    <a:cubicBezTo>
                      <a:pt x="1302831" y="1109979"/>
                      <a:pt x="1174043" y="981191"/>
                      <a:pt x="1015175" y="981191"/>
                    </a:cubicBezTo>
                    <a:close/>
                    <a:moveTo>
                      <a:pt x="2078038" y="174262"/>
                    </a:moveTo>
                    <a:lnTo>
                      <a:pt x="2078038" y="503839"/>
                    </a:lnTo>
                    <a:lnTo>
                      <a:pt x="1360941" y="503839"/>
                    </a:lnTo>
                    <a:lnTo>
                      <a:pt x="1717210" y="174262"/>
                    </a:lnTo>
                    <a:close/>
                    <a:moveTo>
                      <a:pt x="2605475" y="174262"/>
                    </a:moveTo>
                    <a:lnTo>
                      <a:pt x="2961744" y="503839"/>
                    </a:lnTo>
                    <a:lnTo>
                      <a:pt x="2233507" y="503839"/>
                    </a:lnTo>
                    <a:lnTo>
                      <a:pt x="2233507" y="174262"/>
                    </a:lnTo>
                    <a:close/>
                    <a:moveTo>
                      <a:pt x="2636232" y="0"/>
                    </a:moveTo>
                    <a:lnTo>
                      <a:pt x="1656145" y="0"/>
                    </a:lnTo>
                    <a:lnTo>
                      <a:pt x="1063172" y="515033"/>
                    </a:lnTo>
                    <a:lnTo>
                      <a:pt x="406409" y="515033"/>
                    </a:lnTo>
                    <a:cubicBezTo>
                      <a:pt x="249014" y="515033"/>
                      <a:pt x="121419" y="642628"/>
                      <a:pt x="121419" y="800023"/>
                    </a:cubicBezTo>
                    <a:lnTo>
                      <a:pt x="121419" y="889271"/>
                    </a:lnTo>
                    <a:cubicBezTo>
                      <a:pt x="121419" y="909592"/>
                      <a:pt x="123545" y="929417"/>
                      <a:pt x="127765" y="948497"/>
                    </a:cubicBezTo>
                    <a:cubicBezTo>
                      <a:pt x="54389" y="961341"/>
                      <a:pt x="0" y="1026124"/>
                      <a:pt x="0" y="1103610"/>
                    </a:cubicBezTo>
                    <a:lnTo>
                      <a:pt x="0" y="1109160"/>
                    </a:lnTo>
                    <a:cubicBezTo>
                      <a:pt x="0" y="1198648"/>
                      <a:pt x="72543" y="1271192"/>
                      <a:pt x="162031" y="1271192"/>
                    </a:cubicBezTo>
                    <a:lnTo>
                      <a:pt x="218719" y="1271192"/>
                    </a:lnTo>
                    <a:lnTo>
                      <a:pt x="218719" y="1274779"/>
                    </a:lnTo>
                    <a:lnTo>
                      <a:pt x="509289" y="1274779"/>
                    </a:lnTo>
                    <a:lnTo>
                      <a:pt x="509289" y="1273860"/>
                    </a:lnTo>
                    <a:lnTo>
                      <a:pt x="642206" y="1273860"/>
                    </a:lnTo>
                    <a:lnTo>
                      <a:pt x="641487" y="1266729"/>
                    </a:lnTo>
                    <a:cubicBezTo>
                      <a:pt x="641487" y="1188532"/>
                      <a:pt x="665232" y="1115881"/>
                      <a:pt x="705924" y="1055606"/>
                    </a:cubicBezTo>
                    <a:lnTo>
                      <a:pt x="706310" y="1055063"/>
                    </a:lnTo>
                    <a:lnTo>
                      <a:pt x="747091" y="1005636"/>
                    </a:lnTo>
                    <a:lnTo>
                      <a:pt x="758703" y="994078"/>
                    </a:lnTo>
                    <a:lnTo>
                      <a:pt x="793327" y="965510"/>
                    </a:lnTo>
                    <a:lnTo>
                      <a:pt x="819302" y="947229"/>
                    </a:lnTo>
                    <a:lnTo>
                      <a:pt x="840004" y="935993"/>
                    </a:lnTo>
                    <a:cubicBezTo>
                      <a:pt x="891959" y="907399"/>
                      <a:pt x="951737" y="891735"/>
                      <a:pt x="1015174" y="891735"/>
                    </a:cubicBezTo>
                    <a:cubicBezTo>
                      <a:pt x="1084098" y="891735"/>
                      <a:pt x="1148704" y="910225"/>
                      <a:pt x="1204246" y="942564"/>
                    </a:cubicBezTo>
                    <a:cubicBezTo>
                      <a:pt x="1149428" y="908365"/>
                      <a:pt x="1084703" y="889259"/>
                      <a:pt x="1015546" y="889127"/>
                    </a:cubicBezTo>
                    <a:cubicBezTo>
                      <a:pt x="1016856" y="888736"/>
                      <a:pt x="1018171" y="888729"/>
                      <a:pt x="1019487" y="888729"/>
                    </a:cubicBezTo>
                    <a:cubicBezTo>
                      <a:pt x="1228251" y="888729"/>
                      <a:pt x="1397487" y="1057965"/>
                      <a:pt x="1397487" y="1266729"/>
                    </a:cubicBezTo>
                    <a:cubicBezTo>
                      <a:pt x="1397487" y="1269424"/>
                      <a:pt x="1397459" y="1272113"/>
                      <a:pt x="1396675" y="1274779"/>
                    </a:cubicBezTo>
                    <a:lnTo>
                      <a:pt x="1485322" y="1274779"/>
                    </a:lnTo>
                    <a:lnTo>
                      <a:pt x="1485322" y="1271192"/>
                    </a:lnTo>
                    <a:lnTo>
                      <a:pt x="2594483" y="1271192"/>
                    </a:lnTo>
                    <a:cubicBezTo>
                      <a:pt x="2594248" y="1270411"/>
                      <a:pt x="2594246" y="1269629"/>
                      <a:pt x="2594246" y="1268846"/>
                    </a:cubicBezTo>
                    <a:cubicBezTo>
                      <a:pt x="2594246" y="1060573"/>
                      <a:pt x="2763083" y="891735"/>
                      <a:pt x="2971356" y="891735"/>
                    </a:cubicBezTo>
                    <a:cubicBezTo>
                      <a:pt x="3179630" y="891735"/>
                      <a:pt x="3348467" y="1060573"/>
                      <a:pt x="3348467" y="1268846"/>
                    </a:cubicBezTo>
                    <a:lnTo>
                      <a:pt x="3348230" y="1271192"/>
                    </a:lnTo>
                    <a:lnTo>
                      <a:pt x="3726400" y="1271192"/>
                    </a:lnTo>
                    <a:cubicBezTo>
                      <a:pt x="3815888" y="1271192"/>
                      <a:pt x="3888432" y="1198648"/>
                      <a:pt x="3888432" y="1109160"/>
                    </a:cubicBezTo>
                    <a:lnTo>
                      <a:pt x="3888432" y="1103610"/>
                    </a:lnTo>
                    <a:cubicBezTo>
                      <a:pt x="3888432" y="1035369"/>
                      <a:pt x="3846247" y="976982"/>
                      <a:pt x="3786305" y="953672"/>
                    </a:cubicBezTo>
                    <a:cubicBezTo>
                      <a:pt x="3791719" y="933075"/>
                      <a:pt x="3794257" y="911469"/>
                      <a:pt x="3794257" y="889271"/>
                    </a:cubicBezTo>
                    <a:lnTo>
                      <a:pt x="3794257" y="800023"/>
                    </a:lnTo>
                    <a:cubicBezTo>
                      <a:pt x="3794257" y="642628"/>
                      <a:pt x="3666662" y="515033"/>
                      <a:pt x="3509267" y="515033"/>
                    </a:cubicBezTo>
                    <a:lnTo>
                      <a:pt x="3229205" y="51503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Rectangle 23554">
                <a:extLst>
                  <a:ext uri="{FF2B5EF4-FFF2-40B4-BE49-F238E27FC236}">
                    <a16:creationId xmlns="" xmlns:a16="http://schemas.microsoft.com/office/drawing/2014/main" id="{FB598DF4-0A43-42D6-91F8-14F85A32253E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1117655" y="3826989"/>
                <a:ext cx="310889" cy="264135"/>
              </a:xfrm>
              <a:custGeom>
                <a:avLst/>
                <a:gdLst/>
                <a:ahLst/>
                <a:cxnLst/>
                <a:rect l="l" t="t" r="r" b="b"/>
                <a:pathLst>
                  <a:path w="3960441" h="3364818">
                    <a:moveTo>
                      <a:pt x="1333915" y="2579977"/>
                    </a:moveTo>
                    <a:cubicBezTo>
                      <a:pt x="1328835" y="2579977"/>
                      <a:pt x="1324717" y="2584094"/>
                      <a:pt x="1324717" y="2589174"/>
                    </a:cubicBezTo>
                    <a:lnTo>
                      <a:pt x="1324717" y="2625964"/>
                    </a:lnTo>
                    <a:cubicBezTo>
                      <a:pt x="1324717" y="2631044"/>
                      <a:pt x="1328835" y="2635161"/>
                      <a:pt x="1333915" y="2635161"/>
                    </a:cubicBezTo>
                    <a:lnTo>
                      <a:pt x="2639943" y="2635161"/>
                    </a:lnTo>
                    <a:cubicBezTo>
                      <a:pt x="2645023" y="2635161"/>
                      <a:pt x="2649141" y="2631044"/>
                      <a:pt x="2649141" y="2625964"/>
                    </a:cubicBezTo>
                    <a:lnTo>
                      <a:pt x="2649141" y="2589174"/>
                    </a:lnTo>
                    <a:cubicBezTo>
                      <a:pt x="2649141" y="2584094"/>
                      <a:pt x="2645023" y="2579977"/>
                      <a:pt x="2639943" y="2579977"/>
                    </a:cubicBezTo>
                    <a:close/>
                    <a:moveTo>
                      <a:pt x="1333915" y="2420180"/>
                    </a:moveTo>
                    <a:cubicBezTo>
                      <a:pt x="1328835" y="2420180"/>
                      <a:pt x="1324717" y="2424297"/>
                      <a:pt x="1324717" y="2429377"/>
                    </a:cubicBezTo>
                    <a:lnTo>
                      <a:pt x="1324717" y="2466167"/>
                    </a:lnTo>
                    <a:cubicBezTo>
                      <a:pt x="1324717" y="2471247"/>
                      <a:pt x="1328835" y="2475364"/>
                      <a:pt x="1333915" y="2475364"/>
                    </a:cubicBezTo>
                    <a:lnTo>
                      <a:pt x="2639943" y="2475364"/>
                    </a:lnTo>
                    <a:cubicBezTo>
                      <a:pt x="2645023" y="2475364"/>
                      <a:pt x="2649141" y="2471247"/>
                      <a:pt x="2649141" y="2466167"/>
                    </a:cubicBezTo>
                    <a:lnTo>
                      <a:pt x="2649141" y="2429377"/>
                    </a:lnTo>
                    <a:cubicBezTo>
                      <a:pt x="2649141" y="2424297"/>
                      <a:pt x="2645023" y="2420180"/>
                      <a:pt x="2639943" y="2420180"/>
                    </a:cubicBezTo>
                    <a:close/>
                    <a:moveTo>
                      <a:pt x="1333915" y="2260382"/>
                    </a:moveTo>
                    <a:cubicBezTo>
                      <a:pt x="1328835" y="2260382"/>
                      <a:pt x="1324717" y="2264499"/>
                      <a:pt x="1324717" y="2269579"/>
                    </a:cubicBezTo>
                    <a:lnTo>
                      <a:pt x="1324717" y="2306368"/>
                    </a:lnTo>
                    <a:cubicBezTo>
                      <a:pt x="1324717" y="2311448"/>
                      <a:pt x="1328835" y="2315566"/>
                      <a:pt x="1333915" y="2315566"/>
                    </a:cubicBezTo>
                    <a:lnTo>
                      <a:pt x="2639943" y="2315566"/>
                    </a:lnTo>
                    <a:cubicBezTo>
                      <a:pt x="2645023" y="2315566"/>
                      <a:pt x="2649141" y="2311448"/>
                      <a:pt x="2649141" y="2306368"/>
                    </a:cubicBezTo>
                    <a:lnTo>
                      <a:pt x="2649141" y="2269579"/>
                    </a:lnTo>
                    <a:cubicBezTo>
                      <a:pt x="2649141" y="2264499"/>
                      <a:pt x="2645023" y="2260382"/>
                      <a:pt x="2639943" y="2260382"/>
                    </a:cubicBezTo>
                    <a:close/>
                    <a:moveTo>
                      <a:pt x="3126189" y="2223642"/>
                    </a:moveTo>
                    <a:cubicBezTo>
                      <a:pt x="3006895" y="2223642"/>
                      <a:pt x="2910189" y="2320348"/>
                      <a:pt x="2910189" y="2439642"/>
                    </a:cubicBezTo>
                    <a:cubicBezTo>
                      <a:pt x="2910189" y="2558936"/>
                      <a:pt x="3006895" y="2655642"/>
                      <a:pt x="3126189" y="2655642"/>
                    </a:cubicBezTo>
                    <a:cubicBezTo>
                      <a:pt x="3245483" y="2655642"/>
                      <a:pt x="3342189" y="2558936"/>
                      <a:pt x="3342189" y="2439642"/>
                    </a:cubicBezTo>
                    <a:cubicBezTo>
                      <a:pt x="3342189" y="2320348"/>
                      <a:pt x="3245483" y="2223642"/>
                      <a:pt x="3126189" y="2223642"/>
                    </a:cubicBezTo>
                    <a:close/>
                    <a:moveTo>
                      <a:pt x="859578" y="2218523"/>
                    </a:moveTo>
                    <a:cubicBezTo>
                      <a:pt x="744527" y="2218523"/>
                      <a:pt x="651259" y="2311790"/>
                      <a:pt x="651259" y="2426842"/>
                    </a:cubicBezTo>
                    <a:cubicBezTo>
                      <a:pt x="651259" y="2541893"/>
                      <a:pt x="744527" y="2635161"/>
                      <a:pt x="859578" y="2635161"/>
                    </a:cubicBezTo>
                    <a:cubicBezTo>
                      <a:pt x="974630" y="2635161"/>
                      <a:pt x="1067897" y="2541893"/>
                      <a:pt x="1067897" y="2426842"/>
                    </a:cubicBezTo>
                    <a:cubicBezTo>
                      <a:pt x="1067897" y="2311790"/>
                      <a:pt x="974630" y="2218523"/>
                      <a:pt x="859578" y="2218523"/>
                    </a:cubicBezTo>
                    <a:close/>
                    <a:moveTo>
                      <a:pt x="1871701" y="635200"/>
                    </a:moveTo>
                    <a:cubicBezTo>
                      <a:pt x="1381458" y="644736"/>
                      <a:pt x="1018694" y="716473"/>
                      <a:pt x="980424" y="801248"/>
                    </a:cubicBezTo>
                    <a:lnTo>
                      <a:pt x="979954" y="801248"/>
                    </a:lnTo>
                    <a:lnTo>
                      <a:pt x="977292" y="811895"/>
                    </a:lnTo>
                    <a:cubicBezTo>
                      <a:pt x="976157" y="813296"/>
                      <a:pt x="976066" y="814820"/>
                      <a:pt x="976180" y="816347"/>
                    </a:cubicBezTo>
                    <a:lnTo>
                      <a:pt x="795977" y="1537155"/>
                    </a:lnTo>
                    <a:lnTo>
                      <a:pt x="3168603" y="1537155"/>
                    </a:lnTo>
                    <a:lnTo>
                      <a:pt x="2984626" y="801248"/>
                    </a:lnTo>
                    <a:lnTo>
                      <a:pt x="2976093" y="801248"/>
                    </a:lnTo>
                    <a:cubicBezTo>
                      <a:pt x="2937858" y="717165"/>
                      <a:pt x="2580113" y="645145"/>
                      <a:pt x="2088410" y="635267"/>
                    </a:cubicBezTo>
                    <a:cubicBezTo>
                      <a:pt x="2016399" y="633822"/>
                      <a:pt x="1943738" y="633799"/>
                      <a:pt x="1871701" y="635200"/>
                    </a:cubicBezTo>
                    <a:close/>
                    <a:moveTo>
                      <a:pt x="1462979" y="0"/>
                    </a:moveTo>
                    <a:lnTo>
                      <a:pt x="2510732" y="0"/>
                    </a:lnTo>
                    <a:cubicBezTo>
                      <a:pt x="2553905" y="0"/>
                      <a:pt x="2588903" y="34997"/>
                      <a:pt x="2588903" y="78170"/>
                    </a:cubicBezTo>
                    <a:lnTo>
                      <a:pt x="2588903" y="433797"/>
                    </a:lnTo>
                    <a:cubicBezTo>
                      <a:pt x="3038017" y="475961"/>
                      <a:pt x="3324934" y="564368"/>
                      <a:pt x="3312039" y="659853"/>
                    </a:cubicBezTo>
                    <a:lnTo>
                      <a:pt x="3314035" y="659853"/>
                    </a:lnTo>
                    <a:lnTo>
                      <a:pt x="3516885" y="1471251"/>
                    </a:lnTo>
                    <a:cubicBezTo>
                      <a:pt x="3530074" y="1447322"/>
                      <a:pt x="3549491" y="1432519"/>
                      <a:pt x="3571039" y="1432519"/>
                    </a:cubicBezTo>
                    <a:lnTo>
                      <a:pt x="3885785" y="1432519"/>
                    </a:lnTo>
                    <a:cubicBezTo>
                      <a:pt x="3927012" y="1432519"/>
                      <a:pt x="3960441" y="1486709"/>
                      <a:pt x="3960441" y="1553561"/>
                    </a:cubicBezTo>
                    <a:cubicBezTo>
                      <a:pt x="3960441" y="1620415"/>
                      <a:pt x="3927012" y="1674603"/>
                      <a:pt x="3885785" y="1674603"/>
                    </a:cubicBezTo>
                    <a:lnTo>
                      <a:pt x="3571039" y="1674603"/>
                    </a:lnTo>
                    <a:lnTo>
                      <a:pt x="3567428" y="1673421"/>
                    </a:lnTo>
                    <a:lnTo>
                      <a:pt x="3568671" y="1678393"/>
                    </a:lnTo>
                    <a:cubicBezTo>
                      <a:pt x="3672942" y="1773136"/>
                      <a:pt x="3737544" y="1910038"/>
                      <a:pt x="3737544" y="2062028"/>
                    </a:cubicBezTo>
                    <a:lnTo>
                      <a:pt x="3737544" y="2413961"/>
                    </a:lnTo>
                    <a:cubicBezTo>
                      <a:pt x="3737544" y="2629713"/>
                      <a:pt x="3607370" y="2815060"/>
                      <a:pt x="3420381" y="2892817"/>
                    </a:cubicBezTo>
                    <a:lnTo>
                      <a:pt x="3420381" y="3209197"/>
                    </a:lnTo>
                    <a:cubicBezTo>
                      <a:pt x="3420381" y="3295143"/>
                      <a:pt x="3350708" y="3364816"/>
                      <a:pt x="3264762" y="3364816"/>
                    </a:cubicBezTo>
                    <a:lnTo>
                      <a:pt x="2999936" y="3364816"/>
                    </a:lnTo>
                    <a:cubicBezTo>
                      <a:pt x="2913990" y="3364816"/>
                      <a:pt x="2844317" y="3295143"/>
                      <a:pt x="2844317" y="3209197"/>
                    </a:cubicBezTo>
                    <a:lnTo>
                      <a:pt x="2844317" y="2907616"/>
                    </a:lnTo>
                    <a:lnTo>
                      <a:pt x="1116125" y="2907616"/>
                    </a:lnTo>
                    <a:lnTo>
                      <a:pt x="1116125" y="3209199"/>
                    </a:lnTo>
                    <a:cubicBezTo>
                      <a:pt x="1116125" y="3295145"/>
                      <a:pt x="1046452" y="3364818"/>
                      <a:pt x="960506" y="3364818"/>
                    </a:cubicBezTo>
                    <a:lnTo>
                      <a:pt x="695680" y="3364818"/>
                    </a:lnTo>
                    <a:cubicBezTo>
                      <a:pt x="609734" y="3364818"/>
                      <a:pt x="540061" y="3295145"/>
                      <a:pt x="540061" y="3209199"/>
                    </a:cubicBezTo>
                    <a:lnTo>
                      <a:pt x="540061" y="2888789"/>
                    </a:lnTo>
                    <a:cubicBezTo>
                      <a:pt x="360356" y="2806419"/>
                      <a:pt x="236167" y="2624693"/>
                      <a:pt x="236167" y="2413961"/>
                    </a:cubicBezTo>
                    <a:lnTo>
                      <a:pt x="236167" y="2062028"/>
                    </a:lnTo>
                    <a:cubicBezTo>
                      <a:pt x="236167" y="1910038"/>
                      <a:pt x="300770" y="1773136"/>
                      <a:pt x="405042" y="1678393"/>
                    </a:cubicBezTo>
                    <a:lnTo>
                      <a:pt x="407467" y="1668691"/>
                    </a:lnTo>
                    <a:cubicBezTo>
                      <a:pt x="402272" y="1673244"/>
                      <a:pt x="395935" y="1674603"/>
                      <a:pt x="389402" y="1674603"/>
                    </a:cubicBezTo>
                    <a:lnTo>
                      <a:pt x="74658" y="1674603"/>
                    </a:lnTo>
                    <a:cubicBezTo>
                      <a:pt x="33429" y="1674603"/>
                      <a:pt x="0" y="1620415"/>
                      <a:pt x="0" y="1553561"/>
                    </a:cubicBezTo>
                    <a:cubicBezTo>
                      <a:pt x="0" y="1486709"/>
                      <a:pt x="33429" y="1432519"/>
                      <a:pt x="74658" y="1432519"/>
                    </a:cubicBezTo>
                    <a:lnTo>
                      <a:pt x="389402" y="1432519"/>
                    </a:lnTo>
                    <a:cubicBezTo>
                      <a:pt x="416427" y="1432519"/>
                      <a:pt x="440099" y="1455801"/>
                      <a:pt x="451844" y="1491180"/>
                    </a:cubicBezTo>
                    <a:lnTo>
                      <a:pt x="659676" y="659853"/>
                    </a:lnTo>
                    <a:lnTo>
                      <a:pt x="666048" y="659853"/>
                    </a:lnTo>
                    <a:cubicBezTo>
                      <a:pt x="653344" y="564084"/>
                      <a:pt x="940380" y="476400"/>
                      <a:pt x="1384809" y="434090"/>
                    </a:cubicBezTo>
                    <a:lnTo>
                      <a:pt x="1384809" y="78170"/>
                    </a:lnTo>
                    <a:cubicBezTo>
                      <a:pt x="1384809" y="34997"/>
                      <a:pt x="1419806" y="0"/>
                      <a:pt x="14629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Rounded Rectangle 1">
                <a:extLst>
                  <a:ext uri="{FF2B5EF4-FFF2-40B4-BE49-F238E27FC236}">
                    <a16:creationId xmlns="" xmlns:a16="http://schemas.microsoft.com/office/drawing/2014/main" id="{2AC8C298-CD71-42CB-A6E5-D7CA14C0911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4372755" y="3105182"/>
                <a:ext cx="243034" cy="243041"/>
              </a:xfrm>
              <a:custGeom>
                <a:avLst/>
                <a:gdLst/>
                <a:ahLst/>
                <a:cxnLst/>
                <a:rect l="l" t="t" r="r" b="b"/>
                <a:pathLst>
                  <a:path w="3946957" h="3947095">
                    <a:moveTo>
                      <a:pt x="455702" y="3587095"/>
                    </a:moveTo>
                    <a:lnTo>
                      <a:pt x="1175702" y="3587095"/>
                    </a:lnTo>
                    <a:lnTo>
                      <a:pt x="1175702" y="3799441"/>
                    </a:lnTo>
                    <a:cubicBezTo>
                      <a:pt x="1175702" y="3880988"/>
                      <a:pt x="1109595" y="3947095"/>
                      <a:pt x="1028048" y="3947095"/>
                    </a:cubicBezTo>
                    <a:lnTo>
                      <a:pt x="603356" y="3947095"/>
                    </a:lnTo>
                    <a:cubicBezTo>
                      <a:pt x="521809" y="3947095"/>
                      <a:pt x="455702" y="3880988"/>
                      <a:pt x="455702" y="3799441"/>
                    </a:cubicBezTo>
                    <a:close/>
                    <a:moveTo>
                      <a:pt x="2751999" y="3587094"/>
                    </a:moveTo>
                    <a:lnTo>
                      <a:pt x="3471999" y="3587094"/>
                    </a:lnTo>
                    <a:lnTo>
                      <a:pt x="3471999" y="3799440"/>
                    </a:lnTo>
                    <a:cubicBezTo>
                      <a:pt x="3471999" y="3880987"/>
                      <a:pt x="3405892" y="3947094"/>
                      <a:pt x="3324345" y="3947094"/>
                    </a:cubicBezTo>
                    <a:lnTo>
                      <a:pt x="2899653" y="3947094"/>
                    </a:lnTo>
                    <a:cubicBezTo>
                      <a:pt x="2818106" y="3947094"/>
                      <a:pt x="2751999" y="3880987"/>
                      <a:pt x="2751999" y="3799440"/>
                    </a:cubicBezTo>
                    <a:close/>
                    <a:moveTo>
                      <a:pt x="1383221" y="3134113"/>
                    </a:moveTo>
                    <a:cubicBezTo>
                      <a:pt x="1353398" y="3134113"/>
                      <a:pt x="1329221" y="3158290"/>
                      <a:pt x="1329221" y="3188113"/>
                    </a:cubicBezTo>
                    <a:cubicBezTo>
                      <a:pt x="1329221" y="3217936"/>
                      <a:pt x="1353398" y="3242113"/>
                      <a:pt x="1383221" y="3242113"/>
                    </a:cubicBezTo>
                    <a:lnTo>
                      <a:pt x="2535221" y="3242113"/>
                    </a:lnTo>
                    <a:cubicBezTo>
                      <a:pt x="2565044" y="3242113"/>
                      <a:pt x="2589221" y="3217936"/>
                      <a:pt x="2589221" y="3188113"/>
                    </a:cubicBezTo>
                    <a:cubicBezTo>
                      <a:pt x="2589221" y="3158290"/>
                      <a:pt x="2565044" y="3134113"/>
                      <a:pt x="2535221" y="3134113"/>
                    </a:cubicBezTo>
                    <a:close/>
                    <a:moveTo>
                      <a:pt x="1383221" y="2844258"/>
                    </a:moveTo>
                    <a:cubicBezTo>
                      <a:pt x="1353398" y="2844258"/>
                      <a:pt x="1329221" y="2868435"/>
                      <a:pt x="1329221" y="2898258"/>
                    </a:cubicBezTo>
                    <a:cubicBezTo>
                      <a:pt x="1329221" y="2928081"/>
                      <a:pt x="1353398" y="2952258"/>
                      <a:pt x="1383221" y="2952258"/>
                    </a:cubicBezTo>
                    <a:lnTo>
                      <a:pt x="2535221" y="2952258"/>
                    </a:lnTo>
                    <a:cubicBezTo>
                      <a:pt x="2565044" y="2952258"/>
                      <a:pt x="2589221" y="2928081"/>
                      <a:pt x="2589221" y="2898258"/>
                    </a:cubicBezTo>
                    <a:cubicBezTo>
                      <a:pt x="2589221" y="2868435"/>
                      <a:pt x="2565044" y="2844258"/>
                      <a:pt x="2535221" y="2844258"/>
                    </a:cubicBezTo>
                    <a:close/>
                    <a:moveTo>
                      <a:pt x="1383221" y="2554402"/>
                    </a:moveTo>
                    <a:cubicBezTo>
                      <a:pt x="1353398" y="2554402"/>
                      <a:pt x="1329221" y="2578579"/>
                      <a:pt x="1329221" y="2608402"/>
                    </a:cubicBezTo>
                    <a:cubicBezTo>
                      <a:pt x="1329221" y="2638225"/>
                      <a:pt x="1353398" y="2662402"/>
                      <a:pt x="1383221" y="2662402"/>
                    </a:cubicBezTo>
                    <a:lnTo>
                      <a:pt x="2535221" y="2662402"/>
                    </a:lnTo>
                    <a:cubicBezTo>
                      <a:pt x="2565044" y="2662402"/>
                      <a:pt x="2589221" y="2638225"/>
                      <a:pt x="2589221" y="2608402"/>
                    </a:cubicBezTo>
                    <a:cubicBezTo>
                      <a:pt x="2589221" y="2578579"/>
                      <a:pt x="2565044" y="2554402"/>
                      <a:pt x="2535221" y="2554402"/>
                    </a:cubicBezTo>
                    <a:close/>
                    <a:moveTo>
                      <a:pt x="3111999" y="2270017"/>
                    </a:moveTo>
                    <a:cubicBezTo>
                      <a:pt x="2985747" y="2270017"/>
                      <a:pt x="2883399" y="2372365"/>
                      <a:pt x="2883399" y="2498617"/>
                    </a:cubicBezTo>
                    <a:cubicBezTo>
                      <a:pt x="2883399" y="2624869"/>
                      <a:pt x="2985747" y="2727217"/>
                      <a:pt x="3111999" y="2727217"/>
                    </a:cubicBezTo>
                    <a:cubicBezTo>
                      <a:pt x="3238251" y="2727217"/>
                      <a:pt x="3340599" y="2624869"/>
                      <a:pt x="3340599" y="2498617"/>
                    </a:cubicBezTo>
                    <a:cubicBezTo>
                      <a:pt x="3340599" y="2372365"/>
                      <a:pt x="3238251" y="2270017"/>
                      <a:pt x="3111999" y="2270017"/>
                    </a:cubicBezTo>
                    <a:close/>
                    <a:moveTo>
                      <a:pt x="760887" y="2270017"/>
                    </a:moveTo>
                    <a:cubicBezTo>
                      <a:pt x="634635" y="2270017"/>
                      <a:pt x="532287" y="2372365"/>
                      <a:pt x="532287" y="2498617"/>
                    </a:cubicBezTo>
                    <a:cubicBezTo>
                      <a:pt x="532287" y="2624869"/>
                      <a:pt x="634635" y="2727217"/>
                      <a:pt x="760887" y="2727217"/>
                    </a:cubicBezTo>
                    <a:cubicBezTo>
                      <a:pt x="887139" y="2727217"/>
                      <a:pt x="989487" y="2624869"/>
                      <a:pt x="989487" y="2498617"/>
                    </a:cubicBezTo>
                    <a:cubicBezTo>
                      <a:pt x="989487" y="2372365"/>
                      <a:pt x="887139" y="2270017"/>
                      <a:pt x="760887" y="2270017"/>
                    </a:cubicBezTo>
                    <a:close/>
                    <a:moveTo>
                      <a:pt x="971207" y="829857"/>
                    </a:moveTo>
                    <a:cubicBezTo>
                      <a:pt x="870305" y="829857"/>
                      <a:pt x="788507" y="911655"/>
                      <a:pt x="788507" y="1012557"/>
                    </a:cubicBezTo>
                    <a:lnTo>
                      <a:pt x="788507" y="1926037"/>
                    </a:lnTo>
                    <a:lnTo>
                      <a:pt x="3156387" y="1926037"/>
                    </a:lnTo>
                    <a:lnTo>
                      <a:pt x="3156387" y="1012557"/>
                    </a:lnTo>
                    <a:cubicBezTo>
                      <a:pt x="3156387" y="911655"/>
                      <a:pt x="3074589" y="829857"/>
                      <a:pt x="2973687" y="829857"/>
                    </a:cubicBezTo>
                    <a:close/>
                    <a:moveTo>
                      <a:pt x="1090121" y="237323"/>
                    </a:moveTo>
                    <a:cubicBezTo>
                      <a:pt x="1000767" y="237323"/>
                      <a:pt x="928331" y="309759"/>
                      <a:pt x="928331" y="399113"/>
                    </a:cubicBezTo>
                    <a:cubicBezTo>
                      <a:pt x="928331" y="488467"/>
                      <a:pt x="1000767" y="560903"/>
                      <a:pt x="1090121" y="560903"/>
                    </a:cubicBezTo>
                    <a:lnTo>
                      <a:pt x="2854773" y="560903"/>
                    </a:lnTo>
                    <a:cubicBezTo>
                      <a:pt x="2944127" y="560903"/>
                      <a:pt x="3016563" y="488467"/>
                      <a:pt x="3016563" y="399113"/>
                    </a:cubicBezTo>
                    <a:cubicBezTo>
                      <a:pt x="3016563" y="309759"/>
                      <a:pt x="2944127" y="237323"/>
                      <a:pt x="2854773" y="237323"/>
                    </a:cubicBezTo>
                    <a:close/>
                    <a:moveTo>
                      <a:pt x="754613" y="0"/>
                    </a:moveTo>
                    <a:lnTo>
                      <a:pt x="1184466" y="0"/>
                    </a:lnTo>
                    <a:lnTo>
                      <a:pt x="2753503" y="0"/>
                    </a:lnTo>
                    <a:lnTo>
                      <a:pt x="3190281" y="0"/>
                    </a:lnTo>
                    <a:cubicBezTo>
                      <a:pt x="3392606" y="0"/>
                      <a:pt x="3556623" y="164017"/>
                      <a:pt x="3556623" y="366342"/>
                    </a:cubicBezTo>
                    <a:lnTo>
                      <a:pt x="3556623" y="2083289"/>
                    </a:lnTo>
                    <a:cubicBezTo>
                      <a:pt x="3623269" y="2093308"/>
                      <a:pt x="3680196" y="2132276"/>
                      <a:pt x="3715583" y="2186636"/>
                    </a:cubicBezTo>
                    <a:cubicBezTo>
                      <a:pt x="3751084" y="2177432"/>
                      <a:pt x="3776678" y="2144881"/>
                      <a:pt x="3776678" y="2106351"/>
                    </a:cubicBezTo>
                    <a:lnTo>
                      <a:pt x="3776678" y="2014806"/>
                    </a:lnTo>
                    <a:lnTo>
                      <a:pt x="3738736" y="2014806"/>
                    </a:lnTo>
                    <a:cubicBezTo>
                      <a:pt x="3694658" y="2014806"/>
                      <a:pt x="3658925" y="1979073"/>
                      <a:pt x="3658925" y="1934995"/>
                    </a:cubicBezTo>
                    <a:lnTo>
                      <a:pt x="3658925" y="1524592"/>
                    </a:lnTo>
                    <a:cubicBezTo>
                      <a:pt x="3658925" y="1480514"/>
                      <a:pt x="3694658" y="1444781"/>
                      <a:pt x="3738736" y="1444781"/>
                    </a:cubicBezTo>
                    <a:lnTo>
                      <a:pt x="3867146" y="1444781"/>
                    </a:lnTo>
                    <a:cubicBezTo>
                      <a:pt x="3911224" y="1444781"/>
                      <a:pt x="3946957" y="1480514"/>
                      <a:pt x="3946957" y="1524592"/>
                    </a:cubicBezTo>
                    <a:lnTo>
                      <a:pt x="3946957" y="1934995"/>
                    </a:lnTo>
                    <a:lnTo>
                      <a:pt x="3942009" y="1959504"/>
                    </a:lnTo>
                    <a:lnTo>
                      <a:pt x="3946957" y="1964452"/>
                    </a:lnTo>
                    <a:lnTo>
                      <a:pt x="3941010" y="1964452"/>
                    </a:lnTo>
                    <a:cubicBezTo>
                      <a:pt x="3932395" y="1986875"/>
                      <a:pt x="3913715" y="2004223"/>
                      <a:pt x="3890197" y="2010152"/>
                    </a:cubicBezTo>
                    <a:lnTo>
                      <a:pt x="3890197" y="2106351"/>
                    </a:lnTo>
                    <a:cubicBezTo>
                      <a:pt x="3890197" y="2194633"/>
                      <a:pt x="3832612" y="2269465"/>
                      <a:pt x="3752660" y="2294428"/>
                    </a:cubicBezTo>
                    <a:cubicBezTo>
                      <a:pt x="3754645" y="2302103"/>
                      <a:pt x="3755036" y="2310007"/>
                      <a:pt x="3755036" y="2318002"/>
                    </a:cubicBezTo>
                    <a:lnTo>
                      <a:pt x="3755036" y="3278100"/>
                    </a:lnTo>
                    <a:cubicBezTo>
                      <a:pt x="3755036" y="3410665"/>
                      <a:pt x="3647570" y="3518131"/>
                      <a:pt x="3515005" y="3518131"/>
                    </a:cubicBezTo>
                    <a:lnTo>
                      <a:pt x="422750" y="3518131"/>
                    </a:lnTo>
                    <a:cubicBezTo>
                      <a:pt x="290185" y="3518131"/>
                      <a:pt x="182719" y="3410665"/>
                      <a:pt x="182719" y="3278100"/>
                    </a:cubicBezTo>
                    <a:lnTo>
                      <a:pt x="182719" y="2318002"/>
                    </a:lnTo>
                    <a:lnTo>
                      <a:pt x="185375" y="2291659"/>
                    </a:lnTo>
                    <a:cubicBezTo>
                      <a:pt x="110118" y="2263849"/>
                      <a:pt x="56760" y="2191331"/>
                      <a:pt x="56760" y="2106351"/>
                    </a:cubicBezTo>
                    <a:lnTo>
                      <a:pt x="56760" y="2010152"/>
                    </a:lnTo>
                    <a:cubicBezTo>
                      <a:pt x="33242" y="2004223"/>
                      <a:pt x="14562" y="1986875"/>
                      <a:pt x="5947" y="1964452"/>
                    </a:cubicBezTo>
                    <a:lnTo>
                      <a:pt x="0" y="1964452"/>
                    </a:lnTo>
                    <a:lnTo>
                      <a:pt x="4948" y="1959504"/>
                    </a:lnTo>
                    <a:cubicBezTo>
                      <a:pt x="1383" y="1952016"/>
                      <a:pt x="0" y="1943667"/>
                      <a:pt x="0" y="1934995"/>
                    </a:cubicBezTo>
                    <a:lnTo>
                      <a:pt x="0" y="1524592"/>
                    </a:lnTo>
                    <a:cubicBezTo>
                      <a:pt x="0" y="1480514"/>
                      <a:pt x="35733" y="1444781"/>
                      <a:pt x="79811" y="1444781"/>
                    </a:cubicBezTo>
                    <a:lnTo>
                      <a:pt x="208221" y="1444781"/>
                    </a:lnTo>
                    <a:cubicBezTo>
                      <a:pt x="252299" y="1444781"/>
                      <a:pt x="288032" y="1480514"/>
                      <a:pt x="288032" y="1524592"/>
                    </a:cubicBezTo>
                    <a:lnTo>
                      <a:pt x="288032" y="1934995"/>
                    </a:lnTo>
                    <a:cubicBezTo>
                      <a:pt x="288032" y="1979073"/>
                      <a:pt x="252299" y="2014806"/>
                      <a:pt x="208221" y="2014806"/>
                    </a:cubicBezTo>
                    <a:lnTo>
                      <a:pt x="170279" y="2014806"/>
                    </a:lnTo>
                    <a:lnTo>
                      <a:pt x="170279" y="2106351"/>
                    </a:lnTo>
                    <a:cubicBezTo>
                      <a:pt x="170279" y="2141902"/>
                      <a:pt x="192068" y="2172363"/>
                      <a:pt x="223082" y="2184962"/>
                    </a:cubicBezTo>
                    <a:cubicBezTo>
                      <a:pt x="259935" y="2129570"/>
                      <a:pt x="319242" y="2090441"/>
                      <a:pt x="388271" y="2082340"/>
                    </a:cubicBezTo>
                    <a:lnTo>
                      <a:pt x="388271" y="366342"/>
                    </a:lnTo>
                    <a:cubicBezTo>
                      <a:pt x="388271" y="164017"/>
                      <a:pt x="552288" y="0"/>
                      <a:pt x="7546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Rectangle 41">
                <a:extLst>
                  <a:ext uri="{FF2B5EF4-FFF2-40B4-BE49-F238E27FC236}">
                    <a16:creationId xmlns="" xmlns:a16="http://schemas.microsoft.com/office/drawing/2014/main" id="{F662F244-192A-472F-B5FF-73894AC2C91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29684" y="2659388"/>
                <a:ext cx="238714" cy="238714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" name="Isosceles Triangle 3">
                <a:extLst>
                  <a:ext uri="{FF2B5EF4-FFF2-40B4-BE49-F238E27FC236}">
                    <a16:creationId xmlns="" xmlns:a16="http://schemas.microsoft.com/office/drawing/2014/main" id="{765206C9-59AF-4DE6-8291-DCFA33D0D5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85706" y="1860786"/>
                <a:ext cx="238489" cy="238714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Parallelogram 16">
                <a:extLst>
                  <a:ext uri="{FF2B5EF4-FFF2-40B4-BE49-F238E27FC236}">
                    <a16:creationId xmlns="" xmlns:a16="http://schemas.microsoft.com/office/drawing/2014/main" id="{54797CC2-BB83-4DEF-A1AC-384330F39A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78186" y="4255970"/>
                <a:ext cx="276036" cy="247834"/>
              </a:xfrm>
              <a:custGeom>
                <a:avLst/>
                <a:gdLst/>
                <a:ahLst/>
                <a:cxnLst/>
                <a:rect l="l" t="t" r="r" b="b"/>
                <a:pathLst>
                  <a:path w="3934640" h="3532656">
                    <a:moveTo>
                      <a:pt x="2573592" y="1183599"/>
                    </a:moveTo>
                    <a:lnTo>
                      <a:pt x="2377693" y="2032131"/>
                    </a:lnTo>
                    <a:lnTo>
                      <a:pt x="2446949" y="2032131"/>
                    </a:lnTo>
                    <a:lnTo>
                      <a:pt x="2804808" y="1183599"/>
                    </a:lnTo>
                    <a:close/>
                    <a:moveTo>
                      <a:pt x="2007316" y="1183599"/>
                    </a:moveTo>
                    <a:lnTo>
                      <a:pt x="1947980" y="2032131"/>
                    </a:lnTo>
                    <a:lnTo>
                      <a:pt x="2122757" y="2032131"/>
                    </a:lnTo>
                    <a:lnTo>
                      <a:pt x="2318656" y="1183599"/>
                    </a:lnTo>
                    <a:close/>
                    <a:moveTo>
                      <a:pt x="1419083" y="1183599"/>
                    </a:moveTo>
                    <a:lnTo>
                      <a:pt x="1523269" y="2032131"/>
                    </a:lnTo>
                    <a:lnTo>
                      <a:pt x="1698972" y="2032131"/>
                    </a:lnTo>
                    <a:lnTo>
                      <a:pt x="1758307" y="1183599"/>
                    </a:lnTo>
                    <a:close/>
                    <a:moveTo>
                      <a:pt x="877916" y="1183599"/>
                    </a:moveTo>
                    <a:lnTo>
                      <a:pt x="1073815" y="2032131"/>
                    </a:lnTo>
                    <a:lnTo>
                      <a:pt x="1273002" y="2032131"/>
                    </a:lnTo>
                    <a:lnTo>
                      <a:pt x="1168815" y="1183599"/>
                    </a:lnTo>
                    <a:close/>
                    <a:moveTo>
                      <a:pt x="371286" y="1183599"/>
                    </a:moveTo>
                    <a:lnTo>
                      <a:pt x="697066" y="2032131"/>
                    </a:lnTo>
                    <a:lnTo>
                      <a:pt x="818879" y="2032131"/>
                    </a:lnTo>
                    <a:lnTo>
                      <a:pt x="622980" y="1183599"/>
                    </a:lnTo>
                    <a:close/>
                    <a:moveTo>
                      <a:pt x="3322640" y="0"/>
                    </a:moveTo>
                    <a:lnTo>
                      <a:pt x="3934640" y="0"/>
                    </a:lnTo>
                    <a:lnTo>
                      <a:pt x="3934640" y="248402"/>
                    </a:lnTo>
                    <a:lnTo>
                      <a:pt x="3502713" y="248402"/>
                    </a:lnTo>
                    <a:lnTo>
                      <a:pt x="2335462" y="3016114"/>
                    </a:lnTo>
                    <a:cubicBezTo>
                      <a:pt x="2402764" y="3068355"/>
                      <a:pt x="2445341" y="3150225"/>
                      <a:pt x="2445341" y="3242039"/>
                    </a:cubicBezTo>
                    <a:cubicBezTo>
                      <a:pt x="2445341" y="3402542"/>
                      <a:pt x="2315227" y="3532656"/>
                      <a:pt x="2154724" y="3532656"/>
                    </a:cubicBezTo>
                    <a:cubicBezTo>
                      <a:pt x="1994221" y="3532656"/>
                      <a:pt x="1864107" y="3402542"/>
                      <a:pt x="1864107" y="3242039"/>
                    </a:cubicBezTo>
                    <a:lnTo>
                      <a:pt x="1868362" y="3199824"/>
                    </a:lnTo>
                    <a:lnTo>
                      <a:pt x="1016832" y="3199824"/>
                    </a:lnTo>
                    <a:cubicBezTo>
                      <a:pt x="1020041" y="3213488"/>
                      <a:pt x="1021088" y="3227641"/>
                      <a:pt x="1021088" y="3242039"/>
                    </a:cubicBezTo>
                    <a:cubicBezTo>
                      <a:pt x="1021088" y="3402542"/>
                      <a:pt x="890974" y="3532656"/>
                      <a:pt x="730471" y="3532656"/>
                    </a:cubicBezTo>
                    <a:cubicBezTo>
                      <a:pt x="569968" y="3532656"/>
                      <a:pt x="439854" y="3402542"/>
                      <a:pt x="439854" y="3242039"/>
                    </a:cubicBezTo>
                    <a:cubicBezTo>
                      <a:pt x="439854" y="3081536"/>
                      <a:pt x="569968" y="2951422"/>
                      <a:pt x="730471" y="2951422"/>
                    </a:cubicBezTo>
                    <a:lnTo>
                      <a:pt x="755059" y="2953901"/>
                    </a:lnTo>
                    <a:lnTo>
                      <a:pt x="755059" y="2951422"/>
                    </a:lnTo>
                    <a:lnTo>
                      <a:pt x="2059249" y="2951422"/>
                    </a:lnTo>
                    <a:lnTo>
                      <a:pt x="2342189" y="2280533"/>
                    </a:lnTo>
                    <a:lnTo>
                      <a:pt x="568448" y="2280533"/>
                    </a:lnTo>
                    <a:lnTo>
                      <a:pt x="568448" y="2279626"/>
                    </a:lnTo>
                    <a:lnTo>
                      <a:pt x="516172" y="2279626"/>
                    </a:lnTo>
                    <a:lnTo>
                      <a:pt x="95370" y="1183599"/>
                    </a:lnTo>
                    <a:lnTo>
                      <a:pt x="82280" y="1183599"/>
                    </a:lnTo>
                    <a:lnTo>
                      <a:pt x="82280" y="1149505"/>
                    </a:lnTo>
                    <a:lnTo>
                      <a:pt x="0" y="935197"/>
                    </a:lnTo>
                    <a:lnTo>
                      <a:pt x="82280" y="935197"/>
                    </a:lnTo>
                    <a:lnTo>
                      <a:pt x="275916" y="935197"/>
                    </a:lnTo>
                    <a:lnTo>
                      <a:pt x="2909569" y="935197"/>
                    </a:lnTo>
                    <a:lnTo>
                      <a:pt x="3297651" y="15001"/>
                    </a:lnTo>
                    <a:lnTo>
                      <a:pt x="3322640" y="1500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Rectangle 2">
                <a:extLst>
                  <a:ext uri="{FF2B5EF4-FFF2-40B4-BE49-F238E27FC236}">
                    <a16:creationId xmlns="" xmlns:a16="http://schemas.microsoft.com/office/drawing/2014/main" id="{049FD3F6-D82B-42A1-A6DC-BAB09F567BC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97775" y="2099500"/>
                <a:ext cx="360000" cy="288000"/>
              </a:xfrm>
              <a:custGeom>
                <a:avLst/>
                <a:gdLst/>
                <a:ahLst/>
                <a:cxnLst/>
                <a:rect l="l" t="t" r="r" b="b"/>
                <a:pathLst>
                  <a:path w="3964058" h="2401366">
                    <a:moveTo>
                      <a:pt x="0" y="2185342"/>
                    </a:moveTo>
                    <a:lnTo>
                      <a:pt x="3964058" y="2185342"/>
                    </a:lnTo>
                    <a:lnTo>
                      <a:pt x="3964058" y="2401366"/>
                    </a:lnTo>
                    <a:lnTo>
                      <a:pt x="0" y="2401366"/>
                    </a:lnTo>
                    <a:close/>
                    <a:moveTo>
                      <a:pt x="3366634" y="90453"/>
                    </a:moveTo>
                    <a:lnTo>
                      <a:pt x="3202377" y="155489"/>
                    </a:lnTo>
                    <a:lnTo>
                      <a:pt x="3241038" y="189472"/>
                    </a:lnTo>
                    <a:lnTo>
                      <a:pt x="3405296" y="124437"/>
                    </a:lnTo>
                    <a:close/>
                    <a:moveTo>
                      <a:pt x="3670744" y="384"/>
                    </a:moveTo>
                    <a:cubicBezTo>
                      <a:pt x="3794484" y="2958"/>
                      <a:pt x="3900638" y="18267"/>
                      <a:pt x="3916429" y="40853"/>
                    </a:cubicBezTo>
                    <a:cubicBezTo>
                      <a:pt x="4006811" y="254939"/>
                      <a:pt x="3180239" y="539375"/>
                      <a:pt x="2656892" y="780145"/>
                    </a:cubicBezTo>
                    <a:lnTo>
                      <a:pt x="2287010" y="1217115"/>
                    </a:lnTo>
                    <a:lnTo>
                      <a:pt x="1812675" y="1059655"/>
                    </a:lnTo>
                    <a:cubicBezTo>
                      <a:pt x="1363417" y="1215884"/>
                      <a:pt x="1069413" y="1350282"/>
                      <a:pt x="479459" y="1460419"/>
                    </a:cubicBezTo>
                    <a:cubicBezTo>
                      <a:pt x="514059" y="1427544"/>
                      <a:pt x="497717" y="1409222"/>
                      <a:pt x="505635" y="1393328"/>
                    </a:cubicBezTo>
                    <a:cubicBezTo>
                      <a:pt x="352375" y="1237485"/>
                      <a:pt x="184559" y="1096199"/>
                      <a:pt x="9468" y="923375"/>
                    </a:cubicBezTo>
                    <a:cubicBezTo>
                      <a:pt x="172142" y="842599"/>
                      <a:pt x="354222" y="880689"/>
                      <a:pt x="667296" y="1112842"/>
                    </a:cubicBezTo>
                    <a:cubicBezTo>
                      <a:pt x="958235" y="1051014"/>
                      <a:pt x="1184590" y="920979"/>
                      <a:pt x="1379107" y="831375"/>
                    </a:cubicBezTo>
                    <a:lnTo>
                      <a:pt x="742785" y="342341"/>
                    </a:lnTo>
                    <a:lnTo>
                      <a:pt x="1019074" y="236619"/>
                    </a:lnTo>
                    <a:lnTo>
                      <a:pt x="2335346" y="437418"/>
                    </a:lnTo>
                    <a:lnTo>
                      <a:pt x="3319535" y="36327"/>
                    </a:lnTo>
                    <a:cubicBezTo>
                      <a:pt x="3405675" y="7972"/>
                      <a:pt x="3547003" y="-2190"/>
                      <a:pt x="3670744" y="38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">
                <a:extLst>
                  <a:ext uri="{FF2B5EF4-FFF2-40B4-BE49-F238E27FC236}">
                    <a16:creationId xmlns="" xmlns:a16="http://schemas.microsoft.com/office/drawing/2014/main" id="{16811020-3864-4964-A0FE-116321EEF19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46998" y="3255235"/>
                <a:ext cx="278983" cy="278983"/>
              </a:xfrm>
              <a:custGeom>
                <a:avLst/>
                <a:gdLst/>
                <a:ahLst/>
                <a:cxnLst/>
                <a:rect l="l" t="t" r="r" b="b"/>
                <a:pathLst>
                  <a:path w="3964058" h="2918304">
                    <a:moveTo>
                      <a:pt x="0" y="2702280"/>
                    </a:moveTo>
                    <a:lnTo>
                      <a:pt x="3964058" y="2702280"/>
                    </a:lnTo>
                    <a:lnTo>
                      <a:pt x="3964058" y="2918304"/>
                    </a:lnTo>
                    <a:lnTo>
                      <a:pt x="0" y="2918304"/>
                    </a:lnTo>
                    <a:close/>
                    <a:moveTo>
                      <a:pt x="3246747" y="1714751"/>
                    </a:moveTo>
                    <a:lnTo>
                      <a:pt x="3250054" y="1766118"/>
                    </a:lnTo>
                    <a:lnTo>
                      <a:pt x="3412189" y="1836280"/>
                    </a:lnTo>
                    <a:lnTo>
                      <a:pt x="3408881" y="1784911"/>
                    </a:lnTo>
                    <a:close/>
                    <a:moveTo>
                      <a:pt x="446042" y="0"/>
                    </a:moveTo>
                    <a:cubicBezTo>
                      <a:pt x="618186" y="57911"/>
                      <a:pt x="720003" y="213595"/>
                      <a:pt x="777223" y="599128"/>
                    </a:cubicBezTo>
                    <a:cubicBezTo>
                      <a:pt x="1026666" y="761134"/>
                      <a:pt x="1278673" y="829243"/>
                      <a:pt x="1479576" y="903428"/>
                    </a:cubicBezTo>
                    <a:lnTo>
                      <a:pt x="1375428" y="107681"/>
                    </a:lnTo>
                    <a:lnTo>
                      <a:pt x="1645551" y="228290"/>
                    </a:lnTo>
                    <a:lnTo>
                      <a:pt x="2434309" y="1301021"/>
                    </a:lnTo>
                    <a:lnTo>
                      <a:pt x="3413850" y="1713334"/>
                    </a:lnTo>
                    <a:cubicBezTo>
                      <a:pt x="3494810" y="1754194"/>
                      <a:pt x="3601930" y="1846942"/>
                      <a:pt x="3687608" y="1936260"/>
                    </a:cubicBezTo>
                    <a:cubicBezTo>
                      <a:pt x="3773285" y="2025578"/>
                      <a:pt x="3837521" y="2111465"/>
                      <a:pt x="3832717" y="2138602"/>
                    </a:cubicBezTo>
                    <a:cubicBezTo>
                      <a:pt x="3745245" y="2353893"/>
                      <a:pt x="2959644" y="1970545"/>
                      <a:pt x="2419332" y="1770733"/>
                    </a:cubicBezTo>
                    <a:lnTo>
                      <a:pt x="1848801" y="1818171"/>
                    </a:lnTo>
                    <a:lnTo>
                      <a:pt x="1624737" y="1371425"/>
                    </a:lnTo>
                    <a:cubicBezTo>
                      <a:pt x="1196592" y="1164222"/>
                      <a:pt x="893667" y="1051363"/>
                      <a:pt x="398628" y="712081"/>
                    </a:cubicBezTo>
                    <a:cubicBezTo>
                      <a:pt x="446340" y="713302"/>
                      <a:pt x="447739" y="688791"/>
                      <a:pt x="464577" y="683150"/>
                    </a:cubicBezTo>
                    <a:cubicBezTo>
                      <a:pt x="466403" y="464581"/>
                      <a:pt x="447644" y="246014"/>
                      <a:pt x="4460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Trapezoid 2">
                <a:extLst>
                  <a:ext uri="{FF2B5EF4-FFF2-40B4-BE49-F238E27FC236}">
                    <a16:creationId xmlns="" xmlns:a16="http://schemas.microsoft.com/office/drawing/2014/main" id="{B55852A4-5A42-4CBC-A522-5BD199AC4D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47613" y="4153783"/>
                <a:ext cx="231799" cy="286984"/>
              </a:xfrm>
              <a:custGeom>
                <a:avLst/>
                <a:gdLst/>
                <a:ahLst/>
                <a:cxnLst/>
                <a:rect l="l" t="t" r="r" b="b"/>
                <a:pathLst>
                  <a:path w="3176916" h="3933269">
                    <a:moveTo>
                      <a:pt x="1597126" y="1340437"/>
                    </a:moveTo>
                    <a:cubicBezTo>
                      <a:pt x="1516725" y="1340222"/>
                      <a:pt x="1389074" y="1393456"/>
                      <a:pt x="1340877" y="1496151"/>
                    </a:cubicBezTo>
                    <a:cubicBezTo>
                      <a:pt x="1343250" y="1522078"/>
                      <a:pt x="1343241" y="1512286"/>
                      <a:pt x="1347995" y="1554882"/>
                    </a:cubicBezTo>
                    <a:cubicBezTo>
                      <a:pt x="1416100" y="1454837"/>
                      <a:pt x="1524178" y="1437570"/>
                      <a:pt x="1593513" y="1429698"/>
                    </a:cubicBezTo>
                    <a:cubicBezTo>
                      <a:pt x="1662848" y="1421826"/>
                      <a:pt x="1796931" y="1484376"/>
                      <a:pt x="1831845" y="1544793"/>
                    </a:cubicBezTo>
                    <a:cubicBezTo>
                      <a:pt x="1835344" y="1495673"/>
                      <a:pt x="1834080" y="1513228"/>
                      <a:pt x="1837578" y="1468870"/>
                    </a:cubicBezTo>
                    <a:cubicBezTo>
                      <a:pt x="1774303" y="1383001"/>
                      <a:pt x="1677527" y="1340652"/>
                      <a:pt x="1597126" y="1340437"/>
                    </a:cubicBezTo>
                    <a:close/>
                    <a:moveTo>
                      <a:pt x="2160240" y="1304708"/>
                    </a:moveTo>
                    <a:lnTo>
                      <a:pt x="3176916" y="1304708"/>
                    </a:lnTo>
                    <a:lnTo>
                      <a:pt x="3176916" y="1520732"/>
                    </a:lnTo>
                    <a:lnTo>
                      <a:pt x="2160240" y="1520732"/>
                    </a:lnTo>
                    <a:close/>
                    <a:moveTo>
                      <a:pt x="0" y="1304708"/>
                    </a:moveTo>
                    <a:lnTo>
                      <a:pt x="1016676" y="1304708"/>
                    </a:lnTo>
                    <a:lnTo>
                      <a:pt x="1016676" y="1520732"/>
                    </a:lnTo>
                    <a:lnTo>
                      <a:pt x="0" y="1520732"/>
                    </a:lnTo>
                    <a:close/>
                    <a:moveTo>
                      <a:pt x="1586368" y="1190405"/>
                    </a:moveTo>
                    <a:cubicBezTo>
                      <a:pt x="1742191" y="1188817"/>
                      <a:pt x="1896109" y="1256762"/>
                      <a:pt x="1914771" y="1391382"/>
                    </a:cubicBezTo>
                    <a:lnTo>
                      <a:pt x="2359597" y="3933269"/>
                    </a:lnTo>
                    <a:lnTo>
                      <a:pt x="847429" y="3933269"/>
                    </a:lnTo>
                    <a:lnTo>
                      <a:pt x="1246535" y="1406622"/>
                    </a:lnTo>
                    <a:cubicBezTo>
                      <a:pt x="1272818" y="1263112"/>
                      <a:pt x="1430545" y="1191992"/>
                      <a:pt x="1586368" y="1190405"/>
                    </a:cubicBezTo>
                    <a:close/>
                    <a:moveTo>
                      <a:pt x="2642670" y="318729"/>
                    </a:moveTo>
                    <a:lnTo>
                      <a:pt x="2795422" y="471481"/>
                    </a:lnTo>
                    <a:lnTo>
                      <a:pt x="2076524" y="1190379"/>
                    </a:lnTo>
                    <a:lnTo>
                      <a:pt x="1923772" y="1037627"/>
                    </a:lnTo>
                    <a:close/>
                    <a:moveTo>
                      <a:pt x="564355" y="318729"/>
                    </a:moveTo>
                    <a:lnTo>
                      <a:pt x="1283254" y="1037627"/>
                    </a:lnTo>
                    <a:lnTo>
                      <a:pt x="1130501" y="1190379"/>
                    </a:lnTo>
                    <a:lnTo>
                      <a:pt x="411603" y="471481"/>
                    </a:lnTo>
                    <a:close/>
                    <a:moveTo>
                      <a:pt x="1495501" y="0"/>
                    </a:moveTo>
                    <a:lnTo>
                      <a:pt x="1711525" y="0"/>
                    </a:lnTo>
                    <a:lnTo>
                      <a:pt x="1711525" y="1016676"/>
                    </a:lnTo>
                    <a:lnTo>
                      <a:pt x="1495501" y="101667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Pie 2">
                <a:extLst>
                  <a:ext uri="{FF2B5EF4-FFF2-40B4-BE49-F238E27FC236}">
                    <a16:creationId xmlns="" xmlns:a16="http://schemas.microsoft.com/office/drawing/2014/main" id="{B8865590-A157-4D2D-AE6A-56EA018927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37114" y="2481056"/>
                <a:ext cx="271905" cy="267353"/>
              </a:xfrm>
              <a:custGeom>
                <a:avLst/>
                <a:gdLst/>
                <a:ahLst/>
                <a:cxnLst/>
                <a:rect l="l" t="t" r="r" b="b"/>
                <a:pathLst>
                  <a:path w="3851322" h="3786842">
                    <a:moveTo>
                      <a:pt x="3845029" y="1629937"/>
                    </a:moveTo>
                    <a:lnTo>
                      <a:pt x="3851322" y="1762720"/>
                    </a:lnTo>
                    <a:lnTo>
                      <a:pt x="3812477" y="1776859"/>
                    </a:lnTo>
                    <a:lnTo>
                      <a:pt x="3444864" y="1775585"/>
                    </a:lnTo>
                    <a:close/>
                    <a:moveTo>
                      <a:pt x="3791299" y="1322869"/>
                    </a:moveTo>
                    <a:cubicBezTo>
                      <a:pt x="3804294" y="1363489"/>
                      <a:pt x="3813753" y="1405089"/>
                      <a:pt x="3820726" y="1447230"/>
                    </a:cubicBezTo>
                    <a:lnTo>
                      <a:pt x="2923542" y="1773779"/>
                    </a:lnTo>
                    <a:lnTo>
                      <a:pt x="2555935" y="1772505"/>
                    </a:lnTo>
                    <a:close/>
                    <a:moveTo>
                      <a:pt x="3686733" y="1034305"/>
                    </a:moveTo>
                    <a:cubicBezTo>
                      <a:pt x="3706467" y="1071934"/>
                      <a:pt x="3722972" y="1111031"/>
                      <a:pt x="3736130" y="1151397"/>
                    </a:cubicBezTo>
                    <a:lnTo>
                      <a:pt x="2052009" y="1764367"/>
                    </a:lnTo>
                    <a:lnTo>
                      <a:pt x="2052009" y="1629296"/>
                    </a:lnTo>
                    <a:close/>
                    <a:moveTo>
                      <a:pt x="3531650" y="764128"/>
                    </a:moveTo>
                    <a:cubicBezTo>
                      <a:pt x="3557479" y="799119"/>
                      <a:pt x="3581112" y="835525"/>
                      <a:pt x="3601539" y="873761"/>
                    </a:cubicBezTo>
                    <a:lnTo>
                      <a:pt x="2052009" y="1437744"/>
                    </a:lnTo>
                    <a:lnTo>
                      <a:pt x="2052009" y="1302673"/>
                    </a:lnTo>
                    <a:close/>
                    <a:moveTo>
                      <a:pt x="3320179" y="514474"/>
                    </a:moveTo>
                    <a:lnTo>
                      <a:pt x="3414136" y="615348"/>
                    </a:lnTo>
                    <a:lnTo>
                      <a:pt x="2052009" y="1111121"/>
                    </a:lnTo>
                    <a:lnTo>
                      <a:pt x="2052009" y="976050"/>
                    </a:lnTo>
                    <a:close/>
                    <a:moveTo>
                      <a:pt x="3038975" y="290201"/>
                    </a:moveTo>
                    <a:cubicBezTo>
                      <a:pt x="3082160" y="317774"/>
                      <a:pt x="3124087" y="347421"/>
                      <a:pt x="3164106" y="379728"/>
                    </a:cubicBezTo>
                    <a:lnTo>
                      <a:pt x="2052009" y="784498"/>
                    </a:lnTo>
                    <a:lnTo>
                      <a:pt x="2052009" y="649428"/>
                    </a:lnTo>
                    <a:close/>
                    <a:moveTo>
                      <a:pt x="1800000" y="186842"/>
                    </a:moveTo>
                    <a:lnTo>
                      <a:pt x="1800000" y="1986842"/>
                    </a:lnTo>
                    <a:lnTo>
                      <a:pt x="3600000" y="1986842"/>
                    </a:lnTo>
                    <a:cubicBezTo>
                      <a:pt x="3600000" y="2980955"/>
                      <a:pt x="2794113" y="3786842"/>
                      <a:pt x="1800000" y="3786842"/>
                    </a:cubicBezTo>
                    <a:cubicBezTo>
                      <a:pt x="805887" y="3786842"/>
                      <a:pt x="0" y="2980955"/>
                      <a:pt x="0" y="1986842"/>
                    </a:cubicBezTo>
                    <a:cubicBezTo>
                      <a:pt x="0" y="992729"/>
                      <a:pt x="805887" y="186842"/>
                      <a:pt x="1800000" y="186842"/>
                    </a:cubicBezTo>
                    <a:close/>
                    <a:moveTo>
                      <a:pt x="2653345" y="103936"/>
                    </a:moveTo>
                    <a:cubicBezTo>
                      <a:pt x="2713623" y="122781"/>
                      <a:pt x="2772066" y="146664"/>
                      <a:pt x="2828252" y="175345"/>
                    </a:cubicBezTo>
                    <a:lnTo>
                      <a:pt x="2052009" y="457876"/>
                    </a:lnTo>
                    <a:lnTo>
                      <a:pt x="2052009" y="322805"/>
                    </a:lnTo>
                    <a:close/>
                    <a:moveTo>
                      <a:pt x="2052009" y="0"/>
                    </a:moveTo>
                    <a:cubicBezTo>
                      <a:pt x="2150315" y="0"/>
                      <a:pt x="2247800" y="7911"/>
                      <a:pt x="2343281" y="25238"/>
                    </a:cubicBezTo>
                    <a:lnTo>
                      <a:pt x="2052009" y="13125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">
                <a:extLst>
                  <a:ext uri="{FF2B5EF4-FFF2-40B4-BE49-F238E27FC236}">
                    <a16:creationId xmlns="" xmlns:a16="http://schemas.microsoft.com/office/drawing/2014/main" id="{CC0E00C9-4509-457D-861F-F40EAB0F21C3}"/>
                  </a:ext>
                </a:extLst>
              </p:cNvPr>
              <p:cNvSpPr/>
              <p:nvPr/>
            </p:nvSpPr>
            <p:spPr>
              <a:xfrm>
                <a:off x="1199072" y="4320051"/>
                <a:ext cx="209020" cy="214278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86242">
                    <a:moveTo>
                      <a:pt x="1060704" y="2277639"/>
                    </a:moveTo>
                    <a:lnTo>
                      <a:pt x="1060704" y="3485989"/>
                    </a:lnTo>
                    <a:lnTo>
                      <a:pt x="520704" y="3485989"/>
                    </a:lnTo>
                    <a:lnTo>
                      <a:pt x="520704" y="2578397"/>
                    </a:lnTo>
                    <a:close/>
                    <a:moveTo>
                      <a:pt x="1767636" y="1883906"/>
                    </a:moveTo>
                    <a:lnTo>
                      <a:pt x="1767636" y="3485989"/>
                    </a:lnTo>
                    <a:lnTo>
                      <a:pt x="1227636" y="3485989"/>
                    </a:lnTo>
                    <a:lnTo>
                      <a:pt x="1227636" y="2184664"/>
                    </a:lnTo>
                    <a:close/>
                    <a:moveTo>
                      <a:pt x="2474568" y="1490174"/>
                    </a:moveTo>
                    <a:lnTo>
                      <a:pt x="2474568" y="3485989"/>
                    </a:lnTo>
                    <a:lnTo>
                      <a:pt x="1934568" y="3485989"/>
                    </a:lnTo>
                    <a:lnTo>
                      <a:pt x="1934568" y="1790932"/>
                    </a:lnTo>
                    <a:close/>
                    <a:moveTo>
                      <a:pt x="3181500" y="1096441"/>
                    </a:moveTo>
                    <a:lnTo>
                      <a:pt x="3181500" y="3485989"/>
                    </a:lnTo>
                    <a:lnTo>
                      <a:pt x="2641500" y="3485989"/>
                    </a:lnTo>
                    <a:lnTo>
                      <a:pt x="2641500" y="1397199"/>
                    </a:lnTo>
                    <a:close/>
                    <a:moveTo>
                      <a:pt x="3888432" y="702709"/>
                    </a:moveTo>
                    <a:lnTo>
                      <a:pt x="3888432" y="3485989"/>
                    </a:lnTo>
                    <a:lnTo>
                      <a:pt x="3348432" y="3485989"/>
                    </a:lnTo>
                    <a:lnTo>
                      <a:pt x="3348432" y="1003467"/>
                    </a:lnTo>
                    <a:close/>
                    <a:moveTo>
                      <a:pt x="0" y="1427"/>
                    </a:moveTo>
                    <a:lnTo>
                      <a:pt x="360000" y="1427"/>
                    </a:lnTo>
                    <a:lnTo>
                      <a:pt x="360000" y="3626242"/>
                    </a:lnTo>
                    <a:lnTo>
                      <a:pt x="3888432" y="3626242"/>
                    </a:lnTo>
                    <a:lnTo>
                      <a:pt x="3888432" y="3986242"/>
                    </a:lnTo>
                    <a:lnTo>
                      <a:pt x="0" y="3986242"/>
                    </a:lnTo>
                    <a:lnTo>
                      <a:pt x="0" y="3889859"/>
                    </a:lnTo>
                    <a:lnTo>
                      <a:pt x="0" y="3626242"/>
                    </a:lnTo>
                    <a:close/>
                    <a:moveTo>
                      <a:pt x="3116446" y="0"/>
                    </a:moveTo>
                    <a:lnTo>
                      <a:pt x="3874383" y="16355"/>
                    </a:lnTo>
                    <a:lnTo>
                      <a:pt x="3507531" y="679701"/>
                    </a:lnTo>
                    <a:lnTo>
                      <a:pt x="3394003" y="482392"/>
                    </a:lnTo>
                    <a:lnTo>
                      <a:pt x="568716" y="2113573"/>
                    </a:lnTo>
                    <a:lnTo>
                      <a:pt x="388716" y="1801804"/>
                    </a:lnTo>
                    <a:lnTo>
                      <a:pt x="3214465" y="17035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" name="Rectangle 14">
                <a:extLst>
                  <a:ext uri="{FF2B5EF4-FFF2-40B4-BE49-F238E27FC236}">
                    <a16:creationId xmlns="" xmlns:a16="http://schemas.microsoft.com/office/drawing/2014/main" id="{040AF78D-B378-49D0-A16C-DE327DDD03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33917" y="3045453"/>
                <a:ext cx="217115" cy="221334"/>
              </a:xfrm>
              <a:custGeom>
                <a:avLst/>
                <a:gdLst/>
                <a:ahLst/>
                <a:cxnLst/>
                <a:rect l="l" t="t" r="r" b="b"/>
                <a:pathLst>
                  <a:path w="3908866" h="3984815">
                    <a:moveTo>
                      <a:pt x="3299723" y="2249687"/>
                    </a:moveTo>
                    <a:lnTo>
                      <a:pt x="3839723" y="2550445"/>
                    </a:lnTo>
                    <a:lnTo>
                      <a:pt x="3839723" y="3458037"/>
                    </a:lnTo>
                    <a:lnTo>
                      <a:pt x="3299723" y="3458037"/>
                    </a:lnTo>
                    <a:close/>
                    <a:moveTo>
                      <a:pt x="2592791" y="1855954"/>
                    </a:moveTo>
                    <a:lnTo>
                      <a:pt x="3132791" y="2156712"/>
                    </a:lnTo>
                    <a:lnTo>
                      <a:pt x="3132791" y="3458037"/>
                    </a:lnTo>
                    <a:lnTo>
                      <a:pt x="2592791" y="3458037"/>
                    </a:lnTo>
                    <a:close/>
                    <a:moveTo>
                      <a:pt x="1885859" y="1462222"/>
                    </a:moveTo>
                    <a:lnTo>
                      <a:pt x="2425859" y="1762980"/>
                    </a:lnTo>
                    <a:lnTo>
                      <a:pt x="2425859" y="3458037"/>
                    </a:lnTo>
                    <a:lnTo>
                      <a:pt x="1885859" y="3458037"/>
                    </a:lnTo>
                    <a:close/>
                    <a:moveTo>
                      <a:pt x="1178927" y="1068489"/>
                    </a:moveTo>
                    <a:lnTo>
                      <a:pt x="1718927" y="1369247"/>
                    </a:lnTo>
                    <a:lnTo>
                      <a:pt x="1718927" y="3458037"/>
                    </a:lnTo>
                    <a:lnTo>
                      <a:pt x="1178927" y="3458037"/>
                    </a:lnTo>
                    <a:close/>
                    <a:moveTo>
                      <a:pt x="471995" y="674757"/>
                    </a:moveTo>
                    <a:lnTo>
                      <a:pt x="1011995" y="975515"/>
                    </a:lnTo>
                    <a:lnTo>
                      <a:pt x="1011995" y="3458037"/>
                    </a:lnTo>
                    <a:lnTo>
                      <a:pt x="471995" y="3458037"/>
                    </a:lnTo>
                    <a:close/>
                    <a:moveTo>
                      <a:pt x="756196" y="9210"/>
                    </a:moveTo>
                    <a:lnTo>
                      <a:pt x="3466058" y="1521082"/>
                    </a:lnTo>
                    <a:lnTo>
                      <a:pt x="3562058" y="1349580"/>
                    </a:lnTo>
                    <a:lnTo>
                      <a:pt x="3908866" y="1993248"/>
                    </a:lnTo>
                    <a:lnTo>
                      <a:pt x="3179028" y="2033852"/>
                    </a:lnTo>
                    <a:lnTo>
                      <a:pt x="3290216" y="1835216"/>
                    </a:lnTo>
                    <a:lnTo>
                      <a:pt x="580798" y="323591"/>
                    </a:lnTo>
                    <a:close/>
                    <a:moveTo>
                      <a:pt x="0" y="0"/>
                    </a:moveTo>
                    <a:lnTo>
                      <a:pt x="360000" y="0"/>
                    </a:lnTo>
                    <a:lnTo>
                      <a:pt x="360000" y="3624815"/>
                    </a:lnTo>
                    <a:lnTo>
                      <a:pt x="3888432" y="3624815"/>
                    </a:lnTo>
                    <a:lnTo>
                      <a:pt x="3888432" y="3984815"/>
                    </a:lnTo>
                    <a:lnTo>
                      <a:pt x="0" y="3984815"/>
                    </a:lnTo>
                    <a:lnTo>
                      <a:pt x="0" y="3888432"/>
                    </a:lnTo>
                    <a:lnTo>
                      <a:pt x="0" y="362481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" name="Rectangle 14">
                <a:extLst>
                  <a:ext uri="{FF2B5EF4-FFF2-40B4-BE49-F238E27FC236}">
                    <a16:creationId xmlns="" xmlns:a16="http://schemas.microsoft.com/office/drawing/2014/main" id="{3E3EAC68-CE65-4FDB-9F80-E67DE976023F}"/>
                  </a:ext>
                </a:extLst>
              </p:cNvPr>
              <p:cNvSpPr/>
              <p:nvPr/>
            </p:nvSpPr>
            <p:spPr>
              <a:xfrm>
                <a:off x="3265516" y="1913021"/>
                <a:ext cx="217902" cy="223303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84815">
                    <a:moveTo>
                      <a:pt x="3131805" y="2156163"/>
                    </a:moveTo>
                    <a:lnTo>
                      <a:pt x="3132791" y="2156712"/>
                    </a:lnTo>
                    <a:lnTo>
                      <a:pt x="3132791" y="3458037"/>
                    </a:lnTo>
                    <a:lnTo>
                      <a:pt x="2592791" y="3458037"/>
                    </a:lnTo>
                    <a:lnTo>
                      <a:pt x="2592791" y="2392416"/>
                    </a:lnTo>
                    <a:lnTo>
                      <a:pt x="3131805" y="2392416"/>
                    </a:lnTo>
                    <a:close/>
                    <a:moveTo>
                      <a:pt x="1894806" y="1447696"/>
                    </a:moveTo>
                    <a:lnTo>
                      <a:pt x="2434806" y="1447696"/>
                    </a:lnTo>
                    <a:lnTo>
                      <a:pt x="2434806" y="3067696"/>
                    </a:lnTo>
                    <a:lnTo>
                      <a:pt x="2425859" y="3067696"/>
                    </a:lnTo>
                    <a:lnTo>
                      <a:pt x="2425859" y="3458037"/>
                    </a:lnTo>
                    <a:lnTo>
                      <a:pt x="1885859" y="3458037"/>
                    </a:lnTo>
                    <a:lnTo>
                      <a:pt x="1885859" y="1462222"/>
                    </a:lnTo>
                    <a:lnTo>
                      <a:pt x="1894806" y="1467205"/>
                    </a:lnTo>
                    <a:close/>
                    <a:moveTo>
                      <a:pt x="1178927" y="1068489"/>
                    </a:moveTo>
                    <a:lnTo>
                      <a:pt x="1179306" y="1068700"/>
                    </a:lnTo>
                    <a:lnTo>
                      <a:pt x="1179306" y="1992407"/>
                    </a:lnTo>
                    <a:lnTo>
                      <a:pt x="1718927" y="1992407"/>
                    </a:lnTo>
                    <a:lnTo>
                      <a:pt x="1718927" y="3458037"/>
                    </a:lnTo>
                    <a:lnTo>
                      <a:pt x="1178927" y="3458037"/>
                    </a:lnTo>
                    <a:close/>
                    <a:moveTo>
                      <a:pt x="471995" y="674757"/>
                    </a:moveTo>
                    <a:lnTo>
                      <a:pt x="482407" y="680556"/>
                    </a:lnTo>
                    <a:lnTo>
                      <a:pt x="1022307" y="680556"/>
                    </a:lnTo>
                    <a:lnTo>
                      <a:pt x="1022307" y="2085638"/>
                    </a:lnTo>
                    <a:lnTo>
                      <a:pt x="1011995" y="2085638"/>
                    </a:lnTo>
                    <a:lnTo>
                      <a:pt x="1011995" y="3458037"/>
                    </a:lnTo>
                    <a:lnTo>
                      <a:pt x="471995" y="3458037"/>
                    </a:lnTo>
                    <a:close/>
                    <a:moveTo>
                      <a:pt x="3301860" y="259154"/>
                    </a:moveTo>
                    <a:lnTo>
                      <a:pt x="3841860" y="259154"/>
                    </a:lnTo>
                    <a:lnTo>
                      <a:pt x="3841860" y="2548347"/>
                    </a:lnTo>
                    <a:lnTo>
                      <a:pt x="3835956" y="2548347"/>
                    </a:lnTo>
                    <a:lnTo>
                      <a:pt x="3839723" y="2550445"/>
                    </a:lnTo>
                    <a:lnTo>
                      <a:pt x="3839723" y="3458037"/>
                    </a:lnTo>
                    <a:lnTo>
                      <a:pt x="3299723" y="3458037"/>
                    </a:lnTo>
                    <a:lnTo>
                      <a:pt x="3299723" y="2249687"/>
                    </a:lnTo>
                    <a:lnTo>
                      <a:pt x="3301860" y="2250877"/>
                    </a:lnTo>
                    <a:close/>
                    <a:moveTo>
                      <a:pt x="0" y="0"/>
                    </a:moveTo>
                    <a:lnTo>
                      <a:pt x="360000" y="0"/>
                    </a:lnTo>
                    <a:lnTo>
                      <a:pt x="360000" y="3624815"/>
                    </a:lnTo>
                    <a:lnTo>
                      <a:pt x="3888432" y="3624815"/>
                    </a:lnTo>
                    <a:lnTo>
                      <a:pt x="3888432" y="3984815"/>
                    </a:lnTo>
                    <a:lnTo>
                      <a:pt x="0" y="3984815"/>
                    </a:lnTo>
                    <a:lnTo>
                      <a:pt x="0" y="3888432"/>
                    </a:lnTo>
                    <a:lnTo>
                      <a:pt x="0" y="362481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" name="Rounded Rectangle 4">
                <a:extLst>
                  <a:ext uri="{FF2B5EF4-FFF2-40B4-BE49-F238E27FC236}">
                    <a16:creationId xmlns="" xmlns:a16="http://schemas.microsoft.com/office/drawing/2014/main" id="{869CB3F0-0D03-412A-B8B4-664A5BD7BF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60913" y="2961178"/>
                <a:ext cx="303942" cy="215522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2808000">
                    <a:moveTo>
                      <a:pt x="2137982" y="2165237"/>
                    </a:moveTo>
                    <a:lnTo>
                      <a:pt x="2111402" y="2204211"/>
                    </a:lnTo>
                    <a:lnTo>
                      <a:pt x="2137982" y="2204211"/>
                    </a:lnTo>
                    <a:close/>
                    <a:moveTo>
                      <a:pt x="2635730" y="2101964"/>
                    </a:moveTo>
                    <a:cubicBezTo>
                      <a:pt x="2615812" y="2101964"/>
                      <a:pt x="2599666" y="2142287"/>
                      <a:pt x="2599666" y="2192028"/>
                    </a:cubicBezTo>
                    <a:cubicBezTo>
                      <a:pt x="2599666" y="2241769"/>
                      <a:pt x="2615812" y="2282092"/>
                      <a:pt x="2635730" y="2282092"/>
                    </a:cubicBezTo>
                    <a:cubicBezTo>
                      <a:pt x="2655648" y="2282092"/>
                      <a:pt x="2671794" y="2241769"/>
                      <a:pt x="2671794" y="2192028"/>
                    </a:cubicBezTo>
                    <a:cubicBezTo>
                      <a:pt x="2671794" y="2142287"/>
                      <a:pt x="2655648" y="2101964"/>
                      <a:pt x="2635730" y="2101964"/>
                    </a:cubicBezTo>
                    <a:close/>
                    <a:moveTo>
                      <a:pt x="1280012" y="2101964"/>
                    </a:moveTo>
                    <a:cubicBezTo>
                      <a:pt x="1260094" y="2101964"/>
                      <a:pt x="1243948" y="2142287"/>
                      <a:pt x="1243948" y="2192028"/>
                    </a:cubicBezTo>
                    <a:cubicBezTo>
                      <a:pt x="1243948" y="2241769"/>
                      <a:pt x="1260094" y="2282092"/>
                      <a:pt x="1280012" y="2282092"/>
                    </a:cubicBezTo>
                    <a:cubicBezTo>
                      <a:pt x="1299930" y="2282092"/>
                      <a:pt x="1316076" y="2241769"/>
                      <a:pt x="1316076" y="2192028"/>
                    </a:cubicBezTo>
                    <a:cubicBezTo>
                      <a:pt x="1316076" y="2142287"/>
                      <a:pt x="1299930" y="2101964"/>
                      <a:pt x="1280012" y="2101964"/>
                    </a:cubicBezTo>
                    <a:close/>
                    <a:moveTo>
                      <a:pt x="2138296" y="2025749"/>
                    </a:moveTo>
                    <a:lnTo>
                      <a:pt x="2139137" y="2026323"/>
                    </a:lnTo>
                    <a:lnTo>
                      <a:pt x="2216315" y="2026323"/>
                    </a:lnTo>
                    <a:lnTo>
                      <a:pt x="2216315" y="2204211"/>
                    </a:lnTo>
                    <a:lnTo>
                      <a:pt x="2256063" y="2204211"/>
                    </a:lnTo>
                    <a:lnTo>
                      <a:pt x="2256063" y="2282544"/>
                    </a:lnTo>
                    <a:lnTo>
                      <a:pt x="2216315" y="2282544"/>
                    </a:lnTo>
                    <a:lnTo>
                      <a:pt x="2216315" y="2357732"/>
                    </a:lnTo>
                    <a:lnTo>
                      <a:pt x="2137982" y="2357732"/>
                    </a:lnTo>
                    <a:lnTo>
                      <a:pt x="2137982" y="2282544"/>
                    </a:lnTo>
                    <a:lnTo>
                      <a:pt x="2015039" y="2282544"/>
                    </a:lnTo>
                    <a:lnTo>
                      <a:pt x="2015039" y="2208059"/>
                    </a:lnTo>
                    <a:lnTo>
                      <a:pt x="2014304" y="2207558"/>
                    </a:lnTo>
                    <a:lnTo>
                      <a:pt x="2015039" y="2206481"/>
                    </a:lnTo>
                    <a:lnTo>
                      <a:pt x="2015039" y="2204211"/>
                    </a:lnTo>
                    <a:lnTo>
                      <a:pt x="2016587" y="2204211"/>
                    </a:lnTo>
                    <a:close/>
                    <a:moveTo>
                      <a:pt x="1855876" y="2017651"/>
                    </a:moveTo>
                    <a:cubicBezTo>
                      <a:pt x="1914135" y="2017257"/>
                      <a:pt x="1961791" y="2063958"/>
                      <a:pt x="1962577" y="2122214"/>
                    </a:cubicBezTo>
                    <a:cubicBezTo>
                      <a:pt x="1962954" y="2150145"/>
                      <a:pt x="1952489" y="2175712"/>
                      <a:pt x="1934995" y="2194820"/>
                    </a:cubicBezTo>
                    <a:cubicBezTo>
                      <a:pt x="1952694" y="2214184"/>
                      <a:pt x="1963194" y="2240138"/>
                      <a:pt x="1962560" y="2268406"/>
                    </a:cubicBezTo>
                    <a:cubicBezTo>
                      <a:pt x="1961260" y="2326468"/>
                      <a:pt x="1913477" y="2372672"/>
                      <a:pt x="1855404" y="2372021"/>
                    </a:cubicBezTo>
                    <a:cubicBezTo>
                      <a:pt x="1797331" y="2371371"/>
                      <a:pt x="1750595" y="2324109"/>
                      <a:pt x="1750595" y="2266032"/>
                    </a:cubicBezTo>
                    <a:lnTo>
                      <a:pt x="1826499" y="2266032"/>
                    </a:lnTo>
                    <a:cubicBezTo>
                      <a:pt x="1826499" y="2282520"/>
                      <a:pt x="1839767" y="2295938"/>
                      <a:pt x="1856254" y="2296122"/>
                    </a:cubicBezTo>
                    <a:cubicBezTo>
                      <a:pt x="1872741" y="2296307"/>
                      <a:pt x="1886306" y="2283190"/>
                      <a:pt x="1886676" y="2266706"/>
                    </a:cubicBezTo>
                    <a:cubicBezTo>
                      <a:pt x="1887039" y="2250493"/>
                      <a:pt x="1874503" y="2236962"/>
                      <a:pt x="1858407" y="2236065"/>
                    </a:cubicBezTo>
                    <a:lnTo>
                      <a:pt x="1814193" y="2236065"/>
                    </a:lnTo>
                    <a:lnTo>
                      <a:pt x="1814193" y="2152552"/>
                    </a:lnTo>
                    <a:lnTo>
                      <a:pt x="1857384" y="2152552"/>
                    </a:lnTo>
                    <a:cubicBezTo>
                      <a:pt x="1873190" y="2152141"/>
                      <a:pt x="1885741" y="2139089"/>
                      <a:pt x="1885527" y="2123254"/>
                    </a:cubicBezTo>
                    <a:cubicBezTo>
                      <a:pt x="1885313" y="2107349"/>
                      <a:pt x="1872302" y="2094598"/>
                      <a:pt x="1856396" y="2094706"/>
                    </a:cubicBezTo>
                    <a:cubicBezTo>
                      <a:pt x="1840490" y="2094813"/>
                      <a:pt x="1827652" y="2107738"/>
                      <a:pt x="1827652" y="2123644"/>
                    </a:cubicBezTo>
                    <a:lnTo>
                      <a:pt x="1750595" y="2123644"/>
                    </a:lnTo>
                    <a:cubicBezTo>
                      <a:pt x="1750595" y="2065383"/>
                      <a:pt x="1797616" y="2018044"/>
                      <a:pt x="1855876" y="2017651"/>
                    </a:cubicBezTo>
                    <a:close/>
                    <a:moveTo>
                      <a:pt x="2930344" y="2012028"/>
                    </a:moveTo>
                    <a:cubicBezTo>
                      <a:pt x="2996416" y="2014229"/>
                      <a:pt x="3045968" y="2074602"/>
                      <a:pt x="3038901" y="2136479"/>
                    </a:cubicBezTo>
                    <a:cubicBezTo>
                      <a:pt x="3029916" y="2202312"/>
                      <a:pt x="2982346" y="2231435"/>
                      <a:pt x="2939412" y="2275597"/>
                    </a:cubicBezTo>
                    <a:lnTo>
                      <a:pt x="3031192" y="2275597"/>
                    </a:lnTo>
                    <a:lnTo>
                      <a:pt x="3031192" y="2357732"/>
                    </a:lnTo>
                    <a:lnTo>
                      <a:pt x="2819358" y="2357732"/>
                    </a:lnTo>
                    <a:cubicBezTo>
                      <a:pt x="2819409" y="2335416"/>
                      <a:pt x="2820521" y="2314113"/>
                      <a:pt x="2820571" y="2291797"/>
                    </a:cubicBezTo>
                    <a:cubicBezTo>
                      <a:pt x="2870625" y="2240158"/>
                      <a:pt x="2905662" y="2213324"/>
                      <a:pt x="2965770" y="2143601"/>
                    </a:cubicBezTo>
                    <a:cubicBezTo>
                      <a:pt x="2980233" y="2116927"/>
                      <a:pt x="2957264" y="2092452"/>
                      <a:pt x="2931831" y="2093607"/>
                    </a:cubicBezTo>
                    <a:cubicBezTo>
                      <a:pt x="2910102" y="2094595"/>
                      <a:pt x="2891536" y="2110969"/>
                      <a:pt x="2889885" y="2139461"/>
                    </a:cubicBezTo>
                    <a:lnTo>
                      <a:pt x="2818945" y="2139461"/>
                    </a:lnTo>
                    <a:cubicBezTo>
                      <a:pt x="2821421" y="2064364"/>
                      <a:pt x="2869776" y="2012037"/>
                      <a:pt x="2930344" y="2012028"/>
                    </a:cubicBezTo>
                    <a:close/>
                    <a:moveTo>
                      <a:pt x="2635730" y="2012028"/>
                    </a:moveTo>
                    <a:cubicBezTo>
                      <a:pt x="2705318" y="2012028"/>
                      <a:pt x="2761730" y="2092617"/>
                      <a:pt x="2761730" y="2192028"/>
                    </a:cubicBezTo>
                    <a:cubicBezTo>
                      <a:pt x="2761730" y="2291439"/>
                      <a:pt x="2705318" y="2372028"/>
                      <a:pt x="2635730" y="2372028"/>
                    </a:cubicBezTo>
                    <a:cubicBezTo>
                      <a:pt x="2566142" y="2372028"/>
                      <a:pt x="2509730" y="2291439"/>
                      <a:pt x="2509730" y="2192028"/>
                    </a:cubicBezTo>
                    <a:cubicBezTo>
                      <a:pt x="2509730" y="2092617"/>
                      <a:pt x="2566142" y="2012028"/>
                      <a:pt x="2635730" y="2012028"/>
                    </a:cubicBezTo>
                    <a:close/>
                    <a:moveTo>
                      <a:pt x="2436237" y="2012028"/>
                    </a:moveTo>
                    <a:lnTo>
                      <a:pt x="2436206" y="2012510"/>
                    </a:lnTo>
                    <a:lnTo>
                      <a:pt x="2452515" y="2012510"/>
                    </a:lnTo>
                    <a:lnTo>
                      <a:pt x="2452515" y="2372028"/>
                    </a:lnTo>
                    <a:lnTo>
                      <a:pt x="2364870" y="2372028"/>
                    </a:lnTo>
                    <a:lnTo>
                      <a:pt x="2364870" y="2101874"/>
                    </a:lnTo>
                    <a:cubicBezTo>
                      <a:pt x="2347394" y="2108434"/>
                      <a:pt x="2328091" y="2111607"/>
                      <a:pt x="2308515" y="2111039"/>
                    </a:cubicBezTo>
                    <a:lnTo>
                      <a:pt x="2311564" y="2043892"/>
                    </a:lnTo>
                    <a:cubicBezTo>
                      <a:pt x="2321741" y="2044066"/>
                      <a:pt x="2331771" y="2042373"/>
                      <a:pt x="2340372" y="2039030"/>
                    </a:cubicBezTo>
                    <a:cubicBezTo>
                      <a:pt x="2355279" y="2033236"/>
                      <a:pt x="2364268" y="2023137"/>
                      <a:pt x="2364156" y="2012310"/>
                    </a:cubicBezTo>
                    <a:cubicBezTo>
                      <a:pt x="2388183" y="2012216"/>
                      <a:pt x="2412210" y="2012122"/>
                      <a:pt x="2436237" y="2012028"/>
                    </a:cubicBezTo>
                    <a:close/>
                    <a:moveTo>
                      <a:pt x="1574625" y="2012028"/>
                    </a:moveTo>
                    <a:cubicBezTo>
                      <a:pt x="1640698" y="2014229"/>
                      <a:pt x="1690250" y="2074602"/>
                      <a:pt x="1683183" y="2136479"/>
                    </a:cubicBezTo>
                    <a:cubicBezTo>
                      <a:pt x="1674198" y="2202312"/>
                      <a:pt x="1626628" y="2231435"/>
                      <a:pt x="1583694" y="2275597"/>
                    </a:cubicBezTo>
                    <a:lnTo>
                      <a:pt x="1675474" y="2275597"/>
                    </a:lnTo>
                    <a:lnTo>
                      <a:pt x="1675474" y="2357732"/>
                    </a:lnTo>
                    <a:lnTo>
                      <a:pt x="1463640" y="2357732"/>
                    </a:lnTo>
                    <a:cubicBezTo>
                      <a:pt x="1463691" y="2335416"/>
                      <a:pt x="1464802" y="2314113"/>
                      <a:pt x="1464853" y="2291797"/>
                    </a:cubicBezTo>
                    <a:cubicBezTo>
                      <a:pt x="1514907" y="2240158"/>
                      <a:pt x="1549943" y="2213324"/>
                      <a:pt x="1610052" y="2143601"/>
                    </a:cubicBezTo>
                    <a:cubicBezTo>
                      <a:pt x="1624515" y="2116927"/>
                      <a:pt x="1601546" y="2092452"/>
                      <a:pt x="1576112" y="2093607"/>
                    </a:cubicBezTo>
                    <a:cubicBezTo>
                      <a:pt x="1554383" y="2094595"/>
                      <a:pt x="1535817" y="2110969"/>
                      <a:pt x="1534167" y="2139461"/>
                    </a:cubicBezTo>
                    <a:lnTo>
                      <a:pt x="1463227" y="2139461"/>
                    </a:lnTo>
                    <a:cubicBezTo>
                      <a:pt x="1465703" y="2064364"/>
                      <a:pt x="1514058" y="2012037"/>
                      <a:pt x="1574625" y="2012028"/>
                    </a:cubicBezTo>
                    <a:close/>
                    <a:moveTo>
                      <a:pt x="1280012" y="2012028"/>
                    </a:moveTo>
                    <a:cubicBezTo>
                      <a:pt x="1349600" y="2012028"/>
                      <a:pt x="1406012" y="2092617"/>
                      <a:pt x="1406012" y="2192028"/>
                    </a:cubicBezTo>
                    <a:cubicBezTo>
                      <a:pt x="1406012" y="2291439"/>
                      <a:pt x="1349600" y="2372028"/>
                      <a:pt x="1280012" y="2372028"/>
                    </a:cubicBezTo>
                    <a:cubicBezTo>
                      <a:pt x="1210424" y="2372028"/>
                      <a:pt x="1154012" y="2291439"/>
                      <a:pt x="1154012" y="2192028"/>
                    </a:cubicBezTo>
                    <a:cubicBezTo>
                      <a:pt x="1154012" y="2092617"/>
                      <a:pt x="1210424" y="2012028"/>
                      <a:pt x="1280012" y="2012028"/>
                    </a:cubicBezTo>
                    <a:close/>
                    <a:moveTo>
                      <a:pt x="1080519" y="2012028"/>
                    </a:moveTo>
                    <a:lnTo>
                      <a:pt x="1080488" y="2012510"/>
                    </a:lnTo>
                    <a:lnTo>
                      <a:pt x="1096797" y="2012510"/>
                    </a:lnTo>
                    <a:lnTo>
                      <a:pt x="1096797" y="2372028"/>
                    </a:lnTo>
                    <a:lnTo>
                      <a:pt x="1009152" y="2372028"/>
                    </a:lnTo>
                    <a:lnTo>
                      <a:pt x="1009152" y="2101874"/>
                    </a:lnTo>
                    <a:cubicBezTo>
                      <a:pt x="991676" y="2108434"/>
                      <a:pt x="972373" y="2111607"/>
                      <a:pt x="952797" y="2111039"/>
                    </a:cubicBezTo>
                    <a:lnTo>
                      <a:pt x="955846" y="2043892"/>
                    </a:lnTo>
                    <a:cubicBezTo>
                      <a:pt x="966023" y="2044066"/>
                      <a:pt x="976053" y="2042373"/>
                      <a:pt x="984654" y="2039030"/>
                    </a:cubicBezTo>
                    <a:cubicBezTo>
                      <a:pt x="999561" y="2033236"/>
                      <a:pt x="1008550" y="2023137"/>
                      <a:pt x="1008438" y="2012310"/>
                    </a:cubicBezTo>
                    <a:cubicBezTo>
                      <a:pt x="1032465" y="2012216"/>
                      <a:pt x="1056492" y="2012122"/>
                      <a:pt x="1080519" y="2012028"/>
                    </a:cubicBezTo>
                    <a:close/>
                    <a:moveTo>
                      <a:pt x="3373743" y="362438"/>
                    </a:moveTo>
                    <a:lnTo>
                      <a:pt x="3553743" y="362438"/>
                    </a:lnTo>
                    <a:lnTo>
                      <a:pt x="3553743" y="2414438"/>
                    </a:lnTo>
                    <a:lnTo>
                      <a:pt x="3373743" y="2414438"/>
                    </a:lnTo>
                    <a:close/>
                    <a:moveTo>
                      <a:pt x="3129580" y="362438"/>
                    </a:moveTo>
                    <a:lnTo>
                      <a:pt x="3273580" y="362438"/>
                    </a:lnTo>
                    <a:lnTo>
                      <a:pt x="3273580" y="2414438"/>
                    </a:lnTo>
                    <a:lnTo>
                      <a:pt x="3129580" y="2414438"/>
                    </a:lnTo>
                    <a:close/>
                    <a:moveTo>
                      <a:pt x="2939411" y="362438"/>
                    </a:moveTo>
                    <a:lnTo>
                      <a:pt x="3029411" y="362438"/>
                    </a:lnTo>
                    <a:lnTo>
                      <a:pt x="3029411" y="1957238"/>
                    </a:lnTo>
                    <a:lnTo>
                      <a:pt x="2939411" y="1957238"/>
                    </a:lnTo>
                    <a:close/>
                    <a:moveTo>
                      <a:pt x="2731242" y="362438"/>
                    </a:moveTo>
                    <a:lnTo>
                      <a:pt x="2839242" y="362438"/>
                    </a:lnTo>
                    <a:lnTo>
                      <a:pt x="2839242" y="1957238"/>
                    </a:lnTo>
                    <a:lnTo>
                      <a:pt x="2731242" y="1957238"/>
                    </a:lnTo>
                    <a:close/>
                    <a:moveTo>
                      <a:pt x="2487073" y="362438"/>
                    </a:moveTo>
                    <a:lnTo>
                      <a:pt x="2631073" y="362438"/>
                    </a:lnTo>
                    <a:lnTo>
                      <a:pt x="2631073" y="1957238"/>
                    </a:lnTo>
                    <a:lnTo>
                      <a:pt x="2487073" y="1957238"/>
                    </a:lnTo>
                    <a:close/>
                    <a:moveTo>
                      <a:pt x="2296904" y="362438"/>
                    </a:moveTo>
                    <a:lnTo>
                      <a:pt x="2386904" y="362438"/>
                    </a:lnTo>
                    <a:lnTo>
                      <a:pt x="2386904" y="1957238"/>
                    </a:lnTo>
                    <a:lnTo>
                      <a:pt x="2296904" y="1957238"/>
                    </a:lnTo>
                    <a:close/>
                    <a:moveTo>
                      <a:pt x="2016735" y="362438"/>
                    </a:moveTo>
                    <a:lnTo>
                      <a:pt x="2196735" y="362438"/>
                    </a:lnTo>
                    <a:lnTo>
                      <a:pt x="2196735" y="1957238"/>
                    </a:lnTo>
                    <a:lnTo>
                      <a:pt x="2016735" y="1957238"/>
                    </a:lnTo>
                    <a:close/>
                    <a:moveTo>
                      <a:pt x="1826566" y="362438"/>
                    </a:moveTo>
                    <a:lnTo>
                      <a:pt x="1916566" y="362438"/>
                    </a:lnTo>
                    <a:lnTo>
                      <a:pt x="1916566" y="1957238"/>
                    </a:lnTo>
                    <a:lnTo>
                      <a:pt x="1826566" y="1957238"/>
                    </a:lnTo>
                    <a:close/>
                    <a:moveTo>
                      <a:pt x="1582397" y="362438"/>
                    </a:moveTo>
                    <a:lnTo>
                      <a:pt x="1726397" y="362438"/>
                    </a:lnTo>
                    <a:lnTo>
                      <a:pt x="1726397" y="1957238"/>
                    </a:lnTo>
                    <a:lnTo>
                      <a:pt x="1582397" y="1957238"/>
                    </a:lnTo>
                    <a:close/>
                    <a:moveTo>
                      <a:pt x="1302228" y="362438"/>
                    </a:moveTo>
                    <a:lnTo>
                      <a:pt x="1482228" y="362438"/>
                    </a:lnTo>
                    <a:lnTo>
                      <a:pt x="1482228" y="1957238"/>
                    </a:lnTo>
                    <a:lnTo>
                      <a:pt x="1302228" y="1957238"/>
                    </a:lnTo>
                    <a:close/>
                    <a:moveTo>
                      <a:pt x="1094059" y="362438"/>
                    </a:moveTo>
                    <a:lnTo>
                      <a:pt x="1202059" y="362438"/>
                    </a:lnTo>
                    <a:lnTo>
                      <a:pt x="1202059" y="1957238"/>
                    </a:lnTo>
                    <a:lnTo>
                      <a:pt x="1094059" y="1957238"/>
                    </a:lnTo>
                    <a:close/>
                    <a:moveTo>
                      <a:pt x="903890" y="362438"/>
                    </a:moveTo>
                    <a:lnTo>
                      <a:pt x="993890" y="362438"/>
                    </a:lnTo>
                    <a:lnTo>
                      <a:pt x="993890" y="1957238"/>
                    </a:lnTo>
                    <a:lnTo>
                      <a:pt x="903890" y="1957238"/>
                    </a:lnTo>
                    <a:close/>
                    <a:moveTo>
                      <a:pt x="623721" y="362438"/>
                    </a:moveTo>
                    <a:lnTo>
                      <a:pt x="803721" y="362438"/>
                    </a:lnTo>
                    <a:lnTo>
                      <a:pt x="803721" y="2414438"/>
                    </a:lnTo>
                    <a:lnTo>
                      <a:pt x="623721" y="2414438"/>
                    </a:lnTo>
                    <a:close/>
                    <a:moveTo>
                      <a:pt x="433552" y="362438"/>
                    </a:moveTo>
                    <a:lnTo>
                      <a:pt x="523552" y="362438"/>
                    </a:lnTo>
                    <a:lnTo>
                      <a:pt x="523552" y="2414438"/>
                    </a:lnTo>
                    <a:lnTo>
                      <a:pt x="433552" y="2414438"/>
                    </a:lnTo>
                    <a:close/>
                    <a:moveTo>
                      <a:pt x="303674" y="216000"/>
                    </a:moveTo>
                    <a:cubicBezTo>
                      <a:pt x="255253" y="216000"/>
                      <a:pt x="216000" y="255253"/>
                      <a:pt x="216000" y="303674"/>
                    </a:cubicBezTo>
                    <a:lnTo>
                      <a:pt x="216000" y="2504326"/>
                    </a:lnTo>
                    <a:cubicBezTo>
                      <a:pt x="216000" y="2552747"/>
                      <a:pt x="255253" y="2592000"/>
                      <a:pt x="303674" y="2592000"/>
                    </a:cubicBezTo>
                    <a:lnTo>
                      <a:pt x="3656326" y="2592000"/>
                    </a:lnTo>
                    <a:cubicBezTo>
                      <a:pt x="3704747" y="2592000"/>
                      <a:pt x="3744000" y="2552747"/>
                      <a:pt x="3744000" y="2504326"/>
                    </a:cubicBezTo>
                    <a:lnTo>
                      <a:pt x="3744000" y="303674"/>
                    </a:lnTo>
                    <a:cubicBezTo>
                      <a:pt x="3744000" y="255253"/>
                      <a:pt x="3704747" y="216000"/>
                      <a:pt x="3656326" y="216000"/>
                    </a:cubicBezTo>
                    <a:close/>
                    <a:moveTo>
                      <a:pt x="149021" y="0"/>
                    </a:moveTo>
                    <a:lnTo>
                      <a:pt x="3810979" y="0"/>
                    </a:lnTo>
                    <a:cubicBezTo>
                      <a:pt x="3893281" y="0"/>
                      <a:pt x="3960000" y="66719"/>
                      <a:pt x="3960000" y="149021"/>
                    </a:cubicBezTo>
                    <a:lnTo>
                      <a:pt x="3960000" y="2658979"/>
                    </a:lnTo>
                    <a:cubicBezTo>
                      <a:pt x="3960000" y="2741281"/>
                      <a:pt x="3893281" y="2808000"/>
                      <a:pt x="3810979" y="2808000"/>
                    </a:cubicBezTo>
                    <a:lnTo>
                      <a:pt x="149021" y="2808000"/>
                    </a:lnTo>
                    <a:cubicBezTo>
                      <a:pt x="66719" y="2808000"/>
                      <a:pt x="0" y="2741281"/>
                      <a:pt x="0" y="2658979"/>
                    </a:cubicBezTo>
                    <a:lnTo>
                      <a:pt x="0" y="149021"/>
                    </a:lnTo>
                    <a:cubicBezTo>
                      <a:pt x="0" y="66719"/>
                      <a:pt x="66719" y="0"/>
                      <a:pt x="1490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" name="Rectangle 5">
                <a:extLst>
                  <a:ext uri="{FF2B5EF4-FFF2-40B4-BE49-F238E27FC236}">
                    <a16:creationId xmlns="" xmlns:a16="http://schemas.microsoft.com/office/drawing/2014/main" id="{1291EBF5-030C-41C9-9C23-2FB0A3D555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74270" y="3467876"/>
                <a:ext cx="213610" cy="213451"/>
              </a:xfrm>
              <a:custGeom>
                <a:avLst/>
                <a:gdLst/>
                <a:ahLst/>
                <a:cxnLst/>
                <a:rect l="l" t="t" r="r" b="b"/>
                <a:pathLst>
                  <a:path w="3971162" h="3968213">
                    <a:moveTo>
                      <a:pt x="808855" y="2815607"/>
                    </a:moveTo>
                    <a:lnTo>
                      <a:pt x="1168895" y="2815607"/>
                    </a:lnTo>
                    <a:lnTo>
                      <a:pt x="1168895" y="3175607"/>
                    </a:lnTo>
                    <a:lnTo>
                      <a:pt x="808855" y="3175607"/>
                    </a:lnTo>
                    <a:close/>
                    <a:moveTo>
                      <a:pt x="697665" y="2704397"/>
                    </a:moveTo>
                    <a:lnTo>
                      <a:pt x="697665" y="3286817"/>
                    </a:lnTo>
                    <a:lnTo>
                      <a:pt x="1280085" y="3286817"/>
                    </a:lnTo>
                    <a:lnTo>
                      <a:pt x="1280085" y="2704397"/>
                    </a:lnTo>
                    <a:close/>
                    <a:moveTo>
                      <a:pt x="537750" y="2544482"/>
                    </a:moveTo>
                    <a:lnTo>
                      <a:pt x="1440000" y="2544482"/>
                    </a:lnTo>
                    <a:lnTo>
                      <a:pt x="1440000" y="3446732"/>
                    </a:lnTo>
                    <a:lnTo>
                      <a:pt x="537750" y="3446732"/>
                    </a:lnTo>
                    <a:close/>
                    <a:moveTo>
                      <a:pt x="0" y="2528213"/>
                    </a:moveTo>
                    <a:lnTo>
                      <a:pt x="360000" y="2528213"/>
                    </a:lnTo>
                    <a:lnTo>
                      <a:pt x="360000" y="3608213"/>
                    </a:lnTo>
                    <a:lnTo>
                      <a:pt x="1440000" y="3608213"/>
                    </a:lnTo>
                    <a:lnTo>
                      <a:pt x="1440000" y="3968213"/>
                    </a:lnTo>
                    <a:lnTo>
                      <a:pt x="360000" y="3968213"/>
                    </a:lnTo>
                    <a:lnTo>
                      <a:pt x="0" y="3968213"/>
                    </a:lnTo>
                    <a:lnTo>
                      <a:pt x="0" y="3608213"/>
                    </a:lnTo>
                    <a:close/>
                    <a:moveTo>
                      <a:pt x="3605829" y="2524046"/>
                    </a:moveTo>
                    <a:lnTo>
                      <a:pt x="3965829" y="2524046"/>
                    </a:lnTo>
                    <a:lnTo>
                      <a:pt x="3965829" y="3604046"/>
                    </a:lnTo>
                    <a:lnTo>
                      <a:pt x="3965829" y="3964046"/>
                    </a:lnTo>
                    <a:lnTo>
                      <a:pt x="3605829" y="3964046"/>
                    </a:lnTo>
                    <a:lnTo>
                      <a:pt x="2525829" y="3964046"/>
                    </a:lnTo>
                    <a:lnTo>
                      <a:pt x="2525829" y="3604046"/>
                    </a:lnTo>
                    <a:lnTo>
                      <a:pt x="3605829" y="3604046"/>
                    </a:lnTo>
                    <a:close/>
                    <a:moveTo>
                      <a:pt x="1542677" y="2468095"/>
                    </a:moveTo>
                    <a:lnTo>
                      <a:pt x="1758701" y="2468095"/>
                    </a:lnTo>
                    <a:lnTo>
                      <a:pt x="1758701" y="2835684"/>
                    </a:lnTo>
                    <a:lnTo>
                      <a:pt x="1542677" y="2835684"/>
                    </a:lnTo>
                    <a:close/>
                    <a:moveTo>
                      <a:pt x="3174101" y="2437460"/>
                    </a:moveTo>
                    <a:lnTo>
                      <a:pt x="3390125" y="2437460"/>
                    </a:lnTo>
                    <a:lnTo>
                      <a:pt x="3390125" y="2663201"/>
                    </a:lnTo>
                    <a:lnTo>
                      <a:pt x="3174101" y="2663201"/>
                    </a:lnTo>
                    <a:close/>
                    <a:moveTo>
                      <a:pt x="2809842" y="2295613"/>
                    </a:moveTo>
                    <a:lnTo>
                      <a:pt x="3025866" y="2295613"/>
                    </a:lnTo>
                    <a:lnTo>
                      <a:pt x="3025866" y="2663202"/>
                    </a:lnTo>
                    <a:lnTo>
                      <a:pt x="3389097" y="2663202"/>
                    </a:lnTo>
                    <a:lnTo>
                      <a:pt x="3389097" y="2873898"/>
                    </a:lnTo>
                    <a:lnTo>
                      <a:pt x="3389097" y="2873898"/>
                    </a:lnTo>
                    <a:lnTo>
                      <a:pt x="3389097" y="3446732"/>
                    </a:lnTo>
                    <a:lnTo>
                      <a:pt x="3173073" y="3446732"/>
                    </a:lnTo>
                    <a:lnTo>
                      <a:pt x="3173073" y="2879226"/>
                    </a:lnTo>
                    <a:lnTo>
                      <a:pt x="3021508" y="2879226"/>
                    </a:lnTo>
                    <a:lnTo>
                      <a:pt x="3021508" y="2663202"/>
                    </a:lnTo>
                    <a:lnTo>
                      <a:pt x="2809842" y="2663202"/>
                    </a:lnTo>
                    <a:close/>
                    <a:moveTo>
                      <a:pt x="2093780" y="2089306"/>
                    </a:moveTo>
                    <a:lnTo>
                      <a:pt x="2309804" y="2089306"/>
                    </a:lnTo>
                    <a:lnTo>
                      <a:pt x="2309804" y="2315047"/>
                    </a:lnTo>
                    <a:lnTo>
                      <a:pt x="2093780" y="2315047"/>
                    </a:lnTo>
                    <a:close/>
                    <a:moveTo>
                      <a:pt x="2656492" y="1853849"/>
                    </a:moveTo>
                    <a:lnTo>
                      <a:pt x="2872516" y="1853849"/>
                    </a:lnTo>
                    <a:lnTo>
                      <a:pt x="2872516" y="2038657"/>
                    </a:lnTo>
                    <a:lnTo>
                      <a:pt x="2989835" y="2038657"/>
                    </a:lnTo>
                    <a:lnTo>
                      <a:pt x="2989835" y="1887092"/>
                    </a:lnTo>
                    <a:lnTo>
                      <a:pt x="3205859" y="1887092"/>
                    </a:lnTo>
                    <a:lnTo>
                      <a:pt x="3205859" y="2028940"/>
                    </a:lnTo>
                    <a:lnTo>
                      <a:pt x="3390125" y="2028940"/>
                    </a:lnTo>
                    <a:lnTo>
                      <a:pt x="3390125" y="2254681"/>
                    </a:lnTo>
                    <a:lnTo>
                      <a:pt x="3205859" y="2254681"/>
                    </a:lnTo>
                    <a:lnTo>
                      <a:pt x="3174101" y="2254681"/>
                    </a:lnTo>
                    <a:lnTo>
                      <a:pt x="3005149" y="2254681"/>
                    </a:lnTo>
                    <a:lnTo>
                      <a:pt x="2989835" y="2254681"/>
                    </a:lnTo>
                    <a:lnTo>
                      <a:pt x="2688721" y="2254681"/>
                    </a:lnTo>
                    <a:lnTo>
                      <a:pt x="2688721" y="2447179"/>
                    </a:lnTo>
                    <a:lnTo>
                      <a:pt x="2488606" y="2447179"/>
                    </a:lnTo>
                    <a:lnTo>
                      <a:pt x="2488606" y="2663841"/>
                    </a:lnTo>
                    <a:lnTo>
                      <a:pt x="2486018" y="2663841"/>
                    </a:lnTo>
                    <a:lnTo>
                      <a:pt x="2486018" y="2846997"/>
                    </a:lnTo>
                    <a:lnTo>
                      <a:pt x="2840287" y="2846997"/>
                    </a:lnTo>
                    <a:lnTo>
                      <a:pt x="2840287" y="3046907"/>
                    </a:lnTo>
                    <a:lnTo>
                      <a:pt x="3045880" y="3046907"/>
                    </a:lnTo>
                    <a:lnTo>
                      <a:pt x="3045880" y="3272648"/>
                    </a:lnTo>
                    <a:lnTo>
                      <a:pt x="2829856" y="3272648"/>
                    </a:lnTo>
                    <a:lnTo>
                      <a:pt x="2829856" y="3063021"/>
                    </a:lnTo>
                    <a:lnTo>
                      <a:pt x="2472698" y="3063021"/>
                    </a:lnTo>
                    <a:lnTo>
                      <a:pt x="2472698" y="2847499"/>
                    </a:lnTo>
                    <a:lnTo>
                      <a:pt x="2093780" y="2847499"/>
                    </a:lnTo>
                    <a:lnTo>
                      <a:pt x="2088510" y="2847499"/>
                    </a:lnTo>
                    <a:lnTo>
                      <a:pt x="1910267" y="2847499"/>
                    </a:lnTo>
                    <a:lnTo>
                      <a:pt x="1910267" y="3028023"/>
                    </a:lnTo>
                    <a:lnTo>
                      <a:pt x="2277575" y="3028023"/>
                    </a:lnTo>
                    <a:lnTo>
                      <a:pt x="2277575" y="3241488"/>
                    </a:lnTo>
                    <a:lnTo>
                      <a:pt x="2829855" y="3241488"/>
                    </a:lnTo>
                    <a:lnTo>
                      <a:pt x="2829855" y="3457512"/>
                    </a:lnTo>
                    <a:lnTo>
                      <a:pt x="2269993" y="3457512"/>
                    </a:lnTo>
                    <a:lnTo>
                      <a:pt x="2269993" y="3244047"/>
                    </a:lnTo>
                    <a:lnTo>
                      <a:pt x="2111604" y="3244047"/>
                    </a:lnTo>
                    <a:lnTo>
                      <a:pt x="2111604" y="3446733"/>
                    </a:lnTo>
                    <a:lnTo>
                      <a:pt x="1744015" y="3446733"/>
                    </a:lnTo>
                    <a:lnTo>
                      <a:pt x="1744015" y="3230709"/>
                    </a:lnTo>
                    <a:lnTo>
                      <a:pt x="1909986" y="3230709"/>
                    </a:lnTo>
                    <a:lnTo>
                      <a:pt x="1909986" y="3051709"/>
                    </a:lnTo>
                    <a:lnTo>
                      <a:pt x="1542678" y="3051709"/>
                    </a:lnTo>
                    <a:lnTo>
                      <a:pt x="1542678" y="2835685"/>
                    </a:lnTo>
                    <a:lnTo>
                      <a:pt x="1877756" y="2835685"/>
                    </a:lnTo>
                    <a:lnTo>
                      <a:pt x="1877756" y="2315047"/>
                    </a:lnTo>
                    <a:lnTo>
                      <a:pt x="2093780" y="2315047"/>
                    </a:lnTo>
                    <a:lnTo>
                      <a:pt x="2093780" y="2631475"/>
                    </a:lnTo>
                    <a:lnTo>
                      <a:pt x="2272582" y="2631475"/>
                    </a:lnTo>
                    <a:lnTo>
                      <a:pt x="2272582" y="2438100"/>
                    </a:lnTo>
                    <a:lnTo>
                      <a:pt x="2472697" y="2438100"/>
                    </a:lnTo>
                    <a:lnTo>
                      <a:pt x="2472697" y="2254681"/>
                    </a:lnTo>
                    <a:lnTo>
                      <a:pt x="2472697" y="2221438"/>
                    </a:lnTo>
                    <a:lnTo>
                      <a:pt x="2472697" y="2038657"/>
                    </a:lnTo>
                    <a:lnTo>
                      <a:pt x="2656492" y="2038657"/>
                    </a:lnTo>
                    <a:close/>
                    <a:moveTo>
                      <a:pt x="2989836" y="1667759"/>
                    </a:moveTo>
                    <a:lnTo>
                      <a:pt x="3357425" y="1667759"/>
                    </a:lnTo>
                    <a:lnTo>
                      <a:pt x="3357425" y="1883783"/>
                    </a:lnTo>
                    <a:lnTo>
                      <a:pt x="2989836" y="1883783"/>
                    </a:lnTo>
                    <a:close/>
                    <a:moveTo>
                      <a:pt x="2309586" y="1554888"/>
                    </a:moveTo>
                    <a:lnTo>
                      <a:pt x="2829824" y="1554888"/>
                    </a:lnTo>
                    <a:lnTo>
                      <a:pt x="2829824" y="1770912"/>
                    </a:lnTo>
                    <a:lnTo>
                      <a:pt x="2525643" y="1770912"/>
                    </a:lnTo>
                    <a:lnTo>
                      <a:pt x="2525643" y="1927296"/>
                    </a:lnTo>
                    <a:lnTo>
                      <a:pt x="2309619" y="1927296"/>
                    </a:lnTo>
                    <a:lnTo>
                      <a:pt x="2309619" y="1770912"/>
                    </a:lnTo>
                    <a:lnTo>
                      <a:pt x="2309586" y="1770912"/>
                    </a:lnTo>
                    <a:close/>
                    <a:moveTo>
                      <a:pt x="616397" y="1550030"/>
                    </a:moveTo>
                    <a:lnTo>
                      <a:pt x="808855" y="1550030"/>
                    </a:lnTo>
                    <a:lnTo>
                      <a:pt x="832421" y="1550030"/>
                    </a:lnTo>
                    <a:lnTo>
                      <a:pt x="1024879" y="1550030"/>
                    </a:lnTo>
                    <a:lnTo>
                      <a:pt x="1024879" y="1775771"/>
                    </a:lnTo>
                    <a:lnTo>
                      <a:pt x="832421" y="1775771"/>
                    </a:lnTo>
                    <a:lnTo>
                      <a:pt x="832421" y="2079590"/>
                    </a:lnTo>
                    <a:lnTo>
                      <a:pt x="1028931" y="2079590"/>
                    </a:lnTo>
                    <a:lnTo>
                      <a:pt x="1192537" y="2079590"/>
                    </a:lnTo>
                    <a:lnTo>
                      <a:pt x="1244955" y="2079590"/>
                    </a:lnTo>
                    <a:lnTo>
                      <a:pt x="1244955" y="2231155"/>
                    </a:lnTo>
                    <a:lnTo>
                      <a:pt x="1468668" y="2231155"/>
                    </a:lnTo>
                    <a:lnTo>
                      <a:pt x="1468668" y="2447179"/>
                    </a:lnTo>
                    <a:lnTo>
                      <a:pt x="1244955" y="2447179"/>
                    </a:lnTo>
                    <a:lnTo>
                      <a:pt x="1244955" y="2447179"/>
                    </a:lnTo>
                    <a:lnTo>
                      <a:pt x="1028931" y="2447179"/>
                    </a:lnTo>
                    <a:lnTo>
                      <a:pt x="1028931" y="2295614"/>
                    </a:lnTo>
                    <a:lnTo>
                      <a:pt x="619703" y="2295614"/>
                    </a:lnTo>
                    <a:lnTo>
                      <a:pt x="619703" y="2082482"/>
                    </a:lnTo>
                    <a:lnTo>
                      <a:pt x="616397" y="2082482"/>
                    </a:lnTo>
                    <a:close/>
                    <a:moveTo>
                      <a:pt x="1747452" y="1324289"/>
                    </a:moveTo>
                    <a:lnTo>
                      <a:pt x="1963476" y="1324289"/>
                    </a:lnTo>
                    <a:lnTo>
                      <a:pt x="1963476" y="1528779"/>
                    </a:lnTo>
                    <a:lnTo>
                      <a:pt x="2151955" y="1528779"/>
                    </a:lnTo>
                    <a:lnTo>
                      <a:pt x="2151955" y="1754520"/>
                    </a:lnTo>
                    <a:lnTo>
                      <a:pt x="1935931" y="1754520"/>
                    </a:lnTo>
                    <a:lnTo>
                      <a:pt x="1935931" y="1550030"/>
                    </a:lnTo>
                    <a:lnTo>
                      <a:pt x="1758702" y="1550030"/>
                    </a:lnTo>
                    <a:lnTo>
                      <a:pt x="1758702" y="1863566"/>
                    </a:lnTo>
                    <a:lnTo>
                      <a:pt x="2119726" y="1863566"/>
                    </a:lnTo>
                    <a:lnTo>
                      <a:pt x="2119726" y="2079590"/>
                    </a:lnTo>
                    <a:lnTo>
                      <a:pt x="1761543" y="2079590"/>
                    </a:lnTo>
                    <a:lnTo>
                      <a:pt x="1761543" y="2259540"/>
                    </a:lnTo>
                    <a:lnTo>
                      <a:pt x="1545519" y="2259540"/>
                    </a:lnTo>
                    <a:lnTo>
                      <a:pt x="1545519" y="2082482"/>
                    </a:lnTo>
                    <a:lnTo>
                      <a:pt x="1542678" y="2082482"/>
                    </a:lnTo>
                    <a:lnTo>
                      <a:pt x="1542678" y="2079589"/>
                    </a:lnTo>
                    <a:lnTo>
                      <a:pt x="1030691" y="2079589"/>
                    </a:lnTo>
                    <a:lnTo>
                      <a:pt x="1030691" y="1863565"/>
                    </a:lnTo>
                    <a:lnTo>
                      <a:pt x="1192537" y="1863565"/>
                    </a:lnTo>
                    <a:lnTo>
                      <a:pt x="1192537" y="1662900"/>
                    </a:lnTo>
                    <a:lnTo>
                      <a:pt x="1440000" y="1662900"/>
                    </a:lnTo>
                    <a:lnTo>
                      <a:pt x="1440000" y="1863565"/>
                    </a:lnTo>
                    <a:lnTo>
                      <a:pt x="1542678" y="1863565"/>
                    </a:lnTo>
                    <a:lnTo>
                      <a:pt x="1542678" y="1550030"/>
                    </a:lnTo>
                    <a:lnTo>
                      <a:pt x="1747452" y="1550030"/>
                    </a:lnTo>
                    <a:close/>
                    <a:moveTo>
                      <a:pt x="2802267" y="814725"/>
                    </a:moveTo>
                    <a:lnTo>
                      <a:pt x="3162307" y="814725"/>
                    </a:lnTo>
                    <a:lnTo>
                      <a:pt x="3162307" y="1174725"/>
                    </a:lnTo>
                    <a:lnTo>
                      <a:pt x="2802267" y="1174725"/>
                    </a:lnTo>
                    <a:close/>
                    <a:moveTo>
                      <a:pt x="884915" y="814725"/>
                    </a:moveTo>
                    <a:lnTo>
                      <a:pt x="1244955" y="814725"/>
                    </a:lnTo>
                    <a:lnTo>
                      <a:pt x="1244955" y="1174725"/>
                    </a:lnTo>
                    <a:lnTo>
                      <a:pt x="884915" y="1174725"/>
                    </a:lnTo>
                    <a:close/>
                    <a:moveTo>
                      <a:pt x="2691077" y="703515"/>
                    </a:moveTo>
                    <a:lnTo>
                      <a:pt x="2691077" y="1285935"/>
                    </a:lnTo>
                    <a:lnTo>
                      <a:pt x="3273497" y="1285935"/>
                    </a:lnTo>
                    <a:lnTo>
                      <a:pt x="3273497" y="703515"/>
                    </a:lnTo>
                    <a:close/>
                    <a:moveTo>
                      <a:pt x="773725" y="703515"/>
                    </a:moveTo>
                    <a:lnTo>
                      <a:pt x="773725" y="1285935"/>
                    </a:lnTo>
                    <a:lnTo>
                      <a:pt x="1356145" y="1285935"/>
                    </a:lnTo>
                    <a:lnTo>
                      <a:pt x="1356145" y="703515"/>
                    </a:lnTo>
                    <a:close/>
                    <a:moveTo>
                      <a:pt x="2531162" y="543600"/>
                    </a:moveTo>
                    <a:lnTo>
                      <a:pt x="3433412" y="543600"/>
                    </a:lnTo>
                    <a:lnTo>
                      <a:pt x="3433412" y="1445850"/>
                    </a:lnTo>
                    <a:lnTo>
                      <a:pt x="2531162" y="1445850"/>
                    </a:lnTo>
                    <a:close/>
                    <a:moveTo>
                      <a:pt x="613810" y="543600"/>
                    </a:moveTo>
                    <a:lnTo>
                      <a:pt x="1516060" y="543600"/>
                    </a:lnTo>
                    <a:lnTo>
                      <a:pt x="1516060" y="1445850"/>
                    </a:lnTo>
                    <a:lnTo>
                      <a:pt x="613810" y="1445850"/>
                    </a:lnTo>
                    <a:close/>
                    <a:moveTo>
                      <a:pt x="2088509" y="543244"/>
                    </a:moveTo>
                    <a:lnTo>
                      <a:pt x="2283187" y="543244"/>
                    </a:lnTo>
                    <a:lnTo>
                      <a:pt x="2283187" y="759268"/>
                    </a:lnTo>
                    <a:lnTo>
                      <a:pt x="2088509" y="759268"/>
                    </a:lnTo>
                    <a:close/>
                    <a:moveTo>
                      <a:pt x="1751276" y="543243"/>
                    </a:moveTo>
                    <a:lnTo>
                      <a:pt x="1967300" y="543243"/>
                    </a:lnTo>
                    <a:lnTo>
                      <a:pt x="1967300" y="986389"/>
                    </a:lnTo>
                    <a:lnTo>
                      <a:pt x="2119726" y="986389"/>
                    </a:lnTo>
                    <a:lnTo>
                      <a:pt x="2119726" y="986388"/>
                    </a:lnTo>
                    <a:lnTo>
                      <a:pt x="2335750" y="986388"/>
                    </a:lnTo>
                    <a:lnTo>
                      <a:pt x="2335750" y="1491348"/>
                    </a:lnTo>
                    <a:lnTo>
                      <a:pt x="2119726" y="1491348"/>
                    </a:lnTo>
                    <a:lnTo>
                      <a:pt x="2119726" y="1202413"/>
                    </a:lnTo>
                    <a:lnTo>
                      <a:pt x="1747396" y="1202413"/>
                    </a:lnTo>
                    <a:lnTo>
                      <a:pt x="1747396" y="986389"/>
                    </a:lnTo>
                    <a:lnTo>
                      <a:pt x="1751276" y="986389"/>
                    </a:lnTo>
                    <a:close/>
                    <a:moveTo>
                      <a:pt x="4409" y="5850"/>
                    </a:moveTo>
                    <a:lnTo>
                      <a:pt x="364409" y="5850"/>
                    </a:lnTo>
                    <a:lnTo>
                      <a:pt x="1444409" y="5850"/>
                    </a:lnTo>
                    <a:lnTo>
                      <a:pt x="1444409" y="365850"/>
                    </a:lnTo>
                    <a:lnTo>
                      <a:pt x="364409" y="365850"/>
                    </a:lnTo>
                    <a:lnTo>
                      <a:pt x="364409" y="1445850"/>
                    </a:lnTo>
                    <a:lnTo>
                      <a:pt x="4409" y="1445850"/>
                    </a:lnTo>
                    <a:lnTo>
                      <a:pt x="4409" y="365850"/>
                    </a:lnTo>
                    <a:close/>
                    <a:moveTo>
                      <a:pt x="2531162" y="0"/>
                    </a:moveTo>
                    <a:lnTo>
                      <a:pt x="3611162" y="0"/>
                    </a:lnTo>
                    <a:lnTo>
                      <a:pt x="3971162" y="0"/>
                    </a:lnTo>
                    <a:lnTo>
                      <a:pt x="3971162" y="360000"/>
                    </a:lnTo>
                    <a:lnTo>
                      <a:pt x="3971162" y="1440000"/>
                    </a:lnTo>
                    <a:lnTo>
                      <a:pt x="3611162" y="1440000"/>
                    </a:lnTo>
                    <a:lnTo>
                      <a:pt x="3611162" y="360000"/>
                    </a:lnTo>
                    <a:lnTo>
                      <a:pt x="2531162" y="3600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Rectangle 15">
                <a:extLst>
                  <a:ext uri="{FF2B5EF4-FFF2-40B4-BE49-F238E27FC236}">
                    <a16:creationId xmlns="" xmlns:a16="http://schemas.microsoft.com/office/drawing/2014/main" id="{7D62FEAF-678E-4ECF-8EA5-27786DA8A8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04197" y="3940150"/>
                <a:ext cx="217116" cy="171188"/>
              </a:xfrm>
              <a:custGeom>
                <a:avLst/>
                <a:gdLst/>
                <a:ahLst/>
                <a:cxnLst/>
                <a:rect l="l" t="t" r="r" b="b"/>
                <a:pathLst>
                  <a:path w="3744416" h="2952328">
                    <a:moveTo>
                      <a:pt x="184806" y="576064"/>
                    </a:moveTo>
                    <a:lnTo>
                      <a:pt x="895314" y="576064"/>
                    </a:lnTo>
                    <a:cubicBezTo>
                      <a:pt x="997380" y="576064"/>
                      <a:pt x="1080120" y="658804"/>
                      <a:pt x="1080120" y="760870"/>
                    </a:cubicBezTo>
                    <a:lnTo>
                      <a:pt x="1080120" y="792088"/>
                    </a:lnTo>
                    <a:lnTo>
                      <a:pt x="3312368" y="792088"/>
                    </a:lnTo>
                    <a:lnTo>
                      <a:pt x="3312368" y="2952328"/>
                    </a:lnTo>
                    <a:lnTo>
                      <a:pt x="0" y="2952328"/>
                    </a:lnTo>
                    <a:lnTo>
                      <a:pt x="0" y="1072569"/>
                    </a:lnTo>
                    <a:lnTo>
                      <a:pt x="0" y="792088"/>
                    </a:lnTo>
                    <a:lnTo>
                      <a:pt x="0" y="760870"/>
                    </a:lnTo>
                    <a:cubicBezTo>
                      <a:pt x="0" y="658804"/>
                      <a:pt x="82740" y="576064"/>
                      <a:pt x="184806" y="576064"/>
                    </a:cubicBezTo>
                    <a:close/>
                    <a:moveTo>
                      <a:pt x="616854" y="0"/>
                    </a:moveTo>
                    <a:lnTo>
                      <a:pt x="1327362" y="0"/>
                    </a:lnTo>
                    <a:cubicBezTo>
                      <a:pt x="1429428" y="0"/>
                      <a:pt x="1512168" y="82740"/>
                      <a:pt x="1512168" y="184806"/>
                    </a:cubicBezTo>
                    <a:lnTo>
                      <a:pt x="1512168" y="216024"/>
                    </a:lnTo>
                    <a:lnTo>
                      <a:pt x="3744416" y="216024"/>
                    </a:lnTo>
                    <a:lnTo>
                      <a:pt x="3744416" y="2376264"/>
                    </a:lnTo>
                    <a:lnTo>
                      <a:pt x="3464768" y="2376264"/>
                    </a:lnTo>
                    <a:lnTo>
                      <a:pt x="3464768" y="648072"/>
                    </a:lnTo>
                    <a:lnTo>
                      <a:pt x="1232520" y="648072"/>
                    </a:lnTo>
                    <a:lnTo>
                      <a:pt x="1232520" y="616854"/>
                    </a:lnTo>
                    <a:cubicBezTo>
                      <a:pt x="1232520" y="514788"/>
                      <a:pt x="1149780" y="432048"/>
                      <a:pt x="1047714" y="432048"/>
                    </a:cubicBezTo>
                    <a:lnTo>
                      <a:pt x="432048" y="432048"/>
                    </a:lnTo>
                    <a:lnTo>
                      <a:pt x="432048" y="216024"/>
                    </a:lnTo>
                    <a:lnTo>
                      <a:pt x="432048" y="184806"/>
                    </a:lnTo>
                    <a:cubicBezTo>
                      <a:pt x="432048" y="82740"/>
                      <a:pt x="514788" y="0"/>
                      <a:pt x="6168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="" xmlns:a16="http://schemas.microsoft.com/office/drawing/2014/main" id="{2FE55732-264F-4EB0-9218-E20CD9E6D3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30150" y="2942739"/>
                <a:ext cx="191712" cy="303942"/>
              </a:xfrm>
              <a:custGeom>
                <a:avLst/>
                <a:gdLst/>
                <a:ahLst/>
                <a:cxnLst/>
                <a:rect l="l" t="t" r="r" b="b"/>
                <a:pathLst>
                  <a:path w="2448272" h="3881510">
                    <a:moveTo>
                      <a:pt x="543085" y="3318905"/>
                    </a:moveTo>
                    <a:cubicBezTo>
                      <a:pt x="520356" y="3318905"/>
                      <a:pt x="501931" y="3337330"/>
                      <a:pt x="501931" y="3360059"/>
                    </a:cubicBezTo>
                    <a:lnTo>
                      <a:pt x="501931" y="3385751"/>
                    </a:lnTo>
                    <a:cubicBezTo>
                      <a:pt x="501931" y="3408480"/>
                      <a:pt x="520356" y="3426905"/>
                      <a:pt x="543085" y="3426905"/>
                    </a:cubicBezTo>
                    <a:lnTo>
                      <a:pt x="1900777" y="3426905"/>
                    </a:lnTo>
                    <a:cubicBezTo>
                      <a:pt x="1923506" y="3426905"/>
                      <a:pt x="1941931" y="3408480"/>
                      <a:pt x="1941931" y="3385751"/>
                    </a:cubicBezTo>
                    <a:lnTo>
                      <a:pt x="1941931" y="3360059"/>
                    </a:lnTo>
                    <a:cubicBezTo>
                      <a:pt x="1941931" y="3337330"/>
                      <a:pt x="1923506" y="3318905"/>
                      <a:pt x="1900777" y="3318905"/>
                    </a:cubicBezTo>
                    <a:close/>
                    <a:moveTo>
                      <a:pt x="543085" y="3058505"/>
                    </a:moveTo>
                    <a:cubicBezTo>
                      <a:pt x="520356" y="3058505"/>
                      <a:pt x="501931" y="3076930"/>
                      <a:pt x="501931" y="3099659"/>
                    </a:cubicBezTo>
                    <a:lnTo>
                      <a:pt x="501931" y="3125351"/>
                    </a:lnTo>
                    <a:cubicBezTo>
                      <a:pt x="501931" y="3148080"/>
                      <a:pt x="520356" y="3166505"/>
                      <a:pt x="543085" y="3166505"/>
                    </a:cubicBezTo>
                    <a:lnTo>
                      <a:pt x="1900777" y="3166505"/>
                    </a:lnTo>
                    <a:cubicBezTo>
                      <a:pt x="1923506" y="3166505"/>
                      <a:pt x="1941931" y="3148080"/>
                      <a:pt x="1941931" y="3125351"/>
                    </a:cubicBezTo>
                    <a:lnTo>
                      <a:pt x="1941931" y="3099659"/>
                    </a:lnTo>
                    <a:cubicBezTo>
                      <a:pt x="1941931" y="3076930"/>
                      <a:pt x="1923506" y="3058505"/>
                      <a:pt x="1900777" y="3058505"/>
                    </a:cubicBezTo>
                    <a:close/>
                    <a:moveTo>
                      <a:pt x="543085" y="2798105"/>
                    </a:moveTo>
                    <a:cubicBezTo>
                      <a:pt x="520356" y="2798105"/>
                      <a:pt x="501931" y="2816530"/>
                      <a:pt x="501931" y="2839259"/>
                    </a:cubicBezTo>
                    <a:lnTo>
                      <a:pt x="501931" y="2864951"/>
                    </a:lnTo>
                    <a:cubicBezTo>
                      <a:pt x="501931" y="2887680"/>
                      <a:pt x="520356" y="2906105"/>
                      <a:pt x="543085" y="2906105"/>
                    </a:cubicBezTo>
                    <a:lnTo>
                      <a:pt x="1900777" y="2906105"/>
                    </a:lnTo>
                    <a:cubicBezTo>
                      <a:pt x="1923506" y="2906105"/>
                      <a:pt x="1941931" y="2887680"/>
                      <a:pt x="1941931" y="2864951"/>
                    </a:cubicBezTo>
                    <a:lnTo>
                      <a:pt x="1941931" y="2839259"/>
                    </a:lnTo>
                    <a:cubicBezTo>
                      <a:pt x="1941931" y="2816530"/>
                      <a:pt x="1923506" y="2798105"/>
                      <a:pt x="1900777" y="2798105"/>
                    </a:cubicBezTo>
                    <a:close/>
                    <a:moveTo>
                      <a:pt x="543085" y="2537705"/>
                    </a:moveTo>
                    <a:cubicBezTo>
                      <a:pt x="520356" y="2537705"/>
                      <a:pt x="501931" y="2556130"/>
                      <a:pt x="501931" y="2578859"/>
                    </a:cubicBezTo>
                    <a:lnTo>
                      <a:pt x="501931" y="2604551"/>
                    </a:lnTo>
                    <a:cubicBezTo>
                      <a:pt x="501931" y="2627280"/>
                      <a:pt x="520356" y="2645705"/>
                      <a:pt x="543085" y="2645705"/>
                    </a:cubicBezTo>
                    <a:lnTo>
                      <a:pt x="1900777" y="2645705"/>
                    </a:lnTo>
                    <a:cubicBezTo>
                      <a:pt x="1923506" y="2645705"/>
                      <a:pt x="1941931" y="2627280"/>
                      <a:pt x="1941931" y="2604551"/>
                    </a:cubicBezTo>
                    <a:lnTo>
                      <a:pt x="1941931" y="2578859"/>
                    </a:lnTo>
                    <a:cubicBezTo>
                      <a:pt x="1941931" y="2556130"/>
                      <a:pt x="1923506" y="2537705"/>
                      <a:pt x="1900777" y="2537705"/>
                    </a:cubicBezTo>
                    <a:close/>
                    <a:moveTo>
                      <a:pt x="1407963" y="1741759"/>
                    </a:moveTo>
                    <a:lnTo>
                      <a:pt x="1648053" y="1843688"/>
                    </a:lnTo>
                    <a:lnTo>
                      <a:pt x="1645107" y="1848987"/>
                    </a:lnTo>
                    <a:lnTo>
                      <a:pt x="1652185" y="1848987"/>
                    </a:lnTo>
                    <a:lnTo>
                      <a:pt x="1734988" y="2200120"/>
                    </a:lnTo>
                    <a:lnTo>
                      <a:pt x="1162614" y="2200120"/>
                    </a:lnTo>
                    <a:lnTo>
                      <a:pt x="1208622" y="1885046"/>
                    </a:lnTo>
                    <a:lnTo>
                      <a:pt x="1201960" y="1885046"/>
                    </a:lnTo>
                    <a:lnTo>
                      <a:pt x="1181260" y="1814733"/>
                    </a:lnTo>
                    <a:lnTo>
                      <a:pt x="1235452" y="1771276"/>
                    </a:lnTo>
                    <a:lnTo>
                      <a:pt x="1289644" y="1814733"/>
                    </a:lnTo>
                    <a:lnTo>
                      <a:pt x="1268945" y="1885046"/>
                    </a:lnTo>
                    <a:lnTo>
                      <a:pt x="1259625" y="1885046"/>
                    </a:lnTo>
                    <a:lnTo>
                      <a:pt x="1305086" y="2196367"/>
                    </a:lnTo>
                    <a:lnTo>
                      <a:pt x="1318623" y="2137060"/>
                    </a:lnTo>
                    <a:lnTo>
                      <a:pt x="1317360" y="2137060"/>
                    </a:lnTo>
                    <a:close/>
                    <a:moveTo>
                      <a:pt x="1044150" y="1737444"/>
                    </a:moveTo>
                    <a:lnTo>
                      <a:pt x="1144370" y="2137060"/>
                    </a:lnTo>
                    <a:lnTo>
                      <a:pt x="1142987" y="2137060"/>
                    </a:lnTo>
                    <a:lnTo>
                      <a:pt x="1158737" y="2200120"/>
                    </a:lnTo>
                    <a:lnTo>
                      <a:pt x="969555" y="2200120"/>
                    </a:lnTo>
                    <a:lnTo>
                      <a:pt x="969555" y="2205317"/>
                    </a:lnTo>
                    <a:lnTo>
                      <a:pt x="801444" y="2205317"/>
                    </a:lnTo>
                    <a:lnTo>
                      <a:pt x="801444" y="2200120"/>
                    </a:lnTo>
                    <a:lnTo>
                      <a:pt x="708875" y="2200120"/>
                    </a:lnTo>
                    <a:lnTo>
                      <a:pt x="791678" y="1848987"/>
                    </a:lnTo>
                    <a:lnTo>
                      <a:pt x="796841" y="1848987"/>
                    </a:lnTo>
                    <a:lnTo>
                      <a:pt x="793895" y="1843688"/>
                    </a:lnTo>
                    <a:close/>
                    <a:moveTo>
                      <a:pt x="1418147" y="1592214"/>
                    </a:moveTo>
                    <a:lnTo>
                      <a:pt x="1417993" y="1592480"/>
                    </a:lnTo>
                    <a:lnTo>
                      <a:pt x="1417532" y="1592480"/>
                    </a:lnTo>
                    <a:close/>
                    <a:moveTo>
                      <a:pt x="1175822" y="1169553"/>
                    </a:moveTo>
                    <a:lnTo>
                      <a:pt x="1284798" y="1169553"/>
                    </a:lnTo>
                    <a:cubicBezTo>
                      <a:pt x="1357903" y="1169553"/>
                      <a:pt x="1418253" y="1224159"/>
                      <a:pt x="1426606" y="1294895"/>
                    </a:cubicBezTo>
                    <a:lnTo>
                      <a:pt x="1428452" y="1294895"/>
                    </a:lnTo>
                    <a:lnTo>
                      <a:pt x="1428452" y="1313203"/>
                    </a:lnTo>
                    <a:lnTo>
                      <a:pt x="1428452" y="1373838"/>
                    </a:lnTo>
                    <a:cubicBezTo>
                      <a:pt x="1455007" y="1380394"/>
                      <a:pt x="1475468" y="1402726"/>
                      <a:pt x="1479456" y="1431026"/>
                    </a:cubicBezTo>
                    <a:cubicBezTo>
                      <a:pt x="1484416" y="1466221"/>
                      <a:pt x="1462341" y="1499586"/>
                      <a:pt x="1428010" y="1508785"/>
                    </a:cubicBezTo>
                    <a:lnTo>
                      <a:pt x="1427342" y="1504048"/>
                    </a:lnTo>
                    <a:lnTo>
                      <a:pt x="1423287" y="1530397"/>
                    </a:lnTo>
                    <a:cubicBezTo>
                      <a:pt x="1423194" y="1625698"/>
                      <a:pt x="1345902" y="1702920"/>
                      <a:pt x="1250574" y="1702920"/>
                    </a:cubicBezTo>
                    <a:lnTo>
                      <a:pt x="1212759" y="1702920"/>
                    </a:lnTo>
                    <a:cubicBezTo>
                      <a:pt x="1124641" y="1702920"/>
                      <a:pt x="1051933" y="1636936"/>
                      <a:pt x="1042181" y="1551580"/>
                    </a:cubicBezTo>
                    <a:cubicBezTo>
                      <a:pt x="1036298" y="1535297"/>
                      <a:pt x="1033353" y="1517836"/>
                      <a:pt x="1032845" y="1499760"/>
                    </a:cubicBezTo>
                    <a:cubicBezTo>
                      <a:pt x="1009566" y="1485946"/>
                      <a:pt x="996357" y="1459067"/>
                      <a:pt x="1000309" y="1431026"/>
                    </a:cubicBezTo>
                    <a:cubicBezTo>
                      <a:pt x="1003240" y="1410221"/>
                      <a:pt x="1015076" y="1392641"/>
                      <a:pt x="1032167" y="1382743"/>
                    </a:cubicBezTo>
                    <a:lnTo>
                      <a:pt x="1032167" y="1313207"/>
                    </a:lnTo>
                    <a:lnTo>
                      <a:pt x="1032167" y="1294895"/>
                    </a:lnTo>
                    <a:lnTo>
                      <a:pt x="1034013" y="1294895"/>
                    </a:lnTo>
                    <a:cubicBezTo>
                      <a:pt x="1042367" y="1224159"/>
                      <a:pt x="1102717" y="1169553"/>
                      <a:pt x="1175822" y="1169553"/>
                    </a:cubicBezTo>
                    <a:close/>
                    <a:moveTo>
                      <a:pt x="537855" y="927758"/>
                    </a:moveTo>
                    <a:lnTo>
                      <a:pt x="537855" y="2309705"/>
                    </a:lnTo>
                    <a:lnTo>
                      <a:pt x="1906007" y="2309705"/>
                    </a:lnTo>
                    <a:lnTo>
                      <a:pt x="1906007" y="927758"/>
                    </a:lnTo>
                    <a:close/>
                    <a:moveTo>
                      <a:pt x="408053" y="253635"/>
                    </a:moveTo>
                    <a:lnTo>
                      <a:pt x="899721" y="253635"/>
                    </a:lnTo>
                    <a:lnTo>
                      <a:pt x="899721" y="441670"/>
                    </a:lnTo>
                    <a:cubicBezTo>
                      <a:pt x="847459" y="456941"/>
                      <a:pt x="810090" y="505588"/>
                      <a:pt x="810090" y="562964"/>
                    </a:cubicBezTo>
                    <a:lnTo>
                      <a:pt x="810090" y="608858"/>
                    </a:lnTo>
                    <a:cubicBezTo>
                      <a:pt x="810090" y="680271"/>
                      <a:pt x="867981" y="738162"/>
                      <a:pt x="939394" y="738162"/>
                    </a:cubicBezTo>
                    <a:lnTo>
                      <a:pt x="1508878" y="738162"/>
                    </a:lnTo>
                    <a:cubicBezTo>
                      <a:pt x="1580291" y="738162"/>
                      <a:pt x="1638182" y="680271"/>
                      <a:pt x="1638182" y="608858"/>
                    </a:cubicBezTo>
                    <a:lnTo>
                      <a:pt x="1638182" y="562964"/>
                    </a:lnTo>
                    <a:cubicBezTo>
                      <a:pt x="1638182" y="492319"/>
                      <a:pt x="1581530" y="434907"/>
                      <a:pt x="1511170" y="434123"/>
                    </a:cubicBezTo>
                    <a:lnTo>
                      <a:pt x="1511170" y="253635"/>
                    </a:lnTo>
                    <a:lnTo>
                      <a:pt x="2040219" y="253635"/>
                    </a:lnTo>
                    <a:cubicBezTo>
                      <a:pt x="2265580" y="253635"/>
                      <a:pt x="2448272" y="436327"/>
                      <a:pt x="2448272" y="661688"/>
                    </a:cubicBezTo>
                    <a:lnTo>
                      <a:pt x="2448272" y="3473457"/>
                    </a:lnTo>
                    <a:cubicBezTo>
                      <a:pt x="2448272" y="3698818"/>
                      <a:pt x="2265580" y="3881510"/>
                      <a:pt x="2040219" y="3881510"/>
                    </a:cubicBezTo>
                    <a:lnTo>
                      <a:pt x="408053" y="3881510"/>
                    </a:lnTo>
                    <a:cubicBezTo>
                      <a:pt x="182692" y="3881510"/>
                      <a:pt x="0" y="3698818"/>
                      <a:pt x="0" y="3473457"/>
                    </a:cubicBezTo>
                    <a:lnTo>
                      <a:pt x="0" y="661688"/>
                    </a:lnTo>
                    <a:cubicBezTo>
                      <a:pt x="0" y="436327"/>
                      <a:pt x="182692" y="253635"/>
                      <a:pt x="408053" y="253635"/>
                    </a:cubicBezTo>
                    <a:close/>
                    <a:moveTo>
                      <a:pt x="1008112" y="0"/>
                    </a:moveTo>
                    <a:lnTo>
                      <a:pt x="1431181" y="0"/>
                    </a:lnTo>
                    <a:lnTo>
                      <a:pt x="1431181" y="593489"/>
                    </a:lnTo>
                    <a:lnTo>
                      <a:pt x="1008112" y="5934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3" name="Rounded Rectangle 16">
                <a:extLst>
                  <a:ext uri="{FF2B5EF4-FFF2-40B4-BE49-F238E27FC236}">
                    <a16:creationId xmlns="" xmlns:a16="http://schemas.microsoft.com/office/drawing/2014/main" id="{A2626FD4-2983-402D-B6A4-6B40F20A42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69325" y="4534330"/>
                <a:ext cx="303942" cy="213885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2736304">
                    <a:moveTo>
                      <a:pt x="1324542" y="1693069"/>
                    </a:moveTo>
                    <a:lnTo>
                      <a:pt x="1371242" y="1693069"/>
                    </a:lnTo>
                    <a:cubicBezTo>
                      <a:pt x="1385857" y="1693069"/>
                      <a:pt x="1397704" y="1704917"/>
                      <a:pt x="1397704" y="1719531"/>
                    </a:cubicBezTo>
                    <a:lnTo>
                      <a:pt x="1397704" y="1766231"/>
                    </a:lnTo>
                    <a:cubicBezTo>
                      <a:pt x="1397704" y="1780846"/>
                      <a:pt x="1385857" y="1792693"/>
                      <a:pt x="1371242" y="1792693"/>
                    </a:cubicBezTo>
                    <a:lnTo>
                      <a:pt x="1324542" y="1792693"/>
                    </a:lnTo>
                    <a:cubicBezTo>
                      <a:pt x="1309928" y="1792693"/>
                      <a:pt x="1298080" y="1780846"/>
                      <a:pt x="1298080" y="1766231"/>
                    </a:cubicBezTo>
                    <a:lnTo>
                      <a:pt x="1298080" y="1719531"/>
                    </a:lnTo>
                    <a:cubicBezTo>
                      <a:pt x="1298080" y="1704917"/>
                      <a:pt x="1309928" y="1693069"/>
                      <a:pt x="1324542" y="1693069"/>
                    </a:cubicBezTo>
                    <a:close/>
                    <a:moveTo>
                      <a:pt x="1174792" y="1693069"/>
                    </a:moveTo>
                    <a:lnTo>
                      <a:pt x="1221492" y="1693069"/>
                    </a:lnTo>
                    <a:cubicBezTo>
                      <a:pt x="1236107" y="1693069"/>
                      <a:pt x="1247954" y="1704917"/>
                      <a:pt x="1247954" y="1719531"/>
                    </a:cubicBezTo>
                    <a:lnTo>
                      <a:pt x="1247954" y="1766231"/>
                    </a:lnTo>
                    <a:cubicBezTo>
                      <a:pt x="1247954" y="1780846"/>
                      <a:pt x="1236107" y="1792693"/>
                      <a:pt x="1221492" y="1792693"/>
                    </a:cubicBezTo>
                    <a:lnTo>
                      <a:pt x="1174792" y="1792693"/>
                    </a:lnTo>
                    <a:cubicBezTo>
                      <a:pt x="1160178" y="1792693"/>
                      <a:pt x="1148330" y="1780846"/>
                      <a:pt x="1148330" y="1766231"/>
                    </a:cubicBezTo>
                    <a:lnTo>
                      <a:pt x="1148330" y="1719531"/>
                    </a:lnTo>
                    <a:cubicBezTo>
                      <a:pt x="1148330" y="1704917"/>
                      <a:pt x="1160178" y="1693069"/>
                      <a:pt x="1174792" y="1693069"/>
                    </a:cubicBezTo>
                    <a:close/>
                    <a:moveTo>
                      <a:pt x="1025670" y="1693069"/>
                    </a:moveTo>
                    <a:lnTo>
                      <a:pt x="1072369" y="1693069"/>
                    </a:lnTo>
                    <a:cubicBezTo>
                      <a:pt x="1086984" y="1693069"/>
                      <a:pt x="1098832" y="1704917"/>
                      <a:pt x="1098832" y="1719531"/>
                    </a:cubicBezTo>
                    <a:lnTo>
                      <a:pt x="1098832" y="1766231"/>
                    </a:lnTo>
                    <a:cubicBezTo>
                      <a:pt x="1098832" y="1780846"/>
                      <a:pt x="1086984" y="1792693"/>
                      <a:pt x="1072369" y="1792693"/>
                    </a:cubicBezTo>
                    <a:lnTo>
                      <a:pt x="1025670" y="1792693"/>
                    </a:lnTo>
                    <a:cubicBezTo>
                      <a:pt x="1011055" y="1792693"/>
                      <a:pt x="999207" y="1780846"/>
                      <a:pt x="999207" y="1766231"/>
                    </a:cubicBezTo>
                    <a:lnTo>
                      <a:pt x="999207" y="1719531"/>
                    </a:lnTo>
                    <a:cubicBezTo>
                      <a:pt x="999207" y="1704917"/>
                      <a:pt x="1011055" y="1693069"/>
                      <a:pt x="1025670" y="1693069"/>
                    </a:cubicBezTo>
                    <a:close/>
                    <a:moveTo>
                      <a:pt x="2538530" y="1609316"/>
                    </a:moveTo>
                    <a:lnTo>
                      <a:pt x="2133002" y="1939195"/>
                    </a:lnTo>
                    <a:lnTo>
                      <a:pt x="3272021" y="1939195"/>
                    </a:lnTo>
                    <a:lnTo>
                      <a:pt x="2866494" y="1609316"/>
                    </a:lnTo>
                    <a:close/>
                    <a:moveTo>
                      <a:pt x="1324542" y="1547147"/>
                    </a:moveTo>
                    <a:lnTo>
                      <a:pt x="1371242" y="1547147"/>
                    </a:lnTo>
                    <a:cubicBezTo>
                      <a:pt x="1385857" y="1547147"/>
                      <a:pt x="1397704" y="1558995"/>
                      <a:pt x="1397704" y="1573609"/>
                    </a:cubicBezTo>
                    <a:lnTo>
                      <a:pt x="1397704" y="1620309"/>
                    </a:lnTo>
                    <a:cubicBezTo>
                      <a:pt x="1397704" y="1634924"/>
                      <a:pt x="1385857" y="1646771"/>
                      <a:pt x="1371242" y="1646771"/>
                    </a:cubicBezTo>
                    <a:lnTo>
                      <a:pt x="1324542" y="1646771"/>
                    </a:lnTo>
                    <a:cubicBezTo>
                      <a:pt x="1309928" y="1646771"/>
                      <a:pt x="1298080" y="1634924"/>
                      <a:pt x="1298080" y="1620309"/>
                    </a:cubicBezTo>
                    <a:lnTo>
                      <a:pt x="1298080" y="1573609"/>
                    </a:lnTo>
                    <a:cubicBezTo>
                      <a:pt x="1298080" y="1558995"/>
                      <a:pt x="1309928" y="1547147"/>
                      <a:pt x="1324542" y="1547147"/>
                    </a:cubicBezTo>
                    <a:close/>
                    <a:moveTo>
                      <a:pt x="1174792" y="1547147"/>
                    </a:moveTo>
                    <a:lnTo>
                      <a:pt x="1221492" y="1547147"/>
                    </a:lnTo>
                    <a:cubicBezTo>
                      <a:pt x="1236107" y="1547147"/>
                      <a:pt x="1247954" y="1558995"/>
                      <a:pt x="1247954" y="1573609"/>
                    </a:cubicBezTo>
                    <a:lnTo>
                      <a:pt x="1247954" y="1620309"/>
                    </a:lnTo>
                    <a:cubicBezTo>
                      <a:pt x="1247954" y="1634924"/>
                      <a:pt x="1236107" y="1646771"/>
                      <a:pt x="1221492" y="1646771"/>
                    </a:cubicBezTo>
                    <a:lnTo>
                      <a:pt x="1174792" y="1646771"/>
                    </a:lnTo>
                    <a:cubicBezTo>
                      <a:pt x="1160178" y="1646771"/>
                      <a:pt x="1148330" y="1634924"/>
                      <a:pt x="1148330" y="1620309"/>
                    </a:cubicBezTo>
                    <a:lnTo>
                      <a:pt x="1148330" y="1573609"/>
                    </a:lnTo>
                    <a:cubicBezTo>
                      <a:pt x="1148330" y="1558995"/>
                      <a:pt x="1160178" y="1547147"/>
                      <a:pt x="1174792" y="1547147"/>
                    </a:cubicBezTo>
                    <a:close/>
                    <a:moveTo>
                      <a:pt x="1025670" y="1547147"/>
                    </a:moveTo>
                    <a:lnTo>
                      <a:pt x="1072369" y="1547147"/>
                    </a:lnTo>
                    <a:cubicBezTo>
                      <a:pt x="1086984" y="1547147"/>
                      <a:pt x="1098832" y="1558995"/>
                      <a:pt x="1098832" y="1573609"/>
                    </a:cubicBezTo>
                    <a:lnTo>
                      <a:pt x="1098832" y="1620309"/>
                    </a:lnTo>
                    <a:cubicBezTo>
                      <a:pt x="1098832" y="1634924"/>
                      <a:pt x="1086984" y="1646771"/>
                      <a:pt x="1072369" y="1646771"/>
                    </a:cubicBezTo>
                    <a:lnTo>
                      <a:pt x="1025670" y="1646771"/>
                    </a:lnTo>
                    <a:cubicBezTo>
                      <a:pt x="1011055" y="1646771"/>
                      <a:pt x="999207" y="1634924"/>
                      <a:pt x="999207" y="1620309"/>
                    </a:cubicBezTo>
                    <a:lnTo>
                      <a:pt x="999207" y="1573609"/>
                    </a:lnTo>
                    <a:cubicBezTo>
                      <a:pt x="999207" y="1558995"/>
                      <a:pt x="1011055" y="1547147"/>
                      <a:pt x="1025670" y="1547147"/>
                    </a:cubicBezTo>
                    <a:close/>
                    <a:moveTo>
                      <a:pt x="2504665" y="1505875"/>
                    </a:moveTo>
                    <a:cubicBezTo>
                      <a:pt x="2501347" y="1505875"/>
                      <a:pt x="2498657" y="1508565"/>
                      <a:pt x="2498657" y="1511883"/>
                    </a:cubicBezTo>
                    <a:lnTo>
                      <a:pt x="2498657" y="1535912"/>
                    </a:lnTo>
                    <a:cubicBezTo>
                      <a:pt x="2498657" y="1539230"/>
                      <a:pt x="2501347" y="1541920"/>
                      <a:pt x="2504665" y="1541920"/>
                    </a:cubicBezTo>
                    <a:lnTo>
                      <a:pt x="2893211" y="1541920"/>
                    </a:lnTo>
                    <a:cubicBezTo>
                      <a:pt x="2896529" y="1541920"/>
                      <a:pt x="2899219" y="1539230"/>
                      <a:pt x="2899219" y="1535912"/>
                    </a:cubicBezTo>
                    <a:lnTo>
                      <a:pt x="2899219" y="1511883"/>
                    </a:lnTo>
                    <a:cubicBezTo>
                      <a:pt x="2899219" y="1508565"/>
                      <a:pt x="2896529" y="1505875"/>
                      <a:pt x="2893211" y="1505875"/>
                    </a:cubicBezTo>
                    <a:close/>
                    <a:moveTo>
                      <a:pt x="2504665" y="1422733"/>
                    </a:moveTo>
                    <a:cubicBezTo>
                      <a:pt x="2501347" y="1422733"/>
                      <a:pt x="2498657" y="1425422"/>
                      <a:pt x="2498657" y="1428740"/>
                    </a:cubicBezTo>
                    <a:lnTo>
                      <a:pt x="2498657" y="1452770"/>
                    </a:lnTo>
                    <a:cubicBezTo>
                      <a:pt x="2498657" y="1456088"/>
                      <a:pt x="2501347" y="1458777"/>
                      <a:pt x="2504665" y="1458777"/>
                    </a:cubicBezTo>
                    <a:lnTo>
                      <a:pt x="2893211" y="1458777"/>
                    </a:lnTo>
                    <a:cubicBezTo>
                      <a:pt x="2896529" y="1458777"/>
                      <a:pt x="2899219" y="1456088"/>
                      <a:pt x="2899219" y="1452770"/>
                    </a:cubicBezTo>
                    <a:lnTo>
                      <a:pt x="2899219" y="1428740"/>
                    </a:lnTo>
                    <a:cubicBezTo>
                      <a:pt x="2899219" y="1425422"/>
                      <a:pt x="2896529" y="1422733"/>
                      <a:pt x="2893211" y="1422733"/>
                    </a:cubicBezTo>
                    <a:close/>
                    <a:moveTo>
                      <a:pt x="1324542" y="1401225"/>
                    </a:moveTo>
                    <a:lnTo>
                      <a:pt x="1371242" y="1401225"/>
                    </a:lnTo>
                    <a:cubicBezTo>
                      <a:pt x="1385857" y="1401225"/>
                      <a:pt x="1397704" y="1413073"/>
                      <a:pt x="1397704" y="1427687"/>
                    </a:cubicBezTo>
                    <a:lnTo>
                      <a:pt x="1397704" y="1474387"/>
                    </a:lnTo>
                    <a:cubicBezTo>
                      <a:pt x="1397704" y="1489001"/>
                      <a:pt x="1385857" y="1500849"/>
                      <a:pt x="1371242" y="1500849"/>
                    </a:cubicBezTo>
                    <a:lnTo>
                      <a:pt x="1324542" y="1500849"/>
                    </a:lnTo>
                    <a:cubicBezTo>
                      <a:pt x="1309928" y="1500849"/>
                      <a:pt x="1298080" y="1489001"/>
                      <a:pt x="1298080" y="1474387"/>
                    </a:cubicBezTo>
                    <a:lnTo>
                      <a:pt x="1298080" y="1427687"/>
                    </a:lnTo>
                    <a:cubicBezTo>
                      <a:pt x="1298080" y="1413073"/>
                      <a:pt x="1309928" y="1401225"/>
                      <a:pt x="1324542" y="1401225"/>
                    </a:cubicBezTo>
                    <a:close/>
                    <a:moveTo>
                      <a:pt x="1174792" y="1401225"/>
                    </a:moveTo>
                    <a:lnTo>
                      <a:pt x="1221492" y="1401225"/>
                    </a:lnTo>
                    <a:cubicBezTo>
                      <a:pt x="1236107" y="1401225"/>
                      <a:pt x="1247954" y="1413073"/>
                      <a:pt x="1247954" y="1427687"/>
                    </a:cubicBezTo>
                    <a:lnTo>
                      <a:pt x="1247954" y="1474387"/>
                    </a:lnTo>
                    <a:cubicBezTo>
                      <a:pt x="1247954" y="1489001"/>
                      <a:pt x="1236107" y="1500849"/>
                      <a:pt x="1221492" y="1500849"/>
                    </a:cubicBezTo>
                    <a:lnTo>
                      <a:pt x="1174792" y="1500849"/>
                    </a:lnTo>
                    <a:cubicBezTo>
                      <a:pt x="1160178" y="1500849"/>
                      <a:pt x="1148330" y="1489001"/>
                      <a:pt x="1148330" y="1474387"/>
                    </a:cubicBezTo>
                    <a:lnTo>
                      <a:pt x="1148330" y="1427687"/>
                    </a:lnTo>
                    <a:cubicBezTo>
                      <a:pt x="1148330" y="1413073"/>
                      <a:pt x="1160178" y="1401225"/>
                      <a:pt x="1174792" y="1401225"/>
                    </a:cubicBezTo>
                    <a:close/>
                    <a:moveTo>
                      <a:pt x="1025670" y="1401225"/>
                    </a:moveTo>
                    <a:lnTo>
                      <a:pt x="1072369" y="1401225"/>
                    </a:lnTo>
                    <a:cubicBezTo>
                      <a:pt x="1086984" y="1401225"/>
                      <a:pt x="1098832" y="1413073"/>
                      <a:pt x="1098832" y="1427687"/>
                    </a:cubicBezTo>
                    <a:lnTo>
                      <a:pt x="1098832" y="1474387"/>
                    </a:lnTo>
                    <a:cubicBezTo>
                      <a:pt x="1098832" y="1489001"/>
                      <a:pt x="1086984" y="1500849"/>
                      <a:pt x="1072369" y="1500849"/>
                    </a:cubicBezTo>
                    <a:lnTo>
                      <a:pt x="1025670" y="1500849"/>
                    </a:lnTo>
                    <a:cubicBezTo>
                      <a:pt x="1011055" y="1500849"/>
                      <a:pt x="999207" y="1489001"/>
                      <a:pt x="999207" y="1474387"/>
                    </a:cubicBezTo>
                    <a:lnTo>
                      <a:pt x="999207" y="1427687"/>
                    </a:lnTo>
                    <a:cubicBezTo>
                      <a:pt x="999207" y="1413073"/>
                      <a:pt x="1011055" y="1401225"/>
                      <a:pt x="1025670" y="1401225"/>
                    </a:cubicBezTo>
                    <a:close/>
                    <a:moveTo>
                      <a:pt x="2504665" y="1339590"/>
                    </a:moveTo>
                    <a:cubicBezTo>
                      <a:pt x="2501347" y="1339590"/>
                      <a:pt x="2498657" y="1342280"/>
                      <a:pt x="2498657" y="1345598"/>
                    </a:cubicBezTo>
                    <a:lnTo>
                      <a:pt x="2498657" y="1369628"/>
                    </a:lnTo>
                    <a:cubicBezTo>
                      <a:pt x="2498657" y="1372945"/>
                      <a:pt x="2501347" y="1375635"/>
                      <a:pt x="2504665" y="1375635"/>
                    </a:cubicBezTo>
                    <a:lnTo>
                      <a:pt x="2893211" y="1375635"/>
                    </a:lnTo>
                    <a:cubicBezTo>
                      <a:pt x="2896529" y="1375635"/>
                      <a:pt x="2899219" y="1372945"/>
                      <a:pt x="2899219" y="1369628"/>
                    </a:cubicBezTo>
                    <a:lnTo>
                      <a:pt x="2899219" y="1345598"/>
                    </a:lnTo>
                    <a:cubicBezTo>
                      <a:pt x="2899219" y="1342280"/>
                      <a:pt x="2896529" y="1339590"/>
                      <a:pt x="2893211" y="1339590"/>
                    </a:cubicBezTo>
                    <a:close/>
                    <a:moveTo>
                      <a:pt x="2088232" y="1285358"/>
                    </a:moveTo>
                    <a:lnTo>
                      <a:pt x="2088232" y="1938513"/>
                    </a:lnTo>
                    <a:lnTo>
                      <a:pt x="2504773" y="1611936"/>
                    </a:lnTo>
                    <a:close/>
                    <a:moveTo>
                      <a:pt x="3314199" y="1280118"/>
                    </a:moveTo>
                    <a:lnTo>
                      <a:pt x="2897658" y="1608841"/>
                    </a:lnTo>
                    <a:lnTo>
                      <a:pt x="3314199" y="1937564"/>
                    </a:lnTo>
                    <a:close/>
                    <a:moveTo>
                      <a:pt x="1527230" y="1221901"/>
                    </a:moveTo>
                    <a:cubicBezTo>
                      <a:pt x="1521727" y="1221901"/>
                      <a:pt x="1517267" y="1226362"/>
                      <a:pt x="1517267" y="1231864"/>
                    </a:cubicBezTo>
                    <a:lnTo>
                      <a:pt x="1517267" y="1271713"/>
                    </a:lnTo>
                    <a:cubicBezTo>
                      <a:pt x="1517267" y="1277215"/>
                      <a:pt x="1521727" y="1281676"/>
                      <a:pt x="1527230" y="1281676"/>
                    </a:cubicBezTo>
                    <a:lnTo>
                      <a:pt x="1732319" y="1281676"/>
                    </a:lnTo>
                    <a:cubicBezTo>
                      <a:pt x="1737821" y="1281676"/>
                      <a:pt x="1742281" y="1277215"/>
                      <a:pt x="1742281" y="1271713"/>
                    </a:cubicBezTo>
                    <a:lnTo>
                      <a:pt x="1742281" y="1231864"/>
                    </a:lnTo>
                    <a:cubicBezTo>
                      <a:pt x="1742281" y="1226362"/>
                      <a:pt x="1737821" y="1221901"/>
                      <a:pt x="1732319" y="1221901"/>
                    </a:cubicBezTo>
                    <a:close/>
                    <a:moveTo>
                      <a:pt x="666834" y="1221901"/>
                    </a:moveTo>
                    <a:cubicBezTo>
                      <a:pt x="661332" y="1221901"/>
                      <a:pt x="656871" y="1226362"/>
                      <a:pt x="656871" y="1231864"/>
                    </a:cubicBezTo>
                    <a:lnTo>
                      <a:pt x="656871" y="1271713"/>
                    </a:lnTo>
                    <a:cubicBezTo>
                      <a:pt x="656871" y="1277215"/>
                      <a:pt x="661332" y="1281676"/>
                      <a:pt x="666834" y="1281676"/>
                    </a:cubicBezTo>
                    <a:lnTo>
                      <a:pt x="871923" y="1281676"/>
                    </a:lnTo>
                    <a:cubicBezTo>
                      <a:pt x="877425" y="1281676"/>
                      <a:pt x="881885" y="1277215"/>
                      <a:pt x="881885" y="1271713"/>
                    </a:cubicBezTo>
                    <a:lnTo>
                      <a:pt x="881885" y="1231864"/>
                    </a:lnTo>
                    <a:cubicBezTo>
                      <a:pt x="881885" y="1226362"/>
                      <a:pt x="877425" y="1221901"/>
                      <a:pt x="871923" y="1221901"/>
                    </a:cubicBezTo>
                    <a:close/>
                    <a:moveTo>
                      <a:pt x="1052149" y="1111644"/>
                    </a:moveTo>
                    <a:cubicBezTo>
                      <a:pt x="1044919" y="1111644"/>
                      <a:pt x="1039057" y="1117506"/>
                      <a:pt x="1039057" y="1124736"/>
                    </a:cubicBezTo>
                    <a:lnTo>
                      <a:pt x="1039057" y="1168203"/>
                    </a:lnTo>
                    <a:lnTo>
                      <a:pt x="1009466" y="1168203"/>
                    </a:lnTo>
                    <a:cubicBezTo>
                      <a:pt x="969193" y="1174775"/>
                      <a:pt x="956437" y="1243393"/>
                      <a:pt x="940007" y="1277093"/>
                    </a:cubicBezTo>
                    <a:cubicBezTo>
                      <a:pt x="776268" y="1309492"/>
                      <a:pt x="775043" y="1328679"/>
                      <a:pt x="736793" y="1421744"/>
                    </a:cubicBezTo>
                    <a:lnTo>
                      <a:pt x="648072" y="1812480"/>
                    </a:lnTo>
                    <a:cubicBezTo>
                      <a:pt x="648072" y="1882463"/>
                      <a:pt x="704805" y="1939195"/>
                      <a:pt x="774788" y="1939195"/>
                    </a:cubicBezTo>
                    <a:lnTo>
                      <a:pt x="1183772" y="1939195"/>
                    </a:lnTo>
                    <a:lnTo>
                      <a:pt x="1198456" y="1939195"/>
                    </a:lnTo>
                    <a:lnTo>
                      <a:pt x="1607440" y="1939195"/>
                    </a:lnTo>
                    <a:cubicBezTo>
                      <a:pt x="1677423" y="1939195"/>
                      <a:pt x="1734156" y="1882463"/>
                      <a:pt x="1734156" y="1812480"/>
                    </a:cubicBezTo>
                    <a:lnTo>
                      <a:pt x="1645435" y="1421744"/>
                    </a:lnTo>
                    <a:cubicBezTo>
                      <a:pt x="1607185" y="1328679"/>
                      <a:pt x="1605960" y="1309492"/>
                      <a:pt x="1442221" y="1277093"/>
                    </a:cubicBezTo>
                    <a:cubicBezTo>
                      <a:pt x="1425791" y="1243393"/>
                      <a:pt x="1413035" y="1174775"/>
                      <a:pt x="1372762" y="1168203"/>
                    </a:cubicBezTo>
                    <a:lnTo>
                      <a:pt x="1357854" y="1168203"/>
                    </a:lnTo>
                    <a:lnTo>
                      <a:pt x="1357854" y="1124736"/>
                    </a:lnTo>
                    <a:cubicBezTo>
                      <a:pt x="1357854" y="1117506"/>
                      <a:pt x="1351993" y="1111644"/>
                      <a:pt x="1344762" y="1111644"/>
                    </a:cubicBezTo>
                    <a:lnTo>
                      <a:pt x="1268702" y="1111644"/>
                    </a:lnTo>
                    <a:cubicBezTo>
                      <a:pt x="1261471" y="1111644"/>
                      <a:pt x="1255610" y="1117506"/>
                      <a:pt x="1255610" y="1124736"/>
                    </a:cubicBezTo>
                    <a:lnTo>
                      <a:pt x="1255610" y="1168203"/>
                    </a:lnTo>
                    <a:lnTo>
                      <a:pt x="1198456" y="1168203"/>
                    </a:lnTo>
                    <a:lnTo>
                      <a:pt x="1183772" y="1168203"/>
                    </a:lnTo>
                    <a:lnTo>
                      <a:pt x="1141302" y="1168203"/>
                    </a:lnTo>
                    <a:lnTo>
                      <a:pt x="1141302" y="1124736"/>
                    </a:lnTo>
                    <a:cubicBezTo>
                      <a:pt x="1141302" y="1117506"/>
                      <a:pt x="1135440" y="1111644"/>
                      <a:pt x="1128210" y="1111644"/>
                    </a:cubicBezTo>
                    <a:close/>
                    <a:moveTo>
                      <a:pt x="2705133" y="840243"/>
                    </a:moveTo>
                    <a:lnTo>
                      <a:pt x="2088233" y="1255464"/>
                    </a:lnTo>
                    <a:lnTo>
                      <a:pt x="2299068" y="1414858"/>
                    </a:lnTo>
                    <a:lnTo>
                      <a:pt x="2299068" y="1228076"/>
                    </a:lnTo>
                    <a:lnTo>
                      <a:pt x="3108494" y="1228076"/>
                    </a:lnTo>
                    <a:lnTo>
                      <a:pt x="3108494" y="1416902"/>
                    </a:lnTo>
                    <a:lnTo>
                      <a:pt x="3322033" y="1255464"/>
                    </a:lnTo>
                    <a:lnTo>
                      <a:pt x="3322033" y="1255464"/>
                    </a:lnTo>
                    <a:close/>
                    <a:moveTo>
                      <a:pt x="1195706" y="835207"/>
                    </a:moveTo>
                    <a:lnTo>
                      <a:pt x="1195706" y="835221"/>
                    </a:lnTo>
                    <a:cubicBezTo>
                      <a:pt x="866618" y="834160"/>
                      <a:pt x="692194" y="969423"/>
                      <a:pt x="665970" y="1132153"/>
                    </a:cubicBezTo>
                    <a:cubicBezTo>
                      <a:pt x="665970" y="1145595"/>
                      <a:pt x="659622" y="1181725"/>
                      <a:pt x="663418" y="1194550"/>
                    </a:cubicBezTo>
                    <a:lnTo>
                      <a:pt x="878440" y="1194550"/>
                    </a:lnTo>
                    <a:cubicBezTo>
                      <a:pt x="887485" y="1007425"/>
                      <a:pt x="1085027" y="1006045"/>
                      <a:pt x="1195706" y="1007712"/>
                    </a:cubicBezTo>
                    <a:lnTo>
                      <a:pt x="1195706" y="1007714"/>
                    </a:lnTo>
                    <a:cubicBezTo>
                      <a:pt x="1195809" y="1007712"/>
                      <a:pt x="1195911" y="1007710"/>
                      <a:pt x="1196014" y="1007712"/>
                    </a:cubicBezTo>
                    <a:lnTo>
                      <a:pt x="1196322" y="1007714"/>
                    </a:lnTo>
                    <a:lnTo>
                      <a:pt x="1196322" y="1007712"/>
                    </a:lnTo>
                    <a:cubicBezTo>
                      <a:pt x="1307001" y="1006045"/>
                      <a:pt x="1504542" y="1007425"/>
                      <a:pt x="1513587" y="1194550"/>
                    </a:cubicBezTo>
                    <a:lnTo>
                      <a:pt x="1728609" y="1194550"/>
                    </a:lnTo>
                    <a:cubicBezTo>
                      <a:pt x="1732405" y="1181725"/>
                      <a:pt x="1726057" y="1145595"/>
                      <a:pt x="1726057" y="1132153"/>
                    </a:cubicBezTo>
                    <a:cubicBezTo>
                      <a:pt x="1699834" y="969423"/>
                      <a:pt x="1525410" y="834160"/>
                      <a:pt x="1196322" y="835221"/>
                    </a:cubicBezTo>
                    <a:lnTo>
                      <a:pt x="1196322" y="835207"/>
                    </a:lnTo>
                    <a:cubicBezTo>
                      <a:pt x="1196219" y="835207"/>
                      <a:pt x="1196117" y="835206"/>
                      <a:pt x="1196014" y="835214"/>
                    </a:cubicBezTo>
                    <a:close/>
                    <a:moveTo>
                      <a:pt x="713043" y="263029"/>
                    </a:moveTo>
                    <a:lnTo>
                      <a:pt x="3158596" y="263029"/>
                    </a:lnTo>
                    <a:cubicBezTo>
                      <a:pt x="3365555" y="263029"/>
                      <a:pt x="3533328" y="430802"/>
                      <a:pt x="3533328" y="637761"/>
                    </a:cubicBezTo>
                    <a:lnTo>
                      <a:pt x="3533328" y="2136642"/>
                    </a:lnTo>
                    <a:cubicBezTo>
                      <a:pt x="3533328" y="2343601"/>
                      <a:pt x="3365555" y="2511374"/>
                      <a:pt x="3158596" y="2511374"/>
                    </a:cubicBezTo>
                    <a:lnTo>
                      <a:pt x="713043" y="2511374"/>
                    </a:lnTo>
                    <a:cubicBezTo>
                      <a:pt x="506084" y="2511374"/>
                      <a:pt x="338311" y="2343601"/>
                      <a:pt x="338311" y="2136642"/>
                    </a:cubicBezTo>
                    <a:lnTo>
                      <a:pt x="338311" y="637761"/>
                    </a:lnTo>
                    <a:cubicBezTo>
                      <a:pt x="338311" y="430802"/>
                      <a:pt x="506084" y="263029"/>
                      <a:pt x="713043" y="263029"/>
                    </a:cubicBezTo>
                    <a:close/>
                    <a:moveTo>
                      <a:pt x="593824" y="142875"/>
                    </a:moveTo>
                    <a:cubicBezTo>
                      <a:pt x="365814" y="142875"/>
                      <a:pt x="180975" y="327714"/>
                      <a:pt x="180975" y="555724"/>
                    </a:cubicBezTo>
                    <a:lnTo>
                      <a:pt x="180975" y="2207068"/>
                    </a:lnTo>
                    <a:cubicBezTo>
                      <a:pt x="180975" y="2435078"/>
                      <a:pt x="365814" y="2619917"/>
                      <a:pt x="593824" y="2619917"/>
                    </a:cubicBezTo>
                    <a:lnTo>
                      <a:pt x="3288134" y="2619917"/>
                    </a:lnTo>
                    <a:cubicBezTo>
                      <a:pt x="3516144" y="2619917"/>
                      <a:pt x="3700983" y="2435078"/>
                      <a:pt x="3700983" y="2207068"/>
                    </a:cubicBezTo>
                    <a:lnTo>
                      <a:pt x="3700983" y="555724"/>
                    </a:lnTo>
                    <a:cubicBezTo>
                      <a:pt x="3700983" y="327714"/>
                      <a:pt x="3516144" y="142875"/>
                      <a:pt x="3288134" y="142875"/>
                    </a:cubicBezTo>
                    <a:close/>
                    <a:moveTo>
                      <a:pt x="456060" y="0"/>
                    </a:moveTo>
                    <a:lnTo>
                      <a:pt x="3432372" y="0"/>
                    </a:lnTo>
                    <a:cubicBezTo>
                      <a:pt x="3684247" y="0"/>
                      <a:pt x="3888432" y="204185"/>
                      <a:pt x="3888432" y="456060"/>
                    </a:cubicBezTo>
                    <a:lnTo>
                      <a:pt x="3888432" y="2280244"/>
                    </a:lnTo>
                    <a:cubicBezTo>
                      <a:pt x="3888432" y="2532119"/>
                      <a:pt x="3684247" y="2736304"/>
                      <a:pt x="3432372" y="2736304"/>
                    </a:cubicBezTo>
                    <a:lnTo>
                      <a:pt x="456060" y="2736304"/>
                    </a:lnTo>
                    <a:cubicBezTo>
                      <a:pt x="204185" y="2736304"/>
                      <a:pt x="0" y="2532119"/>
                      <a:pt x="0" y="2280244"/>
                    </a:cubicBezTo>
                    <a:lnTo>
                      <a:pt x="0" y="456060"/>
                    </a:lnTo>
                    <a:cubicBezTo>
                      <a:pt x="0" y="204185"/>
                      <a:pt x="204185" y="0"/>
                      <a:pt x="4560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Donut 21">
                <a:extLst>
                  <a:ext uri="{FF2B5EF4-FFF2-40B4-BE49-F238E27FC236}">
                    <a16:creationId xmlns="" xmlns:a16="http://schemas.microsoft.com/office/drawing/2014/main" id="{AD893B30-4BBE-410B-85F7-2B87C05588F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39656" y="2880508"/>
                <a:ext cx="217115" cy="217115"/>
              </a:xfrm>
              <a:custGeom>
                <a:avLst/>
                <a:gdLst/>
                <a:ahLst/>
                <a:cxnLst/>
                <a:rect l="l" t="t" r="r" b="b"/>
                <a:pathLst>
                  <a:path w="3934148" h="3956624">
                    <a:moveTo>
                      <a:pt x="3047194" y="2259765"/>
                    </a:moveTo>
                    <a:cubicBezTo>
                      <a:pt x="2802268" y="2259765"/>
                      <a:pt x="2603717" y="2540344"/>
                      <a:pt x="2603717" y="2886456"/>
                    </a:cubicBezTo>
                    <a:cubicBezTo>
                      <a:pt x="2603717" y="3232568"/>
                      <a:pt x="2802268" y="3513147"/>
                      <a:pt x="3047194" y="3513147"/>
                    </a:cubicBezTo>
                    <a:cubicBezTo>
                      <a:pt x="3292120" y="3513147"/>
                      <a:pt x="3490671" y="3232568"/>
                      <a:pt x="3490671" y="2886456"/>
                    </a:cubicBezTo>
                    <a:cubicBezTo>
                      <a:pt x="3490671" y="2540344"/>
                      <a:pt x="3292120" y="2259765"/>
                      <a:pt x="3047194" y="2259765"/>
                    </a:cubicBezTo>
                    <a:close/>
                    <a:moveTo>
                      <a:pt x="3047194" y="1816288"/>
                    </a:moveTo>
                    <a:cubicBezTo>
                      <a:pt x="3537045" y="1816288"/>
                      <a:pt x="3934148" y="2295419"/>
                      <a:pt x="3934148" y="2886456"/>
                    </a:cubicBezTo>
                    <a:cubicBezTo>
                      <a:pt x="3934148" y="3477493"/>
                      <a:pt x="3537045" y="3956624"/>
                      <a:pt x="3047194" y="3956624"/>
                    </a:cubicBezTo>
                    <a:cubicBezTo>
                      <a:pt x="2557343" y="3956624"/>
                      <a:pt x="2160240" y="3477493"/>
                      <a:pt x="2160240" y="2886456"/>
                    </a:cubicBezTo>
                    <a:cubicBezTo>
                      <a:pt x="2160240" y="2295419"/>
                      <a:pt x="2557343" y="1816288"/>
                      <a:pt x="3047194" y="1816288"/>
                    </a:cubicBezTo>
                    <a:close/>
                    <a:moveTo>
                      <a:pt x="886954" y="443477"/>
                    </a:moveTo>
                    <a:cubicBezTo>
                      <a:pt x="642028" y="443477"/>
                      <a:pt x="443477" y="724056"/>
                      <a:pt x="443477" y="1070168"/>
                    </a:cubicBezTo>
                    <a:cubicBezTo>
                      <a:pt x="443477" y="1416280"/>
                      <a:pt x="642028" y="1696859"/>
                      <a:pt x="886954" y="1696859"/>
                    </a:cubicBezTo>
                    <a:cubicBezTo>
                      <a:pt x="1131880" y="1696859"/>
                      <a:pt x="1330431" y="1416280"/>
                      <a:pt x="1330431" y="1070168"/>
                    </a:cubicBezTo>
                    <a:cubicBezTo>
                      <a:pt x="1330431" y="724056"/>
                      <a:pt x="1131880" y="443477"/>
                      <a:pt x="886954" y="443477"/>
                    </a:cubicBezTo>
                    <a:close/>
                    <a:moveTo>
                      <a:pt x="2992326" y="5291"/>
                    </a:moveTo>
                    <a:lnTo>
                      <a:pt x="3531059" y="5291"/>
                    </a:lnTo>
                    <a:lnTo>
                      <a:pt x="896107" y="3919534"/>
                    </a:lnTo>
                    <a:lnTo>
                      <a:pt x="357374" y="3919534"/>
                    </a:lnTo>
                    <a:close/>
                    <a:moveTo>
                      <a:pt x="886954" y="0"/>
                    </a:moveTo>
                    <a:cubicBezTo>
                      <a:pt x="1376805" y="0"/>
                      <a:pt x="1773908" y="479131"/>
                      <a:pt x="1773908" y="1070168"/>
                    </a:cubicBezTo>
                    <a:cubicBezTo>
                      <a:pt x="1773908" y="1661205"/>
                      <a:pt x="1376805" y="2140336"/>
                      <a:pt x="886954" y="2140336"/>
                    </a:cubicBezTo>
                    <a:cubicBezTo>
                      <a:pt x="397103" y="2140336"/>
                      <a:pt x="0" y="1661205"/>
                      <a:pt x="0" y="1070168"/>
                    </a:cubicBezTo>
                    <a:cubicBezTo>
                      <a:pt x="0" y="479131"/>
                      <a:pt x="397103" y="0"/>
                      <a:pt x="886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ound Same Side Corner Rectangle 20">
                <a:extLst>
                  <a:ext uri="{FF2B5EF4-FFF2-40B4-BE49-F238E27FC236}">
                    <a16:creationId xmlns="" xmlns:a16="http://schemas.microsoft.com/office/drawing/2014/main" id="{3797BA6E-A72F-4AD2-B009-2F47A9A185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97623" y="3520292"/>
                <a:ext cx="283627" cy="303941"/>
              </a:xfrm>
              <a:custGeom>
                <a:avLst/>
                <a:gdLst/>
                <a:ahLst/>
                <a:cxnLst/>
                <a:rect l="l" t="t" r="r" b="b"/>
                <a:pathLst>
                  <a:path w="3693941" h="3958524">
                    <a:moveTo>
                      <a:pt x="1259659" y="1763929"/>
                    </a:moveTo>
                    <a:lnTo>
                      <a:pt x="1093043" y="1930546"/>
                    </a:lnTo>
                    <a:lnTo>
                      <a:pt x="1097397" y="2187994"/>
                    </a:lnTo>
                    <a:lnTo>
                      <a:pt x="1266879" y="2190860"/>
                    </a:lnTo>
                    <a:close/>
                    <a:moveTo>
                      <a:pt x="1949135" y="1602992"/>
                    </a:moveTo>
                    <a:lnTo>
                      <a:pt x="1831095" y="1721032"/>
                    </a:lnTo>
                    <a:lnTo>
                      <a:pt x="1780848" y="1670785"/>
                    </a:lnTo>
                    <a:lnTo>
                      <a:pt x="1789784" y="2199254"/>
                    </a:lnTo>
                    <a:lnTo>
                      <a:pt x="1959266" y="2202120"/>
                    </a:lnTo>
                    <a:close/>
                    <a:moveTo>
                      <a:pt x="1486555" y="1537034"/>
                    </a:moveTo>
                    <a:lnTo>
                      <a:pt x="1319938" y="1703650"/>
                    </a:lnTo>
                    <a:lnTo>
                      <a:pt x="1328203" y="2192344"/>
                    </a:lnTo>
                    <a:lnTo>
                      <a:pt x="1497685" y="2195210"/>
                    </a:lnTo>
                    <a:close/>
                    <a:moveTo>
                      <a:pt x="1555241" y="1445177"/>
                    </a:moveTo>
                    <a:lnTo>
                      <a:pt x="1546449" y="1453969"/>
                    </a:lnTo>
                    <a:lnTo>
                      <a:pt x="1558993" y="2195799"/>
                    </a:lnTo>
                    <a:lnTo>
                      <a:pt x="1728476" y="2198665"/>
                    </a:lnTo>
                    <a:lnTo>
                      <a:pt x="1718495" y="1608431"/>
                    </a:lnTo>
                    <a:close/>
                    <a:moveTo>
                      <a:pt x="2176261" y="1389700"/>
                    </a:moveTo>
                    <a:lnTo>
                      <a:pt x="2009815" y="1566435"/>
                    </a:lnTo>
                    <a:lnTo>
                      <a:pt x="2020575" y="2202709"/>
                    </a:lnTo>
                    <a:lnTo>
                      <a:pt x="2190057" y="2205575"/>
                    </a:lnTo>
                    <a:close/>
                    <a:moveTo>
                      <a:pt x="2359564" y="1195064"/>
                    </a:moveTo>
                    <a:lnTo>
                      <a:pt x="2236479" y="1325759"/>
                    </a:lnTo>
                    <a:lnTo>
                      <a:pt x="2251397" y="2207956"/>
                    </a:lnTo>
                    <a:lnTo>
                      <a:pt x="2420879" y="2210822"/>
                    </a:lnTo>
                    <a:lnTo>
                      <a:pt x="2404462" y="1239962"/>
                    </a:lnTo>
                    <a:close/>
                    <a:moveTo>
                      <a:pt x="2155383" y="876720"/>
                    </a:moveTo>
                    <a:lnTo>
                      <a:pt x="2212254" y="933591"/>
                    </a:lnTo>
                    <a:lnTo>
                      <a:pt x="1826009" y="1319836"/>
                    </a:lnTo>
                    <a:lnTo>
                      <a:pt x="1563397" y="1057223"/>
                    </a:lnTo>
                    <a:lnTo>
                      <a:pt x="1560389" y="1060231"/>
                    </a:lnTo>
                    <a:lnTo>
                      <a:pt x="1557198" y="1057040"/>
                    </a:lnTo>
                    <a:lnTo>
                      <a:pt x="1092172" y="1522067"/>
                    </a:lnTo>
                    <a:lnTo>
                      <a:pt x="1091115" y="1816522"/>
                    </a:lnTo>
                    <a:lnTo>
                      <a:pt x="1091395" y="1816802"/>
                    </a:lnTo>
                    <a:lnTo>
                      <a:pt x="1565094" y="1343103"/>
                    </a:lnTo>
                    <a:lnTo>
                      <a:pt x="1829645" y="1607654"/>
                    </a:lnTo>
                    <a:lnTo>
                      <a:pt x="1971736" y="1465563"/>
                    </a:lnTo>
                    <a:lnTo>
                      <a:pt x="1971389" y="1465216"/>
                    </a:lnTo>
                    <a:lnTo>
                      <a:pt x="2357634" y="1078971"/>
                    </a:lnTo>
                    <a:lnTo>
                      <a:pt x="2414505" y="1135842"/>
                    </a:lnTo>
                    <a:lnTo>
                      <a:pt x="2411278" y="879947"/>
                    </a:lnTo>
                    <a:close/>
                    <a:moveTo>
                      <a:pt x="2527403" y="872992"/>
                    </a:moveTo>
                    <a:cubicBezTo>
                      <a:pt x="2497077" y="872479"/>
                      <a:pt x="2472908" y="896648"/>
                      <a:pt x="2473421" y="926974"/>
                    </a:cubicBezTo>
                    <a:lnTo>
                      <a:pt x="2496340" y="2282330"/>
                    </a:lnTo>
                    <a:lnTo>
                      <a:pt x="1148248" y="2259534"/>
                    </a:lnTo>
                    <a:cubicBezTo>
                      <a:pt x="1117921" y="2259021"/>
                      <a:pt x="1093753" y="2283189"/>
                      <a:pt x="1094266" y="2313516"/>
                    </a:cubicBezTo>
                    <a:cubicBezTo>
                      <a:pt x="1094778" y="2343843"/>
                      <a:pt x="1119778" y="2368843"/>
                      <a:pt x="1150105" y="2369356"/>
                    </a:cubicBezTo>
                    <a:lnTo>
                      <a:pt x="2498197" y="2392152"/>
                    </a:lnTo>
                    <a:lnTo>
                      <a:pt x="2608020" y="2394009"/>
                    </a:lnTo>
                    <a:lnTo>
                      <a:pt x="2606162" y="2284187"/>
                    </a:lnTo>
                    <a:lnTo>
                      <a:pt x="2583243" y="928832"/>
                    </a:lnTo>
                    <a:cubicBezTo>
                      <a:pt x="2582730" y="898505"/>
                      <a:pt x="2557730" y="873505"/>
                      <a:pt x="2527403" y="872992"/>
                    </a:cubicBezTo>
                    <a:close/>
                    <a:moveTo>
                      <a:pt x="1814377" y="0"/>
                    </a:moveTo>
                    <a:lnTo>
                      <a:pt x="1927791" y="0"/>
                    </a:lnTo>
                    <a:cubicBezTo>
                      <a:pt x="2022725" y="0"/>
                      <a:pt x="2099684" y="76959"/>
                      <a:pt x="2099684" y="171893"/>
                    </a:cubicBezTo>
                    <a:lnTo>
                      <a:pt x="2099684" y="220828"/>
                    </a:lnTo>
                    <a:lnTo>
                      <a:pt x="3593525" y="220828"/>
                    </a:lnTo>
                    <a:cubicBezTo>
                      <a:pt x="3636470" y="220828"/>
                      <a:pt x="3671284" y="255642"/>
                      <a:pt x="3671284" y="298587"/>
                    </a:cubicBezTo>
                    <a:lnTo>
                      <a:pt x="3671284" y="436388"/>
                    </a:lnTo>
                    <a:cubicBezTo>
                      <a:pt x="3671284" y="479333"/>
                      <a:pt x="3636470" y="514147"/>
                      <a:pt x="3593525" y="514147"/>
                    </a:cubicBezTo>
                    <a:lnTo>
                      <a:pt x="2099684" y="514147"/>
                    </a:lnTo>
                    <a:lnTo>
                      <a:pt x="2099684" y="584283"/>
                    </a:lnTo>
                    <a:lnTo>
                      <a:pt x="3485177" y="584283"/>
                    </a:lnTo>
                    <a:lnTo>
                      <a:pt x="3485177" y="2592297"/>
                    </a:lnTo>
                    <a:lnTo>
                      <a:pt x="2099684" y="2592297"/>
                    </a:lnTo>
                    <a:lnTo>
                      <a:pt x="2099684" y="2648596"/>
                    </a:lnTo>
                    <a:lnTo>
                      <a:pt x="3522641" y="2648596"/>
                    </a:lnTo>
                    <a:cubicBezTo>
                      <a:pt x="3565586" y="2648596"/>
                      <a:pt x="3600400" y="2683410"/>
                      <a:pt x="3600400" y="2726355"/>
                    </a:cubicBezTo>
                    <a:lnTo>
                      <a:pt x="3600400" y="2864156"/>
                    </a:lnTo>
                    <a:cubicBezTo>
                      <a:pt x="3600400" y="2907101"/>
                      <a:pt x="3565586" y="2941915"/>
                      <a:pt x="3522641" y="2941915"/>
                    </a:cubicBezTo>
                    <a:lnTo>
                      <a:pt x="2832113" y="2941915"/>
                    </a:lnTo>
                    <a:lnTo>
                      <a:pt x="3693941" y="3958522"/>
                    </a:lnTo>
                    <a:lnTo>
                      <a:pt x="3372650" y="3958522"/>
                    </a:lnTo>
                    <a:lnTo>
                      <a:pt x="2510822" y="2941915"/>
                    </a:lnTo>
                    <a:lnTo>
                      <a:pt x="1183121" y="2941915"/>
                    </a:lnTo>
                    <a:lnTo>
                      <a:pt x="321291" y="3958524"/>
                    </a:lnTo>
                    <a:lnTo>
                      <a:pt x="0" y="3958524"/>
                    </a:lnTo>
                    <a:lnTo>
                      <a:pt x="861830" y="2941915"/>
                    </a:lnTo>
                    <a:lnTo>
                      <a:pt x="77759" y="2941915"/>
                    </a:lnTo>
                    <a:cubicBezTo>
                      <a:pt x="34814" y="2941915"/>
                      <a:pt x="0" y="2907101"/>
                      <a:pt x="0" y="2864156"/>
                    </a:cubicBezTo>
                    <a:lnTo>
                      <a:pt x="0" y="2726355"/>
                    </a:lnTo>
                    <a:cubicBezTo>
                      <a:pt x="0" y="2683410"/>
                      <a:pt x="34814" y="2648596"/>
                      <a:pt x="77759" y="2648596"/>
                    </a:cubicBezTo>
                    <a:lnTo>
                      <a:pt x="1642484" y="2648596"/>
                    </a:lnTo>
                    <a:lnTo>
                      <a:pt x="1642484" y="2592297"/>
                    </a:lnTo>
                    <a:lnTo>
                      <a:pt x="100801" y="2592297"/>
                    </a:lnTo>
                    <a:lnTo>
                      <a:pt x="100801" y="584283"/>
                    </a:lnTo>
                    <a:lnTo>
                      <a:pt x="1642484" y="584283"/>
                    </a:lnTo>
                    <a:lnTo>
                      <a:pt x="1642484" y="514147"/>
                    </a:lnTo>
                    <a:lnTo>
                      <a:pt x="148643" y="514147"/>
                    </a:lnTo>
                    <a:cubicBezTo>
                      <a:pt x="105698" y="514147"/>
                      <a:pt x="70884" y="479333"/>
                      <a:pt x="70884" y="436388"/>
                    </a:cubicBezTo>
                    <a:lnTo>
                      <a:pt x="70884" y="298587"/>
                    </a:lnTo>
                    <a:cubicBezTo>
                      <a:pt x="70884" y="255642"/>
                      <a:pt x="105698" y="220828"/>
                      <a:pt x="148643" y="220828"/>
                    </a:cubicBezTo>
                    <a:lnTo>
                      <a:pt x="1642484" y="220828"/>
                    </a:lnTo>
                    <a:lnTo>
                      <a:pt x="1642484" y="171893"/>
                    </a:lnTo>
                    <a:cubicBezTo>
                      <a:pt x="1642484" y="76959"/>
                      <a:pt x="1719443" y="0"/>
                      <a:pt x="18143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" name="Round Same Side Corner Rectangle 3">
                <a:extLst>
                  <a:ext uri="{FF2B5EF4-FFF2-40B4-BE49-F238E27FC236}">
                    <a16:creationId xmlns="" xmlns:a16="http://schemas.microsoft.com/office/drawing/2014/main" id="{24821B5F-C485-49E6-A506-DEBC6972F49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172457" y="3068939"/>
                <a:ext cx="212428" cy="213610"/>
              </a:xfrm>
              <a:custGeom>
                <a:avLst/>
                <a:gdLst/>
                <a:ahLst/>
                <a:cxnLst/>
                <a:rect l="l" t="t" r="r" b="b"/>
                <a:pathLst>
                  <a:path w="3935149" h="3957041">
                    <a:moveTo>
                      <a:pt x="2899653" y="531993"/>
                    </a:moveTo>
                    <a:lnTo>
                      <a:pt x="2899653" y="423993"/>
                    </a:lnTo>
                    <a:lnTo>
                      <a:pt x="271653" y="423993"/>
                    </a:lnTo>
                    <a:lnTo>
                      <a:pt x="271653" y="531993"/>
                    </a:lnTo>
                    <a:close/>
                    <a:moveTo>
                      <a:pt x="2899653" y="893649"/>
                    </a:moveTo>
                    <a:lnTo>
                      <a:pt x="2899653" y="785649"/>
                    </a:lnTo>
                    <a:lnTo>
                      <a:pt x="271653" y="785649"/>
                    </a:lnTo>
                    <a:lnTo>
                      <a:pt x="271653" y="893649"/>
                    </a:lnTo>
                    <a:close/>
                    <a:moveTo>
                      <a:pt x="2899653" y="1255303"/>
                    </a:moveTo>
                    <a:lnTo>
                      <a:pt x="2899653" y="1147303"/>
                    </a:lnTo>
                    <a:lnTo>
                      <a:pt x="271653" y="1147303"/>
                    </a:lnTo>
                    <a:lnTo>
                      <a:pt x="271653" y="1255303"/>
                    </a:lnTo>
                    <a:close/>
                    <a:moveTo>
                      <a:pt x="2899653" y="1616957"/>
                    </a:moveTo>
                    <a:lnTo>
                      <a:pt x="2899653" y="1508957"/>
                    </a:lnTo>
                    <a:lnTo>
                      <a:pt x="271653" y="1508957"/>
                    </a:lnTo>
                    <a:lnTo>
                      <a:pt x="271653" y="1616957"/>
                    </a:lnTo>
                    <a:close/>
                    <a:moveTo>
                      <a:pt x="1315653" y="1999083"/>
                    </a:moveTo>
                    <a:lnTo>
                      <a:pt x="1315653" y="1891083"/>
                    </a:lnTo>
                    <a:lnTo>
                      <a:pt x="271653" y="1891083"/>
                    </a:lnTo>
                    <a:lnTo>
                      <a:pt x="271653" y="1999083"/>
                    </a:lnTo>
                    <a:close/>
                    <a:moveTo>
                      <a:pt x="1315653" y="2360737"/>
                    </a:moveTo>
                    <a:lnTo>
                      <a:pt x="1315653" y="2252737"/>
                    </a:lnTo>
                    <a:lnTo>
                      <a:pt x="271653" y="2252737"/>
                    </a:lnTo>
                    <a:lnTo>
                      <a:pt x="271653" y="2360737"/>
                    </a:lnTo>
                    <a:close/>
                    <a:moveTo>
                      <a:pt x="1315653" y="2722391"/>
                    </a:moveTo>
                    <a:lnTo>
                      <a:pt x="1315653" y="2614391"/>
                    </a:lnTo>
                    <a:lnTo>
                      <a:pt x="271653" y="2614391"/>
                    </a:lnTo>
                    <a:lnTo>
                      <a:pt x="271653" y="2722391"/>
                    </a:lnTo>
                    <a:close/>
                    <a:moveTo>
                      <a:pt x="2900162" y="2797568"/>
                    </a:moveTo>
                    <a:lnTo>
                      <a:pt x="2900162" y="1844447"/>
                    </a:lnTo>
                    <a:lnTo>
                      <a:pt x="1629979" y="1844447"/>
                    </a:lnTo>
                    <a:lnTo>
                      <a:pt x="1629979" y="2797568"/>
                    </a:lnTo>
                    <a:close/>
                    <a:moveTo>
                      <a:pt x="3810581" y="2815737"/>
                    </a:moveTo>
                    <a:lnTo>
                      <a:pt x="3810581" y="306661"/>
                    </a:lnTo>
                    <a:cubicBezTo>
                      <a:pt x="3810581" y="280746"/>
                      <a:pt x="3789572" y="259737"/>
                      <a:pt x="3763657" y="259737"/>
                    </a:cubicBezTo>
                    <a:cubicBezTo>
                      <a:pt x="3737742" y="259737"/>
                      <a:pt x="3716733" y="280746"/>
                      <a:pt x="3716733" y="306661"/>
                    </a:cubicBezTo>
                    <a:lnTo>
                      <a:pt x="3716733" y="2815737"/>
                    </a:lnTo>
                    <a:close/>
                    <a:moveTo>
                      <a:pt x="3598887" y="2979130"/>
                    </a:moveTo>
                    <a:lnTo>
                      <a:pt x="3598887" y="218054"/>
                    </a:lnTo>
                    <a:cubicBezTo>
                      <a:pt x="3598887" y="192139"/>
                      <a:pt x="3577878" y="171130"/>
                      <a:pt x="3551963" y="171130"/>
                    </a:cubicBezTo>
                    <a:cubicBezTo>
                      <a:pt x="3526048" y="171130"/>
                      <a:pt x="3505039" y="192139"/>
                      <a:pt x="3505039" y="218054"/>
                    </a:cubicBezTo>
                    <a:lnTo>
                      <a:pt x="3505039" y="2979130"/>
                    </a:lnTo>
                    <a:close/>
                    <a:moveTo>
                      <a:pt x="3355251" y="3231428"/>
                    </a:moveTo>
                    <a:lnTo>
                      <a:pt x="3355251" y="182352"/>
                    </a:lnTo>
                    <a:cubicBezTo>
                      <a:pt x="3355251" y="156437"/>
                      <a:pt x="3334242" y="135428"/>
                      <a:pt x="3308327" y="135428"/>
                    </a:cubicBezTo>
                    <a:cubicBezTo>
                      <a:pt x="3282412" y="135428"/>
                      <a:pt x="3261403" y="156437"/>
                      <a:pt x="3261403" y="182352"/>
                    </a:cubicBezTo>
                    <a:lnTo>
                      <a:pt x="3261403" y="3231428"/>
                    </a:lnTo>
                    <a:close/>
                    <a:moveTo>
                      <a:pt x="689888" y="3532959"/>
                    </a:moveTo>
                    <a:cubicBezTo>
                      <a:pt x="817550" y="3530004"/>
                      <a:pt x="918251" y="3455702"/>
                      <a:pt x="916146" y="3366015"/>
                    </a:cubicBezTo>
                    <a:cubicBezTo>
                      <a:pt x="914042" y="3276328"/>
                      <a:pt x="809910" y="3204397"/>
                      <a:pt x="682179" y="3204397"/>
                    </a:cubicBezTo>
                    <a:lnTo>
                      <a:pt x="682179" y="3204473"/>
                    </a:lnTo>
                    <a:cubicBezTo>
                      <a:pt x="645571" y="3204473"/>
                      <a:pt x="615727" y="3183857"/>
                      <a:pt x="615124" y="3158153"/>
                    </a:cubicBezTo>
                    <a:cubicBezTo>
                      <a:pt x="614521" y="3132449"/>
                      <a:pt x="643381" y="3111154"/>
                      <a:pt x="679969" y="3110307"/>
                    </a:cubicBezTo>
                    <a:cubicBezTo>
                      <a:pt x="716557" y="3109460"/>
                      <a:pt x="747352" y="3129374"/>
                      <a:pt x="749161" y="3155050"/>
                    </a:cubicBezTo>
                    <a:lnTo>
                      <a:pt x="915893" y="3149258"/>
                    </a:lnTo>
                    <a:cubicBezTo>
                      <a:pt x="909582" y="3059669"/>
                      <a:pt x="802131" y="2990185"/>
                      <a:pt x="674469" y="2993141"/>
                    </a:cubicBezTo>
                    <a:cubicBezTo>
                      <a:pt x="546807" y="2996096"/>
                      <a:pt x="446107" y="3070398"/>
                      <a:pt x="448211" y="3160085"/>
                    </a:cubicBezTo>
                    <a:cubicBezTo>
                      <a:pt x="450316" y="3249772"/>
                      <a:pt x="554448" y="3321703"/>
                      <a:pt x="682179" y="3321703"/>
                    </a:cubicBezTo>
                    <a:lnTo>
                      <a:pt x="682179" y="3321627"/>
                    </a:lnTo>
                    <a:cubicBezTo>
                      <a:pt x="718786" y="3321627"/>
                      <a:pt x="748631" y="3342242"/>
                      <a:pt x="749234" y="3367946"/>
                    </a:cubicBezTo>
                    <a:cubicBezTo>
                      <a:pt x="749837" y="3393651"/>
                      <a:pt x="720976" y="3414946"/>
                      <a:pt x="684388" y="3415793"/>
                    </a:cubicBezTo>
                    <a:cubicBezTo>
                      <a:pt x="647800" y="3416640"/>
                      <a:pt x="617005" y="3396726"/>
                      <a:pt x="615196" y="3371049"/>
                    </a:cubicBezTo>
                    <a:lnTo>
                      <a:pt x="448465" y="3376842"/>
                    </a:lnTo>
                    <a:cubicBezTo>
                      <a:pt x="454776" y="3466431"/>
                      <a:pt x="562226" y="3535915"/>
                      <a:pt x="689888" y="3532959"/>
                    </a:cubicBezTo>
                    <a:close/>
                    <a:moveTo>
                      <a:pt x="1563929" y="3533050"/>
                    </a:moveTo>
                    <a:lnTo>
                      <a:pt x="1450158" y="2995479"/>
                    </a:lnTo>
                    <a:cubicBezTo>
                      <a:pt x="1450329" y="2994669"/>
                      <a:pt x="1450501" y="2993860"/>
                      <a:pt x="1450672" y="2993050"/>
                    </a:cubicBezTo>
                    <a:lnTo>
                      <a:pt x="1449643" y="2993050"/>
                    </a:lnTo>
                    <a:lnTo>
                      <a:pt x="1303428" y="2993050"/>
                    </a:lnTo>
                    <a:lnTo>
                      <a:pt x="1302400" y="2993050"/>
                    </a:lnTo>
                    <a:cubicBezTo>
                      <a:pt x="1302571" y="2993860"/>
                      <a:pt x="1302743" y="2994669"/>
                      <a:pt x="1302914" y="2995479"/>
                    </a:cubicBezTo>
                    <a:lnTo>
                      <a:pt x="1260527" y="3195759"/>
                    </a:lnTo>
                    <a:lnTo>
                      <a:pt x="1218140" y="2995479"/>
                    </a:lnTo>
                    <a:cubicBezTo>
                      <a:pt x="1218311" y="2994669"/>
                      <a:pt x="1218483" y="2993860"/>
                      <a:pt x="1218654" y="2993050"/>
                    </a:cubicBezTo>
                    <a:lnTo>
                      <a:pt x="1217625" y="2993050"/>
                    </a:lnTo>
                    <a:lnTo>
                      <a:pt x="1071410" y="2993050"/>
                    </a:lnTo>
                    <a:lnTo>
                      <a:pt x="1070382" y="2993050"/>
                    </a:lnTo>
                    <a:cubicBezTo>
                      <a:pt x="1070553" y="2993860"/>
                      <a:pt x="1070725" y="2994669"/>
                      <a:pt x="1070896" y="2995479"/>
                    </a:cubicBezTo>
                    <a:lnTo>
                      <a:pt x="957124" y="3533050"/>
                    </a:lnTo>
                    <a:lnTo>
                      <a:pt x="1104368" y="3533050"/>
                    </a:lnTo>
                    <a:lnTo>
                      <a:pt x="1144518" y="3343342"/>
                    </a:lnTo>
                    <a:lnTo>
                      <a:pt x="1184667" y="3533050"/>
                    </a:lnTo>
                    <a:lnTo>
                      <a:pt x="1189142" y="3533050"/>
                    </a:lnTo>
                    <a:lnTo>
                      <a:pt x="1331911" y="3533050"/>
                    </a:lnTo>
                    <a:lnTo>
                      <a:pt x="1336386" y="3533050"/>
                    </a:lnTo>
                    <a:lnTo>
                      <a:pt x="1376536" y="3343342"/>
                    </a:lnTo>
                    <a:lnTo>
                      <a:pt x="1416686" y="3533050"/>
                    </a:lnTo>
                    <a:close/>
                    <a:moveTo>
                      <a:pt x="2126028" y="3533050"/>
                    </a:moveTo>
                    <a:lnTo>
                      <a:pt x="2126028" y="3406155"/>
                    </a:lnTo>
                    <a:lnTo>
                      <a:pt x="2126028" y="3326497"/>
                    </a:lnTo>
                    <a:lnTo>
                      <a:pt x="2126028" y="3199602"/>
                    </a:lnTo>
                    <a:lnTo>
                      <a:pt x="2126028" y="3119945"/>
                    </a:lnTo>
                    <a:lnTo>
                      <a:pt x="2126028" y="2993050"/>
                    </a:lnTo>
                    <a:lnTo>
                      <a:pt x="1658028" y="2993050"/>
                    </a:lnTo>
                    <a:lnTo>
                      <a:pt x="1658028" y="3119945"/>
                    </a:lnTo>
                    <a:lnTo>
                      <a:pt x="1989309" y="3119945"/>
                    </a:lnTo>
                    <a:lnTo>
                      <a:pt x="1989309" y="3199602"/>
                    </a:lnTo>
                    <a:lnTo>
                      <a:pt x="1658028" y="3199602"/>
                    </a:lnTo>
                    <a:lnTo>
                      <a:pt x="1658028" y="3326497"/>
                    </a:lnTo>
                    <a:lnTo>
                      <a:pt x="1989309" y="3326497"/>
                    </a:lnTo>
                    <a:lnTo>
                      <a:pt x="1989309" y="3406155"/>
                    </a:lnTo>
                    <a:lnTo>
                      <a:pt x="1658028" y="3406155"/>
                    </a:lnTo>
                    <a:lnTo>
                      <a:pt x="1658028" y="3533050"/>
                    </a:lnTo>
                    <a:close/>
                    <a:moveTo>
                      <a:pt x="2721509" y="3533050"/>
                    </a:moveTo>
                    <a:lnTo>
                      <a:pt x="2721509" y="2993050"/>
                    </a:lnTo>
                    <a:lnTo>
                      <a:pt x="2610374" y="2993050"/>
                    </a:lnTo>
                    <a:lnTo>
                      <a:pt x="2610374" y="3332072"/>
                    </a:lnTo>
                    <a:lnTo>
                      <a:pt x="2365383" y="2996750"/>
                    </a:lnTo>
                    <a:lnTo>
                      <a:pt x="2365383" y="2993050"/>
                    </a:lnTo>
                    <a:lnTo>
                      <a:pt x="2254248" y="2993050"/>
                    </a:lnTo>
                    <a:lnTo>
                      <a:pt x="2254248" y="3533050"/>
                    </a:lnTo>
                    <a:lnTo>
                      <a:pt x="2365383" y="3533050"/>
                    </a:lnTo>
                    <a:lnTo>
                      <a:pt x="2365383" y="3195316"/>
                    </a:lnTo>
                    <a:lnTo>
                      <a:pt x="2610374" y="3530639"/>
                    </a:lnTo>
                    <a:lnTo>
                      <a:pt x="2610374" y="3533050"/>
                    </a:lnTo>
                    <a:close/>
                    <a:moveTo>
                      <a:pt x="3240360" y="3957041"/>
                    </a:moveTo>
                    <a:lnTo>
                      <a:pt x="0" y="3957041"/>
                    </a:lnTo>
                    <a:cubicBezTo>
                      <a:pt x="1236" y="2806695"/>
                      <a:pt x="2473" y="1669946"/>
                      <a:pt x="3709" y="519600"/>
                    </a:cubicBezTo>
                    <a:cubicBezTo>
                      <a:pt x="5872" y="183235"/>
                      <a:pt x="181397" y="16834"/>
                      <a:pt x="503091" y="0"/>
                    </a:cubicBezTo>
                    <a:lnTo>
                      <a:pt x="3441061" y="1"/>
                    </a:lnTo>
                    <a:cubicBezTo>
                      <a:pt x="3578904" y="24486"/>
                      <a:pt x="3655553" y="22411"/>
                      <a:pt x="3759198" y="79593"/>
                    </a:cubicBezTo>
                    <a:cubicBezTo>
                      <a:pt x="3885281" y="187263"/>
                      <a:pt x="3932832" y="263653"/>
                      <a:pt x="3933900" y="449681"/>
                    </a:cubicBezTo>
                    <a:cubicBezTo>
                      <a:pt x="3936712" y="939497"/>
                      <a:pt x="3933899" y="2112038"/>
                      <a:pt x="3933899" y="3013339"/>
                    </a:cubicBezTo>
                    <a:lnTo>
                      <a:pt x="3711125" y="3015171"/>
                    </a:lnTo>
                    <a:cubicBezTo>
                      <a:pt x="3710964" y="3066672"/>
                      <a:pt x="3710896" y="3117212"/>
                      <a:pt x="3710896" y="3166612"/>
                    </a:cubicBezTo>
                    <a:lnTo>
                      <a:pt x="3501148" y="3170775"/>
                    </a:lnTo>
                    <a:lnTo>
                      <a:pt x="3501148" y="3349247"/>
                    </a:lnTo>
                    <a:lnTo>
                      <a:pt x="3290598" y="3353687"/>
                    </a:lnTo>
                    <a:lnTo>
                      <a:pt x="3240846" y="335072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Donut 2">
                <a:extLst>
                  <a:ext uri="{FF2B5EF4-FFF2-40B4-BE49-F238E27FC236}">
                    <a16:creationId xmlns="" xmlns:a16="http://schemas.microsoft.com/office/drawing/2014/main" id="{39370A82-A09C-40BF-863E-B980E265B2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04342" y="4352192"/>
                <a:ext cx="237828" cy="258555"/>
              </a:xfrm>
              <a:custGeom>
                <a:avLst/>
                <a:gdLst/>
                <a:ahLst/>
                <a:cxnLst/>
                <a:rect l="l" t="t" r="r" b="b"/>
                <a:pathLst>
                  <a:path w="3708000" h="4031150">
                    <a:moveTo>
                      <a:pt x="2226025" y="2078010"/>
                    </a:moveTo>
                    <a:lnTo>
                      <a:pt x="1976753" y="2339372"/>
                    </a:lnTo>
                    <a:lnTo>
                      <a:pt x="1976910" y="2339581"/>
                    </a:lnTo>
                    <a:lnTo>
                      <a:pt x="1976204" y="2339948"/>
                    </a:lnTo>
                    <a:lnTo>
                      <a:pt x="1975656" y="2340523"/>
                    </a:lnTo>
                    <a:lnTo>
                      <a:pt x="1975499" y="2340314"/>
                    </a:lnTo>
                    <a:lnTo>
                      <a:pt x="1688579" y="2489240"/>
                    </a:lnTo>
                    <a:cubicBezTo>
                      <a:pt x="1740712" y="2519877"/>
                      <a:pt x="1801557" y="2536438"/>
                      <a:pt x="1866270" y="2536438"/>
                    </a:cubicBezTo>
                    <a:cubicBezTo>
                      <a:pt x="2071258" y="2536438"/>
                      <a:pt x="2237434" y="2370262"/>
                      <a:pt x="2237434" y="2165274"/>
                    </a:cubicBezTo>
                    <a:cubicBezTo>
                      <a:pt x="2237434" y="2135129"/>
                      <a:pt x="2233840" y="2105822"/>
                      <a:pt x="2226025" y="2078010"/>
                    </a:cubicBezTo>
                    <a:close/>
                    <a:moveTo>
                      <a:pt x="1866270" y="1794110"/>
                    </a:moveTo>
                    <a:cubicBezTo>
                      <a:pt x="1661282" y="1794110"/>
                      <a:pt x="1495106" y="1960286"/>
                      <a:pt x="1495106" y="2165274"/>
                    </a:cubicBezTo>
                    <a:cubicBezTo>
                      <a:pt x="1495106" y="2194876"/>
                      <a:pt x="1498572" y="2223668"/>
                      <a:pt x="1506052" y="2251046"/>
                    </a:cubicBezTo>
                    <a:lnTo>
                      <a:pt x="1731247" y="2014929"/>
                    </a:lnTo>
                    <a:lnTo>
                      <a:pt x="1731090" y="2014720"/>
                    </a:lnTo>
                    <a:lnTo>
                      <a:pt x="1731796" y="2014353"/>
                    </a:lnTo>
                    <a:lnTo>
                      <a:pt x="1732344" y="2013778"/>
                    </a:lnTo>
                    <a:lnTo>
                      <a:pt x="1732501" y="2013987"/>
                    </a:lnTo>
                    <a:lnTo>
                      <a:pt x="2054335" y="1846939"/>
                    </a:lnTo>
                    <a:cubicBezTo>
                      <a:pt x="1999773" y="1812909"/>
                      <a:pt x="1935217" y="1794110"/>
                      <a:pt x="1866270" y="1794110"/>
                    </a:cubicBezTo>
                    <a:close/>
                    <a:moveTo>
                      <a:pt x="1866270" y="1281021"/>
                    </a:moveTo>
                    <a:lnTo>
                      <a:pt x="1995916" y="1728077"/>
                    </a:lnTo>
                    <a:cubicBezTo>
                      <a:pt x="2049420" y="1742880"/>
                      <a:pt x="2098387" y="1768442"/>
                      <a:pt x="2141027" y="1801941"/>
                    </a:cubicBezTo>
                    <a:lnTo>
                      <a:pt x="2830781" y="1443923"/>
                    </a:lnTo>
                    <a:lnTo>
                      <a:pt x="2293677" y="2007077"/>
                    </a:lnTo>
                    <a:lnTo>
                      <a:pt x="2302169" y="2036187"/>
                    </a:lnTo>
                    <a:lnTo>
                      <a:pt x="2755181" y="2167560"/>
                    </a:lnTo>
                    <a:lnTo>
                      <a:pt x="2301207" y="2299213"/>
                    </a:lnTo>
                    <a:cubicBezTo>
                      <a:pt x="2288949" y="2340747"/>
                      <a:pt x="2270868" y="2379745"/>
                      <a:pt x="2246307" y="2414255"/>
                    </a:cubicBezTo>
                    <a:lnTo>
                      <a:pt x="2368615" y="2636476"/>
                    </a:lnTo>
                    <a:lnTo>
                      <a:pt x="2152396" y="2517472"/>
                    </a:lnTo>
                    <a:cubicBezTo>
                      <a:pt x="2112986" y="2553805"/>
                      <a:pt x="2065424" y="2580505"/>
                      <a:pt x="2013636" y="2598144"/>
                    </a:cubicBezTo>
                    <a:lnTo>
                      <a:pt x="1875846" y="3073280"/>
                    </a:lnTo>
                    <a:lnTo>
                      <a:pt x="1739624" y="2603548"/>
                    </a:lnTo>
                    <a:cubicBezTo>
                      <a:pt x="1688445" y="2589723"/>
                      <a:pt x="1641302" y="2566161"/>
                      <a:pt x="1599709" y="2535368"/>
                    </a:cubicBezTo>
                    <a:lnTo>
                      <a:pt x="877219" y="2910378"/>
                    </a:lnTo>
                    <a:lnTo>
                      <a:pt x="1438400" y="2321979"/>
                    </a:lnTo>
                    <a:lnTo>
                      <a:pt x="1437655" y="2319411"/>
                    </a:lnTo>
                    <a:lnTo>
                      <a:pt x="963153" y="2181805"/>
                    </a:lnTo>
                    <a:lnTo>
                      <a:pt x="1425898" y="2047609"/>
                    </a:lnTo>
                    <a:cubicBezTo>
                      <a:pt x="1440318" y="1991458"/>
                      <a:pt x="1465316" y="1939627"/>
                      <a:pt x="1501635" y="1896529"/>
                    </a:cubicBezTo>
                    <a:lnTo>
                      <a:pt x="1375628" y="1667588"/>
                    </a:lnTo>
                    <a:lnTo>
                      <a:pt x="1605635" y="1794181"/>
                    </a:lnTo>
                    <a:cubicBezTo>
                      <a:pt x="1643852" y="1764149"/>
                      <a:pt x="1688437" y="1742763"/>
                      <a:pt x="1736328" y="1729097"/>
                    </a:cubicBezTo>
                    <a:close/>
                    <a:moveTo>
                      <a:pt x="1801446" y="873772"/>
                    </a:moveTo>
                    <a:cubicBezTo>
                      <a:pt x="1122607" y="899096"/>
                      <a:pt x="577020" y="1443990"/>
                      <a:pt x="550657" y="2122563"/>
                    </a:cubicBezTo>
                    <a:lnTo>
                      <a:pt x="754935" y="2181804"/>
                    </a:lnTo>
                    <a:lnTo>
                      <a:pt x="551187" y="2240891"/>
                    </a:lnTo>
                    <a:cubicBezTo>
                      <a:pt x="582476" y="2925954"/>
                      <a:pt x="1143118" y="3472541"/>
                      <a:pt x="1833783" y="3482192"/>
                    </a:cubicBezTo>
                    <a:lnTo>
                      <a:pt x="1883029" y="3312376"/>
                    </a:lnTo>
                    <a:lnTo>
                      <a:pt x="1931451" y="3479348"/>
                    </a:lnTo>
                    <a:cubicBezTo>
                      <a:pt x="2602724" y="3441618"/>
                      <a:pt x="3137685" y="2895457"/>
                      <a:pt x="3157888" y="2219621"/>
                    </a:cubicBezTo>
                    <a:lnTo>
                      <a:pt x="2970483" y="2165273"/>
                    </a:lnTo>
                    <a:lnTo>
                      <a:pt x="3156785" y="2111246"/>
                    </a:lnTo>
                    <a:cubicBezTo>
                      <a:pt x="3124894" y="1437932"/>
                      <a:pt x="2581609" y="898954"/>
                      <a:pt x="1906553" y="873772"/>
                    </a:cubicBezTo>
                    <a:lnTo>
                      <a:pt x="1853999" y="1054992"/>
                    </a:lnTo>
                    <a:close/>
                    <a:moveTo>
                      <a:pt x="1842112" y="204015"/>
                    </a:moveTo>
                    <a:cubicBezTo>
                      <a:pt x="1750186" y="208331"/>
                      <a:pt x="1671595" y="261235"/>
                      <a:pt x="1631665" y="337724"/>
                    </a:cubicBezTo>
                    <a:cubicBezTo>
                      <a:pt x="1704451" y="327639"/>
                      <a:pt x="1778701" y="323150"/>
                      <a:pt x="1854000" y="323150"/>
                    </a:cubicBezTo>
                    <a:cubicBezTo>
                      <a:pt x="1929687" y="323150"/>
                      <a:pt x="2004315" y="327685"/>
                      <a:pt x="2077458" y="337895"/>
                    </a:cubicBezTo>
                    <a:cubicBezTo>
                      <a:pt x="2032849" y="253989"/>
                      <a:pt x="1942703" y="199292"/>
                      <a:pt x="1842112" y="204015"/>
                    </a:cubicBezTo>
                    <a:close/>
                    <a:moveTo>
                      <a:pt x="1832557" y="511"/>
                    </a:moveTo>
                    <a:cubicBezTo>
                      <a:pt x="2064724" y="-10390"/>
                      <a:pt x="2266043" y="154192"/>
                      <a:pt x="2302551" y="380077"/>
                    </a:cubicBezTo>
                    <a:cubicBezTo>
                      <a:pt x="3110034" y="578670"/>
                      <a:pt x="3708000" y="1308079"/>
                      <a:pt x="3708000" y="2177150"/>
                    </a:cubicBezTo>
                    <a:cubicBezTo>
                      <a:pt x="3708000" y="3201086"/>
                      <a:pt x="2877936" y="4031150"/>
                      <a:pt x="1854000" y="4031150"/>
                    </a:cubicBezTo>
                    <a:cubicBezTo>
                      <a:pt x="830064" y="4031150"/>
                      <a:pt x="0" y="3201086"/>
                      <a:pt x="0" y="2177150"/>
                    </a:cubicBezTo>
                    <a:cubicBezTo>
                      <a:pt x="0" y="1308490"/>
                      <a:pt x="597400" y="579361"/>
                      <a:pt x="1404307" y="380371"/>
                    </a:cubicBezTo>
                    <a:cubicBezTo>
                      <a:pt x="1438620" y="172028"/>
                      <a:pt x="1614858" y="10733"/>
                      <a:pt x="1832557" y="51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19">
                <a:extLst>
                  <a:ext uri="{FF2B5EF4-FFF2-40B4-BE49-F238E27FC236}">
                    <a16:creationId xmlns="" xmlns:a16="http://schemas.microsoft.com/office/drawing/2014/main" id="{61FD6D1E-E2FF-41C4-9663-0EC6238A29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54012" y="3655115"/>
                <a:ext cx="236045" cy="303941"/>
              </a:xfrm>
              <a:custGeom>
                <a:avLst/>
                <a:gdLst/>
                <a:ahLst/>
                <a:cxnLst/>
                <a:rect l="l" t="t" r="r" b="b"/>
                <a:pathLst>
                  <a:path w="3039346" h="3913585">
                    <a:moveTo>
                      <a:pt x="1527178" y="2618567"/>
                    </a:moveTo>
                    <a:cubicBezTo>
                      <a:pt x="1429201" y="2618567"/>
                      <a:pt x="1349775" y="2697993"/>
                      <a:pt x="1349775" y="2795971"/>
                    </a:cubicBezTo>
                    <a:cubicBezTo>
                      <a:pt x="1349775" y="2861110"/>
                      <a:pt x="1384883" y="2918050"/>
                      <a:pt x="1437574" y="2948279"/>
                    </a:cubicBezTo>
                    <a:lnTo>
                      <a:pt x="1275150" y="3311239"/>
                    </a:lnTo>
                    <a:lnTo>
                      <a:pt x="1779206" y="3311239"/>
                    </a:lnTo>
                    <a:lnTo>
                      <a:pt x="1616782" y="2948279"/>
                    </a:lnTo>
                    <a:cubicBezTo>
                      <a:pt x="1669475" y="2918050"/>
                      <a:pt x="1704582" y="2861110"/>
                      <a:pt x="1704582" y="2795971"/>
                    </a:cubicBezTo>
                    <a:cubicBezTo>
                      <a:pt x="1704582" y="2697993"/>
                      <a:pt x="1625156" y="2618567"/>
                      <a:pt x="1527178" y="2618567"/>
                    </a:cubicBezTo>
                    <a:close/>
                    <a:moveTo>
                      <a:pt x="1527178" y="0"/>
                    </a:moveTo>
                    <a:cubicBezTo>
                      <a:pt x="2026975" y="0"/>
                      <a:pt x="2435288" y="391686"/>
                      <a:pt x="2460697" y="884907"/>
                    </a:cubicBezTo>
                    <a:lnTo>
                      <a:pt x="2463282" y="884907"/>
                    </a:lnTo>
                    <a:lnTo>
                      <a:pt x="2463282" y="936104"/>
                    </a:lnTo>
                    <a:lnTo>
                      <a:pt x="2463282" y="1656184"/>
                    </a:lnTo>
                    <a:lnTo>
                      <a:pt x="2067282" y="1656184"/>
                    </a:lnTo>
                    <a:lnTo>
                      <a:pt x="2067282" y="1427425"/>
                    </a:lnTo>
                    <a:lnTo>
                      <a:pt x="2310132" y="1427584"/>
                    </a:lnTo>
                    <a:cubicBezTo>
                      <a:pt x="2310132" y="1320268"/>
                      <a:pt x="2206785" y="1230216"/>
                      <a:pt x="2067282" y="1206340"/>
                    </a:cubicBezTo>
                    <a:lnTo>
                      <a:pt x="2067282" y="936104"/>
                    </a:lnTo>
                    <a:lnTo>
                      <a:pt x="2066786" y="936104"/>
                    </a:lnTo>
                    <a:cubicBezTo>
                      <a:pt x="2066786" y="638087"/>
                      <a:pt x="1825195" y="396496"/>
                      <a:pt x="1527178" y="396496"/>
                    </a:cubicBezTo>
                    <a:cubicBezTo>
                      <a:pt x="1229161" y="396496"/>
                      <a:pt x="987570" y="638087"/>
                      <a:pt x="987570" y="936104"/>
                    </a:cubicBezTo>
                    <a:lnTo>
                      <a:pt x="987074" y="936104"/>
                    </a:lnTo>
                    <a:lnTo>
                      <a:pt x="987074" y="1872209"/>
                    </a:lnTo>
                    <a:lnTo>
                      <a:pt x="2699110" y="1872209"/>
                    </a:lnTo>
                    <a:cubicBezTo>
                      <a:pt x="2887017" y="1872209"/>
                      <a:pt x="3039346" y="2024538"/>
                      <a:pt x="3039346" y="2212445"/>
                    </a:cubicBezTo>
                    <a:lnTo>
                      <a:pt x="3039346" y="3573349"/>
                    </a:lnTo>
                    <a:cubicBezTo>
                      <a:pt x="3039346" y="3761256"/>
                      <a:pt x="2887017" y="3913585"/>
                      <a:pt x="2699110" y="3913585"/>
                    </a:cubicBezTo>
                    <a:lnTo>
                      <a:pt x="340236" y="3913585"/>
                    </a:lnTo>
                    <a:cubicBezTo>
                      <a:pt x="152329" y="3913585"/>
                      <a:pt x="0" y="3761256"/>
                      <a:pt x="0" y="3573349"/>
                    </a:cubicBezTo>
                    <a:lnTo>
                      <a:pt x="0" y="2212445"/>
                    </a:lnTo>
                    <a:cubicBezTo>
                      <a:pt x="0" y="2024538"/>
                      <a:pt x="152329" y="1872209"/>
                      <a:pt x="340236" y="1872209"/>
                    </a:cubicBezTo>
                    <a:lnTo>
                      <a:pt x="591074" y="1872209"/>
                    </a:lnTo>
                    <a:lnTo>
                      <a:pt x="591074" y="936104"/>
                    </a:lnTo>
                    <a:cubicBezTo>
                      <a:pt x="591074" y="419108"/>
                      <a:pt x="1010182" y="0"/>
                      <a:pt x="15271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Rectangle 3">
                <a:extLst>
                  <a:ext uri="{FF2B5EF4-FFF2-40B4-BE49-F238E27FC236}">
                    <a16:creationId xmlns="" xmlns:a16="http://schemas.microsoft.com/office/drawing/2014/main" id="{7A3D986B-B78A-4BE9-B29B-A5B8F58E02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04495" y="2599217"/>
                <a:ext cx="212610" cy="217878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84815">
                    <a:moveTo>
                      <a:pt x="1060704" y="2605404"/>
                    </a:moveTo>
                    <a:lnTo>
                      <a:pt x="1060704" y="3484562"/>
                    </a:lnTo>
                    <a:lnTo>
                      <a:pt x="520704" y="3484562"/>
                    </a:lnTo>
                    <a:lnTo>
                      <a:pt x="520704" y="2921369"/>
                    </a:lnTo>
                    <a:close/>
                    <a:moveTo>
                      <a:pt x="1767636" y="2191764"/>
                    </a:moveTo>
                    <a:lnTo>
                      <a:pt x="1767636" y="3484562"/>
                    </a:lnTo>
                    <a:lnTo>
                      <a:pt x="1227636" y="3484562"/>
                    </a:lnTo>
                    <a:lnTo>
                      <a:pt x="1227636" y="2507729"/>
                    </a:lnTo>
                    <a:close/>
                    <a:moveTo>
                      <a:pt x="727824" y="1898926"/>
                    </a:moveTo>
                    <a:cubicBezTo>
                      <a:pt x="778935" y="1901797"/>
                      <a:pt x="823008" y="1922133"/>
                      <a:pt x="848185" y="1959270"/>
                    </a:cubicBezTo>
                    <a:lnTo>
                      <a:pt x="709850" y="2046427"/>
                    </a:lnTo>
                    <a:cubicBezTo>
                      <a:pt x="695418" y="2025141"/>
                      <a:pt x="659325" y="2023114"/>
                      <a:pt x="628755" y="2041873"/>
                    </a:cubicBezTo>
                    <a:cubicBezTo>
                      <a:pt x="598186" y="2060633"/>
                      <a:pt x="584435" y="2093247"/>
                      <a:pt x="597859" y="2115152"/>
                    </a:cubicBezTo>
                    <a:cubicBezTo>
                      <a:pt x="611284" y="2137057"/>
                      <a:pt x="646923" y="2140159"/>
                      <a:pt x="677935" y="2122121"/>
                    </a:cubicBezTo>
                    <a:lnTo>
                      <a:pt x="677897" y="2122055"/>
                    </a:lnTo>
                    <a:cubicBezTo>
                      <a:pt x="786104" y="2059118"/>
                      <a:pt x="910457" y="2069940"/>
                      <a:pt x="957298" y="2146370"/>
                    </a:cubicBezTo>
                    <a:cubicBezTo>
                      <a:pt x="1004139" y="2222801"/>
                      <a:pt x="956160" y="2336598"/>
                      <a:pt x="849496" y="2402054"/>
                    </a:cubicBezTo>
                    <a:cubicBezTo>
                      <a:pt x="742833" y="2467510"/>
                      <a:pt x="616898" y="2460438"/>
                      <a:pt x="566543" y="2386164"/>
                    </a:cubicBezTo>
                    <a:lnTo>
                      <a:pt x="704879" y="2299007"/>
                    </a:lnTo>
                    <a:cubicBezTo>
                      <a:pt x="719311" y="2320294"/>
                      <a:pt x="755403" y="2322320"/>
                      <a:pt x="785973" y="2303561"/>
                    </a:cubicBezTo>
                    <a:cubicBezTo>
                      <a:pt x="816543" y="2284801"/>
                      <a:pt x="830294" y="2252187"/>
                      <a:pt x="816869" y="2230282"/>
                    </a:cubicBezTo>
                    <a:cubicBezTo>
                      <a:pt x="803444" y="2208377"/>
                      <a:pt x="767805" y="2205275"/>
                      <a:pt x="736793" y="2223313"/>
                    </a:cubicBezTo>
                    <a:lnTo>
                      <a:pt x="736831" y="2223379"/>
                    </a:lnTo>
                    <a:cubicBezTo>
                      <a:pt x="628624" y="2286317"/>
                      <a:pt x="504271" y="2275495"/>
                      <a:pt x="457430" y="2199064"/>
                    </a:cubicBezTo>
                    <a:cubicBezTo>
                      <a:pt x="410589" y="2122633"/>
                      <a:pt x="458569" y="2008836"/>
                      <a:pt x="565232" y="1943380"/>
                    </a:cubicBezTo>
                    <a:cubicBezTo>
                      <a:pt x="618564" y="1910652"/>
                      <a:pt x="676713" y="1896056"/>
                      <a:pt x="727824" y="1898926"/>
                    </a:cubicBezTo>
                    <a:close/>
                    <a:moveTo>
                      <a:pt x="2474568" y="1778124"/>
                    </a:moveTo>
                    <a:lnTo>
                      <a:pt x="2474568" y="3484562"/>
                    </a:lnTo>
                    <a:lnTo>
                      <a:pt x="1934568" y="3484562"/>
                    </a:lnTo>
                    <a:lnTo>
                      <a:pt x="1934568" y="2094088"/>
                    </a:lnTo>
                    <a:close/>
                    <a:moveTo>
                      <a:pt x="1224767" y="1559663"/>
                    </a:moveTo>
                    <a:lnTo>
                      <a:pt x="1357901" y="1788558"/>
                    </a:lnTo>
                    <a:lnTo>
                      <a:pt x="1360429" y="1792904"/>
                    </a:lnTo>
                    <a:lnTo>
                      <a:pt x="1360300" y="1792978"/>
                    </a:lnTo>
                    <a:cubicBezTo>
                      <a:pt x="1407585" y="1877153"/>
                      <a:pt x="1412196" y="1977076"/>
                      <a:pt x="1372257" y="2055997"/>
                    </a:cubicBezTo>
                    <a:cubicBezTo>
                      <a:pt x="1331625" y="2136287"/>
                      <a:pt x="1251098" y="2182566"/>
                      <a:pt x="1161171" y="2177306"/>
                    </a:cubicBezTo>
                    <a:cubicBezTo>
                      <a:pt x="1073551" y="2172181"/>
                      <a:pt x="990060" y="2118890"/>
                      <a:pt x="940792" y="2036981"/>
                    </a:cubicBezTo>
                    <a:lnTo>
                      <a:pt x="940643" y="2037067"/>
                    </a:lnTo>
                    <a:lnTo>
                      <a:pt x="804981" y="1803827"/>
                    </a:lnTo>
                    <a:lnTo>
                      <a:pt x="919468" y="1737237"/>
                    </a:lnTo>
                    <a:lnTo>
                      <a:pt x="1052024" y="1965138"/>
                    </a:lnTo>
                    <a:lnTo>
                      <a:pt x="1052135" y="1965075"/>
                    </a:lnTo>
                    <a:cubicBezTo>
                      <a:pt x="1074300" y="2003905"/>
                      <a:pt x="1113155" y="2029329"/>
                      <a:pt x="1153985" y="2031717"/>
                    </a:cubicBezTo>
                    <a:cubicBezTo>
                      <a:pt x="1194815" y="2034105"/>
                      <a:pt x="1231378" y="2013093"/>
                      <a:pt x="1249826" y="1976638"/>
                    </a:cubicBezTo>
                    <a:cubicBezTo>
                      <a:pt x="1268275" y="1940183"/>
                      <a:pt x="1265788" y="1893859"/>
                      <a:pt x="1243308" y="1855210"/>
                    </a:cubicBezTo>
                    <a:lnTo>
                      <a:pt x="1243414" y="1855148"/>
                    </a:lnTo>
                    <a:lnTo>
                      <a:pt x="1110280" y="1626253"/>
                    </a:lnTo>
                    <a:close/>
                    <a:moveTo>
                      <a:pt x="1640138" y="1367306"/>
                    </a:moveTo>
                    <a:cubicBezTo>
                      <a:pt x="1702502" y="1369961"/>
                      <a:pt x="1763949" y="1394172"/>
                      <a:pt x="1812541" y="1439430"/>
                    </a:cubicBezTo>
                    <a:lnTo>
                      <a:pt x="1703977" y="1555990"/>
                    </a:lnTo>
                    <a:cubicBezTo>
                      <a:pt x="1664170" y="1518915"/>
                      <a:pt x="1603302" y="1516323"/>
                      <a:pt x="1560488" y="1549881"/>
                    </a:cubicBezTo>
                    <a:cubicBezTo>
                      <a:pt x="1517674" y="1583438"/>
                      <a:pt x="1505649" y="1643162"/>
                      <a:pt x="1532141" y="1690673"/>
                    </a:cubicBezTo>
                    <a:cubicBezTo>
                      <a:pt x="1558633" y="1738185"/>
                      <a:pt x="1615761" y="1759350"/>
                      <a:pt x="1666814" y="1740568"/>
                    </a:cubicBezTo>
                    <a:cubicBezTo>
                      <a:pt x="1717867" y="1721786"/>
                      <a:pt x="1747658" y="1668643"/>
                      <a:pt x="1737042" y="1615291"/>
                    </a:cubicBezTo>
                    <a:lnTo>
                      <a:pt x="1893267" y="1584208"/>
                    </a:lnTo>
                    <a:cubicBezTo>
                      <a:pt x="1919183" y="1714462"/>
                      <a:pt x="1846451" y="1844204"/>
                      <a:pt x="1721811" y="1890058"/>
                    </a:cubicBezTo>
                    <a:cubicBezTo>
                      <a:pt x="1597171" y="1935912"/>
                      <a:pt x="1457698" y="1884239"/>
                      <a:pt x="1393021" y="1768245"/>
                    </a:cubicBezTo>
                    <a:cubicBezTo>
                      <a:pt x="1328344" y="1652252"/>
                      <a:pt x="1357701" y="1506440"/>
                      <a:pt x="1462228" y="1424513"/>
                    </a:cubicBezTo>
                    <a:cubicBezTo>
                      <a:pt x="1514491" y="1383550"/>
                      <a:pt x="1577773" y="1364650"/>
                      <a:pt x="1640138" y="1367306"/>
                    </a:cubicBezTo>
                    <a:close/>
                    <a:moveTo>
                      <a:pt x="3181500" y="1364483"/>
                    </a:moveTo>
                    <a:lnTo>
                      <a:pt x="3181500" y="3484562"/>
                    </a:lnTo>
                    <a:lnTo>
                      <a:pt x="2641500" y="3484562"/>
                    </a:lnTo>
                    <a:lnTo>
                      <a:pt x="2641500" y="1680448"/>
                    </a:lnTo>
                    <a:close/>
                    <a:moveTo>
                      <a:pt x="2141599" y="1075636"/>
                    </a:moveTo>
                    <a:cubicBezTo>
                      <a:pt x="2203963" y="1078291"/>
                      <a:pt x="2265410" y="1102502"/>
                      <a:pt x="2314002" y="1147760"/>
                    </a:cubicBezTo>
                    <a:lnTo>
                      <a:pt x="2205438" y="1264320"/>
                    </a:lnTo>
                    <a:cubicBezTo>
                      <a:pt x="2165631" y="1227245"/>
                      <a:pt x="2104763" y="1224653"/>
                      <a:pt x="2061949" y="1258211"/>
                    </a:cubicBezTo>
                    <a:cubicBezTo>
                      <a:pt x="2019135" y="1291768"/>
                      <a:pt x="2007110" y="1351492"/>
                      <a:pt x="2033602" y="1399003"/>
                    </a:cubicBezTo>
                    <a:cubicBezTo>
                      <a:pt x="2060094" y="1446515"/>
                      <a:pt x="2117222" y="1467680"/>
                      <a:pt x="2168275" y="1448898"/>
                    </a:cubicBezTo>
                    <a:cubicBezTo>
                      <a:pt x="2219328" y="1430116"/>
                      <a:pt x="2249119" y="1376973"/>
                      <a:pt x="2238503" y="1323621"/>
                    </a:cubicBezTo>
                    <a:lnTo>
                      <a:pt x="2394728" y="1292538"/>
                    </a:lnTo>
                    <a:cubicBezTo>
                      <a:pt x="2420644" y="1422792"/>
                      <a:pt x="2347912" y="1552534"/>
                      <a:pt x="2223272" y="1598388"/>
                    </a:cubicBezTo>
                    <a:cubicBezTo>
                      <a:pt x="2098632" y="1644242"/>
                      <a:pt x="1959159" y="1592569"/>
                      <a:pt x="1894482" y="1476575"/>
                    </a:cubicBezTo>
                    <a:cubicBezTo>
                      <a:pt x="1829805" y="1360582"/>
                      <a:pt x="1859162" y="1214770"/>
                      <a:pt x="1963689" y="1132843"/>
                    </a:cubicBezTo>
                    <a:cubicBezTo>
                      <a:pt x="2015952" y="1091880"/>
                      <a:pt x="2079234" y="1072980"/>
                      <a:pt x="2141599" y="1075636"/>
                    </a:cubicBezTo>
                    <a:close/>
                    <a:moveTo>
                      <a:pt x="3888432" y="950843"/>
                    </a:moveTo>
                    <a:lnTo>
                      <a:pt x="3888432" y="3484562"/>
                    </a:lnTo>
                    <a:lnTo>
                      <a:pt x="3348432" y="3484562"/>
                    </a:lnTo>
                    <a:lnTo>
                      <a:pt x="3348432" y="1266808"/>
                    </a:lnTo>
                    <a:close/>
                    <a:moveTo>
                      <a:pt x="2612541" y="752479"/>
                    </a:moveTo>
                    <a:lnTo>
                      <a:pt x="2676292" y="862085"/>
                    </a:lnTo>
                    <a:lnTo>
                      <a:pt x="2428666" y="1006115"/>
                    </a:lnTo>
                    <a:lnTo>
                      <a:pt x="2468686" y="1074919"/>
                    </a:lnTo>
                    <a:lnTo>
                      <a:pt x="2716312" y="930890"/>
                    </a:lnTo>
                    <a:lnTo>
                      <a:pt x="2780063" y="1040496"/>
                    </a:lnTo>
                    <a:lnTo>
                      <a:pt x="2532437" y="1184525"/>
                    </a:lnTo>
                    <a:lnTo>
                      <a:pt x="2572457" y="1253330"/>
                    </a:lnTo>
                    <a:lnTo>
                      <a:pt x="2820083" y="1109301"/>
                    </a:lnTo>
                    <a:lnTo>
                      <a:pt x="2883834" y="1218907"/>
                    </a:lnTo>
                    <a:lnTo>
                      <a:pt x="2534013" y="1422377"/>
                    </a:lnTo>
                    <a:lnTo>
                      <a:pt x="2470261" y="1312771"/>
                    </a:lnTo>
                    <a:lnTo>
                      <a:pt x="2470262" y="1312771"/>
                    </a:lnTo>
                    <a:lnTo>
                      <a:pt x="2430242" y="1243966"/>
                    </a:lnTo>
                    <a:lnTo>
                      <a:pt x="2366491" y="1134360"/>
                    </a:lnTo>
                    <a:lnTo>
                      <a:pt x="2366491" y="1134360"/>
                    </a:lnTo>
                    <a:lnTo>
                      <a:pt x="2326471" y="1065555"/>
                    </a:lnTo>
                    <a:lnTo>
                      <a:pt x="2262720" y="955949"/>
                    </a:lnTo>
                    <a:close/>
                    <a:moveTo>
                      <a:pt x="3001911" y="576226"/>
                    </a:moveTo>
                    <a:cubicBezTo>
                      <a:pt x="3053022" y="579097"/>
                      <a:pt x="3097095" y="599433"/>
                      <a:pt x="3122273" y="636570"/>
                    </a:cubicBezTo>
                    <a:lnTo>
                      <a:pt x="2983937" y="723727"/>
                    </a:lnTo>
                    <a:cubicBezTo>
                      <a:pt x="2969505" y="702441"/>
                      <a:pt x="2933412" y="700414"/>
                      <a:pt x="2902842" y="719173"/>
                    </a:cubicBezTo>
                    <a:cubicBezTo>
                      <a:pt x="2872273" y="737933"/>
                      <a:pt x="2858522" y="770547"/>
                      <a:pt x="2871946" y="792452"/>
                    </a:cubicBezTo>
                    <a:cubicBezTo>
                      <a:pt x="2885371" y="814357"/>
                      <a:pt x="2921011" y="817459"/>
                      <a:pt x="2952022" y="799421"/>
                    </a:cubicBezTo>
                    <a:lnTo>
                      <a:pt x="2951984" y="799355"/>
                    </a:lnTo>
                    <a:cubicBezTo>
                      <a:pt x="3060191" y="736418"/>
                      <a:pt x="3184544" y="747240"/>
                      <a:pt x="3231385" y="823670"/>
                    </a:cubicBezTo>
                    <a:cubicBezTo>
                      <a:pt x="3278226" y="900101"/>
                      <a:pt x="3230247" y="1013898"/>
                      <a:pt x="3123583" y="1079354"/>
                    </a:cubicBezTo>
                    <a:cubicBezTo>
                      <a:pt x="3016920" y="1144810"/>
                      <a:pt x="2890986" y="1137738"/>
                      <a:pt x="2840630" y="1063464"/>
                    </a:cubicBezTo>
                    <a:lnTo>
                      <a:pt x="2978966" y="976307"/>
                    </a:lnTo>
                    <a:cubicBezTo>
                      <a:pt x="2993398" y="997594"/>
                      <a:pt x="3029490" y="999620"/>
                      <a:pt x="3060060" y="980861"/>
                    </a:cubicBezTo>
                    <a:cubicBezTo>
                      <a:pt x="3090630" y="962101"/>
                      <a:pt x="3104381" y="929487"/>
                      <a:pt x="3090956" y="907582"/>
                    </a:cubicBezTo>
                    <a:cubicBezTo>
                      <a:pt x="3077531" y="885677"/>
                      <a:pt x="3041892" y="882575"/>
                      <a:pt x="3010880" y="900613"/>
                    </a:cubicBezTo>
                    <a:lnTo>
                      <a:pt x="3010918" y="900679"/>
                    </a:lnTo>
                    <a:cubicBezTo>
                      <a:pt x="2902711" y="963617"/>
                      <a:pt x="2778358" y="952795"/>
                      <a:pt x="2731517" y="876364"/>
                    </a:cubicBezTo>
                    <a:cubicBezTo>
                      <a:pt x="2684676" y="799933"/>
                      <a:pt x="2732656" y="686136"/>
                      <a:pt x="2839319" y="620680"/>
                    </a:cubicBezTo>
                    <a:cubicBezTo>
                      <a:pt x="2892651" y="587952"/>
                      <a:pt x="2950800" y="573356"/>
                      <a:pt x="3001911" y="576226"/>
                    </a:cubicBezTo>
                    <a:close/>
                    <a:moveTo>
                      <a:pt x="3433408" y="325251"/>
                    </a:moveTo>
                    <a:cubicBezTo>
                      <a:pt x="3484519" y="328122"/>
                      <a:pt x="3528592" y="348458"/>
                      <a:pt x="3553770" y="385595"/>
                    </a:cubicBezTo>
                    <a:lnTo>
                      <a:pt x="3415434" y="472752"/>
                    </a:lnTo>
                    <a:cubicBezTo>
                      <a:pt x="3401002" y="451466"/>
                      <a:pt x="3364909" y="449439"/>
                      <a:pt x="3334339" y="468198"/>
                    </a:cubicBezTo>
                    <a:cubicBezTo>
                      <a:pt x="3303770" y="486958"/>
                      <a:pt x="3290019" y="519572"/>
                      <a:pt x="3303443" y="541477"/>
                    </a:cubicBezTo>
                    <a:cubicBezTo>
                      <a:pt x="3316868" y="563382"/>
                      <a:pt x="3352508" y="566484"/>
                      <a:pt x="3383519" y="548446"/>
                    </a:cubicBezTo>
                    <a:lnTo>
                      <a:pt x="3383481" y="548380"/>
                    </a:lnTo>
                    <a:cubicBezTo>
                      <a:pt x="3491688" y="485443"/>
                      <a:pt x="3616041" y="496264"/>
                      <a:pt x="3662882" y="572695"/>
                    </a:cubicBezTo>
                    <a:cubicBezTo>
                      <a:pt x="3709723" y="649126"/>
                      <a:pt x="3661744" y="762923"/>
                      <a:pt x="3555080" y="828379"/>
                    </a:cubicBezTo>
                    <a:cubicBezTo>
                      <a:pt x="3448417" y="893835"/>
                      <a:pt x="3322483" y="886763"/>
                      <a:pt x="3272127" y="812489"/>
                    </a:cubicBezTo>
                    <a:lnTo>
                      <a:pt x="3410463" y="725332"/>
                    </a:lnTo>
                    <a:cubicBezTo>
                      <a:pt x="3424895" y="746619"/>
                      <a:pt x="3460987" y="748645"/>
                      <a:pt x="3491557" y="729886"/>
                    </a:cubicBezTo>
                    <a:cubicBezTo>
                      <a:pt x="3522127" y="711126"/>
                      <a:pt x="3535878" y="678512"/>
                      <a:pt x="3522453" y="656607"/>
                    </a:cubicBezTo>
                    <a:cubicBezTo>
                      <a:pt x="3509028" y="634702"/>
                      <a:pt x="3473389" y="631600"/>
                      <a:pt x="3442377" y="649638"/>
                    </a:cubicBezTo>
                    <a:lnTo>
                      <a:pt x="3442415" y="649704"/>
                    </a:lnTo>
                    <a:cubicBezTo>
                      <a:pt x="3334208" y="712642"/>
                      <a:pt x="3209855" y="701820"/>
                      <a:pt x="3163014" y="625389"/>
                    </a:cubicBezTo>
                    <a:cubicBezTo>
                      <a:pt x="3116173" y="548958"/>
                      <a:pt x="3164153" y="435161"/>
                      <a:pt x="3270816" y="369705"/>
                    </a:cubicBezTo>
                    <a:cubicBezTo>
                      <a:pt x="3324148" y="336977"/>
                      <a:pt x="3382297" y="322381"/>
                      <a:pt x="3433408" y="325251"/>
                    </a:cubicBezTo>
                    <a:close/>
                    <a:moveTo>
                      <a:pt x="0" y="0"/>
                    </a:moveTo>
                    <a:lnTo>
                      <a:pt x="360000" y="0"/>
                    </a:lnTo>
                    <a:lnTo>
                      <a:pt x="360000" y="3624815"/>
                    </a:lnTo>
                    <a:lnTo>
                      <a:pt x="3888432" y="3624815"/>
                    </a:lnTo>
                    <a:lnTo>
                      <a:pt x="3888432" y="3984815"/>
                    </a:lnTo>
                    <a:lnTo>
                      <a:pt x="0" y="3984815"/>
                    </a:lnTo>
                    <a:lnTo>
                      <a:pt x="0" y="3888432"/>
                    </a:lnTo>
                    <a:lnTo>
                      <a:pt x="0" y="362481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" name="Block Arc 21">
                <a:extLst>
                  <a:ext uri="{FF2B5EF4-FFF2-40B4-BE49-F238E27FC236}">
                    <a16:creationId xmlns="" xmlns:a16="http://schemas.microsoft.com/office/drawing/2014/main" id="{1AA31301-7342-45D5-8FE4-F0EFFCEC45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47613" y="4534329"/>
                <a:ext cx="179275" cy="245686"/>
              </a:xfrm>
              <a:custGeom>
                <a:avLst/>
                <a:gdLst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641823 w 1649823"/>
                  <a:gd name="connsiteY16" fmla="*/ 1880682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3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50449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50449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8879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50401 w 1649823"/>
                  <a:gd name="connsiteY18" fmla="*/ 2257063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49823" h="2260987">
                    <a:moveTo>
                      <a:pt x="948296" y="0"/>
                    </a:moveTo>
                    <a:cubicBezTo>
                      <a:pt x="1069547" y="82"/>
                      <a:pt x="1190777" y="31540"/>
                      <a:pt x="1299369" y="94365"/>
                    </a:cubicBezTo>
                    <a:cubicBezTo>
                      <a:pt x="1516553" y="220016"/>
                      <a:pt x="1650161" y="452031"/>
                      <a:pt x="1649823" y="702944"/>
                    </a:cubicBezTo>
                    <a:lnTo>
                      <a:pt x="1257111" y="702416"/>
                    </a:lnTo>
                    <a:cubicBezTo>
                      <a:pt x="1257260" y="591869"/>
                      <a:pt x="1198395" y="489648"/>
                      <a:pt x="1102708" y="434288"/>
                    </a:cubicBezTo>
                    <a:cubicBezTo>
                      <a:pt x="1007021" y="378929"/>
                      <a:pt x="889062" y="378849"/>
                      <a:pt x="793301" y="434080"/>
                    </a:cubicBezTo>
                    <a:cubicBezTo>
                      <a:pt x="699825" y="487993"/>
                      <a:pt x="641374" y="586604"/>
                      <a:pt x="639582" y="694124"/>
                    </a:cubicBezTo>
                    <a:lnTo>
                      <a:pt x="641823" y="694124"/>
                    </a:lnTo>
                    <a:lnTo>
                      <a:pt x="641823" y="922486"/>
                    </a:lnTo>
                    <a:lnTo>
                      <a:pt x="1090531" y="922486"/>
                    </a:lnTo>
                    <a:lnTo>
                      <a:pt x="1090531" y="1210486"/>
                    </a:lnTo>
                    <a:lnTo>
                      <a:pt x="641823" y="1210486"/>
                    </a:lnTo>
                    <a:lnTo>
                      <a:pt x="641823" y="1308697"/>
                    </a:lnTo>
                    <a:lnTo>
                      <a:pt x="1080000" y="1308697"/>
                    </a:lnTo>
                    <a:lnTo>
                      <a:pt x="1080000" y="1596697"/>
                    </a:lnTo>
                    <a:lnTo>
                      <a:pt x="641823" y="1596697"/>
                    </a:lnTo>
                    <a:cubicBezTo>
                      <a:pt x="616973" y="1735828"/>
                      <a:pt x="568580" y="1816102"/>
                      <a:pt x="488799" y="1884606"/>
                    </a:cubicBezTo>
                    <a:lnTo>
                      <a:pt x="1534707" y="1880682"/>
                    </a:lnTo>
                    <a:cubicBezTo>
                      <a:pt x="1536015" y="2004834"/>
                      <a:pt x="1537322" y="2128987"/>
                      <a:pt x="1538630" y="2253139"/>
                    </a:cubicBezTo>
                    <a:lnTo>
                      <a:pt x="85082" y="2260987"/>
                    </a:lnTo>
                    <a:lnTo>
                      <a:pt x="10531" y="1880682"/>
                    </a:lnTo>
                    <a:lnTo>
                      <a:pt x="14323" y="1892454"/>
                    </a:lnTo>
                    <a:cubicBezTo>
                      <a:pt x="142499" y="1821335"/>
                      <a:pt x="231436" y="1758063"/>
                      <a:pt x="245823" y="1596697"/>
                    </a:cubicBezTo>
                    <a:lnTo>
                      <a:pt x="0" y="1596697"/>
                    </a:lnTo>
                    <a:lnTo>
                      <a:pt x="0" y="1308697"/>
                    </a:lnTo>
                    <a:lnTo>
                      <a:pt x="245823" y="1308697"/>
                    </a:lnTo>
                    <a:lnTo>
                      <a:pt x="245823" y="1210486"/>
                    </a:lnTo>
                    <a:lnTo>
                      <a:pt x="10531" y="1210486"/>
                    </a:lnTo>
                    <a:lnTo>
                      <a:pt x="10531" y="922486"/>
                    </a:lnTo>
                    <a:lnTo>
                      <a:pt x="245823" y="922486"/>
                    </a:lnTo>
                    <a:lnTo>
                      <a:pt x="245823" y="694124"/>
                    </a:lnTo>
                    <a:lnTo>
                      <a:pt x="246347" y="694124"/>
                    </a:lnTo>
                    <a:cubicBezTo>
                      <a:pt x="248640" y="446240"/>
                      <a:pt x="382021" y="217938"/>
                      <a:pt x="597097" y="93893"/>
                    </a:cubicBezTo>
                    <a:cubicBezTo>
                      <a:pt x="705773" y="31214"/>
                      <a:pt x="827045" y="-81"/>
                      <a:pt x="948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23">
                <a:extLst>
                  <a:ext uri="{FF2B5EF4-FFF2-40B4-BE49-F238E27FC236}">
                    <a16:creationId xmlns="" xmlns:a16="http://schemas.microsoft.com/office/drawing/2014/main" id="{50FF0BAB-A889-4A3A-BCD5-1C8627A553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05193" y="3010092"/>
                <a:ext cx="201972" cy="245686"/>
              </a:xfrm>
              <a:custGeom>
                <a:avLst/>
                <a:gdLst/>
                <a:ahLst/>
                <a:cxnLst/>
                <a:rect l="l" t="t" r="r" b="b"/>
                <a:pathLst>
                  <a:path w="3201962" h="3894964">
                    <a:moveTo>
                      <a:pt x="230584" y="0"/>
                    </a:moveTo>
                    <a:lnTo>
                      <a:pt x="393650" y="0"/>
                    </a:lnTo>
                    <a:lnTo>
                      <a:pt x="806648" y="0"/>
                    </a:lnTo>
                    <a:lnTo>
                      <a:pt x="3201962" y="0"/>
                    </a:lnTo>
                    <a:lnTo>
                      <a:pt x="3201962" y="649007"/>
                    </a:lnTo>
                    <a:lnTo>
                      <a:pt x="806648" y="649007"/>
                    </a:lnTo>
                    <a:lnTo>
                      <a:pt x="806648" y="1720444"/>
                    </a:lnTo>
                    <a:lnTo>
                      <a:pt x="3017140" y="1720444"/>
                    </a:lnTo>
                    <a:lnTo>
                      <a:pt x="3017140" y="2369451"/>
                    </a:lnTo>
                    <a:lnTo>
                      <a:pt x="806648" y="2369451"/>
                    </a:lnTo>
                    <a:lnTo>
                      <a:pt x="806648" y="2584541"/>
                    </a:lnTo>
                    <a:lnTo>
                      <a:pt x="2169844" y="2584541"/>
                    </a:lnTo>
                    <a:lnTo>
                      <a:pt x="2169844" y="3125069"/>
                    </a:lnTo>
                    <a:lnTo>
                      <a:pt x="806648" y="3125069"/>
                    </a:lnTo>
                    <a:lnTo>
                      <a:pt x="806648" y="3894964"/>
                    </a:lnTo>
                    <a:lnTo>
                      <a:pt x="230584" y="3894964"/>
                    </a:lnTo>
                    <a:lnTo>
                      <a:pt x="230584" y="3125069"/>
                    </a:lnTo>
                    <a:lnTo>
                      <a:pt x="0" y="3125069"/>
                    </a:lnTo>
                    <a:lnTo>
                      <a:pt x="0" y="2584541"/>
                    </a:lnTo>
                    <a:lnTo>
                      <a:pt x="230584" y="258454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" name="Isosceles Triangle 33">
                <a:extLst>
                  <a:ext uri="{FF2B5EF4-FFF2-40B4-BE49-F238E27FC236}">
                    <a16:creationId xmlns="" xmlns:a16="http://schemas.microsoft.com/office/drawing/2014/main" id="{E1BD25E7-365A-47AF-AF39-E8B1429C58E7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3168890" y="2274975"/>
                <a:ext cx="245686" cy="245686"/>
              </a:xfrm>
              <a:custGeom>
                <a:avLst/>
                <a:gdLst/>
                <a:ahLst/>
                <a:cxnLst/>
                <a:rect l="l" t="t" r="r" b="b"/>
                <a:pathLst>
                  <a:path w="3982665" h="3915008">
                    <a:moveTo>
                      <a:pt x="0" y="2664000"/>
                    </a:moveTo>
                    <a:lnTo>
                      <a:pt x="1911318" y="72000"/>
                    </a:lnTo>
                    <a:lnTo>
                      <a:pt x="1142725" y="2655962"/>
                    </a:lnTo>
                    <a:close/>
                    <a:moveTo>
                      <a:pt x="3982665" y="2664000"/>
                    </a:moveTo>
                    <a:lnTo>
                      <a:pt x="2839940" y="2655962"/>
                    </a:lnTo>
                    <a:lnTo>
                      <a:pt x="2071347" y="72000"/>
                    </a:lnTo>
                    <a:close/>
                    <a:moveTo>
                      <a:pt x="2621333" y="2664000"/>
                    </a:moveTo>
                    <a:lnTo>
                      <a:pt x="1361333" y="2664000"/>
                    </a:lnTo>
                    <a:lnTo>
                      <a:pt x="1991333" y="0"/>
                    </a:lnTo>
                    <a:close/>
                    <a:moveTo>
                      <a:pt x="1806654" y="3915007"/>
                    </a:moveTo>
                    <a:lnTo>
                      <a:pt x="726654" y="3915007"/>
                    </a:lnTo>
                    <a:lnTo>
                      <a:pt x="1266654" y="2835007"/>
                    </a:lnTo>
                    <a:close/>
                    <a:moveTo>
                      <a:pt x="555902" y="3915008"/>
                    </a:moveTo>
                    <a:lnTo>
                      <a:pt x="15902" y="2835008"/>
                    </a:lnTo>
                    <a:lnTo>
                      <a:pt x="1095902" y="2835008"/>
                    </a:lnTo>
                    <a:close/>
                    <a:moveTo>
                      <a:pt x="1977406" y="3915008"/>
                    </a:moveTo>
                    <a:lnTo>
                      <a:pt x="1437406" y="2835008"/>
                    </a:lnTo>
                    <a:lnTo>
                      <a:pt x="2517406" y="2835008"/>
                    </a:lnTo>
                    <a:close/>
                    <a:moveTo>
                      <a:pt x="3228158" y="3915008"/>
                    </a:moveTo>
                    <a:lnTo>
                      <a:pt x="2148158" y="3915008"/>
                    </a:lnTo>
                    <a:lnTo>
                      <a:pt x="2688158" y="2835008"/>
                    </a:lnTo>
                    <a:close/>
                    <a:moveTo>
                      <a:pt x="3398910" y="3915008"/>
                    </a:moveTo>
                    <a:lnTo>
                      <a:pt x="2858910" y="2835008"/>
                    </a:lnTo>
                    <a:lnTo>
                      <a:pt x="3938910" y="283500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" name="Rounded Rectangle 5">
                <a:extLst>
                  <a:ext uri="{FF2B5EF4-FFF2-40B4-BE49-F238E27FC236}">
                    <a16:creationId xmlns="" xmlns:a16="http://schemas.microsoft.com/office/drawing/2014/main" id="{0408002E-B07D-4BB6-BA22-CEA56C5AC91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78507" y="3266787"/>
                <a:ext cx="245686" cy="245686"/>
              </a:xfrm>
              <a:custGeom>
                <a:avLst/>
                <a:gdLst/>
                <a:ahLst/>
                <a:cxnLst/>
                <a:rect l="l" t="t" r="r" b="b"/>
                <a:pathLst>
                  <a:path w="3928707" h="3954781">
                    <a:moveTo>
                      <a:pt x="2773336" y="2238726"/>
                    </a:moveTo>
                    <a:cubicBezTo>
                      <a:pt x="2746826" y="2238726"/>
                      <a:pt x="2725335" y="2260217"/>
                      <a:pt x="2725335" y="2286727"/>
                    </a:cubicBezTo>
                    <a:lnTo>
                      <a:pt x="2725335" y="2478725"/>
                    </a:lnTo>
                    <a:cubicBezTo>
                      <a:pt x="2725335" y="2505235"/>
                      <a:pt x="2746826" y="2526726"/>
                      <a:pt x="2773336" y="2526726"/>
                    </a:cubicBezTo>
                    <a:lnTo>
                      <a:pt x="2965334" y="2526726"/>
                    </a:lnTo>
                    <a:cubicBezTo>
                      <a:pt x="2991844" y="2526726"/>
                      <a:pt x="3013335" y="2505235"/>
                      <a:pt x="3013335" y="2478725"/>
                    </a:cubicBezTo>
                    <a:lnTo>
                      <a:pt x="3013335" y="2286727"/>
                    </a:lnTo>
                    <a:cubicBezTo>
                      <a:pt x="3013335" y="2260217"/>
                      <a:pt x="2991844" y="2238726"/>
                      <a:pt x="2965334" y="2238726"/>
                    </a:cubicBezTo>
                    <a:close/>
                    <a:moveTo>
                      <a:pt x="2313922" y="2238726"/>
                    </a:moveTo>
                    <a:cubicBezTo>
                      <a:pt x="2287412" y="2238726"/>
                      <a:pt x="2265921" y="2260217"/>
                      <a:pt x="2265921" y="2286727"/>
                    </a:cubicBezTo>
                    <a:lnTo>
                      <a:pt x="2265921" y="2478725"/>
                    </a:lnTo>
                    <a:cubicBezTo>
                      <a:pt x="2265921" y="2505235"/>
                      <a:pt x="2287412" y="2526726"/>
                      <a:pt x="2313922" y="2526726"/>
                    </a:cubicBezTo>
                    <a:lnTo>
                      <a:pt x="2505920" y="2526726"/>
                    </a:lnTo>
                    <a:cubicBezTo>
                      <a:pt x="2532430" y="2526726"/>
                      <a:pt x="2553921" y="2505235"/>
                      <a:pt x="2553921" y="2478725"/>
                    </a:cubicBezTo>
                    <a:lnTo>
                      <a:pt x="2553921" y="2286727"/>
                    </a:lnTo>
                    <a:cubicBezTo>
                      <a:pt x="2553921" y="2260217"/>
                      <a:pt x="2532430" y="2238726"/>
                      <a:pt x="2505920" y="2238726"/>
                    </a:cubicBezTo>
                    <a:close/>
                    <a:moveTo>
                      <a:pt x="1854508" y="2238726"/>
                    </a:moveTo>
                    <a:cubicBezTo>
                      <a:pt x="1827998" y="2238726"/>
                      <a:pt x="1806507" y="2260217"/>
                      <a:pt x="1806507" y="2286727"/>
                    </a:cubicBezTo>
                    <a:lnTo>
                      <a:pt x="1806507" y="2478725"/>
                    </a:lnTo>
                    <a:cubicBezTo>
                      <a:pt x="1806507" y="2505235"/>
                      <a:pt x="1827998" y="2526726"/>
                      <a:pt x="1854508" y="2526726"/>
                    </a:cubicBezTo>
                    <a:lnTo>
                      <a:pt x="2046506" y="2526726"/>
                    </a:lnTo>
                    <a:cubicBezTo>
                      <a:pt x="2073016" y="2526726"/>
                      <a:pt x="2094507" y="2505235"/>
                      <a:pt x="2094507" y="2478725"/>
                    </a:cubicBezTo>
                    <a:lnTo>
                      <a:pt x="2094507" y="2286727"/>
                    </a:lnTo>
                    <a:cubicBezTo>
                      <a:pt x="2094507" y="2260217"/>
                      <a:pt x="2073016" y="2238726"/>
                      <a:pt x="2046506" y="2238726"/>
                    </a:cubicBezTo>
                    <a:close/>
                    <a:moveTo>
                      <a:pt x="879732" y="2133675"/>
                    </a:moveTo>
                    <a:cubicBezTo>
                      <a:pt x="767330" y="2133675"/>
                      <a:pt x="676210" y="2224795"/>
                      <a:pt x="676210" y="2337197"/>
                    </a:cubicBezTo>
                    <a:cubicBezTo>
                      <a:pt x="676210" y="2449599"/>
                      <a:pt x="767330" y="2540719"/>
                      <a:pt x="879732" y="2540719"/>
                    </a:cubicBezTo>
                    <a:cubicBezTo>
                      <a:pt x="956121" y="2540719"/>
                      <a:pt x="1022681" y="2498634"/>
                      <a:pt x="1054808" y="2434886"/>
                    </a:cubicBezTo>
                    <a:lnTo>
                      <a:pt x="1469273" y="2434887"/>
                    </a:lnTo>
                    <a:cubicBezTo>
                      <a:pt x="1529381" y="2434887"/>
                      <a:pt x="1578108" y="2386160"/>
                      <a:pt x="1578108" y="2326052"/>
                    </a:cubicBezTo>
                    <a:cubicBezTo>
                      <a:pt x="1578108" y="2265944"/>
                      <a:pt x="1529381" y="2217217"/>
                      <a:pt x="1469273" y="2217217"/>
                    </a:cubicBezTo>
                    <a:lnTo>
                      <a:pt x="1039779" y="2217217"/>
                    </a:lnTo>
                    <a:cubicBezTo>
                      <a:pt x="1005455" y="2165662"/>
                      <a:pt x="946329" y="2133675"/>
                      <a:pt x="879732" y="2133675"/>
                    </a:cubicBezTo>
                    <a:close/>
                    <a:moveTo>
                      <a:pt x="2773336" y="1699178"/>
                    </a:moveTo>
                    <a:cubicBezTo>
                      <a:pt x="2746826" y="1699178"/>
                      <a:pt x="2725335" y="1720669"/>
                      <a:pt x="2725335" y="1747179"/>
                    </a:cubicBezTo>
                    <a:lnTo>
                      <a:pt x="2725335" y="1939177"/>
                    </a:lnTo>
                    <a:cubicBezTo>
                      <a:pt x="2725335" y="1965687"/>
                      <a:pt x="2746826" y="1987178"/>
                      <a:pt x="2773336" y="1987178"/>
                    </a:cubicBezTo>
                    <a:lnTo>
                      <a:pt x="2965334" y="1987178"/>
                    </a:lnTo>
                    <a:cubicBezTo>
                      <a:pt x="2991844" y="1987178"/>
                      <a:pt x="3013335" y="1965687"/>
                      <a:pt x="3013335" y="1939177"/>
                    </a:cubicBezTo>
                    <a:lnTo>
                      <a:pt x="3013335" y="1747179"/>
                    </a:lnTo>
                    <a:cubicBezTo>
                      <a:pt x="3013335" y="1720669"/>
                      <a:pt x="2991844" y="1699178"/>
                      <a:pt x="2965334" y="1699178"/>
                    </a:cubicBezTo>
                    <a:close/>
                    <a:moveTo>
                      <a:pt x="2313922" y="1699178"/>
                    </a:moveTo>
                    <a:cubicBezTo>
                      <a:pt x="2287412" y="1699178"/>
                      <a:pt x="2265921" y="1720669"/>
                      <a:pt x="2265921" y="1747179"/>
                    </a:cubicBezTo>
                    <a:lnTo>
                      <a:pt x="2265921" y="1939177"/>
                    </a:lnTo>
                    <a:cubicBezTo>
                      <a:pt x="2265921" y="1965687"/>
                      <a:pt x="2287412" y="1987178"/>
                      <a:pt x="2313922" y="1987178"/>
                    </a:cubicBezTo>
                    <a:lnTo>
                      <a:pt x="2505920" y="1987178"/>
                    </a:lnTo>
                    <a:cubicBezTo>
                      <a:pt x="2532430" y="1987178"/>
                      <a:pt x="2553921" y="1965687"/>
                      <a:pt x="2553921" y="1939177"/>
                    </a:cubicBezTo>
                    <a:lnTo>
                      <a:pt x="2553921" y="1747179"/>
                    </a:lnTo>
                    <a:cubicBezTo>
                      <a:pt x="2553921" y="1720669"/>
                      <a:pt x="2532430" y="1699178"/>
                      <a:pt x="2505920" y="1699178"/>
                    </a:cubicBezTo>
                    <a:close/>
                    <a:moveTo>
                      <a:pt x="1854508" y="1699178"/>
                    </a:moveTo>
                    <a:cubicBezTo>
                      <a:pt x="1827998" y="1699178"/>
                      <a:pt x="1806507" y="1720669"/>
                      <a:pt x="1806507" y="1747179"/>
                    </a:cubicBezTo>
                    <a:lnTo>
                      <a:pt x="1806507" y="1939177"/>
                    </a:lnTo>
                    <a:cubicBezTo>
                      <a:pt x="1806507" y="1965687"/>
                      <a:pt x="1827998" y="1987178"/>
                      <a:pt x="1854508" y="1987178"/>
                    </a:cubicBezTo>
                    <a:lnTo>
                      <a:pt x="2046506" y="1987178"/>
                    </a:lnTo>
                    <a:cubicBezTo>
                      <a:pt x="2073016" y="1987178"/>
                      <a:pt x="2094507" y="1965687"/>
                      <a:pt x="2094507" y="1939177"/>
                    </a:cubicBezTo>
                    <a:lnTo>
                      <a:pt x="2094507" y="1747179"/>
                    </a:lnTo>
                    <a:cubicBezTo>
                      <a:pt x="2094507" y="1720669"/>
                      <a:pt x="2073016" y="1699178"/>
                      <a:pt x="2046506" y="1699178"/>
                    </a:cubicBezTo>
                    <a:close/>
                    <a:moveTo>
                      <a:pt x="1035948" y="1186216"/>
                    </a:moveTo>
                    <a:cubicBezTo>
                      <a:pt x="1165960" y="1186216"/>
                      <a:pt x="1271356" y="1291612"/>
                      <a:pt x="1271356" y="1421624"/>
                    </a:cubicBezTo>
                    <a:cubicBezTo>
                      <a:pt x="1271356" y="1551636"/>
                      <a:pt x="1165960" y="1657032"/>
                      <a:pt x="1035948" y="1657032"/>
                    </a:cubicBezTo>
                    <a:cubicBezTo>
                      <a:pt x="905936" y="1657032"/>
                      <a:pt x="800540" y="1551636"/>
                      <a:pt x="800540" y="1421624"/>
                    </a:cubicBezTo>
                    <a:cubicBezTo>
                      <a:pt x="800540" y="1291612"/>
                      <a:pt x="905936" y="1186216"/>
                      <a:pt x="1035948" y="1186216"/>
                    </a:cubicBezTo>
                    <a:close/>
                    <a:moveTo>
                      <a:pt x="2773336" y="1159631"/>
                    </a:moveTo>
                    <a:cubicBezTo>
                      <a:pt x="2746826" y="1159631"/>
                      <a:pt x="2725335" y="1181122"/>
                      <a:pt x="2725335" y="1207632"/>
                    </a:cubicBezTo>
                    <a:lnTo>
                      <a:pt x="2725335" y="1399630"/>
                    </a:lnTo>
                    <a:cubicBezTo>
                      <a:pt x="2725335" y="1426140"/>
                      <a:pt x="2746826" y="1447631"/>
                      <a:pt x="2773336" y="1447631"/>
                    </a:cubicBezTo>
                    <a:lnTo>
                      <a:pt x="2965334" y="1447631"/>
                    </a:lnTo>
                    <a:cubicBezTo>
                      <a:pt x="2991844" y="1447631"/>
                      <a:pt x="3013335" y="1426140"/>
                      <a:pt x="3013335" y="1399630"/>
                    </a:cubicBezTo>
                    <a:lnTo>
                      <a:pt x="3013335" y="1207632"/>
                    </a:lnTo>
                    <a:cubicBezTo>
                      <a:pt x="3013335" y="1181122"/>
                      <a:pt x="2991844" y="1159631"/>
                      <a:pt x="2965334" y="1159631"/>
                    </a:cubicBezTo>
                    <a:close/>
                    <a:moveTo>
                      <a:pt x="2313922" y="1159631"/>
                    </a:moveTo>
                    <a:cubicBezTo>
                      <a:pt x="2287412" y="1159631"/>
                      <a:pt x="2265921" y="1181122"/>
                      <a:pt x="2265921" y="1207632"/>
                    </a:cubicBezTo>
                    <a:lnTo>
                      <a:pt x="2265921" y="1399630"/>
                    </a:lnTo>
                    <a:cubicBezTo>
                      <a:pt x="2265921" y="1426140"/>
                      <a:pt x="2287412" y="1447631"/>
                      <a:pt x="2313922" y="1447631"/>
                    </a:cubicBezTo>
                    <a:lnTo>
                      <a:pt x="2505920" y="1447631"/>
                    </a:lnTo>
                    <a:cubicBezTo>
                      <a:pt x="2532430" y="1447631"/>
                      <a:pt x="2553921" y="1426140"/>
                      <a:pt x="2553921" y="1399630"/>
                    </a:cubicBezTo>
                    <a:lnTo>
                      <a:pt x="2553921" y="1207632"/>
                    </a:lnTo>
                    <a:cubicBezTo>
                      <a:pt x="2553921" y="1181122"/>
                      <a:pt x="2532430" y="1159631"/>
                      <a:pt x="2505920" y="1159631"/>
                    </a:cubicBezTo>
                    <a:close/>
                    <a:moveTo>
                      <a:pt x="1854508" y="1159631"/>
                    </a:moveTo>
                    <a:cubicBezTo>
                      <a:pt x="1827998" y="1159631"/>
                      <a:pt x="1806507" y="1181122"/>
                      <a:pt x="1806507" y="1207632"/>
                    </a:cubicBezTo>
                    <a:lnTo>
                      <a:pt x="1806507" y="1399630"/>
                    </a:lnTo>
                    <a:cubicBezTo>
                      <a:pt x="1806507" y="1426140"/>
                      <a:pt x="1827998" y="1447631"/>
                      <a:pt x="1854508" y="1447631"/>
                    </a:cubicBezTo>
                    <a:lnTo>
                      <a:pt x="2046506" y="1447631"/>
                    </a:lnTo>
                    <a:cubicBezTo>
                      <a:pt x="2073016" y="1447631"/>
                      <a:pt x="2094507" y="1426140"/>
                      <a:pt x="2094507" y="1399630"/>
                    </a:cubicBezTo>
                    <a:lnTo>
                      <a:pt x="2094507" y="1207632"/>
                    </a:lnTo>
                    <a:cubicBezTo>
                      <a:pt x="2094507" y="1181122"/>
                      <a:pt x="2073016" y="1159631"/>
                      <a:pt x="2046506" y="1159631"/>
                    </a:cubicBezTo>
                    <a:close/>
                    <a:moveTo>
                      <a:pt x="1035947" y="1097587"/>
                    </a:moveTo>
                    <a:cubicBezTo>
                      <a:pt x="856987" y="1097587"/>
                      <a:pt x="711911" y="1242663"/>
                      <a:pt x="711911" y="1421623"/>
                    </a:cubicBezTo>
                    <a:cubicBezTo>
                      <a:pt x="711911" y="1600583"/>
                      <a:pt x="856987" y="1745659"/>
                      <a:pt x="1035947" y="1745659"/>
                    </a:cubicBezTo>
                    <a:cubicBezTo>
                      <a:pt x="1214907" y="1745659"/>
                      <a:pt x="1359983" y="1600583"/>
                      <a:pt x="1359983" y="1421623"/>
                    </a:cubicBezTo>
                    <a:cubicBezTo>
                      <a:pt x="1359983" y="1242663"/>
                      <a:pt x="1214907" y="1097587"/>
                      <a:pt x="1035947" y="1097587"/>
                    </a:cubicBezTo>
                    <a:close/>
                    <a:moveTo>
                      <a:pt x="593124" y="376367"/>
                    </a:moveTo>
                    <a:lnTo>
                      <a:pt x="3225543" y="376367"/>
                    </a:lnTo>
                    <a:cubicBezTo>
                      <a:pt x="3328637" y="376367"/>
                      <a:pt x="3412211" y="459941"/>
                      <a:pt x="3412211" y="563035"/>
                    </a:cubicBezTo>
                    <a:lnTo>
                      <a:pt x="3412211" y="3074837"/>
                    </a:lnTo>
                    <a:cubicBezTo>
                      <a:pt x="3412211" y="3177931"/>
                      <a:pt x="3328637" y="3261505"/>
                      <a:pt x="3225543" y="3261505"/>
                    </a:cubicBezTo>
                    <a:lnTo>
                      <a:pt x="593124" y="3261505"/>
                    </a:lnTo>
                    <a:cubicBezTo>
                      <a:pt x="490030" y="3261505"/>
                      <a:pt x="406456" y="3177931"/>
                      <a:pt x="406456" y="3074837"/>
                    </a:cubicBezTo>
                    <a:lnTo>
                      <a:pt x="406456" y="563035"/>
                    </a:lnTo>
                    <a:cubicBezTo>
                      <a:pt x="406456" y="459941"/>
                      <a:pt x="490030" y="376367"/>
                      <a:pt x="593124" y="376367"/>
                    </a:cubicBezTo>
                    <a:close/>
                    <a:moveTo>
                      <a:pt x="466365" y="263607"/>
                    </a:moveTo>
                    <a:cubicBezTo>
                      <a:pt x="353740" y="263607"/>
                      <a:pt x="262440" y="354907"/>
                      <a:pt x="262440" y="467532"/>
                    </a:cubicBezTo>
                    <a:lnTo>
                      <a:pt x="262440" y="3211530"/>
                    </a:lnTo>
                    <a:cubicBezTo>
                      <a:pt x="262440" y="3324155"/>
                      <a:pt x="353740" y="3415455"/>
                      <a:pt x="466365" y="3415455"/>
                    </a:cubicBezTo>
                    <a:lnTo>
                      <a:pt x="3352302" y="3415455"/>
                    </a:lnTo>
                    <a:cubicBezTo>
                      <a:pt x="3464927" y="3415455"/>
                      <a:pt x="3556227" y="3324155"/>
                      <a:pt x="3556227" y="3211530"/>
                    </a:cubicBezTo>
                    <a:lnTo>
                      <a:pt x="3556227" y="2945906"/>
                    </a:lnTo>
                    <a:lnTo>
                      <a:pt x="3604113" y="2945906"/>
                    </a:lnTo>
                    <a:cubicBezTo>
                      <a:pt x="3647262" y="2945906"/>
                      <a:pt x="3682241" y="2910927"/>
                      <a:pt x="3682241" y="2867778"/>
                    </a:cubicBezTo>
                    <a:lnTo>
                      <a:pt x="3682241" y="2555278"/>
                    </a:lnTo>
                    <a:cubicBezTo>
                      <a:pt x="3682241" y="2512129"/>
                      <a:pt x="3647262" y="2477150"/>
                      <a:pt x="3604113" y="2477150"/>
                    </a:cubicBezTo>
                    <a:lnTo>
                      <a:pt x="3556227" y="2477150"/>
                    </a:lnTo>
                    <a:lnTo>
                      <a:pt x="3556227" y="1181006"/>
                    </a:lnTo>
                    <a:lnTo>
                      <a:pt x="3604113" y="1181006"/>
                    </a:lnTo>
                    <a:cubicBezTo>
                      <a:pt x="3647262" y="1181006"/>
                      <a:pt x="3682241" y="1146027"/>
                      <a:pt x="3682241" y="1102878"/>
                    </a:cubicBezTo>
                    <a:lnTo>
                      <a:pt x="3682241" y="790378"/>
                    </a:lnTo>
                    <a:cubicBezTo>
                      <a:pt x="3682241" y="747229"/>
                      <a:pt x="3647262" y="712250"/>
                      <a:pt x="3604113" y="712250"/>
                    </a:cubicBezTo>
                    <a:lnTo>
                      <a:pt x="3556227" y="712250"/>
                    </a:lnTo>
                    <a:lnTo>
                      <a:pt x="3556227" y="467532"/>
                    </a:lnTo>
                    <a:cubicBezTo>
                      <a:pt x="3556227" y="354907"/>
                      <a:pt x="3464927" y="263607"/>
                      <a:pt x="3352302" y="263607"/>
                    </a:cubicBezTo>
                    <a:close/>
                    <a:moveTo>
                      <a:pt x="235370" y="0"/>
                    </a:moveTo>
                    <a:lnTo>
                      <a:pt x="3693337" y="0"/>
                    </a:lnTo>
                    <a:cubicBezTo>
                      <a:pt x="3823328" y="0"/>
                      <a:pt x="3928707" y="105379"/>
                      <a:pt x="3928707" y="235370"/>
                    </a:cubicBezTo>
                    <a:lnTo>
                      <a:pt x="3928707" y="3402502"/>
                    </a:lnTo>
                    <a:cubicBezTo>
                      <a:pt x="3928707" y="3485210"/>
                      <a:pt x="3886047" y="3557954"/>
                      <a:pt x="3821334" y="3599629"/>
                    </a:cubicBezTo>
                    <a:lnTo>
                      <a:pt x="3732546" y="3954781"/>
                    </a:lnTo>
                    <a:lnTo>
                      <a:pt x="2998166" y="3954781"/>
                    </a:lnTo>
                    <a:lnTo>
                      <a:pt x="2918939" y="3637872"/>
                    </a:lnTo>
                    <a:lnTo>
                      <a:pt x="1025164" y="3637872"/>
                    </a:lnTo>
                    <a:lnTo>
                      <a:pt x="945937" y="3954781"/>
                    </a:lnTo>
                    <a:lnTo>
                      <a:pt x="211557" y="3954781"/>
                    </a:lnTo>
                    <a:lnTo>
                      <a:pt x="125186" y="3609298"/>
                    </a:lnTo>
                    <a:cubicBezTo>
                      <a:pt x="50483" y="3570656"/>
                      <a:pt x="0" y="3492475"/>
                      <a:pt x="0" y="3402502"/>
                    </a:cubicBezTo>
                    <a:lnTo>
                      <a:pt x="0" y="235370"/>
                    </a:lnTo>
                    <a:cubicBezTo>
                      <a:pt x="0" y="105379"/>
                      <a:pt x="105379" y="0"/>
                      <a:pt x="2353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" name="Oval 22">
                <a:extLst>
                  <a:ext uri="{FF2B5EF4-FFF2-40B4-BE49-F238E27FC236}">
                    <a16:creationId xmlns="" xmlns:a16="http://schemas.microsoft.com/office/drawing/2014/main" id="{DE009089-FC8B-4001-8149-0CC0DDACAA0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08029" y="2614731"/>
                <a:ext cx="245686" cy="245686"/>
              </a:xfrm>
              <a:custGeom>
                <a:avLst/>
                <a:gdLst/>
                <a:ahLst/>
                <a:cxnLst/>
                <a:rect l="l" t="t" r="r" b="b"/>
                <a:pathLst>
                  <a:path w="3880153" h="3953697">
                    <a:moveTo>
                      <a:pt x="1455" y="3168352"/>
                    </a:moveTo>
                    <a:cubicBezTo>
                      <a:pt x="205207" y="3400679"/>
                      <a:pt x="634857" y="3494667"/>
                      <a:pt x="960501" y="3505633"/>
                    </a:cubicBezTo>
                    <a:cubicBezTo>
                      <a:pt x="1028690" y="3627447"/>
                      <a:pt x="1119686" y="3734676"/>
                      <a:pt x="1227538" y="3821974"/>
                    </a:cubicBezTo>
                    <a:cubicBezTo>
                      <a:pt x="1160267" y="3830083"/>
                      <a:pt x="1089308" y="3833153"/>
                      <a:pt x="1014889" y="3832102"/>
                    </a:cubicBezTo>
                    <a:cubicBezTo>
                      <a:pt x="621954" y="3837001"/>
                      <a:pt x="201774" y="3729237"/>
                      <a:pt x="6261" y="3480618"/>
                    </a:cubicBezTo>
                    <a:cubicBezTo>
                      <a:pt x="13084" y="3484795"/>
                      <a:pt x="14745" y="3457252"/>
                      <a:pt x="1455" y="3168352"/>
                    </a:cubicBezTo>
                    <a:close/>
                    <a:moveTo>
                      <a:pt x="3880153" y="3138359"/>
                    </a:moveTo>
                    <a:cubicBezTo>
                      <a:pt x="3866863" y="3427259"/>
                      <a:pt x="3868524" y="3454802"/>
                      <a:pt x="3875347" y="3450625"/>
                    </a:cubicBezTo>
                    <a:cubicBezTo>
                      <a:pt x="3706183" y="3641999"/>
                      <a:pt x="3368822" y="3808933"/>
                      <a:pt x="2885642" y="3802109"/>
                    </a:cubicBezTo>
                    <a:cubicBezTo>
                      <a:pt x="2813626" y="3803007"/>
                      <a:pt x="2740694" y="3800121"/>
                      <a:pt x="2668496" y="3792296"/>
                    </a:cubicBezTo>
                    <a:cubicBezTo>
                      <a:pt x="2770475" y="3703843"/>
                      <a:pt x="2855364" y="3596451"/>
                      <a:pt x="2918364" y="3475766"/>
                    </a:cubicBezTo>
                    <a:cubicBezTo>
                      <a:pt x="3244332" y="3465202"/>
                      <a:pt x="3675828" y="3371339"/>
                      <a:pt x="3880153" y="3138359"/>
                    </a:cubicBezTo>
                    <a:close/>
                    <a:moveTo>
                      <a:pt x="2029821" y="3074540"/>
                    </a:moveTo>
                    <a:cubicBezTo>
                      <a:pt x="2072358" y="3090570"/>
                      <a:pt x="2100256" y="3117016"/>
                      <a:pt x="2101178" y="3147049"/>
                    </a:cubicBezTo>
                    <a:cubicBezTo>
                      <a:pt x="2102135" y="3178198"/>
                      <a:pt x="2073853" y="3206004"/>
                      <a:pt x="2029821" y="3222855"/>
                    </a:cubicBezTo>
                    <a:close/>
                    <a:moveTo>
                      <a:pt x="1455" y="2758032"/>
                    </a:moveTo>
                    <a:cubicBezTo>
                      <a:pt x="177591" y="2958870"/>
                      <a:pt x="522539" y="3056328"/>
                      <a:pt x="823260" y="3085716"/>
                    </a:cubicBezTo>
                    <a:cubicBezTo>
                      <a:pt x="836237" y="3203756"/>
                      <a:pt x="868282" y="3316114"/>
                      <a:pt x="916781" y="3419465"/>
                    </a:cubicBezTo>
                    <a:cubicBezTo>
                      <a:pt x="553826" y="3407844"/>
                      <a:pt x="185565" y="3298305"/>
                      <a:pt x="6261" y="3070298"/>
                    </a:cubicBezTo>
                    <a:cubicBezTo>
                      <a:pt x="13084" y="3074475"/>
                      <a:pt x="14745" y="3046932"/>
                      <a:pt x="1455" y="2758032"/>
                    </a:cubicBezTo>
                    <a:close/>
                    <a:moveTo>
                      <a:pt x="3880153" y="2733869"/>
                    </a:moveTo>
                    <a:cubicBezTo>
                      <a:pt x="3866863" y="3022769"/>
                      <a:pt x="3868524" y="3050312"/>
                      <a:pt x="3875347" y="3046135"/>
                    </a:cubicBezTo>
                    <a:cubicBezTo>
                      <a:pt x="3714650" y="3227931"/>
                      <a:pt x="3402172" y="3387671"/>
                      <a:pt x="2957054" y="3395450"/>
                    </a:cubicBezTo>
                    <a:cubicBezTo>
                      <a:pt x="3001703" y="3291967"/>
                      <a:pt x="3030894" y="3180307"/>
                      <a:pt x="3041718" y="3063353"/>
                    </a:cubicBezTo>
                    <a:cubicBezTo>
                      <a:pt x="3346235" y="3035739"/>
                      <a:pt x="3700756" y="2938426"/>
                      <a:pt x="3880153" y="2733869"/>
                    </a:cubicBezTo>
                    <a:close/>
                    <a:moveTo>
                      <a:pt x="1820161" y="2670546"/>
                    </a:moveTo>
                    <a:lnTo>
                      <a:pt x="1820161" y="2807794"/>
                    </a:lnTo>
                    <a:cubicBezTo>
                      <a:pt x="1784534" y="2791726"/>
                      <a:pt x="1761919" y="2767633"/>
                      <a:pt x="1761090" y="2740643"/>
                    </a:cubicBezTo>
                    <a:cubicBezTo>
                      <a:pt x="1760228" y="2712584"/>
                      <a:pt x="1783091" y="2687237"/>
                      <a:pt x="1820161" y="2670546"/>
                    </a:cubicBezTo>
                    <a:close/>
                    <a:moveTo>
                      <a:pt x="1820161" y="2351698"/>
                    </a:moveTo>
                    <a:lnTo>
                      <a:pt x="1820161" y="2426781"/>
                    </a:lnTo>
                    <a:cubicBezTo>
                      <a:pt x="1541058" y="2454722"/>
                      <a:pt x="1332994" y="2587385"/>
                      <a:pt x="1337817" y="2744384"/>
                    </a:cubicBezTo>
                    <a:cubicBezTo>
                      <a:pt x="1342529" y="2897779"/>
                      <a:pt x="1548926" y="3024362"/>
                      <a:pt x="1820161" y="3051732"/>
                    </a:cubicBezTo>
                    <a:lnTo>
                      <a:pt x="1820161" y="3217389"/>
                    </a:lnTo>
                    <a:cubicBezTo>
                      <a:pt x="1786002" y="3201854"/>
                      <a:pt x="1763663" y="3178972"/>
                      <a:pt x="1761274" y="3153060"/>
                    </a:cubicBezTo>
                    <a:lnTo>
                      <a:pt x="1338460" y="3164281"/>
                    </a:lnTo>
                    <a:cubicBezTo>
                      <a:pt x="1352256" y="3313879"/>
                      <a:pt x="1556620" y="3434536"/>
                      <a:pt x="1820161" y="3461071"/>
                    </a:cubicBezTo>
                    <a:lnTo>
                      <a:pt x="1820161" y="3539697"/>
                    </a:lnTo>
                    <a:lnTo>
                      <a:pt x="2029821" y="3539697"/>
                    </a:lnTo>
                    <a:lnTo>
                      <a:pt x="2029821" y="3462128"/>
                    </a:lnTo>
                    <a:cubicBezTo>
                      <a:pt x="2315071" y="3436849"/>
                      <a:pt x="2529344" y="3302606"/>
                      <a:pt x="2524450" y="3143308"/>
                    </a:cubicBezTo>
                    <a:cubicBezTo>
                      <a:pt x="2519668" y="2987610"/>
                      <a:pt x="2307099" y="2859535"/>
                      <a:pt x="2029821" y="2834965"/>
                    </a:cubicBezTo>
                    <a:lnTo>
                      <a:pt x="2029821" y="2665297"/>
                    </a:lnTo>
                    <a:cubicBezTo>
                      <a:pt x="2070848" y="2680600"/>
                      <a:pt x="2098329" y="2705732"/>
                      <a:pt x="2100994" y="2734632"/>
                    </a:cubicBezTo>
                    <a:lnTo>
                      <a:pt x="2523807" y="2723411"/>
                    </a:lnTo>
                    <a:cubicBezTo>
                      <a:pt x="2509797" y="2571487"/>
                      <a:pt x="2299247" y="2449410"/>
                      <a:pt x="2029821" y="2425195"/>
                    </a:cubicBezTo>
                    <a:lnTo>
                      <a:pt x="2029821" y="2351698"/>
                    </a:lnTo>
                    <a:close/>
                    <a:moveTo>
                      <a:pt x="1455" y="2347712"/>
                    </a:moveTo>
                    <a:cubicBezTo>
                      <a:pt x="183117" y="2554851"/>
                      <a:pt x="544352" y="2652021"/>
                      <a:pt x="851373" y="2678440"/>
                    </a:cubicBezTo>
                    <a:cubicBezTo>
                      <a:pt x="827251" y="2766976"/>
                      <a:pt x="815133" y="2860130"/>
                      <a:pt x="815133" y="2956114"/>
                    </a:cubicBezTo>
                    <a:cubicBezTo>
                      <a:pt x="815133" y="2971896"/>
                      <a:pt x="815461" y="2987602"/>
                      <a:pt x="817509" y="3003166"/>
                    </a:cubicBezTo>
                    <a:cubicBezTo>
                      <a:pt x="488191" y="2976547"/>
                      <a:pt x="169203" y="2867179"/>
                      <a:pt x="6261" y="2659978"/>
                    </a:cubicBezTo>
                    <a:cubicBezTo>
                      <a:pt x="13084" y="2664155"/>
                      <a:pt x="14745" y="2636612"/>
                      <a:pt x="1455" y="2347712"/>
                    </a:cubicBezTo>
                    <a:close/>
                    <a:moveTo>
                      <a:pt x="3880153" y="2329379"/>
                    </a:moveTo>
                    <a:cubicBezTo>
                      <a:pt x="3866863" y="2618279"/>
                      <a:pt x="3868524" y="2645822"/>
                      <a:pt x="3875347" y="2641645"/>
                    </a:cubicBezTo>
                    <a:cubicBezTo>
                      <a:pt x="3725516" y="2811149"/>
                      <a:pt x="3443734" y="2961479"/>
                      <a:pt x="3045509" y="2988274"/>
                    </a:cubicBezTo>
                    <a:lnTo>
                      <a:pt x="3047133" y="2956114"/>
                    </a:lnTo>
                    <a:cubicBezTo>
                      <a:pt x="3047133" y="2854429"/>
                      <a:pt x="3033534" y="2755921"/>
                      <a:pt x="3006831" y="2662641"/>
                    </a:cubicBezTo>
                    <a:cubicBezTo>
                      <a:pt x="3318650" y="2638590"/>
                      <a:pt x="3693842" y="2541819"/>
                      <a:pt x="3880153" y="2329379"/>
                    </a:cubicBezTo>
                    <a:close/>
                    <a:moveTo>
                      <a:pt x="1931133" y="1937697"/>
                    </a:moveTo>
                    <a:cubicBezTo>
                      <a:pt x="2487898" y="1937697"/>
                      <a:pt x="2939245" y="2388994"/>
                      <a:pt x="2939245" y="2945697"/>
                    </a:cubicBezTo>
                    <a:cubicBezTo>
                      <a:pt x="2939245" y="3502400"/>
                      <a:pt x="2487898" y="3953697"/>
                      <a:pt x="1931133" y="3953697"/>
                    </a:cubicBezTo>
                    <a:cubicBezTo>
                      <a:pt x="1374368" y="3953697"/>
                      <a:pt x="923021" y="3502400"/>
                      <a:pt x="923021" y="2945697"/>
                    </a:cubicBezTo>
                    <a:cubicBezTo>
                      <a:pt x="923021" y="2388994"/>
                      <a:pt x="1374368" y="1937697"/>
                      <a:pt x="1931133" y="1937697"/>
                    </a:cubicBezTo>
                    <a:close/>
                    <a:moveTo>
                      <a:pt x="1455" y="1937392"/>
                    </a:moveTo>
                    <a:cubicBezTo>
                      <a:pt x="214734" y="2180582"/>
                      <a:pt x="675532" y="2272194"/>
                      <a:pt x="1005427" y="2276729"/>
                    </a:cubicBezTo>
                    <a:lnTo>
                      <a:pt x="1048467" y="2274995"/>
                    </a:lnTo>
                    <a:cubicBezTo>
                      <a:pt x="973036" y="2370730"/>
                      <a:pt x="913948" y="2479702"/>
                      <a:pt x="874973" y="2597837"/>
                    </a:cubicBezTo>
                    <a:cubicBezTo>
                      <a:pt x="525848" y="2578625"/>
                      <a:pt x="178686" y="2468917"/>
                      <a:pt x="6261" y="2249658"/>
                    </a:cubicBezTo>
                    <a:cubicBezTo>
                      <a:pt x="13084" y="2253835"/>
                      <a:pt x="14745" y="2226292"/>
                      <a:pt x="1455" y="1937392"/>
                    </a:cubicBezTo>
                    <a:close/>
                    <a:moveTo>
                      <a:pt x="3880153" y="1924889"/>
                    </a:moveTo>
                    <a:cubicBezTo>
                      <a:pt x="3866863" y="2213789"/>
                      <a:pt x="3868524" y="2241332"/>
                      <a:pt x="3875347" y="2237155"/>
                    </a:cubicBezTo>
                    <a:cubicBezTo>
                      <a:pt x="3717776" y="2415415"/>
                      <a:pt x="3414270" y="2572469"/>
                      <a:pt x="2982846" y="2585687"/>
                    </a:cubicBezTo>
                    <a:cubicBezTo>
                      <a:pt x="2942265" y="2466665"/>
                      <a:pt x="2881020" y="2357243"/>
                      <a:pt x="2803561" y="2261302"/>
                    </a:cubicBezTo>
                    <a:cubicBezTo>
                      <a:pt x="2828324" y="2263132"/>
                      <a:pt x="2852587" y="2263902"/>
                      <a:pt x="2876180" y="2264226"/>
                    </a:cubicBezTo>
                    <a:cubicBezTo>
                      <a:pt x="3206076" y="2259691"/>
                      <a:pt x="3666874" y="2168079"/>
                      <a:pt x="3880153" y="1924889"/>
                    </a:cubicBezTo>
                    <a:close/>
                    <a:moveTo>
                      <a:pt x="2970728" y="1742046"/>
                    </a:moveTo>
                    <a:cubicBezTo>
                      <a:pt x="3013265" y="1749515"/>
                      <a:pt x="3041163" y="1761838"/>
                      <a:pt x="3042085" y="1775832"/>
                    </a:cubicBezTo>
                    <a:cubicBezTo>
                      <a:pt x="3043042" y="1790346"/>
                      <a:pt x="3014760" y="1803303"/>
                      <a:pt x="2970728" y="1811155"/>
                    </a:cubicBezTo>
                    <a:close/>
                    <a:moveTo>
                      <a:pt x="2761068" y="1553800"/>
                    </a:moveTo>
                    <a:lnTo>
                      <a:pt x="2761068" y="1617752"/>
                    </a:lnTo>
                    <a:cubicBezTo>
                      <a:pt x="2725441" y="1610265"/>
                      <a:pt x="2702826" y="1599039"/>
                      <a:pt x="2701997" y="1586462"/>
                    </a:cubicBezTo>
                    <a:cubicBezTo>
                      <a:pt x="2701135" y="1573388"/>
                      <a:pt x="2723998" y="1561577"/>
                      <a:pt x="2761068" y="1553800"/>
                    </a:cubicBezTo>
                    <a:close/>
                    <a:moveTo>
                      <a:pt x="2761068" y="1405229"/>
                    </a:moveTo>
                    <a:lnTo>
                      <a:pt x="2761068" y="1440215"/>
                    </a:lnTo>
                    <a:cubicBezTo>
                      <a:pt x="2481965" y="1453234"/>
                      <a:pt x="2273901" y="1515050"/>
                      <a:pt x="2278724" y="1588206"/>
                    </a:cubicBezTo>
                    <a:cubicBezTo>
                      <a:pt x="2283436" y="1659682"/>
                      <a:pt x="2489833" y="1718665"/>
                      <a:pt x="2761068" y="1731418"/>
                    </a:cubicBezTo>
                    <a:lnTo>
                      <a:pt x="2761068" y="1808608"/>
                    </a:lnTo>
                    <a:cubicBezTo>
                      <a:pt x="2726909" y="1801369"/>
                      <a:pt x="2704570" y="1790707"/>
                      <a:pt x="2702181" y="1778633"/>
                    </a:cubicBezTo>
                    <a:lnTo>
                      <a:pt x="2279367" y="1783861"/>
                    </a:lnTo>
                    <a:cubicBezTo>
                      <a:pt x="2293163" y="1853568"/>
                      <a:pt x="2497527" y="1909790"/>
                      <a:pt x="2761068" y="1922154"/>
                    </a:cubicBezTo>
                    <a:lnTo>
                      <a:pt x="2761068" y="1958791"/>
                    </a:lnTo>
                    <a:lnTo>
                      <a:pt x="2970728" y="1958791"/>
                    </a:lnTo>
                    <a:lnTo>
                      <a:pt x="2970728" y="1922647"/>
                    </a:lnTo>
                    <a:cubicBezTo>
                      <a:pt x="3255978" y="1910868"/>
                      <a:pt x="3470251" y="1848316"/>
                      <a:pt x="3465357" y="1774089"/>
                    </a:cubicBezTo>
                    <a:cubicBezTo>
                      <a:pt x="3460575" y="1701540"/>
                      <a:pt x="3248006" y="1641862"/>
                      <a:pt x="2970728" y="1630413"/>
                    </a:cubicBezTo>
                    <a:lnTo>
                      <a:pt x="2970728" y="1551354"/>
                    </a:lnTo>
                    <a:cubicBezTo>
                      <a:pt x="3011755" y="1558485"/>
                      <a:pt x="3039236" y="1570195"/>
                      <a:pt x="3041901" y="1583662"/>
                    </a:cubicBezTo>
                    <a:lnTo>
                      <a:pt x="3464714" y="1578433"/>
                    </a:lnTo>
                    <a:cubicBezTo>
                      <a:pt x="3450704" y="1507642"/>
                      <a:pt x="3240154" y="1450759"/>
                      <a:pt x="2970728" y="1439476"/>
                    </a:cubicBezTo>
                    <a:lnTo>
                      <a:pt x="2970728" y="1405229"/>
                    </a:lnTo>
                    <a:close/>
                    <a:moveTo>
                      <a:pt x="2872041" y="1244391"/>
                    </a:moveTo>
                    <a:cubicBezTo>
                      <a:pt x="3428806" y="1244391"/>
                      <a:pt x="3880153" y="1453922"/>
                      <a:pt x="3880153" y="1712391"/>
                    </a:cubicBezTo>
                    <a:cubicBezTo>
                      <a:pt x="3880153" y="1970860"/>
                      <a:pt x="3428806" y="2180391"/>
                      <a:pt x="2872041" y="2180391"/>
                    </a:cubicBezTo>
                    <a:cubicBezTo>
                      <a:pt x="2823092" y="2180391"/>
                      <a:pt x="2774958" y="2178772"/>
                      <a:pt x="2727893" y="2175376"/>
                    </a:cubicBezTo>
                    <a:cubicBezTo>
                      <a:pt x="2525684" y="1968353"/>
                      <a:pt x="2243385" y="1840114"/>
                      <a:pt x="1931133" y="1840114"/>
                    </a:cubicBezTo>
                    <a:cubicBezTo>
                      <a:pt x="1612467" y="1840114"/>
                      <a:pt x="1324996" y="1973676"/>
                      <a:pt x="1122380" y="2188572"/>
                    </a:cubicBezTo>
                    <a:cubicBezTo>
                      <a:pt x="1087421" y="2190857"/>
                      <a:pt x="1051575" y="2191340"/>
                      <a:pt x="1014889" y="2190822"/>
                    </a:cubicBezTo>
                    <a:cubicBezTo>
                      <a:pt x="621954" y="2195721"/>
                      <a:pt x="201774" y="2087957"/>
                      <a:pt x="6261" y="1839338"/>
                    </a:cubicBezTo>
                    <a:cubicBezTo>
                      <a:pt x="13084" y="1843515"/>
                      <a:pt x="14745" y="1815972"/>
                      <a:pt x="1455" y="1527072"/>
                    </a:cubicBezTo>
                    <a:cubicBezTo>
                      <a:pt x="214734" y="1770262"/>
                      <a:pt x="675532" y="1861874"/>
                      <a:pt x="1005427" y="1866409"/>
                    </a:cubicBezTo>
                    <a:cubicBezTo>
                      <a:pt x="1278600" y="1862654"/>
                      <a:pt x="1641530" y="1799192"/>
                      <a:pt x="1878042" y="1637444"/>
                    </a:cubicBezTo>
                    <a:cubicBezTo>
                      <a:pt x="1954537" y="1414404"/>
                      <a:pt x="2370521" y="1244391"/>
                      <a:pt x="2872041" y="1244391"/>
                    </a:cubicBezTo>
                    <a:close/>
                    <a:moveTo>
                      <a:pt x="1455" y="1116752"/>
                    </a:moveTo>
                    <a:cubicBezTo>
                      <a:pt x="214734" y="1359942"/>
                      <a:pt x="675532" y="1451554"/>
                      <a:pt x="1005427" y="1456089"/>
                    </a:cubicBezTo>
                    <a:cubicBezTo>
                      <a:pt x="1335323" y="1451554"/>
                      <a:pt x="1796121" y="1359942"/>
                      <a:pt x="2009400" y="1116752"/>
                    </a:cubicBezTo>
                    <a:cubicBezTo>
                      <a:pt x="1996110" y="1405652"/>
                      <a:pt x="1997771" y="1433195"/>
                      <a:pt x="2004594" y="1429018"/>
                    </a:cubicBezTo>
                    <a:cubicBezTo>
                      <a:pt x="1835430" y="1620392"/>
                      <a:pt x="1498069" y="1787326"/>
                      <a:pt x="1014889" y="1780502"/>
                    </a:cubicBezTo>
                    <a:cubicBezTo>
                      <a:pt x="621954" y="1785401"/>
                      <a:pt x="201774" y="1677637"/>
                      <a:pt x="6261" y="1429018"/>
                    </a:cubicBezTo>
                    <a:cubicBezTo>
                      <a:pt x="13084" y="1433195"/>
                      <a:pt x="14745" y="1405652"/>
                      <a:pt x="1455" y="1116752"/>
                    </a:cubicBezTo>
                    <a:close/>
                    <a:moveTo>
                      <a:pt x="1455" y="706432"/>
                    </a:moveTo>
                    <a:cubicBezTo>
                      <a:pt x="214734" y="949622"/>
                      <a:pt x="675532" y="1041234"/>
                      <a:pt x="1005427" y="1045769"/>
                    </a:cubicBezTo>
                    <a:cubicBezTo>
                      <a:pt x="1335323" y="1041234"/>
                      <a:pt x="1796121" y="949622"/>
                      <a:pt x="2009400" y="706432"/>
                    </a:cubicBezTo>
                    <a:cubicBezTo>
                      <a:pt x="1996110" y="995332"/>
                      <a:pt x="1997771" y="1022875"/>
                      <a:pt x="2004594" y="1018698"/>
                    </a:cubicBezTo>
                    <a:cubicBezTo>
                      <a:pt x="1835430" y="1210072"/>
                      <a:pt x="1498069" y="1377006"/>
                      <a:pt x="1014889" y="1370182"/>
                    </a:cubicBezTo>
                    <a:cubicBezTo>
                      <a:pt x="621954" y="1375081"/>
                      <a:pt x="201774" y="1267317"/>
                      <a:pt x="6261" y="1018698"/>
                    </a:cubicBezTo>
                    <a:cubicBezTo>
                      <a:pt x="13084" y="1022875"/>
                      <a:pt x="14745" y="995332"/>
                      <a:pt x="1455" y="706432"/>
                    </a:cubicBezTo>
                    <a:close/>
                    <a:moveTo>
                      <a:pt x="1106799" y="489687"/>
                    </a:moveTo>
                    <a:cubicBezTo>
                      <a:pt x="1149336" y="497156"/>
                      <a:pt x="1177233" y="509479"/>
                      <a:pt x="1178156" y="523473"/>
                    </a:cubicBezTo>
                    <a:cubicBezTo>
                      <a:pt x="1179112" y="537987"/>
                      <a:pt x="1150831" y="550944"/>
                      <a:pt x="1106799" y="558796"/>
                    </a:cubicBezTo>
                    <a:close/>
                    <a:moveTo>
                      <a:pt x="897139" y="301441"/>
                    </a:moveTo>
                    <a:lnTo>
                      <a:pt x="897139" y="365393"/>
                    </a:lnTo>
                    <a:cubicBezTo>
                      <a:pt x="861512" y="357906"/>
                      <a:pt x="838897" y="346680"/>
                      <a:pt x="838068" y="334103"/>
                    </a:cubicBezTo>
                    <a:cubicBezTo>
                      <a:pt x="837206" y="321029"/>
                      <a:pt x="860069" y="309218"/>
                      <a:pt x="897139" y="301441"/>
                    </a:cubicBezTo>
                    <a:close/>
                    <a:moveTo>
                      <a:pt x="897139" y="152870"/>
                    </a:moveTo>
                    <a:lnTo>
                      <a:pt x="897139" y="187856"/>
                    </a:lnTo>
                    <a:cubicBezTo>
                      <a:pt x="618036" y="200875"/>
                      <a:pt x="409972" y="262691"/>
                      <a:pt x="414795" y="335847"/>
                    </a:cubicBezTo>
                    <a:cubicBezTo>
                      <a:pt x="419507" y="407323"/>
                      <a:pt x="625904" y="466306"/>
                      <a:pt x="897139" y="479059"/>
                    </a:cubicBezTo>
                    <a:lnTo>
                      <a:pt x="897139" y="556249"/>
                    </a:lnTo>
                    <a:cubicBezTo>
                      <a:pt x="862980" y="549010"/>
                      <a:pt x="840641" y="538348"/>
                      <a:pt x="838251" y="526274"/>
                    </a:cubicBezTo>
                    <a:lnTo>
                      <a:pt x="415438" y="531502"/>
                    </a:lnTo>
                    <a:cubicBezTo>
                      <a:pt x="429234" y="601209"/>
                      <a:pt x="633598" y="657431"/>
                      <a:pt x="897139" y="669795"/>
                    </a:cubicBezTo>
                    <a:lnTo>
                      <a:pt x="897139" y="706432"/>
                    </a:lnTo>
                    <a:lnTo>
                      <a:pt x="1106799" y="706432"/>
                    </a:lnTo>
                    <a:lnTo>
                      <a:pt x="1106799" y="670288"/>
                    </a:lnTo>
                    <a:cubicBezTo>
                      <a:pt x="1392049" y="658509"/>
                      <a:pt x="1606322" y="595956"/>
                      <a:pt x="1601428" y="521730"/>
                    </a:cubicBezTo>
                    <a:cubicBezTo>
                      <a:pt x="1596646" y="449181"/>
                      <a:pt x="1384077" y="389502"/>
                      <a:pt x="1106799" y="378054"/>
                    </a:cubicBezTo>
                    <a:lnTo>
                      <a:pt x="1106799" y="298995"/>
                    </a:lnTo>
                    <a:cubicBezTo>
                      <a:pt x="1147826" y="306126"/>
                      <a:pt x="1175307" y="317836"/>
                      <a:pt x="1177972" y="331303"/>
                    </a:cubicBezTo>
                    <a:lnTo>
                      <a:pt x="1600785" y="326074"/>
                    </a:lnTo>
                    <a:cubicBezTo>
                      <a:pt x="1586775" y="255283"/>
                      <a:pt x="1376225" y="198400"/>
                      <a:pt x="1106799" y="187117"/>
                    </a:cubicBezTo>
                    <a:lnTo>
                      <a:pt x="1106799" y="152870"/>
                    </a:lnTo>
                    <a:close/>
                    <a:moveTo>
                      <a:pt x="1008112" y="0"/>
                    </a:moveTo>
                    <a:cubicBezTo>
                      <a:pt x="1564877" y="0"/>
                      <a:pt x="2016224" y="209531"/>
                      <a:pt x="2016224" y="468000"/>
                    </a:cubicBezTo>
                    <a:cubicBezTo>
                      <a:pt x="2016224" y="726469"/>
                      <a:pt x="1564877" y="936000"/>
                      <a:pt x="1008112" y="936000"/>
                    </a:cubicBezTo>
                    <a:cubicBezTo>
                      <a:pt x="451347" y="936000"/>
                      <a:pt x="0" y="726469"/>
                      <a:pt x="0" y="468000"/>
                    </a:cubicBezTo>
                    <a:cubicBezTo>
                      <a:pt x="0" y="209531"/>
                      <a:pt x="451347" y="0"/>
                      <a:pt x="10081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Round Same Side Corner Rectangle 24">
                <a:extLst>
                  <a:ext uri="{FF2B5EF4-FFF2-40B4-BE49-F238E27FC236}">
                    <a16:creationId xmlns="" xmlns:a16="http://schemas.microsoft.com/office/drawing/2014/main" id="{67B9B577-5B01-42C5-B471-B416E9BAFE9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3577254" y="3944472"/>
                <a:ext cx="245686" cy="231212"/>
              </a:xfrm>
              <a:custGeom>
                <a:avLst/>
                <a:gdLst/>
                <a:ahLst/>
                <a:cxnLst/>
                <a:rect l="l" t="t" r="r" b="b"/>
                <a:pathLst>
                  <a:path w="4021059" h="3784144">
                    <a:moveTo>
                      <a:pt x="1438082" y="3038644"/>
                    </a:moveTo>
                    <a:cubicBezTo>
                      <a:pt x="1438082" y="2940622"/>
                      <a:pt x="1358620" y="2861160"/>
                      <a:pt x="1260598" y="2861160"/>
                    </a:cubicBezTo>
                    <a:cubicBezTo>
                      <a:pt x="1162576" y="2861160"/>
                      <a:pt x="1083114" y="2940622"/>
                      <a:pt x="1083114" y="3038644"/>
                    </a:cubicBezTo>
                    <a:cubicBezTo>
                      <a:pt x="1083114" y="3136666"/>
                      <a:pt x="1162576" y="3216128"/>
                      <a:pt x="1260598" y="3216128"/>
                    </a:cubicBezTo>
                    <a:cubicBezTo>
                      <a:pt x="1358620" y="3216128"/>
                      <a:pt x="1438082" y="3136666"/>
                      <a:pt x="1438082" y="3038644"/>
                    </a:cubicBezTo>
                    <a:close/>
                    <a:moveTo>
                      <a:pt x="1685789" y="2848634"/>
                    </a:moveTo>
                    <a:lnTo>
                      <a:pt x="1685789" y="3784144"/>
                    </a:lnTo>
                    <a:lnTo>
                      <a:pt x="835406" y="3784144"/>
                    </a:lnTo>
                    <a:lnTo>
                      <a:pt x="835406" y="2848634"/>
                    </a:lnTo>
                    <a:cubicBezTo>
                      <a:pt x="835406" y="2715464"/>
                      <a:pt x="943362" y="2607508"/>
                      <a:pt x="1076532" y="2607508"/>
                    </a:cubicBezTo>
                    <a:lnTo>
                      <a:pt x="1444663" y="2607508"/>
                    </a:lnTo>
                    <a:cubicBezTo>
                      <a:pt x="1577833" y="2607508"/>
                      <a:pt x="1685789" y="2715464"/>
                      <a:pt x="1685789" y="2848634"/>
                    </a:cubicBezTo>
                    <a:close/>
                    <a:moveTo>
                      <a:pt x="2681691" y="1560784"/>
                    </a:moveTo>
                    <a:lnTo>
                      <a:pt x="2520278" y="1399371"/>
                    </a:lnTo>
                    <a:lnTo>
                      <a:pt x="2520278" y="1722197"/>
                    </a:lnTo>
                    <a:close/>
                    <a:moveTo>
                      <a:pt x="2690551" y="2062563"/>
                    </a:moveTo>
                    <a:lnTo>
                      <a:pt x="2571773" y="2172028"/>
                    </a:lnTo>
                    <a:lnTo>
                      <a:pt x="2571565" y="2170767"/>
                    </a:lnTo>
                    <a:cubicBezTo>
                      <a:pt x="2565295" y="2133316"/>
                      <a:pt x="2579835" y="2102890"/>
                      <a:pt x="2605809" y="2080762"/>
                    </a:cubicBezTo>
                    <a:lnTo>
                      <a:pt x="2605085" y="2080039"/>
                    </a:lnTo>
                    <a:cubicBezTo>
                      <a:pt x="2629312" y="2061231"/>
                      <a:pt x="2660801" y="2054760"/>
                      <a:pt x="2690551" y="2062563"/>
                    </a:cubicBezTo>
                    <a:close/>
                    <a:moveTo>
                      <a:pt x="2805318" y="271915"/>
                    </a:moveTo>
                    <a:cubicBezTo>
                      <a:pt x="2805318" y="213510"/>
                      <a:pt x="2757972" y="166164"/>
                      <a:pt x="2699567" y="166165"/>
                    </a:cubicBezTo>
                    <a:lnTo>
                      <a:pt x="2605985" y="166164"/>
                    </a:lnTo>
                    <a:cubicBezTo>
                      <a:pt x="2569718" y="166164"/>
                      <a:pt x="2537715" y="184420"/>
                      <a:pt x="2520278" y="213348"/>
                    </a:cubicBezTo>
                    <a:lnTo>
                      <a:pt x="2520278" y="1144667"/>
                    </a:lnTo>
                    <a:lnTo>
                      <a:pt x="2805318" y="1429706"/>
                    </a:lnTo>
                    <a:close/>
                    <a:moveTo>
                      <a:pt x="2914414" y="2183230"/>
                    </a:moveTo>
                    <a:cubicBezTo>
                      <a:pt x="2916138" y="2161337"/>
                      <a:pt x="2914974" y="2139034"/>
                      <a:pt x="2910723" y="2116871"/>
                    </a:cubicBezTo>
                    <a:cubicBezTo>
                      <a:pt x="2904917" y="2086596"/>
                      <a:pt x="2893664" y="2058206"/>
                      <a:pt x="2877586" y="2033043"/>
                    </a:cubicBezTo>
                    <a:lnTo>
                      <a:pt x="2910320" y="2002876"/>
                    </a:lnTo>
                    <a:lnTo>
                      <a:pt x="2839132" y="1925632"/>
                    </a:lnTo>
                    <a:lnTo>
                      <a:pt x="2804911" y="1957169"/>
                    </a:lnTo>
                    <a:cubicBezTo>
                      <a:pt x="2786423" y="1944693"/>
                      <a:pt x="2766308" y="1928861"/>
                      <a:pt x="2744536" y="1921686"/>
                    </a:cubicBezTo>
                    <a:cubicBezTo>
                      <a:pt x="2663685" y="1894525"/>
                      <a:pt x="2593444" y="1900720"/>
                      <a:pt x="2520278" y="1962365"/>
                    </a:cubicBezTo>
                    <a:lnTo>
                      <a:pt x="2520278" y="2377609"/>
                    </a:lnTo>
                    <a:lnTo>
                      <a:pt x="2534679" y="2403844"/>
                    </a:lnTo>
                    <a:cubicBezTo>
                      <a:pt x="2535520" y="2412330"/>
                      <a:pt x="2535725" y="2419536"/>
                      <a:pt x="2535211" y="2425889"/>
                    </a:cubicBezTo>
                    <a:cubicBezTo>
                      <a:pt x="2534104" y="2439525"/>
                      <a:pt x="2529673" y="2449229"/>
                      <a:pt x="2520278" y="2458554"/>
                    </a:cubicBezTo>
                    <a:lnTo>
                      <a:pt x="2520278" y="2643589"/>
                    </a:lnTo>
                    <a:cubicBezTo>
                      <a:pt x="2555319" y="2634093"/>
                      <a:pt x="2587477" y="2615579"/>
                      <a:pt x="2615369" y="2590681"/>
                    </a:cubicBezTo>
                    <a:lnTo>
                      <a:pt x="2615836" y="2591152"/>
                    </a:lnTo>
                    <a:cubicBezTo>
                      <a:pt x="2616723" y="2590269"/>
                      <a:pt x="2617603" y="2589375"/>
                      <a:pt x="2618311" y="2588315"/>
                    </a:cubicBezTo>
                    <a:lnTo>
                      <a:pt x="2619475" y="2587378"/>
                    </a:lnTo>
                    <a:lnTo>
                      <a:pt x="2619297" y="2587184"/>
                    </a:lnTo>
                    <a:cubicBezTo>
                      <a:pt x="2669117" y="2535196"/>
                      <a:pt x="2699996" y="2462122"/>
                      <a:pt x="2687110" y="2392597"/>
                    </a:cubicBezTo>
                    <a:cubicBezTo>
                      <a:pt x="2678683" y="2347127"/>
                      <a:pt x="2659987" y="2307337"/>
                      <a:pt x="2625854" y="2265038"/>
                    </a:cubicBezTo>
                    <a:lnTo>
                      <a:pt x="2766406" y="2135507"/>
                    </a:lnTo>
                    <a:lnTo>
                      <a:pt x="2769253" y="2144002"/>
                    </a:lnTo>
                    <a:cubicBezTo>
                      <a:pt x="2776409" y="2181310"/>
                      <a:pt x="2762789" y="2219567"/>
                      <a:pt x="2733668" y="2243962"/>
                    </a:cubicBezTo>
                    <a:lnTo>
                      <a:pt x="2826169" y="2354385"/>
                    </a:lnTo>
                    <a:cubicBezTo>
                      <a:pt x="2878065" y="2310913"/>
                      <a:pt x="2909241" y="2248912"/>
                      <a:pt x="2914414" y="2183230"/>
                    </a:cubicBezTo>
                    <a:close/>
                    <a:moveTo>
                      <a:pt x="3235338" y="2774350"/>
                    </a:moveTo>
                    <a:cubicBezTo>
                      <a:pt x="3235338" y="2877325"/>
                      <a:pt x="3151861" y="2960802"/>
                      <a:pt x="3048886" y="2960802"/>
                    </a:cubicBezTo>
                    <a:cubicBezTo>
                      <a:pt x="2945911" y="2960803"/>
                      <a:pt x="2862434" y="2877325"/>
                      <a:pt x="2862434" y="2774350"/>
                    </a:cubicBezTo>
                    <a:cubicBezTo>
                      <a:pt x="2862434" y="2671376"/>
                      <a:pt x="2945911" y="2587898"/>
                      <a:pt x="3048886" y="2587898"/>
                    </a:cubicBezTo>
                    <a:cubicBezTo>
                      <a:pt x="3151861" y="2587898"/>
                      <a:pt x="3235338" y="2671376"/>
                      <a:pt x="3235338" y="2774350"/>
                    </a:cubicBezTo>
                    <a:close/>
                    <a:moveTo>
                      <a:pt x="3606651" y="2485745"/>
                    </a:moveTo>
                    <a:lnTo>
                      <a:pt x="3292699" y="2171793"/>
                    </a:lnTo>
                    <a:lnTo>
                      <a:pt x="2520278" y="2944214"/>
                    </a:lnTo>
                    <a:lnTo>
                      <a:pt x="2520278" y="3010525"/>
                    </a:lnTo>
                    <a:lnTo>
                      <a:pt x="2808865" y="3299112"/>
                    </a:lnTo>
                    <a:cubicBezTo>
                      <a:pt x="2860660" y="3255244"/>
                      <a:pt x="2927822" y="3229604"/>
                      <a:pt x="3000972" y="3229604"/>
                    </a:cubicBezTo>
                    <a:cubicBezTo>
                      <a:pt x="3062536" y="3229604"/>
                      <a:pt x="3119856" y="3247765"/>
                      <a:pt x="3167617" y="3279410"/>
                    </a:cubicBezTo>
                    <a:lnTo>
                      <a:pt x="3587562" y="2859467"/>
                    </a:lnTo>
                    <a:cubicBezTo>
                      <a:pt x="3545449" y="2800746"/>
                      <a:pt x="3525068" y="2726637"/>
                      <a:pt x="3534396" y="2649265"/>
                    </a:cubicBezTo>
                    <a:cubicBezTo>
                      <a:pt x="3541975" y="2586391"/>
                      <a:pt x="3568098" y="2530271"/>
                      <a:pt x="3606651" y="2485745"/>
                    </a:cubicBezTo>
                    <a:close/>
                    <a:moveTo>
                      <a:pt x="4021059" y="2645448"/>
                    </a:moveTo>
                    <a:lnTo>
                      <a:pt x="2951795" y="3714712"/>
                    </a:lnTo>
                    <a:lnTo>
                      <a:pt x="2509320" y="3272237"/>
                    </a:lnTo>
                    <a:cubicBezTo>
                      <a:pt x="2467852" y="3459824"/>
                      <a:pt x="2300387" y="3599829"/>
                      <a:pt x="2100223" y="3599828"/>
                    </a:cubicBezTo>
                    <a:lnTo>
                      <a:pt x="1854311" y="3599828"/>
                    </a:lnTo>
                    <a:lnTo>
                      <a:pt x="1854311" y="2814686"/>
                    </a:lnTo>
                    <a:cubicBezTo>
                      <a:pt x="1854311" y="2634262"/>
                      <a:pt x="1708049" y="2488000"/>
                      <a:pt x="1527625" y="2488000"/>
                    </a:cubicBezTo>
                    <a:lnTo>
                      <a:pt x="1028869" y="2488000"/>
                    </a:lnTo>
                    <a:cubicBezTo>
                      <a:pt x="848445" y="2488000"/>
                      <a:pt x="702182" y="2634263"/>
                      <a:pt x="702182" y="2814687"/>
                    </a:cubicBezTo>
                    <a:lnTo>
                      <a:pt x="702182" y="3599827"/>
                    </a:lnTo>
                    <a:lnTo>
                      <a:pt x="420055" y="3599828"/>
                    </a:lnTo>
                    <a:cubicBezTo>
                      <a:pt x="188065" y="3599829"/>
                      <a:pt x="-1" y="3411763"/>
                      <a:pt x="0" y="3179773"/>
                    </a:cubicBezTo>
                    <a:lnTo>
                      <a:pt x="0" y="0"/>
                    </a:lnTo>
                    <a:lnTo>
                      <a:pt x="2520277" y="0"/>
                    </a:lnTo>
                    <a:lnTo>
                      <a:pt x="2520278" y="1"/>
                    </a:lnTo>
                    <a:lnTo>
                      <a:pt x="2669855" y="1"/>
                    </a:lnTo>
                    <a:cubicBezTo>
                      <a:pt x="2828680" y="1"/>
                      <a:pt x="2957434" y="128755"/>
                      <a:pt x="2957434" y="287580"/>
                    </a:cubicBezTo>
                    <a:lnTo>
                      <a:pt x="2957433" y="1512336"/>
                    </a:lnTo>
                    <a:cubicBezTo>
                      <a:pt x="2957434" y="1533672"/>
                      <a:pt x="2955111" y="1554464"/>
                      <a:pt x="2949906" y="1574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Rectangle 50">
                <a:extLst>
                  <a:ext uri="{FF2B5EF4-FFF2-40B4-BE49-F238E27FC236}">
                    <a16:creationId xmlns="" xmlns:a16="http://schemas.microsoft.com/office/drawing/2014/main" id="{FDC26B7E-4273-4CD5-8EF7-CEDF4BEDD7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08092" y="4129804"/>
                <a:ext cx="245686" cy="140720"/>
              </a:xfrm>
              <a:custGeom>
                <a:avLst/>
                <a:gdLst/>
                <a:ahLst/>
                <a:cxnLst/>
                <a:rect l="l" t="t" r="r" b="b"/>
                <a:pathLst>
                  <a:path w="2797236" h="1602166">
                    <a:moveTo>
                      <a:pt x="676854" y="738042"/>
                    </a:moveTo>
                    <a:cubicBezTo>
                      <a:pt x="614942" y="702297"/>
                      <a:pt x="535774" y="723510"/>
                      <a:pt x="500029" y="785422"/>
                    </a:cubicBezTo>
                    <a:cubicBezTo>
                      <a:pt x="464284" y="847335"/>
                      <a:pt x="485497" y="926503"/>
                      <a:pt x="547409" y="962248"/>
                    </a:cubicBezTo>
                    <a:cubicBezTo>
                      <a:pt x="609321" y="997993"/>
                      <a:pt x="688490" y="976780"/>
                      <a:pt x="724235" y="914867"/>
                    </a:cubicBezTo>
                    <a:cubicBezTo>
                      <a:pt x="759980" y="852955"/>
                      <a:pt x="738766" y="773787"/>
                      <a:pt x="676854" y="738042"/>
                    </a:cubicBezTo>
                    <a:close/>
                    <a:moveTo>
                      <a:pt x="1505478" y="880583"/>
                    </a:moveTo>
                    <a:lnTo>
                      <a:pt x="1475082" y="873061"/>
                    </a:lnTo>
                    <a:lnTo>
                      <a:pt x="1475082" y="1008668"/>
                    </a:lnTo>
                    <a:cubicBezTo>
                      <a:pt x="1478425" y="1007382"/>
                      <a:pt x="1481683" y="1005827"/>
                      <a:pt x="1484860" y="1004059"/>
                    </a:cubicBezTo>
                    <a:cubicBezTo>
                      <a:pt x="1512039" y="988933"/>
                      <a:pt x="1529130" y="960585"/>
                      <a:pt x="1529788" y="929597"/>
                    </a:cubicBezTo>
                    <a:cubicBezTo>
                      <a:pt x="1530028" y="906726"/>
                      <a:pt x="1526034" y="896074"/>
                      <a:pt x="1505478" y="880583"/>
                    </a:cubicBezTo>
                    <a:close/>
                    <a:moveTo>
                      <a:pt x="1395816" y="619564"/>
                    </a:moveTo>
                    <a:cubicBezTo>
                      <a:pt x="1376272" y="632083"/>
                      <a:pt x="1363760" y="652864"/>
                      <a:pt x="1361807" y="675926"/>
                    </a:cubicBezTo>
                    <a:lnTo>
                      <a:pt x="1362578" y="675894"/>
                    </a:lnTo>
                    <a:cubicBezTo>
                      <a:pt x="1361574" y="701623"/>
                      <a:pt x="1371022" y="725250"/>
                      <a:pt x="1395009" y="740923"/>
                    </a:cubicBezTo>
                    <a:lnTo>
                      <a:pt x="1395816" y="741452"/>
                    </a:lnTo>
                    <a:close/>
                    <a:moveTo>
                      <a:pt x="1475082" y="467094"/>
                    </a:moveTo>
                    <a:lnTo>
                      <a:pt x="1475082" y="500684"/>
                    </a:lnTo>
                    <a:cubicBezTo>
                      <a:pt x="1497267" y="504631"/>
                      <a:pt x="1518774" y="512905"/>
                      <a:pt x="1538543" y="525166"/>
                    </a:cubicBezTo>
                    <a:cubicBezTo>
                      <a:pt x="1596427" y="561066"/>
                      <a:pt x="1630319" y="625508"/>
                      <a:pt x="1627098" y="693545"/>
                    </a:cubicBezTo>
                    <a:lnTo>
                      <a:pt x="1518521" y="688404"/>
                    </a:lnTo>
                    <a:cubicBezTo>
                      <a:pt x="1519877" y="659770"/>
                      <a:pt x="1505613" y="632649"/>
                      <a:pt x="1481252" y="617540"/>
                    </a:cubicBezTo>
                    <a:lnTo>
                      <a:pt x="1475082" y="614775"/>
                    </a:lnTo>
                    <a:lnTo>
                      <a:pt x="1475082" y="759007"/>
                    </a:lnTo>
                    <a:cubicBezTo>
                      <a:pt x="1516008" y="761698"/>
                      <a:pt x="1547648" y="771672"/>
                      <a:pt x="1577189" y="790249"/>
                    </a:cubicBezTo>
                    <a:cubicBezTo>
                      <a:pt x="1622357" y="818652"/>
                      <a:pt x="1647114" y="873156"/>
                      <a:pt x="1650484" y="927386"/>
                    </a:cubicBezTo>
                    <a:lnTo>
                      <a:pt x="1650683" y="927386"/>
                    </a:lnTo>
                    <a:lnTo>
                      <a:pt x="1650607" y="928511"/>
                    </a:lnTo>
                    <a:cubicBezTo>
                      <a:pt x="1650834" y="929446"/>
                      <a:pt x="1650880" y="930391"/>
                      <a:pt x="1650916" y="931336"/>
                    </a:cubicBezTo>
                    <a:lnTo>
                      <a:pt x="1650415" y="931353"/>
                    </a:lnTo>
                    <a:cubicBezTo>
                      <a:pt x="1649239" y="1005482"/>
                      <a:pt x="1608533" y="1073418"/>
                      <a:pt x="1543577" y="1109567"/>
                    </a:cubicBezTo>
                    <a:cubicBezTo>
                      <a:pt x="1521978" y="1121587"/>
                      <a:pt x="1498805" y="1129476"/>
                      <a:pt x="1475082" y="1132835"/>
                    </a:cubicBezTo>
                    <a:lnTo>
                      <a:pt x="1475082" y="1165545"/>
                    </a:lnTo>
                    <a:lnTo>
                      <a:pt x="1395816" y="1165545"/>
                    </a:lnTo>
                    <a:lnTo>
                      <a:pt x="1395816" y="1130194"/>
                    </a:lnTo>
                    <a:cubicBezTo>
                      <a:pt x="1373613" y="1125585"/>
                      <a:pt x="1352168" y="1116888"/>
                      <a:pt x="1332303" y="1104568"/>
                    </a:cubicBezTo>
                    <a:cubicBezTo>
                      <a:pt x="1268003" y="1064689"/>
                      <a:pt x="1230355" y="993103"/>
                      <a:pt x="1233933" y="917525"/>
                    </a:cubicBezTo>
                    <a:lnTo>
                      <a:pt x="1354544" y="923236"/>
                    </a:lnTo>
                    <a:cubicBezTo>
                      <a:pt x="1353040" y="954989"/>
                      <a:pt x="1368828" y="985067"/>
                      <a:pt x="1395816" y="1001849"/>
                    </a:cubicBezTo>
                    <a:lnTo>
                      <a:pt x="1395816" y="862479"/>
                    </a:lnTo>
                    <a:cubicBezTo>
                      <a:pt x="1368998" y="855832"/>
                      <a:pt x="1344002" y="843677"/>
                      <a:pt x="1322380" y="825533"/>
                    </a:cubicBezTo>
                    <a:cubicBezTo>
                      <a:pt x="1279142" y="789250"/>
                      <a:pt x="1253317" y="736644"/>
                      <a:pt x="1251176" y="680490"/>
                    </a:cubicBezTo>
                    <a:cubicBezTo>
                      <a:pt x="1251334" y="597461"/>
                      <a:pt x="1284345" y="551005"/>
                      <a:pt x="1345251" y="517567"/>
                    </a:cubicBezTo>
                    <a:cubicBezTo>
                      <a:pt x="1360367" y="509155"/>
                      <a:pt x="1379438" y="506089"/>
                      <a:pt x="1395816" y="502211"/>
                    </a:cubicBezTo>
                    <a:lnTo>
                      <a:pt x="1395816" y="467094"/>
                    </a:lnTo>
                    <a:close/>
                    <a:moveTo>
                      <a:pt x="1670907" y="420372"/>
                    </a:moveTo>
                    <a:cubicBezTo>
                      <a:pt x="1452232" y="294120"/>
                      <a:pt x="1172613" y="369043"/>
                      <a:pt x="1046361" y="587719"/>
                    </a:cubicBezTo>
                    <a:cubicBezTo>
                      <a:pt x="920108" y="806395"/>
                      <a:pt x="995032" y="1086013"/>
                      <a:pt x="1213707" y="1212266"/>
                    </a:cubicBezTo>
                    <a:cubicBezTo>
                      <a:pt x="1432383" y="1338518"/>
                      <a:pt x="1712002" y="1263595"/>
                      <a:pt x="1838254" y="1044919"/>
                    </a:cubicBezTo>
                    <a:cubicBezTo>
                      <a:pt x="1964507" y="826243"/>
                      <a:pt x="1889583" y="546625"/>
                      <a:pt x="1670907" y="420372"/>
                    </a:cubicBezTo>
                    <a:close/>
                    <a:moveTo>
                      <a:pt x="2337204" y="670392"/>
                    </a:moveTo>
                    <a:cubicBezTo>
                      <a:pt x="2275292" y="634647"/>
                      <a:pt x="2196124" y="655860"/>
                      <a:pt x="2160379" y="717772"/>
                    </a:cubicBezTo>
                    <a:cubicBezTo>
                      <a:pt x="2124634" y="779684"/>
                      <a:pt x="2145847" y="858852"/>
                      <a:pt x="2207759" y="894597"/>
                    </a:cubicBezTo>
                    <a:cubicBezTo>
                      <a:pt x="2269672" y="930342"/>
                      <a:pt x="2348840" y="909129"/>
                      <a:pt x="2384585" y="847217"/>
                    </a:cubicBezTo>
                    <a:cubicBezTo>
                      <a:pt x="2420330" y="785305"/>
                      <a:pt x="2399117" y="706137"/>
                      <a:pt x="2337204" y="670392"/>
                    </a:cubicBezTo>
                    <a:close/>
                    <a:moveTo>
                      <a:pt x="2384613" y="233313"/>
                    </a:moveTo>
                    <a:cubicBezTo>
                      <a:pt x="2428818" y="319090"/>
                      <a:pt x="2503845" y="385970"/>
                      <a:pt x="2595156" y="420224"/>
                    </a:cubicBezTo>
                    <a:lnTo>
                      <a:pt x="2595155" y="1152677"/>
                    </a:lnTo>
                    <a:cubicBezTo>
                      <a:pt x="2489919" y="1191773"/>
                      <a:pt x="2405690" y="1273809"/>
                      <a:pt x="2363285" y="1377636"/>
                    </a:cubicBezTo>
                    <a:lnTo>
                      <a:pt x="402182" y="1377636"/>
                    </a:lnTo>
                    <a:cubicBezTo>
                      <a:pt x="366180" y="1300676"/>
                      <a:pt x="305669" y="1237745"/>
                      <a:pt x="230221" y="1198942"/>
                    </a:cubicBezTo>
                    <a:lnTo>
                      <a:pt x="230221" y="415045"/>
                    </a:lnTo>
                    <a:cubicBezTo>
                      <a:pt x="307865" y="376272"/>
                      <a:pt x="370258" y="312122"/>
                      <a:pt x="407224" y="233313"/>
                    </a:cubicBezTo>
                    <a:close/>
                    <a:moveTo>
                      <a:pt x="2374194" y="127259"/>
                    </a:moveTo>
                    <a:lnTo>
                      <a:pt x="406569" y="127259"/>
                    </a:lnTo>
                    <a:cubicBezTo>
                      <a:pt x="368226" y="267341"/>
                      <a:pt x="255955" y="376146"/>
                      <a:pt x="114433" y="410154"/>
                    </a:cubicBezTo>
                    <a:lnTo>
                      <a:pt x="114433" y="1207711"/>
                    </a:lnTo>
                    <a:cubicBezTo>
                      <a:pt x="249220" y="1241659"/>
                      <a:pt x="356431" y="1343562"/>
                      <a:pt x="397550" y="1475019"/>
                    </a:cubicBezTo>
                    <a:lnTo>
                      <a:pt x="2364592" y="1475019"/>
                    </a:lnTo>
                    <a:cubicBezTo>
                      <a:pt x="2403043" y="1323089"/>
                      <a:pt x="2527516" y="1206120"/>
                      <a:pt x="2682804" y="1177407"/>
                    </a:cubicBezTo>
                    <a:lnTo>
                      <a:pt x="2682804" y="401000"/>
                    </a:lnTo>
                    <a:cubicBezTo>
                      <a:pt x="2536308" y="373254"/>
                      <a:pt x="2418049" y="266915"/>
                      <a:pt x="2374194" y="127259"/>
                    </a:cubicBezTo>
                    <a:close/>
                    <a:moveTo>
                      <a:pt x="2797236" y="112"/>
                    </a:moveTo>
                    <a:lnTo>
                      <a:pt x="2797236" y="1602166"/>
                    </a:lnTo>
                    <a:lnTo>
                      <a:pt x="419639" y="1602166"/>
                    </a:lnTo>
                    <a:lnTo>
                      <a:pt x="12661" y="1602166"/>
                    </a:lnTo>
                    <a:lnTo>
                      <a:pt x="0" y="1602166"/>
                    </a:lnTo>
                    <a:lnTo>
                      <a:pt x="0" y="112"/>
                    </a:lnTo>
                    <a:lnTo>
                      <a:pt x="2352082" y="112"/>
                    </a:lnTo>
                    <a:cubicBezTo>
                      <a:pt x="2352071" y="75"/>
                      <a:pt x="2352071" y="37"/>
                      <a:pt x="2352071" y="0"/>
                    </a:cubicBezTo>
                    <a:lnTo>
                      <a:pt x="2759048" y="0"/>
                    </a:lnTo>
                    <a:lnTo>
                      <a:pt x="2759047" y="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7" name="Diagonal Stripe 18">
                <a:extLst>
                  <a:ext uri="{FF2B5EF4-FFF2-40B4-BE49-F238E27FC236}">
                    <a16:creationId xmlns="" xmlns:a16="http://schemas.microsoft.com/office/drawing/2014/main" id="{BD234758-3B17-4EC4-9F25-B4B2B488B12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848566">
                <a:off x="4532867" y="3755912"/>
                <a:ext cx="270657" cy="270254"/>
              </a:xfrm>
              <a:custGeom>
                <a:avLst/>
                <a:gdLst>
                  <a:gd name="connsiteX0" fmla="*/ 2711097 w 4203112"/>
                  <a:gd name="connsiteY0" fmla="*/ 2591096 h 4242998"/>
                  <a:gd name="connsiteX1" fmla="*/ 2769667 w 4203112"/>
                  <a:gd name="connsiteY1" fmla="*/ 2552217 h 4242998"/>
                  <a:gd name="connsiteX2" fmla="*/ 2887654 w 4203112"/>
                  <a:gd name="connsiteY2" fmla="*/ 2586370 h 4242998"/>
                  <a:gd name="connsiteX3" fmla="*/ 2942683 w 4203112"/>
                  <a:gd name="connsiteY3" fmla="*/ 2773697 h 4242998"/>
                  <a:gd name="connsiteX4" fmla="*/ 2935472 w 4203112"/>
                  <a:gd name="connsiteY4" fmla="*/ 2796870 h 4242998"/>
                  <a:gd name="connsiteX5" fmla="*/ 2711097 w 4203112"/>
                  <a:gd name="connsiteY5" fmla="*/ 2591096 h 4242998"/>
                  <a:gd name="connsiteX6" fmla="*/ 2171384 w 4203112"/>
                  <a:gd name="connsiteY6" fmla="*/ 2337588 h 4242998"/>
                  <a:gd name="connsiteX7" fmla="*/ 2373058 w 4203112"/>
                  <a:gd name="connsiteY7" fmla="*/ 2522544 h 4242998"/>
                  <a:gd name="connsiteX8" fmla="*/ 2370959 w 4203112"/>
                  <a:gd name="connsiteY8" fmla="*/ 2523075 h 4242998"/>
                  <a:gd name="connsiteX9" fmla="*/ 2214151 w 4203112"/>
                  <a:gd name="connsiteY9" fmla="*/ 2478059 h 4242998"/>
                  <a:gd name="connsiteX10" fmla="*/ 2213034 w 4203112"/>
                  <a:gd name="connsiteY10" fmla="*/ 2479384 h 4242998"/>
                  <a:gd name="connsiteX11" fmla="*/ 2171384 w 4203112"/>
                  <a:gd name="connsiteY11" fmla="*/ 2337588 h 4242998"/>
                  <a:gd name="connsiteX12" fmla="*/ 1919108 w 4203112"/>
                  <a:gd name="connsiteY12" fmla="*/ 2106226 h 4242998"/>
                  <a:gd name="connsiteX13" fmla="*/ 1977212 w 4203112"/>
                  <a:gd name="connsiteY13" fmla="*/ 2159513 h 4242998"/>
                  <a:gd name="connsiteX14" fmla="*/ 1925891 w 4203112"/>
                  <a:gd name="connsiteY14" fmla="*/ 2266478 h 4242998"/>
                  <a:gd name="connsiteX15" fmla="*/ 2052710 w 4203112"/>
                  <a:gd name="connsiteY15" fmla="*/ 2669358 h 4242998"/>
                  <a:gd name="connsiteX16" fmla="*/ 2400744 w 4203112"/>
                  <a:gd name="connsiteY16" fmla="*/ 2771636 h 4242998"/>
                  <a:gd name="connsiteX17" fmla="*/ 2573309 w 4203112"/>
                  <a:gd name="connsiteY17" fmla="*/ 2706193 h 4242998"/>
                  <a:gd name="connsiteX18" fmla="*/ 2803909 w 4203112"/>
                  <a:gd name="connsiteY18" fmla="*/ 2917676 h 4242998"/>
                  <a:gd name="connsiteX19" fmla="*/ 2611209 w 4203112"/>
                  <a:gd name="connsiteY19" fmla="*/ 2866675 h 4242998"/>
                  <a:gd name="connsiteX20" fmla="*/ 2418743 w 4203112"/>
                  <a:gd name="connsiteY20" fmla="*/ 3057571 h 4242998"/>
                  <a:gd name="connsiteX21" fmla="*/ 2877490 w 4203112"/>
                  <a:gd name="connsiteY21" fmla="*/ 3178631 h 4242998"/>
                  <a:gd name="connsiteX22" fmla="*/ 3016268 w 4203112"/>
                  <a:gd name="connsiteY22" fmla="*/ 3112430 h 4242998"/>
                  <a:gd name="connsiteX23" fmla="*/ 3074759 w 4203112"/>
                  <a:gd name="connsiteY23" fmla="*/ 3166072 h 4242998"/>
                  <a:gd name="connsiteX24" fmla="*/ 3195039 w 4203112"/>
                  <a:gd name="connsiteY24" fmla="*/ 3034919 h 4242998"/>
                  <a:gd name="connsiteX25" fmla="*/ 3140917 w 4203112"/>
                  <a:gd name="connsiteY25" fmla="*/ 2985283 h 4242998"/>
                  <a:gd name="connsiteX26" fmla="*/ 3206354 w 4203112"/>
                  <a:gd name="connsiteY26" fmla="*/ 2836645 h 4242998"/>
                  <a:gd name="connsiteX27" fmla="*/ 3073603 w 4203112"/>
                  <a:gd name="connsiteY27" fmla="*/ 2389446 h 4242998"/>
                  <a:gd name="connsiteX28" fmla="*/ 3074334 w 4203112"/>
                  <a:gd name="connsiteY28" fmla="*/ 2388590 h 4242998"/>
                  <a:gd name="connsiteX29" fmla="*/ 3069192 w 4203112"/>
                  <a:gd name="connsiteY29" fmla="*/ 2384816 h 4242998"/>
                  <a:gd name="connsiteX30" fmla="*/ 3067445 w 4203112"/>
                  <a:gd name="connsiteY30" fmla="*/ 2382983 h 4242998"/>
                  <a:gd name="connsiteX31" fmla="*/ 3067143 w 4203112"/>
                  <a:gd name="connsiteY31" fmla="*/ 2383312 h 4242998"/>
                  <a:gd name="connsiteX32" fmla="*/ 2729016 w 4203112"/>
                  <a:gd name="connsiteY32" fmla="*/ 2296491 h 4242998"/>
                  <a:gd name="connsiteX33" fmla="*/ 2522385 w 4203112"/>
                  <a:gd name="connsiteY33" fmla="*/ 2418029 h 4242998"/>
                  <a:gd name="connsiteX34" fmla="*/ 2283741 w 4203112"/>
                  <a:gd name="connsiteY34" fmla="*/ 2199168 h 4242998"/>
                  <a:gd name="connsiteX35" fmla="*/ 2297678 w 4203112"/>
                  <a:gd name="connsiteY35" fmla="*/ 2193154 h 4242998"/>
                  <a:gd name="connsiteX36" fmla="*/ 2471482 w 4203112"/>
                  <a:gd name="connsiteY36" fmla="*/ 2239020 h 4242998"/>
                  <a:gd name="connsiteX37" fmla="*/ 2644745 w 4203112"/>
                  <a:gd name="connsiteY37" fmla="*/ 2067171 h 4242998"/>
                  <a:gd name="connsiteX38" fmla="*/ 2231772 w 4203112"/>
                  <a:gd name="connsiteY38" fmla="*/ 1958190 h 4242998"/>
                  <a:gd name="connsiteX39" fmla="*/ 2094967 w 4203112"/>
                  <a:gd name="connsiteY39" fmla="*/ 2026044 h 4242998"/>
                  <a:gd name="connsiteX40" fmla="*/ 2039388 w 4203112"/>
                  <a:gd name="connsiteY40" fmla="*/ 1975073 h 4242998"/>
                  <a:gd name="connsiteX41" fmla="*/ 1919108 w 4203112"/>
                  <a:gd name="connsiteY41" fmla="*/ 2106226 h 4242998"/>
                  <a:gd name="connsiteX42" fmla="*/ 1078927 w 4203112"/>
                  <a:gd name="connsiteY42" fmla="*/ 2448738 h 4242998"/>
                  <a:gd name="connsiteX43" fmla="*/ 2259074 w 4203112"/>
                  <a:gd name="connsiteY43" fmla="*/ 1170963 h 4242998"/>
                  <a:gd name="connsiteX44" fmla="*/ 3829901 w 4203112"/>
                  <a:gd name="connsiteY44" fmla="*/ 1459901 h 4242998"/>
                  <a:gd name="connsiteX45" fmla="*/ 3448965 w 4203112"/>
                  <a:gd name="connsiteY45" fmla="*/ 3384214 h 4242998"/>
                  <a:gd name="connsiteX46" fmla="*/ 1444117 w 4203112"/>
                  <a:gd name="connsiteY46" fmla="*/ 3911639 h 4242998"/>
                  <a:gd name="connsiteX47" fmla="*/ 1441457 w 4203112"/>
                  <a:gd name="connsiteY47" fmla="*/ 3907642 h 4242998"/>
                  <a:gd name="connsiteX48" fmla="*/ 1078927 w 4203112"/>
                  <a:gd name="connsiteY48" fmla="*/ 2448738 h 4242998"/>
                  <a:gd name="connsiteX49" fmla="*/ 844073 w 4203112"/>
                  <a:gd name="connsiteY49" fmla="*/ 2182941 h 4242998"/>
                  <a:gd name="connsiteX50" fmla="*/ 1947259 w 4203112"/>
                  <a:gd name="connsiteY50" fmla="*/ 980032 h 4242998"/>
                  <a:gd name="connsiteX51" fmla="*/ 2015087 w 4203112"/>
                  <a:gd name="connsiteY51" fmla="*/ 977099 h 4242998"/>
                  <a:gd name="connsiteX52" fmla="*/ 2156605 w 4203112"/>
                  <a:gd name="connsiteY52" fmla="*/ 1106884 h 4242998"/>
                  <a:gd name="connsiteX53" fmla="*/ 2159538 w 4203112"/>
                  <a:gd name="connsiteY53" fmla="*/ 1174712 h 4242998"/>
                  <a:gd name="connsiteX54" fmla="*/ 1056351 w 4203112"/>
                  <a:gd name="connsiteY54" fmla="*/ 2377621 h 4242998"/>
                  <a:gd name="connsiteX55" fmla="*/ 988524 w 4203112"/>
                  <a:gd name="connsiteY55" fmla="*/ 2380554 h 4242998"/>
                  <a:gd name="connsiteX56" fmla="*/ 847006 w 4203112"/>
                  <a:gd name="connsiteY56" fmla="*/ 2250768 h 4242998"/>
                  <a:gd name="connsiteX57" fmla="*/ 844073 w 4203112"/>
                  <a:gd name="connsiteY57" fmla="*/ 2182941 h 4242998"/>
                  <a:gd name="connsiteX58" fmla="*/ 608369 w 4203112"/>
                  <a:gd name="connsiteY58" fmla="*/ 694413 h 4242998"/>
                  <a:gd name="connsiteX59" fmla="*/ 1323969 w 4203112"/>
                  <a:gd name="connsiteY59" fmla="*/ 580732 h 4242998"/>
                  <a:gd name="connsiteX60" fmla="*/ 1407055 w 4203112"/>
                  <a:gd name="connsiteY60" fmla="*/ 95866 h 4242998"/>
                  <a:gd name="connsiteX61" fmla="*/ 1935243 w 4203112"/>
                  <a:gd name="connsiteY61" fmla="*/ 122235 h 4242998"/>
                  <a:gd name="connsiteX62" fmla="*/ 1869929 w 4203112"/>
                  <a:gd name="connsiteY62" fmla="*/ 929632 h 4242998"/>
                  <a:gd name="connsiteX63" fmla="*/ 830647 w 4203112"/>
                  <a:gd name="connsiteY63" fmla="*/ 2091045 h 4242998"/>
                  <a:gd name="connsiteX64" fmla="*/ 111882 w 4203112"/>
                  <a:gd name="connsiteY64" fmla="*/ 2120016 h 4242998"/>
                  <a:gd name="connsiteX65" fmla="*/ 509974 w 4203112"/>
                  <a:gd name="connsiteY65" fmla="*/ 1414093 h 4242998"/>
                  <a:gd name="connsiteX66" fmla="*/ 530788 w 4203112"/>
                  <a:gd name="connsiteY66" fmla="*/ 798353 h 4242998"/>
                  <a:gd name="connsiteX67" fmla="*/ 608369 w 4203112"/>
                  <a:gd name="connsiteY67" fmla="*/ 694413 h 4242998"/>
                  <a:gd name="connsiteX0" fmla="*/ 2711097 w 4203112"/>
                  <a:gd name="connsiteY0" fmla="*/ 2521084 h 4172986"/>
                  <a:gd name="connsiteX1" fmla="*/ 2769667 w 4203112"/>
                  <a:gd name="connsiteY1" fmla="*/ 2482205 h 4172986"/>
                  <a:gd name="connsiteX2" fmla="*/ 2887654 w 4203112"/>
                  <a:gd name="connsiteY2" fmla="*/ 2516358 h 4172986"/>
                  <a:gd name="connsiteX3" fmla="*/ 2942683 w 4203112"/>
                  <a:gd name="connsiteY3" fmla="*/ 2703685 h 4172986"/>
                  <a:gd name="connsiteX4" fmla="*/ 2935472 w 4203112"/>
                  <a:gd name="connsiteY4" fmla="*/ 2726858 h 4172986"/>
                  <a:gd name="connsiteX5" fmla="*/ 2711097 w 4203112"/>
                  <a:gd name="connsiteY5" fmla="*/ 2521084 h 4172986"/>
                  <a:gd name="connsiteX6" fmla="*/ 2171384 w 4203112"/>
                  <a:gd name="connsiteY6" fmla="*/ 2267576 h 4172986"/>
                  <a:gd name="connsiteX7" fmla="*/ 2373058 w 4203112"/>
                  <a:gd name="connsiteY7" fmla="*/ 2452532 h 4172986"/>
                  <a:gd name="connsiteX8" fmla="*/ 2370959 w 4203112"/>
                  <a:gd name="connsiteY8" fmla="*/ 2453063 h 4172986"/>
                  <a:gd name="connsiteX9" fmla="*/ 2214151 w 4203112"/>
                  <a:gd name="connsiteY9" fmla="*/ 2408047 h 4172986"/>
                  <a:gd name="connsiteX10" fmla="*/ 2213034 w 4203112"/>
                  <a:gd name="connsiteY10" fmla="*/ 2409372 h 4172986"/>
                  <a:gd name="connsiteX11" fmla="*/ 2171384 w 4203112"/>
                  <a:gd name="connsiteY11" fmla="*/ 2267576 h 4172986"/>
                  <a:gd name="connsiteX12" fmla="*/ 1919108 w 4203112"/>
                  <a:gd name="connsiteY12" fmla="*/ 2036214 h 4172986"/>
                  <a:gd name="connsiteX13" fmla="*/ 1977212 w 4203112"/>
                  <a:gd name="connsiteY13" fmla="*/ 2089501 h 4172986"/>
                  <a:gd name="connsiteX14" fmla="*/ 1925891 w 4203112"/>
                  <a:gd name="connsiteY14" fmla="*/ 2196466 h 4172986"/>
                  <a:gd name="connsiteX15" fmla="*/ 2052710 w 4203112"/>
                  <a:gd name="connsiteY15" fmla="*/ 2599346 h 4172986"/>
                  <a:gd name="connsiteX16" fmla="*/ 2400744 w 4203112"/>
                  <a:gd name="connsiteY16" fmla="*/ 2701624 h 4172986"/>
                  <a:gd name="connsiteX17" fmla="*/ 2573309 w 4203112"/>
                  <a:gd name="connsiteY17" fmla="*/ 2636181 h 4172986"/>
                  <a:gd name="connsiteX18" fmla="*/ 2803909 w 4203112"/>
                  <a:gd name="connsiteY18" fmla="*/ 2847664 h 4172986"/>
                  <a:gd name="connsiteX19" fmla="*/ 2611209 w 4203112"/>
                  <a:gd name="connsiteY19" fmla="*/ 2796663 h 4172986"/>
                  <a:gd name="connsiteX20" fmla="*/ 2418743 w 4203112"/>
                  <a:gd name="connsiteY20" fmla="*/ 2987559 h 4172986"/>
                  <a:gd name="connsiteX21" fmla="*/ 2877490 w 4203112"/>
                  <a:gd name="connsiteY21" fmla="*/ 3108619 h 4172986"/>
                  <a:gd name="connsiteX22" fmla="*/ 3016268 w 4203112"/>
                  <a:gd name="connsiteY22" fmla="*/ 3042418 h 4172986"/>
                  <a:gd name="connsiteX23" fmla="*/ 3074759 w 4203112"/>
                  <a:gd name="connsiteY23" fmla="*/ 3096060 h 4172986"/>
                  <a:gd name="connsiteX24" fmla="*/ 3195039 w 4203112"/>
                  <a:gd name="connsiteY24" fmla="*/ 2964907 h 4172986"/>
                  <a:gd name="connsiteX25" fmla="*/ 3140917 w 4203112"/>
                  <a:gd name="connsiteY25" fmla="*/ 2915271 h 4172986"/>
                  <a:gd name="connsiteX26" fmla="*/ 3206354 w 4203112"/>
                  <a:gd name="connsiteY26" fmla="*/ 2766633 h 4172986"/>
                  <a:gd name="connsiteX27" fmla="*/ 3073603 w 4203112"/>
                  <a:gd name="connsiteY27" fmla="*/ 2319434 h 4172986"/>
                  <a:gd name="connsiteX28" fmla="*/ 3074334 w 4203112"/>
                  <a:gd name="connsiteY28" fmla="*/ 2318578 h 4172986"/>
                  <a:gd name="connsiteX29" fmla="*/ 3069192 w 4203112"/>
                  <a:gd name="connsiteY29" fmla="*/ 2314804 h 4172986"/>
                  <a:gd name="connsiteX30" fmla="*/ 3067445 w 4203112"/>
                  <a:gd name="connsiteY30" fmla="*/ 2312971 h 4172986"/>
                  <a:gd name="connsiteX31" fmla="*/ 3067143 w 4203112"/>
                  <a:gd name="connsiteY31" fmla="*/ 2313300 h 4172986"/>
                  <a:gd name="connsiteX32" fmla="*/ 2729016 w 4203112"/>
                  <a:gd name="connsiteY32" fmla="*/ 2226479 h 4172986"/>
                  <a:gd name="connsiteX33" fmla="*/ 2522385 w 4203112"/>
                  <a:gd name="connsiteY33" fmla="*/ 2348017 h 4172986"/>
                  <a:gd name="connsiteX34" fmla="*/ 2283741 w 4203112"/>
                  <a:gd name="connsiteY34" fmla="*/ 2129156 h 4172986"/>
                  <a:gd name="connsiteX35" fmla="*/ 2297678 w 4203112"/>
                  <a:gd name="connsiteY35" fmla="*/ 2123142 h 4172986"/>
                  <a:gd name="connsiteX36" fmla="*/ 2471482 w 4203112"/>
                  <a:gd name="connsiteY36" fmla="*/ 2169008 h 4172986"/>
                  <a:gd name="connsiteX37" fmla="*/ 2644745 w 4203112"/>
                  <a:gd name="connsiteY37" fmla="*/ 1997159 h 4172986"/>
                  <a:gd name="connsiteX38" fmla="*/ 2231772 w 4203112"/>
                  <a:gd name="connsiteY38" fmla="*/ 1888178 h 4172986"/>
                  <a:gd name="connsiteX39" fmla="*/ 2094967 w 4203112"/>
                  <a:gd name="connsiteY39" fmla="*/ 1956032 h 4172986"/>
                  <a:gd name="connsiteX40" fmla="*/ 2039388 w 4203112"/>
                  <a:gd name="connsiteY40" fmla="*/ 1905061 h 4172986"/>
                  <a:gd name="connsiteX41" fmla="*/ 1919108 w 4203112"/>
                  <a:gd name="connsiteY41" fmla="*/ 2036214 h 4172986"/>
                  <a:gd name="connsiteX42" fmla="*/ 1078927 w 4203112"/>
                  <a:gd name="connsiteY42" fmla="*/ 2378726 h 4172986"/>
                  <a:gd name="connsiteX43" fmla="*/ 2259074 w 4203112"/>
                  <a:gd name="connsiteY43" fmla="*/ 1100951 h 4172986"/>
                  <a:gd name="connsiteX44" fmla="*/ 3829901 w 4203112"/>
                  <a:gd name="connsiteY44" fmla="*/ 1389889 h 4172986"/>
                  <a:gd name="connsiteX45" fmla="*/ 3448965 w 4203112"/>
                  <a:gd name="connsiteY45" fmla="*/ 3314202 h 4172986"/>
                  <a:gd name="connsiteX46" fmla="*/ 1444117 w 4203112"/>
                  <a:gd name="connsiteY46" fmla="*/ 3841627 h 4172986"/>
                  <a:gd name="connsiteX47" fmla="*/ 1441457 w 4203112"/>
                  <a:gd name="connsiteY47" fmla="*/ 3837630 h 4172986"/>
                  <a:gd name="connsiteX48" fmla="*/ 1078927 w 4203112"/>
                  <a:gd name="connsiteY48" fmla="*/ 2378726 h 4172986"/>
                  <a:gd name="connsiteX49" fmla="*/ 844073 w 4203112"/>
                  <a:gd name="connsiteY49" fmla="*/ 2112929 h 4172986"/>
                  <a:gd name="connsiteX50" fmla="*/ 1947259 w 4203112"/>
                  <a:gd name="connsiteY50" fmla="*/ 910020 h 4172986"/>
                  <a:gd name="connsiteX51" fmla="*/ 2015087 w 4203112"/>
                  <a:gd name="connsiteY51" fmla="*/ 907087 h 4172986"/>
                  <a:gd name="connsiteX52" fmla="*/ 2156605 w 4203112"/>
                  <a:gd name="connsiteY52" fmla="*/ 1036872 h 4172986"/>
                  <a:gd name="connsiteX53" fmla="*/ 2159538 w 4203112"/>
                  <a:gd name="connsiteY53" fmla="*/ 1104700 h 4172986"/>
                  <a:gd name="connsiteX54" fmla="*/ 1056351 w 4203112"/>
                  <a:gd name="connsiteY54" fmla="*/ 2307609 h 4172986"/>
                  <a:gd name="connsiteX55" fmla="*/ 988524 w 4203112"/>
                  <a:gd name="connsiteY55" fmla="*/ 2310542 h 4172986"/>
                  <a:gd name="connsiteX56" fmla="*/ 847006 w 4203112"/>
                  <a:gd name="connsiteY56" fmla="*/ 2180756 h 4172986"/>
                  <a:gd name="connsiteX57" fmla="*/ 844073 w 4203112"/>
                  <a:gd name="connsiteY57" fmla="*/ 2112929 h 4172986"/>
                  <a:gd name="connsiteX58" fmla="*/ 608369 w 4203112"/>
                  <a:gd name="connsiteY58" fmla="*/ 624401 h 4172986"/>
                  <a:gd name="connsiteX59" fmla="*/ 1323969 w 4203112"/>
                  <a:gd name="connsiteY59" fmla="*/ 510720 h 4172986"/>
                  <a:gd name="connsiteX60" fmla="*/ 1407055 w 4203112"/>
                  <a:gd name="connsiteY60" fmla="*/ 25854 h 4172986"/>
                  <a:gd name="connsiteX61" fmla="*/ 1845112 w 4203112"/>
                  <a:gd name="connsiteY61" fmla="*/ 150503 h 4172986"/>
                  <a:gd name="connsiteX62" fmla="*/ 1869929 w 4203112"/>
                  <a:gd name="connsiteY62" fmla="*/ 859620 h 4172986"/>
                  <a:gd name="connsiteX63" fmla="*/ 830647 w 4203112"/>
                  <a:gd name="connsiteY63" fmla="*/ 2021033 h 4172986"/>
                  <a:gd name="connsiteX64" fmla="*/ 111882 w 4203112"/>
                  <a:gd name="connsiteY64" fmla="*/ 2050004 h 4172986"/>
                  <a:gd name="connsiteX65" fmla="*/ 509974 w 4203112"/>
                  <a:gd name="connsiteY65" fmla="*/ 1344081 h 4172986"/>
                  <a:gd name="connsiteX66" fmla="*/ 530788 w 4203112"/>
                  <a:gd name="connsiteY66" fmla="*/ 728341 h 4172986"/>
                  <a:gd name="connsiteX67" fmla="*/ 608369 w 4203112"/>
                  <a:gd name="connsiteY67" fmla="*/ 624401 h 4172986"/>
                  <a:gd name="connsiteX0" fmla="*/ 2711097 w 4203112"/>
                  <a:gd name="connsiteY0" fmla="*/ 2579505 h 4231407"/>
                  <a:gd name="connsiteX1" fmla="*/ 2769667 w 4203112"/>
                  <a:gd name="connsiteY1" fmla="*/ 2540626 h 4231407"/>
                  <a:gd name="connsiteX2" fmla="*/ 2887654 w 4203112"/>
                  <a:gd name="connsiteY2" fmla="*/ 2574779 h 4231407"/>
                  <a:gd name="connsiteX3" fmla="*/ 2942683 w 4203112"/>
                  <a:gd name="connsiteY3" fmla="*/ 2762106 h 4231407"/>
                  <a:gd name="connsiteX4" fmla="*/ 2935472 w 4203112"/>
                  <a:gd name="connsiteY4" fmla="*/ 2785279 h 4231407"/>
                  <a:gd name="connsiteX5" fmla="*/ 2711097 w 4203112"/>
                  <a:gd name="connsiteY5" fmla="*/ 2579505 h 4231407"/>
                  <a:gd name="connsiteX6" fmla="*/ 2171384 w 4203112"/>
                  <a:gd name="connsiteY6" fmla="*/ 2325997 h 4231407"/>
                  <a:gd name="connsiteX7" fmla="*/ 2373058 w 4203112"/>
                  <a:gd name="connsiteY7" fmla="*/ 2510953 h 4231407"/>
                  <a:gd name="connsiteX8" fmla="*/ 2370959 w 4203112"/>
                  <a:gd name="connsiteY8" fmla="*/ 2511484 h 4231407"/>
                  <a:gd name="connsiteX9" fmla="*/ 2214151 w 4203112"/>
                  <a:gd name="connsiteY9" fmla="*/ 2466468 h 4231407"/>
                  <a:gd name="connsiteX10" fmla="*/ 2213034 w 4203112"/>
                  <a:gd name="connsiteY10" fmla="*/ 2467793 h 4231407"/>
                  <a:gd name="connsiteX11" fmla="*/ 2171384 w 4203112"/>
                  <a:gd name="connsiteY11" fmla="*/ 2325997 h 4231407"/>
                  <a:gd name="connsiteX12" fmla="*/ 1919108 w 4203112"/>
                  <a:gd name="connsiteY12" fmla="*/ 2094635 h 4231407"/>
                  <a:gd name="connsiteX13" fmla="*/ 1977212 w 4203112"/>
                  <a:gd name="connsiteY13" fmla="*/ 2147922 h 4231407"/>
                  <a:gd name="connsiteX14" fmla="*/ 1925891 w 4203112"/>
                  <a:gd name="connsiteY14" fmla="*/ 2254887 h 4231407"/>
                  <a:gd name="connsiteX15" fmla="*/ 2052710 w 4203112"/>
                  <a:gd name="connsiteY15" fmla="*/ 2657767 h 4231407"/>
                  <a:gd name="connsiteX16" fmla="*/ 2400744 w 4203112"/>
                  <a:gd name="connsiteY16" fmla="*/ 2760045 h 4231407"/>
                  <a:gd name="connsiteX17" fmla="*/ 2573309 w 4203112"/>
                  <a:gd name="connsiteY17" fmla="*/ 2694602 h 4231407"/>
                  <a:gd name="connsiteX18" fmla="*/ 2803909 w 4203112"/>
                  <a:gd name="connsiteY18" fmla="*/ 2906085 h 4231407"/>
                  <a:gd name="connsiteX19" fmla="*/ 2611209 w 4203112"/>
                  <a:gd name="connsiteY19" fmla="*/ 2855084 h 4231407"/>
                  <a:gd name="connsiteX20" fmla="*/ 2418743 w 4203112"/>
                  <a:gd name="connsiteY20" fmla="*/ 3045980 h 4231407"/>
                  <a:gd name="connsiteX21" fmla="*/ 2877490 w 4203112"/>
                  <a:gd name="connsiteY21" fmla="*/ 3167040 h 4231407"/>
                  <a:gd name="connsiteX22" fmla="*/ 3016268 w 4203112"/>
                  <a:gd name="connsiteY22" fmla="*/ 3100839 h 4231407"/>
                  <a:gd name="connsiteX23" fmla="*/ 3074759 w 4203112"/>
                  <a:gd name="connsiteY23" fmla="*/ 3154481 h 4231407"/>
                  <a:gd name="connsiteX24" fmla="*/ 3195039 w 4203112"/>
                  <a:gd name="connsiteY24" fmla="*/ 3023328 h 4231407"/>
                  <a:gd name="connsiteX25" fmla="*/ 3140917 w 4203112"/>
                  <a:gd name="connsiteY25" fmla="*/ 2973692 h 4231407"/>
                  <a:gd name="connsiteX26" fmla="*/ 3206354 w 4203112"/>
                  <a:gd name="connsiteY26" fmla="*/ 2825054 h 4231407"/>
                  <a:gd name="connsiteX27" fmla="*/ 3073603 w 4203112"/>
                  <a:gd name="connsiteY27" fmla="*/ 2377855 h 4231407"/>
                  <a:gd name="connsiteX28" fmla="*/ 3074334 w 4203112"/>
                  <a:gd name="connsiteY28" fmla="*/ 2376999 h 4231407"/>
                  <a:gd name="connsiteX29" fmla="*/ 3069192 w 4203112"/>
                  <a:gd name="connsiteY29" fmla="*/ 2373225 h 4231407"/>
                  <a:gd name="connsiteX30" fmla="*/ 3067445 w 4203112"/>
                  <a:gd name="connsiteY30" fmla="*/ 2371392 h 4231407"/>
                  <a:gd name="connsiteX31" fmla="*/ 3067143 w 4203112"/>
                  <a:gd name="connsiteY31" fmla="*/ 2371721 h 4231407"/>
                  <a:gd name="connsiteX32" fmla="*/ 2729016 w 4203112"/>
                  <a:gd name="connsiteY32" fmla="*/ 2284900 h 4231407"/>
                  <a:gd name="connsiteX33" fmla="*/ 2522385 w 4203112"/>
                  <a:gd name="connsiteY33" fmla="*/ 2406438 h 4231407"/>
                  <a:gd name="connsiteX34" fmla="*/ 2283741 w 4203112"/>
                  <a:gd name="connsiteY34" fmla="*/ 2187577 h 4231407"/>
                  <a:gd name="connsiteX35" fmla="*/ 2297678 w 4203112"/>
                  <a:gd name="connsiteY35" fmla="*/ 2181563 h 4231407"/>
                  <a:gd name="connsiteX36" fmla="*/ 2471482 w 4203112"/>
                  <a:gd name="connsiteY36" fmla="*/ 2227429 h 4231407"/>
                  <a:gd name="connsiteX37" fmla="*/ 2644745 w 4203112"/>
                  <a:gd name="connsiteY37" fmla="*/ 2055580 h 4231407"/>
                  <a:gd name="connsiteX38" fmla="*/ 2231772 w 4203112"/>
                  <a:gd name="connsiteY38" fmla="*/ 1946599 h 4231407"/>
                  <a:gd name="connsiteX39" fmla="*/ 2094967 w 4203112"/>
                  <a:gd name="connsiteY39" fmla="*/ 2014453 h 4231407"/>
                  <a:gd name="connsiteX40" fmla="*/ 2039388 w 4203112"/>
                  <a:gd name="connsiteY40" fmla="*/ 1963482 h 4231407"/>
                  <a:gd name="connsiteX41" fmla="*/ 1919108 w 4203112"/>
                  <a:gd name="connsiteY41" fmla="*/ 2094635 h 4231407"/>
                  <a:gd name="connsiteX42" fmla="*/ 1078927 w 4203112"/>
                  <a:gd name="connsiteY42" fmla="*/ 2437147 h 4231407"/>
                  <a:gd name="connsiteX43" fmla="*/ 2259074 w 4203112"/>
                  <a:gd name="connsiteY43" fmla="*/ 1159372 h 4231407"/>
                  <a:gd name="connsiteX44" fmla="*/ 3829901 w 4203112"/>
                  <a:gd name="connsiteY44" fmla="*/ 1448310 h 4231407"/>
                  <a:gd name="connsiteX45" fmla="*/ 3448965 w 4203112"/>
                  <a:gd name="connsiteY45" fmla="*/ 3372623 h 4231407"/>
                  <a:gd name="connsiteX46" fmla="*/ 1444117 w 4203112"/>
                  <a:gd name="connsiteY46" fmla="*/ 3900048 h 4231407"/>
                  <a:gd name="connsiteX47" fmla="*/ 1441457 w 4203112"/>
                  <a:gd name="connsiteY47" fmla="*/ 3896051 h 4231407"/>
                  <a:gd name="connsiteX48" fmla="*/ 1078927 w 4203112"/>
                  <a:gd name="connsiteY48" fmla="*/ 2437147 h 4231407"/>
                  <a:gd name="connsiteX49" fmla="*/ 844073 w 4203112"/>
                  <a:gd name="connsiteY49" fmla="*/ 2171350 h 4231407"/>
                  <a:gd name="connsiteX50" fmla="*/ 1947259 w 4203112"/>
                  <a:gd name="connsiteY50" fmla="*/ 968441 h 4231407"/>
                  <a:gd name="connsiteX51" fmla="*/ 2015087 w 4203112"/>
                  <a:gd name="connsiteY51" fmla="*/ 965508 h 4231407"/>
                  <a:gd name="connsiteX52" fmla="*/ 2156605 w 4203112"/>
                  <a:gd name="connsiteY52" fmla="*/ 1095293 h 4231407"/>
                  <a:gd name="connsiteX53" fmla="*/ 2159538 w 4203112"/>
                  <a:gd name="connsiteY53" fmla="*/ 1163121 h 4231407"/>
                  <a:gd name="connsiteX54" fmla="*/ 1056351 w 4203112"/>
                  <a:gd name="connsiteY54" fmla="*/ 2366030 h 4231407"/>
                  <a:gd name="connsiteX55" fmla="*/ 988524 w 4203112"/>
                  <a:gd name="connsiteY55" fmla="*/ 2368963 h 4231407"/>
                  <a:gd name="connsiteX56" fmla="*/ 847006 w 4203112"/>
                  <a:gd name="connsiteY56" fmla="*/ 2239177 h 4231407"/>
                  <a:gd name="connsiteX57" fmla="*/ 844073 w 4203112"/>
                  <a:gd name="connsiteY57" fmla="*/ 2171350 h 4231407"/>
                  <a:gd name="connsiteX58" fmla="*/ 608369 w 4203112"/>
                  <a:gd name="connsiteY58" fmla="*/ 682822 h 4231407"/>
                  <a:gd name="connsiteX59" fmla="*/ 1323969 w 4203112"/>
                  <a:gd name="connsiteY59" fmla="*/ 569141 h 4231407"/>
                  <a:gd name="connsiteX60" fmla="*/ 1407055 w 4203112"/>
                  <a:gd name="connsiteY60" fmla="*/ 84275 h 4231407"/>
                  <a:gd name="connsiteX61" fmla="*/ 1845112 w 4203112"/>
                  <a:gd name="connsiteY61" fmla="*/ 208924 h 4231407"/>
                  <a:gd name="connsiteX62" fmla="*/ 1869929 w 4203112"/>
                  <a:gd name="connsiteY62" fmla="*/ 918041 h 4231407"/>
                  <a:gd name="connsiteX63" fmla="*/ 830647 w 4203112"/>
                  <a:gd name="connsiteY63" fmla="*/ 2079454 h 4231407"/>
                  <a:gd name="connsiteX64" fmla="*/ 111882 w 4203112"/>
                  <a:gd name="connsiteY64" fmla="*/ 2108425 h 4231407"/>
                  <a:gd name="connsiteX65" fmla="*/ 509974 w 4203112"/>
                  <a:gd name="connsiteY65" fmla="*/ 1402502 h 4231407"/>
                  <a:gd name="connsiteX66" fmla="*/ 530788 w 4203112"/>
                  <a:gd name="connsiteY66" fmla="*/ 786762 h 4231407"/>
                  <a:gd name="connsiteX67" fmla="*/ 608369 w 4203112"/>
                  <a:gd name="connsiteY67" fmla="*/ 682822 h 4231407"/>
                  <a:gd name="connsiteX0" fmla="*/ 2711097 w 4203112"/>
                  <a:gd name="connsiteY0" fmla="*/ 2591123 h 4243025"/>
                  <a:gd name="connsiteX1" fmla="*/ 2769667 w 4203112"/>
                  <a:gd name="connsiteY1" fmla="*/ 2552244 h 4243025"/>
                  <a:gd name="connsiteX2" fmla="*/ 2887654 w 4203112"/>
                  <a:gd name="connsiteY2" fmla="*/ 2586397 h 4243025"/>
                  <a:gd name="connsiteX3" fmla="*/ 2942683 w 4203112"/>
                  <a:gd name="connsiteY3" fmla="*/ 2773724 h 4243025"/>
                  <a:gd name="connsiteX4" fmla="*/ 2935472 w 4203112"/>
                  <a:gd name="connsiteY4" fmla="*/ 2796897 h 4243025"/>
                  <a:gd name="connsiteX5" fmla="*/ 2711097 w 4203112"/>
                  <a:gd name="connsiteY5" fmla="*/ 2591123 h 4243025"/>
                  <a:gd name="connsiteX6" fmla="*/ 2171384 w 4203112"/>
                  <a:gd name="connsiteY6" fmla="*/ 2337615 h 4243025"/>
                  <a:gd name="connsiteX7" fmla="*/ 2373058 w 4203112"/>
                  <a:gd name="connsiteY7" fmla="*/ 2522571 h 4243025"/>
                  <a:gd name="connsiteX8" fmla="*/ 2370959 w 4203112"/>
                  <a:gd name="connsiteY8" fmla="*/ 2523102 h 4243025"/>
                  <a:gd name="connsiteX9" fmla="*/ 2214151 w 4203112"/>
                  <a:gd name="connsiteY9" fmla="*/ 2478086 h 4243025"/>
                  <a:gd name="connsiteX10" fmla="*/ 2213034 w 4203112"/>
                  <a:gd name="connsiteY10" fmla="*/ 2479411 h 4243025"/>
                  <a:gd name="connsiteX11" fmla="*/ 2171384 w 4203112"/>
                  <a:gd name="connsiteY11" fmla="*/ 2337615 h 4243025"/>
                  <a:gd name="connsiteX12" fmla="*/ 1919108 w 4203112"/>
                  <a:gd name="connsiteY12" fmla="*/ 2106253 h 4243025"/>
                  <a:gd name="connsiteX13" fmla="*/ 1977212 w 4203112"/>
                  <a:gd name="connsiteY13" fmla="*/ 2159540 h 4243025"/>
                  <a:gd name="connsiteX14" fmla="*/ 1925891 w 4203112"/>
                  <a:gd name="connsiteY14" fmla="*/ 2266505 h 4243025"/>
                  <a:gd name="connsiteX15" fmla="*/ 2052710 w 4203112"/>
                  <a:gd name="connsiteY15" fmla="*/ 2669385 h 4243025"/>
                  <a:gd name="connsiteX16" fmla="*/ 2400744 w 4203112"/>
                  <a:gd name="connsiteY16" fmla="*/ 2771663 h 4243025"/>
                  <a:gd name="connsiteX17" fmla="*/ 2573309 w 4203112"/>
                  <a:gd name="connsiteY17" fmla="*/ 2706220 h 4243025"/>
                  <a:gd name="connsiteX18" fmla="*/ 2803909 w 4203112"/>
                  <a:gd name="connsiteY18" fmla="*/ 2917703 h 4243025"/>
                  <a:gd name="connsiteX19" fmla="*/ 2611209 w 4203112"/>
                  <a:gd name="connsiteY19" fmla="*/ 2866702 h 4243025"/>
                  <a:gd name="connsiteX20" fmla="*/ 2418743 w 4203112"/>
                  <a:gd name="connsiteY20" fmla="*/ 3057598 h 4243025"/>
                  <a:gd name="connsiteX21" fmla="*/ 2877490 w 4203112"/>
                  <a:gd name="connsiteY21" fmla="*/ 3178658 h 4243025"/>
                  <a:gd name="connsiteX22" fmla="*/ 3016268 w 4203112"/>
                  <a:gd name="connsiteY22" fmla="*/ 3112457 h 4243025"/>
                  <a:gd name="connsiteX23" fmla="*/ 3074759 w 4203112"/>
                  <a:gd name="connsiteY23" fmla="*/ 3166099 h 4243025"/>
                  <a:gd name="connsiteX24" fmla="*/ 3195039 w 4203112"/>
                  <a:gd name="connsiteY24" fmla="*/ 3034946 h 4243025"/>
                  <a:gd name="connsiteX25" fmla="*/ 3140917 w 4203112"/>
                  <a:gd name="connsiteY25" fmla="*/ 2985310 h 4243025"/>
                  <a:gd name="connsiteX26" fmla="*/ 3206354 w 4203112"/>
                  <a:gd name="connsiteY26" fmla="*/ 2836672 h 4243025"/>
                  <a:gd name="connsiteX27" fmla="*/ 3073603 w 4203112"/>
                  <a:gd name="connsiteY27" fmla="*/ 2389473 h 4243025"/>
                  <a:gd name="connsiteX28" fmla="*/ 3074334 w 4203112"/>
                  <a:gd name="connsiteY28" fmla="*/ 2388617 h 4243025"/>
                  <a:gd name="connsiteX29" fmla="*/ 3069192 w 4203112"/>
                  <a:gd name="connsiteY29" fmla="*/ 2384843 h 4243025"/>
                  <a:gd name="connsiteX30" fmla="*/ 3067445 w 4203112"/>
                  <a:gd name="connsiteY30" fmla="*/ 2383010 h 4243025"/>
                  <a:gd name="connsiteX31" fmla="*/ 3067143 w 4203112"/>
                  <a:gd name="connsiteY31" fmla="*/ 2383339 h 4243025"/>
                  <a:gd name="connsiteX32" fmla="*/ 2729016 w 4203112"/>
                  <a:gd name="connsiteY32" fmla="*/ 2296518 h 4243025"/>
                  <a:gd name="connsiteX33" fmla="*/ 2522385 w 4203112"/>
                  <a:gd name="connsiteY33" fmla="*/ 2418056 h 4243025"/>
                  <a:gd name="connsiteX34" fmla="*/ 2283741 w 4203112"/>
                  <a:gd name="connsiteY34" fmla="*/ 2199195 h 4243025"/>
                  <a:gd name="connsiteX35" fmla="*/ 2297678 w 4203112"/>
                  <a:gd name="connsiteY35" fmla="*/ 2193181 h 4243025"/>
                  <a:gd name="connsiteX36" fmla="*/ 2471482 w 4203112"/>
                  <a:gd name="connsiteY36" fmla="*/ 2239047 h 4243025"/>
                  <a:gd name="connsiteX37" fmla="*/ 2644745 w 4203112"/>
                  <a:gd name="connsiteY37" fmla="*/ 2067198 h 4243025"/>
                  <a:gd name="connsiteX38" fmla="*/ 2231772 w 4203112"/>
                  <a:gd name="connsiteY38" fmla="*/ 1958217 h 4243025"/>
                  <a:gd name="connsiteX39" fmla="*/ 2094967 w 4203112"/>
                  <a:gd name="connsiteY39" fmla="*/ 2026071 h 4243025"/>
                  <a:gd name="connsiteX40" fmla="*/ 2039388 w 4203112"/>
                  <a:gd name="connsiteY40" fmla="*/ 1975100 h 4243025"/>
                  <a:gd name="connsiteX41" fmla="*/ 1919108 w 4203112"/>
                  <a:gd name="connsiteY41" fmla="*/ 2106253 h 4243025"/>
                  <a:gd name="connsiteX42" fmla="*/ 1078927 w 4203112"/>
                  <a:gd name="connsiteY42" fmla="*/ 2448765 h 4243025"/>
                  <a:gd name="connsiteX43" fmla="*/ 2259074 w 4203112"/>
                  <a:gd name="connsiteY43" fmla="*/ 1170990 h 4243025"/>
                  <a:gd name="connsiteX44" fmla="*/ 3829901 w 4203112"/>
                  <a:gd name="connsiteY44" fmla="*/ 1459928 h 4243025"/>
                  <a:gd name="connsiteX45" fmla="*/ 3448965 w 4203112"/>
                  <a:gd name="connsiteY45" fmla="*/ 3384241 h 4243025"/>
                  <a:gd name="connsiteX46" fmla="*/ 1444117 w 4203112"/>
                  <a:gd name="connsiteY46" fmla="*/ 3911666 h 4243025"/>
                  <a:gd name="connsiteX47" fmla="*/ 1441457 w 4203112"/>
                  <a:gd name="connsiteY47" fmla="*/ 3907669 h 4243025"/>
                  <a:gd name="connsiteX48" fmla="*/ 1078927 w 4203112"/>
                  <a:gd name="connsiteY48" fmla="*/ 2448765 h 4243025"/>
                  <a:gd name="connsiteX49" fmla="*/ 844073 w 4203112"/>
                  <a:gd name="connsiteY49" fmla="*/ 2182968 h 4243025"/>
                  <a:gd name="connsiteX50" fmla="*/ 1947259 w 4203112"/>
                  <a:gd name="connsiteY50" fmla="*/ 980059 h 4243025"/>
                  <a:gd name="connsiteX51" fmla="*/ 2015087 w 4203112"/>
                  <a:gd name="connsiteY51" fmla="*/ 977126 h 4243025"/>
                  <a:gd name="connsiteX52" fmla="*/ 2156605 w 4203112"/>
                  <a:gd name="connsiteY52" fmla="*/ 1106911 h 4243025"/>
                  <a:gd name="connsiteX53" fmla="*/ 2159538 w 4203112"/>
                  <a:gd name="connsiteY53" fmla="*/ 1174739 h 4243025"/>
                  <a:gd name="connsiteX54" fmla="*/ 1056351 w 4203112"/>
                  <a:gd name="connsiteY54" fmla="*/ 2377648 h 4243025"/>
                  <a:gd name="connsiteX55" fmla="*/ 988524 w 4203112"/>
                  <a:gd name="connsiteY55" fmla="*/ 2380581 h 4243025"/>
                  <a:gd name="connsiteX56" fmla="*/ 847006 w 4203112"/>
                  <a:gd name="connsiteY56" fmla="*/ 2250795 h 4243025"/>
                  <a:gd name="connsiteX57" fmla="*/ 844073 w 4203112"/>
                  <a:gd name="connsiteY57" fmla="*/ 2182968 h 4243025"/>
                  <a:gd name="connsiteX58" fmla="*/ 608369 w 4203112"/>
                  <a:gd name="connsiteY58" fmla="*/ 694440 h 4243025"/>
                  <a:gd name="connsiteX59" fmla="*/ 1323969 w 4203112"/>
                  <a:gd name="connsiteY59" fmla="*/ 580759 h 4243025"/>
                  <a:gd name="connsiteX60" fmla="*/ 1407055 w 4203112"/>
                  <a:gd name="connsiteY60" fmla="*/ 95893 h 4243025"/>
                  <a:gd name="connsiteX61" fmla="*/ 1845112 w 4203112"/>
                  <a:gd name="connsiteY61" fmla="*/ 220542 h 4243025"/>
                  <a:gd name="connsiteX62" fmla="*/ 1869929 w 4203112"/>
                  <a:gd name="connsiteY62" fmla="*/ 929659 h 4243025"/>
                  <a:gd name="connsiteX63" fmla="*/ 830647 w 4203112"/>
                  <a:gd name="connsiteY63" fmla="*/ 2091072 h 4243025"/>
                  <a:gd name="connsiteX64" fmla="*/ 111882 w 4203112"/>
                  <a:gd name="connsiteY64" fmla="*/ 2120043 h 4243025"/>
                  <a:gd name="connsiteX65" fmla="*/ 509974 w 4203112"/>
                  <a:gd name="connsiteY65" fmla="*/ 1414120 h 4243025"/>
                  <a:gd name="connsiteX66" fmla="*/ 530788 w 4203112"/>
                  <a:gd name="connsiteY66" fmla="*/ 798380 h 4243025"/>
                  <a:gd name="connsiteX67" fmla="*/ 608369 w 4203112"/>
                  <a:gd name="connsiteY67" fmla="*/ 694440 h 4243025"/>
                  <a:gd name="connsiteX0" fmla="*/ 2711097 w 4203112"/>
                  <a:gd name="connsiteY0" fmla="*/ 2522365 h 4174267"/>
                  <a:gd name="connsiteX1" fmla="*/ 2769667 w 4203112"/>
                  <a:gd name="connsiteY1" fmla="*/ 2483486 h 4174267"/>
                  <a:gd name="connsiteX2" fmla="*/ 2887654 w 4203112"/>
                  <a:gd name="connsiteY2" fmla="*/ 2517639 h 4174267"/>
                  <a:gd name="connsiteX3" fmla="*/ 2942683 w 4203112"/>
                  <a:gd name="connsiteY3" fmla="*/ 2704966 h 4174267"/>
                  <a:gd name="connsiteX4" fmla="*/ 2935472 w 4203112"/>
                  <a:gd name="connsiteY4" fmla="*/ 2728139 h 4174267"/>
                  <a:gd name="connsiteX5" fmla="*/ 2711097 w 4203112"/>
                  <a:gd name="connsiteY5" fmla="*/ 2522365 h 4174267"/>
                  <a:gd name="connsiteX6" fmla="*/ 2171384 w 4203112"/>
                  <a:gd name="connsiteY6" fmla="*/ 2268857 h 4174267"/>
                  <a:gd name="connsiteX7" fmla="*/ 2373058 w 4203112"/>
                  <a:gd name="connsiteY7" fmla="*/ 2453813 h 4174267"/>
                  <a:gd name="connsiteX8" fmla="*/ 2370959 w 4203112"/>
                  <a:gd name="connsiteY8" fmla="*/ 2454344 h 4174267"/>
                  <a:gd name="connsiteX9" fmla="*/ 2214151 w 4203112"/>
                  <a:gd name="connsiteY9" fmla="*/ 2409328 h 4174267"/>
                  <a:gd name="connsiteX10" fmla="*/ 2213034 w 4203112"/>
                  <a:gd name="connsiteY10" fmla="*/ 2410653 h 4174267"/>
                  <a:gd name="connsiteX11" fmla="*/ 2171384 w 4203112"/>
                  <a:gd name="connsiteY11" fmla="*/ 2268857 h 4174267"/>
                  <a:gd name="connsiteX12" fmla="*/ 1919108 w 4203112"/>
                  <a:gd name="connsiteY12" fmla="*/ 2037495 h 4174267"/>
                  <a:gd name="connsiteX13" fmla="*/ 1977212 w 4203112"/>
                  <a:gd name="connsiteY13" fmla="*/ 2090782 h 4174267"/>
                  <a:gd name="connsiteX14" fmla="*/ 1925891 w 4203112"/>
                  <a:gd name="connsiteY14" fmla="*/ 2197747 h 4174267"/>
                  <a:gd name="connsiteX15" fmla="*/ 2052710 w 4203112"/>
                  <a:gd name="connsiteY15" fmla="*/ 2600627 h 4174267"/>
                  <a:gd name="connsiteX16" fmla="*/ 2400744 w 4203112"/>
                  <a:gd name="connsiteY16" fmla="*/ 2702905 h 4174267"/>
                  <a:gd name="connsiteX17" fmla="*/ 2573309 w 4203112"/>
                  <a:gd name="connsiteY17" fmla="*/ 2637462 h 4174267"/>
                  <a:gd name="connsiteX18" fmla="*/ 2803909 w 4203112"/>
                  <a:gd name="connsiteY18" fmla="*/ 2848945 h 4174267"/>
                  <a:gd name="connsiteX19" fmla="*/ 2611209 w 4203112"/>
                  <a:gd name="connsiteY19" fmla="*/ 2797944 h 4174267"/>
                  <a:gd name="connsiteX20" fmla="*/ 2418743 w 4203112"/>
                  <a:gd name="connsiteY20" fmla="*/ 2988840 h 4174267"/>
                  <a:gd name="connsiteX21" fmla="*/ 2877490 w 4203112"/>
                  <a:gd name="connsiteY21" fmla="*/ 3109900 h 4174267"/>
                  <a:gd name="connsiteX22" fmla="*/ 3016268 w 4203112"/>
                  <a:gd name="connsiteY22" fmla="*/ 3043699 h 4174267"/>
                  <a:gd name="connsiteX23" fmla="*/ 3074759 w 4203112"/>
                  <a:gd name="connsiteY23" fmla="*/ 3097341 h 4174267"/>
                  <a:gd name="connsiteX24" fmla="*/ 3195039 w 4203112"/>
                  <a:gd name="connsiteY24" fmla="*/ 2966188 h 4174267"/>
                  <a:gd name="connsiteX25" fmla="*/ 3140917 w 4203112"/>
                  <a:gd name="connsiteY25" fmla="*/ 2916552 h 4174267"/>
                  <a:gd name="connsiteX26" fmla="*/ 3206354 w 4203112"/>
                  <a:gd name="connsiteY26" fmla="*/ 2767914 h 4174267"/>
                  <a:gd name="connsiteX27" fmla="*/ 3073603 w 4203112"/>
                  <a:gd name="connsiteY27" fmla="*/ 2320715 h 4174267"/>
                  <a:gd name="connsiteX28" fmla="*/ 3074334 w 4203112"/>
                  <a:gd name="connsiteY28" fmla="*/ 2319859 h 4174267"/>
                  <a:gd name="connsiteX29" fmla="*/ 3069192 w 4203112"/>
                  <a:gd name="connsiteY29" fmla="*/ 2316085 h 4174267"/>
                  <a:gd name="connsiteX30" fmla="*/ 3067445 w 4203112"/>
                  <a:gd name="connsiteY30" fmla="*/ 2314252 h 4174267"/>
                  <a:gd name="connsiteX31" fmla="*/ 3067143 w 4203112"/>
                  <a:gd name="connsiteY31" fmla="*/ 2314581 h 4174267"/>
                  <a:gd name="connsiteX32" fmla="*/ 2729016 w 4203112"/>
                  <a:gd name="connsiteY32" fmla="*/ 2227760 h 4174267"/>
                  <a:gd name="connsiteX33" fmla="*/ 2522385 w 4203112"/>
                  <a:gd name="connsiteY33" fmla="*/ 2349298 h 4174267"/>
                  <a:gd name="connsiteX34" fmla="*/ 2283741 w 4203112"/>
                  <a:gd name="connsiteY34" fmla="*/ 2130437 h 4174267"/>
                  <a:gd name="connsiteX35" fmla="*/ 2297678 w 4203112"/>
                  <a:gd name="connsiteY35" fmla="*/ 2124423 h 4174267"/>
                  <a:gd name="connsiteX36" fmla="*/ 2471482 w 4203112"/>
                  <a:gd name="connsiteY36" fmla="*/ 2170289 h 4174267"/>
                  <a:gd name="connsiteX37" fmla="*/ 2644745 w 4203112"/>
                  <a:gd name="connsiteY37" fmla="*/ 1998440 h 4174267"/>
                  <a:gd name="connsiteX38" fmla="*/ 2231772 w 4203112"/>
                  <a:gd name="connsiteY38" fmla="*/ 1889459 h 4174267"/>
                  <a:gd name="connsiteX39" fmla="*/ 2094967 w 4203112"/>
                  <a:gd name="connsiteY39" fmla="*/ 1957313 h 4174267"/>
                  <a:gd name="connsiteX40" fmla="*/ 2039388 w 4203112"/>
                  <a:gd name="connsiteY40" fmla="*/ 1906342 h 4174267"/>
                  <a:gd name="connsiteX41" fmla="*/ 1919108 w 4203112"/>
                  <a:gd name="connsiteY41" fmla="*/ 2037495 h 4174267"/>
                  <a:gd name="connsiteX42" fmla="*/ 1078927 w 4203112"/>
                  <a:gd name="connsiteY42" fmla="*/ 2380007 h 4174267"/>
                  <a:gd name="connsiteX43" fmla="*/ 2259074 w 4203112"/>
                  <a:gd name="connsiteY43" fmla="*/ 1102232 h 4174267"/>
                  <a:gd name="connsiteX44" fmla="*/ 3829901 w 4203112"/>
                  <a:gd name="connsiteY44" fmla="*/ 1391170 h 4174267"/>
                  <a:gd name="connsiteX45" fmla="*/ 3448965 w 4203112"/>
                  <a:gd name="connsiteY45" fmla="*/ 3315483 h 4174267"/>
                  <a:gd name="connsiteX46" fmla="*/ 1444117 w 4203112"/>
                  <a:gd name="connsiteY46" fmla="*/ 3842908 h 4174267"/>
                  <a:gd name="connsiteX47" fmla="*/ 1441457 w 4203112"/>
                  <a:gd name="connsiteY47" fmla="*/ 3838911 h 4174267"/>
                  <a:gd name="connsiteX48" fmla="*/ 1078927 w 4203112"/>
                  <a:gd name="connsiteY48" fmla="*/ 2380007 h 4174267"/>
                  <a:gd name="connsiteX49" fmla="*/ 844073 w 4203112"/>
                  <a:gd name="connsiteY49" fmla="*/ 2114210 h 4174267"/>
                  <a:gd name="connsiteX50" fmla="*/ 1947259 w 4203112"/>
                  <a:gd name="connsiteY50" fmla="*/ 911301 h 4174267"/>
                  <a:gd name="connsiteX51" fmla="*/ 2015087 w 4203112"/>
                  <a:gd name="connsiteY51" fmla="*/ 908368 h 4174267"/>
                  <a:gd name="connsiteX52" fmla="*/ 2156605 w 4203112"/>
                  <a:gd name="connsiteY52" fmla="*/ 1038153 h 4174267"/>
                  <a:gd name="connsiteX53" fmla="*/ 2159538 w 4203112"/>
                  <a:gd name="connsiteY53" fmla="*/ 1105981 h 4174267"/>
                  <a:gd name="connsiteX54" fmla="*/ 1056351 w 4203112"/>
                  <a:gd name="connsiteY54" fmla="*/ 2308890 h 4174267"/>
                  <a:gd name="connsiteX55" fmla="*/ 988524 w 4203112"/>
                  <a:gd name="connsiteY55" fmla="*/ 2311823 h 4174267"/>
                  <a:gd name="connsiteX56" fmla="*/ 847006 w 4203112"/>
                  <a:gd name="connsiteY56" fmla="*/ 2182037 h 4174267"/>
                  <a:gd name="connsiteX57" fmla="*/ 844073 w 4203112"/>
                  <a:gd name="connsiteY57" fmla="*/ 2114210 h 4174267"/>
                  <a:gd name="connsiteX58" fmla="*/ 608369 w 4203112"/>
                  <a:gd name="connsiteY58" fmla="*/ 625682 h 4174267"/>
                  <a:gd name="connsiteX59" fmla="*/ 1230346 w 4203112"/>
                  <a:gd name="connsiteY59" fmla="*/ 529532 h 4174267"/>
                  <a:gd name="connsiteX60" fmla="*/ 1407055 w 4203112"/>
                  <a:gd name="connsiteY60" fmla="*/ 27135 h 4174267"/>
                  <a:gd name="connsiteX61" fmla="*/ 1845112 w 4203112"/>
                  <a:gd name="connsiteY61" fmla="*/ 151784 h 4174267"/>
                  <a:gd name="connsiteX62" fmla="*/ 1869929 w 4203112"/>
                  <a:gd name="connsiteY62" fmla="*/ 860901 h 4174267"/>
                  <a:gd name="connsiteX63" fmla="*/ 830647 w 4203112"/>
                  <a:gd name="connsiteY63" fmla="*/ 2022314 h 4174267"/>
                  <a:gd name="connsiteX64" fmla="*/ 111882 w 4203112"/>
                  <a:gd name="connsiteY64" fmla="*/ 2051285 h 4174267"/>
                  <a:gd name="connsiteX65" fmla="*/ 509974 w 4203112"/>
                  <a:gd name="connsiteY65" fmla="*/ 1345362 h 4174267"/>
                  <a:gd name="connsiteX66" fmla="*/ 530788 w 4203112"/>
                  <a:gd name="connsiteY66" fmla="*/ 729622 h 4174267"/>
                  <a:gd name="connsiteX67" fmla="*/ 608369 w 4203112"/>
                  <a:gd name="connsiteY67" fmla="*/ 625682 h 4174267"/>
                  <a:gd name="connsiteX0" fmla="*/ 2711097 w 4203112"/>
                  <a:gd name="connsiteY0" fmla="*/ 2541845 h 4193747"/>
                  <a:gd name="connsiteX1" fmla="*/ 2769667 w 4203112"/>
                  <a:gd name="connsiteY1" fmla="*/ 2502966 h 4193747"/>
                  <a:gd name="connsiteX2" fmla="*/ 2887654 w 4203112"/>
                  <a:gd name="connsiteY2" fmla="*/ 2537119 h 4193747"/>
                  <a:gd name="connsiteX3" fmla="*/ 2942683 w 4203112"/>
                  <a:gd name="connsiteY3" fmla="*/ 2724446 h 4193747"/>
                  <a:gd name="connsiteX4" fmla="*/ 2935472 w 4203112"/>
                  <a:gd name="connsiteY4" fmla="*/ 2747619 h 4193747"/>
                  <a:gd name="connsiteX5" fmla="*/ 2711097 w 4203112"/>
                  <a:gd name="connsiteY5" fmla="*/ 2541845 h 4193747"/>
                  <a:gd name="connsiteX6" fmla="*/ 2171384 w 4203112"/>
                  <a:gd name="connsiteY6" fmla="*/ 2288337 h 4193747"/>
                  <a:gd name="connsiteX7" fmla="*/ 2373058 w 4203112"/>
                  <a:gd name="connsiteY7" fmla="*/ 2473293 h 4193747"/>
                  <a:gd name="connsiteX8" fmla="*/ 2370959 w 4203112"/>
                  <a:gd name="connsiteY8" fmla="*/ 2473824 h 4193747"/>
                  <a:gd name="connsiteX9" fmla="*/ 2214151 w 4203112"/>
                  <a:gd name="connsiteY9" fmla="*/ 2428808 h 4193747"/>
                  <a:gd name="connsiteX10" fmla="*/ 2213034 w 4203112"/>
                  <a:gd name="connsiteY10" fmla="*/ 2430133 h 4193747"/>
                  <a:gd name="connsiteX11" fmla="*/ 2171384 w 4203112"/>
                  <a:gd name="connsiteY11" fmla="*/ 2288337 h 4193747"/>
                  <a:gd name="connsiteX12" fmla="*/ 1919108 w 4203112"/>
                  <a:gd name="connsiteY12" fmla="*/ 2056975 h 4193747"/>
                  <a:gd name="connsiteX13" fmla="*/ 1977212 w 4203112"/>
                  <a:gd name="connsiteY13" fmla="*/ 2110262 h 4193747"/>
                  <a:gd name="connsiteX14" fmla="*/ 1925891 w 4203112"/>
                  <a:gd name="connsiteY14" fmla="*/ 2217227 h 4193747"/>
                  <a:gd name="connsiteX15" fmla="*/ 2052710 w 4203112"/>
                  <a:gd name="connsiteY15" fmla="*/ 2620107 h 4193747"/>
                  <a:gd name="connsiteX16" fmla="*/ 2400744 w 4203112"/>
                  <a:gd name="connsiteY16" fmla="*/ 2722385 h 4193747"/>
                  <a:gd name="connsiteX17" fmla="*/ 2573309 w 4203112"/>
                  <a:gd name="connsiteY17" fmla="*/ 2656942 h 4193747"/>
                  <a:gd name="connsiteX18" fmla="*/ 2803909 w 4203112"/>
                  <a:gd name="connsiteY18" fmla="*/ 2868425 h 4193747"/>
                  <a:gd name="connsiteX19" fmla="*/ 2611209 w 4203112"/>
                  <a:gd name="connsiteY19" fmla="*/ 2817424 h 4193747"/>
                  <a:gd name="connsiteX20" fmla="*/ 2418743 w 4203112"/>
                  <a:gd name="connsiteY20" fmla="*/ 3008320 h 4193747"/>
                  <a:gd name="connsiteX21" fmla="*/ 2877490 w 4203112"/>
                  <a:gd name="connsiteY21" fmla="*/ 3129380 h 4193747"/>
                  <a:gd name="connsiteX22" fmla="*/ 3016268 w 4203112"/>
                  <a:gd name="connsiteY22" fmla="*/ 3063179 h 4193747"/>
                  <a:gd name="connsiteX23" fmla="*/ 3074759 w 4203112"/>
                  <a:gd name="connsiteY23" fmla="*/ 3116821 h 4193747"/>
                  <a:gd name="connsiteX24" fmla="*/ 3195039 w 4203112"/>
                  <a:gd name="connsiteY24" fmla="*/ 2985668 h 4193747"/>
                  <a:gd name="connsiteX25" fmla="*/ 3140917 w 4203112"/>
                  <a:gd name="connsiteY25" fmla="*/ 2936032 h 4193747"/>
                  <a:gd name="connsiteX26" fmla="*/ 3206354 w 4203112"/>
                  <a:gd name="connsiteY26" fmla="*/ 2787394 h 4193747"/>
                  <a:gd name="connsiteX27" fmla="*/ 3073603 w 4203112"/>
                  <a:gd name="connsiteY27" fmla="*/ 2340195 h 4193747"/>
                  <a:gd name="connsiteX28" fmla="*/ 3074334 w 4203112"/>
                  <a:gd name="connsiteY28" fmla="*/ 2339339 h 4193747"/>
                  <a:gd name="connsiteX29" fmla="*/ 3069192 w 4203112"/>
                  <a:gd name="connsiteY29" fmla="*/ 2335565 h 4193747"/>
                  <a:gd name="connsiteX30" fmla="*/ 3067445 w 4203112"/>
                  <a:gd name="connsiteY30" fmla="*/ 2333732 h 4193747"/>
                  <a:gd name="connsiteX31" fmla="*/ 3067143 w 4203112"/>
                  <a:gd name="connsiteY31" fmla="*/ 2334061 h 4193747"/>
                  <a:gd name="connsiteX32" fmla="*/ 2729016 w 4203112"/>
                  <a:gd name="connsiteY32" fmla="*/ 2247240 h 4193747"/>
                  <a:gd name="connsiteX33" fmla="*/ 2522385 w 4203112"/>
                  <a:gd name="connsiteY33" fmla="*/ 2368778 h 4193747"/>
                  <a:gd name="connsiteX34" fmla="*/ 2283741 w 4203112"/>
                  <a:gd name="connsiteY34" fmla="*/ 2149917 h 4193747"/>
                  <a:gd name="connsiteX35" fmla="*/ 2297678 w 4203112"/>
                  <a:gd name="connsiteY35" fmla="*/ 2143903 h 4193747"/>
                  <a:gd name="connsiteX36" fmla="*/ 2471482 w 4203112"/>
                  <a:gd name="connsiteY36" fmla="*/ 2189769 h 4193747"/>
                  <a:gd name="connsiteX37" fmla="*/ 2644745 w 4203112"/>
                  <a:gd name="connsiteY37" fmla="*/ 2017920 h 4193747"/>
                  <a:gd name="connsiteX38" fmla="*/ 2231772 w 4203112"/>
                  <a:gd name="connsiteY38" fmla="*/ 1908939 h 4193747"/>
                  <a:gd name="connsiteX39" fmla="*/ 2094967 w 4203112"/>
                  <a:gd name="connsiteY39" fmla="*/ 1976793 h 4193747"/>
                  <a:gd name="connsiteX40" fmla="*/ 2039388 w 4203112"/>
                  <a:gd name="connsiteY40" fmla="*/ 1925822 h 4193747"/>
                  <a:gd name="connsiteX41" fmla="*/ 1919108 w 4203112"/>
                  <a:gd name="connsiteY41" fmla="*/ 2056975 h 4193747"/>
                  <a:gd name="connsiteX42" fmla="*/ 1078927 w 4203112"/>
                  <a:gd name="connsiteY42" fmla="*/ 2399487 h 4193747"/>
                  <a:gd name="connsiteX43" fmla="*/ 2259074 w 4203112"/>
                  <a:gd name="connsiteY43" fmla="*/ 1121712 h 4193747"/>
                  <a:gd name="connsiteX44" fmla="*/ 3829901 w 4203112"/>
                  <a:gd name="connsiteY44" fmla="*/ 1410650 h 4193747"/>
                  <a:gd name="connsiteX45" fmla="*/ 3448965 w 4203112"/>
                  <a:gd name="connsiteY45" fmla="*/ 3334963 h 4193747"/>
                  <a:gd name="connsiteX46" fmla="*/ 1444117 w 4203112"/>
                  <a:gd name="connsiteY46" fmla="*/ 3862388 h 4193747"/>
                  <a:gd name="connsiteX47" fmla="*/ 1441457 w 4203112"/>
                  <a:gd name="connsiteY47" fmla="*/ 3858391 h 4193747"/>
                  <a:gd name="connsiteX48" fmla="*/ 1078927 w 4203112"/>
                  <a:gd name="connsiteY48" fmla="*/ 2399487 h 4193747"/>
                  <a:gd name="connsiteX49" fmla="*/ 844073 w 4203112"/>
                  <a:gd name="connsiteY49" fmla="*/ 2133690 h 4193747"/>
                  <a:gd name="connsiteX50" fmla="*/ 1947259 w 4203112"/>
                  <a:gd name="connsiteY50" fmla="*/ 930781 h 4193747"/>
                  <a:gd name="connsiteX51" fmla="*/ 2015087 w 4203112"/>
                  <a:gd name="connsiteY51" fmla="*/ 927848 h 4193747"/>
                  <a:gd name="connsiteX52" fmla="*/ 2156605 w 4203112"/>
                  <a:gd name="connsiteY52" fmla="*/ 1057633 h 4193747"/>
                  <a:gd name="connsiteX53" fmla="*/ 2159538 w 4203112"/>
                  <a:gd name="connsiteY53" fmla="*/ 1125461 h 4193747"/>
                  <a:gd name="connsiteX54" fmla="*/ 1056351 w 4203112"/>
                  <a:gd name="connsiteY54" fmla="*/ 2328370 h 4193747"/>
                  <a:gd name="connsiteX55" fmla="*/ 988524 w 4203112"/>
                  <a:gd name="connsiteY55" fmla="*/ 2331303 h 4193747"/>
                  <a:gd name="connsiteX56" fmla="*/ 847006 w 4203112"/>
                  <a:gd name="connsiteY56" fmla="*/ 2201517 h 4193747"/>
                  <a:gd name="connsiteX57" fmla="*/ 844073 w 4203112"/>
                  <a:gd name="connsiteY57" fmla="*/ 2133690 h 4193747"/>
                  <a:gd name="connsiteX58" fmla="*/ 608369 w 4203112"/>
                  <a:gd name="connsiteY58" fmla="*/ 645162 h 4193747"/>
                  <a:gd name="connsiteX59" fmla="*/ 1230346 w 4203112"/>
                  <a:gd name="connsiteY59" fmla="*/ 549012 h 4193747"/>
                  <a:gd name="connsiteX60" fmla="*/ 1407055 w 4203112"/>
                  <a:gd name="connsiteY60" fmla="*/ 46615 h 4193747"/>
                  <a:gd name="connsiteX61" fmla="*/ 1845112 w 4203112"/>
                  <a:gd name="connsiteY61" fmla="*/ 171264 h 4193747"/>
                  <a:gd name="connsiteX62" fmla="*/ 1869929 w 4203112"/>
                  <a:gd name="connsiteY62" fmla="*/ 880381 h 4193747"/>
                  <a:gd name="connsiteX63" fmla="*/ 830647 w 4203112"/>
                  <a:gd name="connsiteY63" fmla="*/ 2041794 h 4193747"/>
                  <a:gd name="connsiteX64" fmla="*/ 111882 w 4203112"/>
                  <a:gd name="connsiteY64" fmla="*/ 2070765 h 4193747"/>
                  <a:gd name="connsiteX65" fmla="*/ 509974 w 4203112"/>
                  <a:gd name="connsiteY65" fmla="*/ 1364842 h 4193747"/>
                  <a:gd name="connsiteX66" fmla="*/ 530788 w 4203112"/>
                  <a:gd name="connsiteY66" fmla="*/ 749102 h 4193747"/>
                  <a:gd name="connsiteX67" fmla="*/ 608369 w 4203112"/>
                  <a:gd name="connsiteY67" fmla="*/ 645162 h 4193747"/>
                  <a:gd name="connsiteX0" fmla="*/ 2711097 w 4203112"/>
                  <a:gd name="connsiteY0" fmla="*/ 2541845 h 4193747"/>
                  <a:gd name="connsiteX1" fmla="*/ 2769667 w 4203112"/>
                  <a:gd name="connsiteY1" fmla="*/ 2502966 h 4193747"/>
                  <a:gd name="connsiteX2" fmla="*/ 2887654 w 4203112"/>
                  <a:gd name="connsiteY2" fmla="*/ 2537119 h 4193747"/>
                  <a:gd name="connsiteX3" fmla="*/ 2942683 w 4203112"/>
                  <a:gd name="connsiteY3" fmla="*/ 2724446 h 4193747"/>
                  <a:gd name="connsiteX4" fmla="*/ 2935472 w 4203112"/>
                  <a:gd name="connsiteY4" fmla="*/ 2747619 h 4193747"/>
                  <a:gd name="connsiteX5" fmla="*/ 2711097 w 4203112"/>
                  <a:gd name="connsiteY5" fmla="*/ 2541845 h 4193747"/>
                  <a:gd name="connsiteX6" fmla="*/ 2171384 w 4203112"/>
                  <a:gd name="connsiteY6" fmla="*/ 2288337 h 4193747"/>
                  <a:gd name="connsiteX7" fmla="*/ 2373058 w 4203112"/>
                  <a:gd name="connsiteY7" fmla="*/ 2473293 h 4193747"/>
                  <a:gd name="connsiteX8" fmla="*/ 2370959 w 4203112"/>
                  <a:gd name="connsiteY8" fmla="*/ 2473824 h 4193747"/>
                  <a:gd name="connsiteX9" fmla="*/ 2214151 w 4203112"/>
                  <a:gd name="connsiteY9" fmla="*/ 2428808 h 4193747"/>
                  <a:gd name="connsiteX10" fmla="*/ 2213034 w 4203112"/>
                  <a:gd name="connsiteY10" fmla="*/ 2430133 h 4193747"/>
                  <a:gd name="connsiteX11" fmla="*/ 2171384 w 4203112"/>
                  <a:gd name="connsiteY11" fmla="*/ 2288337 h 4193747"/>
                  <a:gd name="connsiteX12" fmla="*/ 1919108 w 4203112"/>
                  <a:gd name="connsiteY12" fmla="*/ 2056975 h 4193747"/>
                  <a:gd name="connsiteX13" fmla="*/ 1977212 w 4203112"/>
                  <a:gd name="connsiteY13" fmla="*/ 2110262 h 4193747"/>
                  <a:gd name="connsiteX14" fmla="*/ 1925891 w 4203112"/>
                  <a:gd name="connsiteY14" fmla="*/ 2217227 h 4193747"/>
                  <a:gd name="connsiteX15" fmla="*/ 2052710 w 4203112"/>
                  <a:gd name="connsiteY15" fmla="*/ 2620107 h 4193747"/>
                  <a:gd name="connsiteX16" fmla="*/ 2400744 w 4203112"/>
                  <a:gd name="connsiteY16" fmla="*/ 2722385 h 4193747"/>
                  <a:gd name="connsiteX17" fmla="*/ 2573309 w 4203112"/>
                  <a:gd name="connsiteY17" fmla="*/ 2656942 h 4193747"/>
                  <a:gd name="connsiteX18" fmla="*/ 2803909 w 4203112"/>
                  <a:gd name="connsiteY18" fmla="*/ 2868425 h 4193747"/>
                  <a:gd name="connsiteX19" fmla="*/ 2611209 w 4203112"/>
                  <a:gd name="connsiteY19" fmla="*/ 2817424 h 4193747"/>
                  <a:gd name="connsiteX20" fmla="*/ 2418743 w 4203112"/>
                  <a:gd name="connsiteY20" fmla="*/ 3008320 h 4193747"/>
                  <a:gd name="connsiteX21" fmla="*/ 2877490 w 4203112"/>
                  <a:gd name="connsiteY21" fmla="*/ 3129380 h 4193747"/>
                  <a:gd name="connsiteX22" fmla="*/ 3016268 w 4203112"/>
                  <a:gd name="connsiteY22" fmla="*/ 3063179 h 4193747"/>
                  <a:gd name="connsiteX23" fmla="*/ 3074759 w 4203112"/>
                  <a:gd name="connsiteY23" fmla="*/ 3116821 h 4193747"/>
                  <a:gd name="connsiteX24" fmla="*/ 3195039 w 4203112"/>
                  <a:gd name="connsiteY24" fmla="*/ 2985668 h 4193747"/>
                  <a:gd name="connsiteX25" fmla="*/ 3140917 w 4203112"/>
                  <a:gd name="connsiteY25" fmla="*/ 2936032 h 4193747"/>
                  <a:gd name="connsiteX26" fmla="*/ 3206354 w 4203112"/>
                  <a:gd name="connsiteY26" fmla="*/ 2787394 h 4193747"/>
                  <a:gd name="connsiteX27" fmla="*/ 3073603 w 4203112"/>
                  <a:gd name="connsiteY27" fmla="*/ 2340195 h 4193747"/>
                  <a:gd name="connsiteX28" fmla="*/ 3074334 w 4203112"/>
                  <a:gd name="connsiteY28" fmla="*/ 2339339 h 4193747"/>
                  <a:gd name="connsiteX29" fmla="*/ 3069192 w 4203112"/>
                  <a:gd name="connsiteY29" fmla="*/ 2335565 h 4193747"/>
                  <a:gd name="connsiteX30" fmla="*/ 3067445 w 4203112"/>
                  <a:gd name="connsiteY30" fmla="*/ 2333732 h 4193747"/>
                  <a:gd name="connsiteX31" fmla="*/ 3067143 w 4203112"/>
                  <a:gd name="connsiteY31" fmla="*/ 2334061 h 4193747"/>
                  <a:gd name="connsiteX32" fmla="*/ 2729016 w 4203112"/>
                  <a:gd name="connsiteY32" fmla="*/ 2247240 h 4193747"/>
                  <a:gd name="connsiteX33" fmla="*/ 2522385 w 4203112"/>
                  <a:gd name="connsiteY33" fmla="*/ 2368778 h 4193747"/>
                  <a:gd name="connsiteX34" fmla="*/ 2283741 w 4203112"/>
                  <a:gd name="connsiteY34" fmla="*/ 2149917 h 4193747"/>
                  <a:gd name="connsiteX35" fmla="*/ 2297678 w 4203112"/>
                  <a:gd name="connsiteY35" fmla="*/ 2143903 h 4193747"/>
                  <a:gd name="connsiteX36" fmla="*/ 2471482 w 4203112"/>
                  <a:gd name="connsiteY36" fmla="*/ 2189769 h 4193747"/>
                  <a:gd name="connsiteX37" fmla="*/ 2644745 w 4203112"/>
                  <a:gd name="connsiteY37" fmla="*/ 2017920 h 4193747"/>
                  <a:gd name="connsiteX38" fmla="*/ 2231772 w 4203112"/>
                  <a:gd name="connsiteY38" fmla="*/ 1908939 h 4193747"/>
                  <a:gd name="connsiteX39" fmla="*/ 2094967 w 4203112"/>
                  <a:gd name="connsiteY39" fmla="*/ 1976793 h 4193747"/>
                  <a:gd name="connsiteX40" fmla="*/ 2039388 w 4203112"/>
                  <a:gd name="connsiteY40" fmla="*/ 1925822 h 4193747"/>
                  <a:gd name="connsiteX41" fmla="*/ 1919108 w 4203112"/>
                  <a:gd name="connsiteY41" fmla="*/ 2056975 h 4193747"/>
                  <a:gd name="connsiteX42" fmla="*/ 1078927 w 4203112"/>
                  <a:gd name="connsiteY42" fmla="*/ 2399487 h 4193747"/>
                  <a:gd name="connsiteX43" fmla="*/ 2259074 w 4203112"/>
                  <a:gd name="connsiteY43" fmla="*/ 1121712 h 4193747"/>
                  <a:gd name="connsiteX44" fmla="*/ 3829901 w 4203112"/>
                  <a:gd name="connsiteY44" fmla="*/ 1410650 h 4193747"/>
                  <a:gd name="connsiteX45" fmla="*/ 3448965 w 4203112"/>
                  <a:gd name="connsiteY45" fmla="*/ 3334963 h 4193747"/>
                  <a:gd name="connsiteX46" fmla="*/ 1444117 w 4203112"/>
                  <a:gd name="connsiteY46" fmla="*/ 3862388 h 4193747"/>
                  <a:gd name="connsiteX47" fmla="*/ 1441457 w 4203112"/>
                  <a:gd name="connsiteY47" fmla="*/ 3858391 h 4193747"/>
                  <a:gd name="connsiteX48" fmla="*/ 1078927 w 4203112"/>
                  <a:gd name="connsiteY48" fmla="*/ 2399487 h 4193747"/>
                  <a:gd name="connsiteX49" fmla="*/ 844073 w 4203112"/>
                  <a:gd name="connsiteY49" fmla="*/ 2133690 h 4193747"/>
                  <a:gd name="connsiteX50" fmla="*/ 1947259 w 4203112"/>
                  <a:gd name="connsiteY50" fmla="*/ 930781 h 4193747"/>
                  <a:gd name="connsiteX51" fmla="*/ 2015087 w 4203112"/>
                  <a:gd name="connsiteY51" fmla="*/ 927848 h 4193747"/>
                  <a:gd name="connsiteX52" fmla="*/ 2156605 w 4203112"/>
                  <a:gd name="connsiteY52" fmla="*/ 1057633 h 4193747"/>
                  <a:gd name="connsiteX53" fmla="*/ 2159538 w 4203112"/>
                  <a:gd name="connsiteY53" fmla="*/ 1125461 h 4193747"/>
                  <a:gd name="connsiteX54" fmla="*/ 1056351 w 4203112"/>
                  <a:gd name="connsiteY54" fmla="*/ 2328370 h 4193747"/>
                  <a:gd name="connsiteX55" fmla="*/ 988524 w 4203112"/>
                  <a:gd name="connsiteY55" fmla="*/ 2331303 h 4193747"/>
                  <a:gd name="connsiteX56" fmla="*/ 847006 w 4203112"/>
                  <a:gd name="connsiteY56" fmla="*/ 2201517 h 4193747"/>
                  <a:gd name="connsiteX57" fmla="*/ 844073 w 4203112"/>
                  <a:gd name="connsiteY57" fmla="*/ 2133690 h 4193747"/>
                  <a:gd name="connsiteX58" fmla="*/ 608369 w 4203112"/>
                  <a:gd name="connsiteY58" fmla="*/ 645162 h 4193747"/>
                  <a:gd name="connsiteX59" fmla="*/ 1230346 w 4203112"/>
                  <a:gd name="connsiteY59" fmla="*/ 549012 h 4193747"/>
                  <a:gd name="connsiteX60" fmla="*/ 1407055 w 4203112"/>
                  <a:gd name="connsiteY60" fmla="*/ 46615 h 4193747"/>
                  <a:gd name="connsiteX61" fmla="*/ 1845112 w 4203112"/>
                  <a:gd name="connsiteY61" fmla="*/ 171264 h 4193747"/>
                  <a:gd name="connsiteX62" fmla="*/ 1869929 w 4203112"/>
                  <a:gd name="connsiteY62" fmla="*/ 880381 h 4193747"/>
                  <a:gd name="connsiteX63" fmla="*/ 830647 w 4203112"/>
                  <a:gd name="connsiteY63" fmla="*/ 2041794 h 4193747"/>
                  <a:gd name="connsiteX64" fmla="*/ 111882 w 4203112"/>
                  <a:gd name="connsiteY64" fmla="*/ 2070765 h 4193747"/>
                  <a:gd name="connsiteX65" fmla="*/ 509974 w 4203112"/>
                  <a:gd name="connsiteY65" fmla="*/ 1364842 h 4193747"/>
                  <a:gd name="connsiteX66" fmla="*/ 530788 w 4203112"/>
                  <a:gd name="connsiteY66" fmla="*/ 749102 h 4193747"/>
                  <a:gd name="connsiteX67" fmla="*/ 608369 w 4203112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11645 w 4183969"/>
                  <a:gd name="connsiteY66" fmla="*/ 74910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11645 w 4183969"/>
                  <a:gd name="connsiteY66" fmla="*/ 74910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11645 w 4183969"/>
                  <a:gd name="connsiteY66" fmla="*/ 74910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11645 w 4183969"/>
                  <a:gd name="connsiteY66" fmla="*/ 74910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11645 w 4183969"/>
                  <a:gd name="connsiteY66" fmla="*/ 74910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11645 w 4183969"/>
                  <a:gd name="connsiteY66" fmla="*/ 74910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11645 w 4183969"/>
                  <a:gd name="connsiteY66" fmla="*/ 74910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07353 w 4183969"/>
                  <a:gd name="connsiteY66" fmla="*/ 753782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02673 w 4183969"/>
                  <a:gd name="connsiteY66" fmla="*/ 749490 h 4193747"/>
                  <a:gd name="connsiteX67" fmla="*/ 589226 w 4183969"/>
                  <a:gd name="connsiteY67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89226 w 4183969"/>
                  <a:gd name="connsiteY66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89226 w 4183969"/>
                  <a:gd name="connsiteY66" fmla="*/ 645162 h 4193747"/>
                  <a:gd name="connsiteX0" fmla="*/ 2691954 w 4183969"/>
                  <a:gd name="connsiteY0" fmla="*/ 2541845 h 4193747"/>
                  <a:gd name="connsiteX1" fmla="*/ 2750524 w 4183969"/>
                  <a:gd name="connsiteY1" fmla="*/ 2502966 h 4193747"/>
                  <a:gd name="connsiteX2" fmla="*/ 2868511 w 4183969"/>
                  <a:gd name="connsiteY2" fmla="*/ 2537119 h 4193747"/>
                  <a:gd name="connsiteX3" fmla="*/ 2923540 w 4183969"/>
                  <a:gd name="connsiteY3" fmla="*/ 2724446 h 4193747"/>
                  <a:gd name="connsiteX4" fmla="*/ 2916329 w 4183969"/>
                  <a:gd name="connsiteY4" fmla="*/ 2747619 h 4193747"/>
                  <a:gd name="connsiteX5" fmla="*/ 2691954 w 4183969"/>
                  <a:gd name="connsiteY5" fmla="*/ 2541845 h 4193747"/>
                  <a:gd name="connsiteX6" fmla="*/ 2152241 w 4183969"/>
                  <a:gd name="connsiteY6" fmla="*/ 2288337 h 4193747"/>
                  <a:gd name="connsiteX7" fmla="*/ 2353915 w 4183969"/>
                  <a:gd name="connsiteY7" fmla="*/ 2473293 h 4193747"/>
                  <a:gd name="connsiteX8" fmla="*/ 2351816 w 4183969"/>
                  <a:gd name="connsiteY8" fmla="*/ 2473824 h 4193747"/>
                  <a:gd name="connsiteX9" fmla="*/ 2195008 w 4183969"/>
                  <a:gd name="connsiteY9" fmla="*/ 2428808 h 4193747"/>
                  <a:gd name="connsiteX10" fmla="*/ 2193891 w 4183969"/>
                  <a:gd name="connsiteY10" fmla="*/ 2430133 h 4193747"/>
                  <a:gd name="connsiteX11" fmla="*/ 2152241 w 4183969"/>
                  <a:gd name="connsiteY11" fmla="*/ 2288337 h 4193747"/>
                  <a:gd name="connsiteX12" fmla="*/ 1899965 w 4183969"/>
                  <a:gd name="connsiteY12" fmla="*/ 2056975 h 4193747"/>
                  <a:gd name="connsiteX13" fmla="*/ 1958069 w 4183969"/>
                  <a:gd name="connsiteY13" fmla="*/ 2110262 h 4193747"/>
                  <a:gd name="connsiteX14" fmla="*/ 1906748 w 4183969"/>
                  <a:gd name="connsiteY14" fmla="*/ 2217227 h 4193747"/>
                  <a:gd name="connsiteX15" fmla="*/ 2033567 w 4183969"/>
                  <a:gd name="connsiteY15" fmla="*/ 2620107 h 4193747"/>
                  <a:gd name="connsiteX16" fmla="*/ 2381601 w 4183969"/>
                  <a:gd name="connsiteY16" fmla="*/ 2722385 h 4193747"/>
                  <a:gd name="connsiteX17" fmla="*/ 2554166 w 4183969"/>
                  <a:gd name="connsiteY17" fmla="*/ 2656942 h 4193747"/>
                  <a:gd name="connsiteX18" fmla="*/ 2784766 w 4183969"/>
                  <a:gd name="connsiteY18" fmla="*/ 2868425 h 4193747"/>
                  <a:gd name="connsiteX19" fmla="*/ 2592066 w 4183969"/>
                  <a:gd name="connsiteY19" fmla="*/ 2817424 h 4193747"/>
                  <a:gd name="connsiteX20" fmla="*/ 2399600 w 4183969"/>
                  <a:gd name="connsiteY20" fmla="*/ 3008320 h 4193747"/>
                  <a:gd name="connsiteX21" fmla="*/ 2858347 w 4183969"/>
                  <a:gd name="connsiteY21" fmla="*/ 3129380 h 4193747"/>
                  <a:gd name="connsiteX22" fmla="*/ 2997125 w 4183969"/>
                  <a:gd name="connsiteY22" fmla="*/ 3063179 h 4193747"/>
                  <a:gd name="connsiteX23" fmla="*/ 3055616 w 4183969"/>
                  <a:gd name="connsiteY23" fmla="*/ 3116821 h 4193747"/>
                  <a:gd name="connsiteX24" fmla="*/ 3175896 w 4183969"/>
                  <a:gd name="connsiteY24" fmla="*/ 2985668 h 4193747"/>
                  <a:gd name="connsiteX25" fmla="*/ 3121774 w 4183969"/>
                  <a:gd name="connsiteY25" fmla="*/ 2936032 h 4193747"/>
                  <a:gd name="connsiteX26" fmla="*/ 3187211 w 4183969"/>
                  <a:gd name="connsiteY26" fmla="*/ 2787394 h 4193747"/>
                  <a:gd name="connsiteX27" fmla="*/ 3054460 w 4183969"/>
                  <a:gd name="connsiteY27" fmla="*/ 2340195 h 4193747"/>
                  <a:gd name="connsiteX28" fmla="*/ 3055191 w 4183969"/>
                  <a:gd name="connsiteY28" fmla="*/ 2339339 h 4193747"/>
                  <a:gd name="connsiteX29" fmla="*/ 3050049 w 4183969"/>
                  <a:gd name="connsiteY29" fmla="*/ 2335565 h 4193747"/>
                  <a:gd name="connsiteX30" fmla="*/ 3048302 w 4183969"/>
                  <a:gd name="connsiteY30" fmla="*/ 2333732 h 4193747"/>
                  <a:gd name="connsiteX31" fmla="*/ 3048000 w 4183969"/>
                  <a:gd name="connsiteY31" fmla="*/ 2334061 h 4193747"/>
                  <a:gd name="connsiteX32" fmla="*/ 2709873 w 4183969"/>
                  <a:gd name="connsiteY32" fmla="*/ 2247240 h 4193747"/>
                  <a:gd name="connsiteX33" fmla="*/ 2503242 w 4183969"/>
                  <a:gd name="connsiteY33" fmla="*/ 2368778 h 4193747"/>
                  <a:gd name="connsiteX34" fmla="*/ 2264598 w 4183969"/>
                  <a:gd name="connsiteY34" fmla="*/ 2149917 h 4193747"/>
                  <a:gd name="connsiteX35" fmla="*/ 2278535 w 4183969"/>
                  <a:gd name="connsiteY35" fmla="*/ 2143903 h 4193747"/>
                  <a:gd name="connsiteX36" fmla="*/ 2452339 w 4183969"/>
                  <a:gd name="connsiteY36" fmla="*/ 2189769 h 4193747"/>
                  <a:gd name="connsiteX37" fmla="*/ 2625602 w 4183969"/>
                  <a:gd name="connsiteY37" fmla="*/ 2017920 h 4193747"/>
                  <a:gd name="connsiteX38" fmla="*/ 2212629 w 4183969"/>
                  <a:gd name="connsiteY38" fmla="*/ 1908939 h 4193747"/>
                  <a:gd name="connsiteX39" fmla="*/ 2075824 w 4183969"/>
                  <a:gd name="connsiteY39" fmla="*/ 1976793 h 4193747"/>
                  <a:gd name="connsiteX40" fmla="*/ 2020245 w 4183969"/>
                  <a:gd name="connsiteY40" fmla="*/ 1925822 h 4193747"/>
                  <a:gd name="connsiteX41" fmla="*/ 1899965 w 4183969"/>
                  <a:gd name="connsiteY41" fmla="*/ 2056975 h 4193747"/>
                  <a:gd name="connsiteX42" fmla="*/ 1059784 w 4183969"/>
                  <a:gd name="connsiteY42" fmla="*/ 2399487 h 4193747"/>
                  <a:gd name="connsiteX43" fmla="*/ 2239931 w 4183969"/>
                  <a:gd name="connsiteY43" fmla="*/ 1121712 h 4193747"/>
                  <a:gd name="connsiteX44" fmla="*/ 3810758 w 4183969"/>
                  <a:gd name="connsiteY44" fmla="*/ 1410650 h 4193747"/>
                  <a:gd name="connsiteX45" fmla="*/ 3429822 w 4183969"/>
                  <a:gd name="connsiteY45" fmla="*/ 3334963 h 4193747"/>
                  <a:gd name="connsiteX46" fmla="*/ 1424974 w 4183969"/>
                  <a:gd name="connsiteY46" fmla="*/ 3862388 h 4193747"/>
                  <a:gd name="connsiteX47" fmla="*/ 1422314 w 4183969"/>
                  <a:gd name="connsiteY47" fmla="*/ 3858391 h 4193747"/>
                  <a:gd name="connsiteX48" fmla="*/ 1059784 w 4183969"/>
                  <a:gd name="connsiteY48" fmla="*/ 2399487 h 4193747"/>
                  <a:gd name="connsiteX49" fmla="*/ 824930 w 4183969"/>
                  <a:gd name="connsiteY49" fmla="*/ 2133690 h 4193747"/>
                  <a:gd name="connsiteX50" fmla="*/ 1928116 w 4183969"/>
                  <a:gd name="connsiteY50" fmla="*/ 930781 h 4193747"/>
                  <a:gd name="connsiteX51" fmla="*/ 1995944 w 4183969"/>
                  <a:gd name="connsiteY51" fmla="*/ 927848 h 4193747"/>
                  <a:gd name="connsiteX52" fmla="*/ 2137462 w 4183969"/>
                  <a:gd name="connsiteY52" fmla="*/ 1057633 h 4193747"/>
                  <a:gd name="connsiteX53" fmla="*/ 2140395 w 4183969"/>
                  <a:gd name="connsiteY53" fmla="*/ 1125461 h 4193747"/>
                  <a:gd name="connsiteX54" fmla="*/ 1037208 w 4183969"/>
                  <a:gd name="connsiteY54" fmla="*/ 2328370 h 4193747"/>
                  <a:gd name="connsiteX55" fmla="*/ 969381 w 4183969"/>
                  <a:gd name="connsiteY55" fmla="*/ 2331303 h 4193747"/>
                  <a:gd name="connsiteX56" fmla="*/ 827863 w 4183969"/>
                  <a:gd name="connsiteY56" fmla="*/ 2201517 h 4193747"/>
                  <a:gd name="connsiteX57" fmla="*/ 824930 w 4183969"/>
                  <a:gd name="connsiteY57" fmla="*/ 2133690 h 4193747"/>
                  <a:gd name="connsiteX58" fmla="*/ 589226 w 4183969"/>
                  <a:gd name="connsiteY58" fmla="*/ 645162 h 4193747"/>
                  <a:gd name="connsiteX59" fmla="*/ 1211203 w 4183969"/>
                  <a:gd name="connsiteY59" fmla="*/ 549012 h 4193747"/>
                  <a:gd name="connsiteX60" fmla="*/ 1387912 w 4183969"/>
                  <a:gd name="connsiteY60" fmla="*/ 46615 h 4193747"/>
                  <a:gd name="connsiteX61" fmla="*/ 1825969 w 4183969"/>
                  <a:gd name="connsiteY61" fmla="*/ 171264 h 4193747"/>
                  <a:gd name="connsiteX62" fmla="*/ 1850786 w 4183969"/>
                  <a:gd name="connsiteY62" fmla="*/ 880381 h 4193747"/>
                  <a:gd name="connsiteX63" fmla="*/ 811504 w 4183969"/>
                  <a:gd name="connsiteY63" fmla="*/ 2041794 h 4193747"/>
                  <a:gd name="connsiteX64" fmla="*/ 92739 w 4183969"/>
                  <a:gd name="connsiteY64" fmla="*/ 2070765 h 4193747"/>
                  <a:gd name="connsiteX65" fmla="*/ 400312 w 4183969"/>
                  <a:gd name="connsiteY65" fmla="*/ 1454148 h 4193747"/>
                  <a:gd name="connsiteX66" fmla="*/ 589226 w 4183969"/>
                  <a:gd name="connsiteY66" fmla="*/ 645162 h 4193747"/>
                  <a:gd name="connsiteX0" fmla="*/ 2743554 w 4235569"/>
                  <a:gd name="connsiteY0" fmla="*/ 2541845 h 4193747"/>
                  <a:gd name="connsiteX1" fmla="*/ 2802124 w 4235569"/>
                  <a:gd name="connsiteY1" fmla="*/ 2502966 h 4193747"/>
                  <a:gd name="connsiteX2" fmla="*/ 2920111 w 4235569"/>
                  <a:gd name="connsiteY2" fmla="*/ 2537119 h 4193747"/>
                  <a:gd name="connsiteX3" fmla="*/ 2975140 w 4235569"/>
                  <a:gd name="connsiteY3" fmla="*/ 2724446 h 4193747"/>
                  <a:gd name="connsiteX4" fmla="*/ 2967929 w 4235569"/>
                  <a:gd name="connsiteY4" fmla="*/ 2747619 h 4193747"/>
                  <a:gd name="connsiteX5" fmla="*/ 2743554 w 4235569"/>
                  <a:gd name="connsiteY5" fmla="*/ 2541845 h 4193747"/>
                  <a:gd name="connsiteX6" fmla="*/ 2203841 w 4235569"/>
                  <a:gd name="connsiteY6" fmla="*/ 2288337 h 4193747"/>
                  <a:gd name="connsiteX7" fmla="*/ 2405515 w 4235569"/>
                  <a:gd name="connsiteY7" fmla="*/ 2473293 h 4193747"/>
                  <a:gd name="connsiteX8" fmla="*/ 2403416 w 4235569"/>
                  <a:gd name="connsiteY8" fmla="*/ 2473824 h 4193747"/>
                  <a:gd name="connsiteX9" fmla="*/ 2246608 w 4235569"/>
                  <a:gd name="connsiteY9" fmla="*/ 2428808 h 4193747"/>
                  <a:gd name="connsiteX10" fmla="*/ 2245491 w 4235569"/>
                  <a:gd name="connsiteY10" fmla="*/ 2430133 h 4193747"/>
                  <a:gd name="connsiteX11" fmla="*/ 2203841 w 4235569"/>
                  <a:gd name="connsiteY11" fmla="*/ 2288337 h 4193747"/>
                  <a:gd name="connsiteX12" fmla="*/ 1951565 w 4235569"/>
                  <a:gd name="connsiteY12" fmla="*/ 2056975 h 4193747"/>
                  <a:gd name="connsiteX13" fmla="*/ 2009669 w 4235569"/>
                  <a:gd name="connsiteY13" fmla="*/ 2110262 h 4193747"/>
                  <a:gd name="connsiteX14" fmla="*/ 1958348 w 4235569"/>
                  <a:gd name="connsiteY14" fmla="*/ 2217227 h 4193747"/>
                  <a:gd name="connsiteX15" fmla="*/ 2085167 w 4235569"/>
                  <a:gd name="connsiteY15" fmla="*/ 2620107 h 4193747"/>
                  <a:gd name="connsiteX16" fmla="*/ 2433201 w 4235569"/>
                  <a:gd name="connsiteY16" fmla="*/ 2722385 h 4193747"/>
                  <a:gd name="connsiteX17" fmla="*/ 2605766 w 4235569"/>
                  <a:gd name="connsiteY17" fmla="*/ 2656942 h 4193747"/>
                  <a:gd name="connsiteX18" fmla="*/ 2836366 w 4235569"/>
                  <a:gd name="connsiteY18" fmla="*/ 2868425 h 4193747"/>
                  <a:gd name="connsiteX19" fmla="*/ 2643666 w 4235569"/>
                  <a:gd name="connsiteY19" fmla="*/ 2817424 h 4193747"/>
                  <a:gd name="connsiteX20" fmla="*/ 2451200 w 4235569"/>
                  <a:gd name="connsiteY20" fmla="*/ 3008320 h 4193747"/>
                  <a:gd name="connsiteX21" fmla="*/ 2909947 w 4235569"/>
                  <a:gd name="connsiteY21" fmla="*/ 3129380 h 4193747"/>
                  <a:gd name="connsiteX22" fmla="*/ 3048725 w 4235569"/>
                  <a:gd name="connsiteY22" fmla="*/ 3063179 h 4193747"/>
                  <a:gd name="connsiteX23" fmla="*/ 3107216 w 4235569"/>
                  <a:gd name="connsiteY23" fmla="*/ 3116821 h 4193747"/>
                  <a:gd name="connsiteX24" fmla="*/ 3227496 w 4235569"/>
                  <a:gd name="connsiteY24" fmla="*/ 2985668 h 4193747"/>
                  <a:gd name="connsiteX25" fmla="*/ 3173374 w 4235569"/>
                  <a:gd name="connsiteY25" fmla="*/ 2936032 h 4193747"/>
                  <a:gd name="connsiteX26" fmla="*/ 3238811 w 4235569"/>
                  <a:gd name="connsiteY26" fmla="*/ 2787394 h 4193747"/>
                  <a:gd name="connsiteX27" fmla="*/ 3106060 w 4235569"/>
                  <a:gd name="connsiteY27" fmla="*/ 2340195 h 4193747"/>
                  <a:gd name="connsiteX28" fmla="*/ 3106791 w 4235569"/>
                  <a:gd name="connsiteY28" fmla="*/ 2339339 h 4193747"/>
                  <a:gd name="connsiteX29" fmla="*/ 3101649 w 4235569"/>
                  <a:gd name="connsiteY29" fmla="*/ 2335565 h 4193747"/>
                  <a:gd name="connsiteX30" fmla="*/ 3099902 w 4235569"/>
                  <a:gd name="connsiteY30" fmla="*/ 2333732 h 4193747"/>
                  <a:gd name="connsiteX31" fmla="*/ 3099600 w 4235569"/>
                  <a:gd name="connsiteY31" fmla="*/ 2334061 h 4193747"/>
                  <a:gd name="connsiteX32" fmla="*/ 2761473 w 4235569"/>
                  <a:gd name="connsiteY32" fmla="*/ 2247240 h 4193747"/>
                  <a:gd name="connsiteX33" fmla="*/ 2554842 w 4235569"/>
                  <a:gd name="connsiteY33" fmla="*/ 2368778 h 4193747"/>
                  <a:gd name="connsiteX34" fmla="*/ 2316198 w 4235569"/>
                  <a:gd name="connsiteY34" fmla="*/ 2149917 h 4193747"/>
                  <a:gd name="connsiteX35" fmla="*/ 2330135 w 4235569"/>
                  <a:gd name="connsiteY35" fmla="*/ 2143903 h 4193747"/>
                  <a:gd name="connsiteX36" fmla="*/ 2503939 w 4235569"/>
                  <a:gd name="connsiteY36" fmla="*/ 2189769 h 4193747"/>
                  <a:gd name="connsiteX37" fmla="*/ 2677202 w 4235569"/>
                  <a:gd name="connsiteY37" fmla="*/ 2017920 h 4193747"/>
                  <a:gd name="connsiteX38" fmla="*/ 2264229 w 4235569"/>
                  <a:gd name="connsiteY38" fmla="*/ 1908939 h 4193747"/>
                  <a:gd name="connsiteX39" fmla="*/ 2127424 w 4235569"/>
                  <a:gd name="connsiteY39" fmla="*/ 1976793 h 4193747"/>
                  <a:gd name="connsiteX40" fmla="*/ 2071845 w 4235569"/>
                  <a:gd name="connsiteY40" fmla="*/ 1925822 h 4193747"/>
                  <a:gd name="connsiteX41" fmla="*/ 1951565 w 4235569"/>
                  <a:gd name="connsiteY41" fmla="*/ 2056975 h 4193747"/>
                  <a:gd name="connsiteX42" fmla="*/ 1111384 w 4235569"/>
                  <a:gd name="connsiteY42" fmla="*/ 2399487 h 4193747"/>
                  <a:gd name="connsiteX43" fmla="*/ 2291531 w 4235569"/>
                  <a:gd name="connsiteY43" fmla="*/ 1121712 h 4193747"/>
                  <a:gd name="connsiteX44" fmla="*/ 3862358 w 4235569"/>
                  <a:gd name="connsiteY44" fmla="*/ 1410650 h 4193747"/>
                  <a:gd name="connsiteX45" fmla="*/ 3481422 w 4235569"/>
                  <a:gd name="connsiteY45" fmla="*/ 3334963 h 4193747"/>
                  <a:gd name="connsiteX46" fmla="*/ 1476574 w 4235569"/>
                  <a:gd name="connsiteY46" fmla="*/ 3862388 h 4193747"/>
                  <a:gd name="connsiteX47" fmla="*/ 1473914 w 4235569"/>
                  <a:gd name="connsiteY47" fmla="*/ 3858391 h 4193747"/>
                  <a:gd name="connsiteX48" fmla="*/ 1111384 w 4235569"/>
                  <a:gd name="connsiteY48" fmla="*/ 2399487 h 4193747"/>
                  <a:gd name="connsiteX49" fmla="*/ 876530 w 4235569"/>
                  <a:gd name="connsiteY49" fmla="*/ 2133690 h 4193747"/>
                  <a:gd name="connsiteX50" fmla="*/ 1979716 w 4235569"/>
                  <a:gd name="connsiteY50" fmla="*/ 930781 h 4193747"/>
                  <a:gd name="connsiteX51" fmla="*/ 2047544 w 4235569"/>
                  <a:gd name="connsiteY51" fmla="*/ 927848 h 4193747"/>
                  <a:gd name="connsiteX52" fmla="*/ 2189062 w 4235569"/>
                  <a:gd name="connsiteY52" fmla="*/ 1057633 h 4193747"/>
                  <a:gd name="connsiteX53" fmla="*/ 2191995 w 4235569"/>
                  <a:gd name="connsiteY53" fmla="*/ 1125461 h 4193747"/>
                  <a:gd name="connsiteX54" fmla="*/ 1088808 w 4235569"/>
                  <a:gd name="connsiteY54" fmla="*/ 2328370 h 4193747"/>
                  <a:gd name="connsiteX55" fmla="*/ 1020981 w 4235569"/>
                  <a:gd name="connsiteY55" fmla="*/ 2331303 h 4193747"/>
                  <a:gd name="connsiteX56" fmla="*/ 879463 w 4235569"/>
                  <a:gd name="connsiteY56" fmla="*/ 2201517 h 4193747"/>
                  <a:gd name="connsiteX57" fmla="*/ 876530 w 4235569"/>
                  <a:gd name="connsiteY57" fmla="*/ 2133690 h 4193747"/>
                  <a:gd name="connsiteX58" fmla="*/ 640826 w 4235569"/>
                  <a:gd name="connsiteY58" fmla="*/ 645162 h 4193747"/>
                  <a:gd name="connsiteX59" fmla="*/ 1262803 w 4235569"/>
                  <a:gd name="connsiteY59" fmla="*/ 549012 h 4193747"/>
                  <a:gd name="connsiteX60" fmla="*/ 1439512 w 4235569"/>
                  <a:gd name="connsiteY60" fmla="*/ 46615 h 4193747"/>
                  <a:gd name="connsiteX61" fmla="*/ 1877569 w 4235569"/>
                  <a:gd name="connsiteY61" fmla="*/ 171264 h 4193747"/>
                  <a:gd name="connsiteX62" fmla="*/ 1902386 w 4235569"/>
                  <a:gd name="connsiteY62" fmla="*/ 880381 h 4193747"/>
                  <a:gd name="connsiteX63" fmla="*/ 863104 w 4235569"/>
                  <a:gd name="connsiteY63" fmla="*/ 2041794 h 4193747"/>
                  <a:gd name="connsiteX64" fmla="*/ 144339 w 4235569"/>
                  <a:gd name="connsiteY64" fmla="*/ 2070765 h 4193747"/>
                  <a:gd name="connsiteX65" fmla="*/ 451912 w 4235569"/>
                  <a:gd name="connsiteY65" fmla="*/ 1454148 h 4193747"/>
                  <a:gd name="connsiteX66" fmla="*/ 640826 w 4235569"/>
                  <a:gd name="connsiteY66" fmla="*/ 645162 h 4193747"/>
                  <a:gd name="connsiteX0" fmla="*/ 2743554 w 4235569"/>
                  <a:gd name="connsiteY0" fmla="*/ 2541845 h 4193747"/>
                  <a:gd name="connsiteX1" fmla="*/ 2802124 w 4235569"/>
                  <a:gd name="connsiteY1" fmla="*/ 2502966 h 4193747"/>
                  <a:gd name="connsiteX2" fmla="*/ 2920111 w 4235569"/>
                  <a:gd name="connsiteY2" fmla="*/ 2537119 h 4193747"/>
                  <a:gd name="connsiteX3" fmla="*/ 2975140 w 4235569"/>
                  <a:gd name="connsiteY3" fmla="*/ 2724446 h 4193747"/>
                  <a:gd name="connsiteX4" fmla="*/ 2967929 w 4235569"/>
                  <a:gd name="connsiteY4" fmla="*/ 2747619 h 4193747"/>
                  <a:gd name="connsiteX5" fmla="*/ 2743554 w 4235569"/>
                  <a:gd name="connsiteY5" fmla="*/ 2541845 h 4193747"/>
                  <a:gd name="connsiteX6" fmla="*/ 2203841 w 4235569"/>
                  <a:gd name="connsiteY6" fmla="*/ 2288337 h 4193747"/>
                  <a:gd name="connsiteX7" fmla="*/ 2405515 w 4235569"/>
                  <a:gd name="connsiteY7" fmla="*/ 2473293 h 4193747"/>
                  <a:gd name="connsiteX8" fmla="*/ 2403416 w 4235569"/>
                  <a:gd name="connsiteY8" fmla="*/ 2473824 h 4193747"/>
                  <a:gd name="connsiteX9" fmla="*/ 2246608 w 4235569"/>
                  <a:gd name="connsiteY9" fmla="*/ 2428808 h 4193747"/>
                  <a:gd name="connsiteX10" fmla="*/ 2245491 w 4235569"/>
                  <a:gd name="connsiteY10" fmla="*/ 2430133 h 4193747"/>
                  <a:gd name="connsiteX11" fmla="*/ 2203841 w 4235569"/>
                  <a:gd name="connsiteY11" fmla="*/ 2288337 h 4193747"/>
                  <a:gd name="connsiteX12" fmla="*/ 1951565 w 4235569"/>
                  <a:gd name="connsiteY12" fmla="*/ 2056975 h 4193747"/>
                  <a:gd name="connsiteX13" fmla="*/ 2009669 w 4235569"/>
                  <a:gd name="connsiteY13" fmla="*/ 2110262 h 4193747"/>
                  <a:gd name="connsiteX14" fmla="*/ 1958348 w 4235569"/>
                  <a:gd name="connsiteY14" fmla="*/ 2217227 h 4193747"/>
                  <a:gd name="connsiteX15" fmla="*/ 2085167 w 4235569"/>
                  <a:gd name="connsiteY15" fmla="*/ 2620107 h 4193747"/>
                  <a:gd name="connsiteX16" fmla="*/ 2433201 w 4235569"/>
                  <a:gd name="connsiteY16" fmla="*/ 2722385 h 4193747"/>
                  <a:gd name="connsiteX17" fmla="*/ 2605766 w 4235569"/>
                  <a:gd name="connsiteY17" fmla="*/ 2656942 h 4193747"/>
                  <a:gd name="connsiteX18" fmla="*/ 2836366 w 4235569"/>
                  <a:gd name="connsiteY18" fmla="*/ 2868425 h 4193747"/>
                  <a:gd name="connsiteX19" fmla="*/ 2643666 w 4235569"/>
                  <a:gd name="connsiteY19" fmla="*/ 2817424 h 4193747"/>
                  <a:gd name="connsiteX20" fmla="*/ 2451200 w 4235569"/>
                  <a:gd name="connsiteY20" fmla="*/ 3008320 h 4193747"/>
                  <a:gd name="connsiteX21" fmla="*/ 2909947 w 4235569"/>
                  <a:gd name="connsiteY21" fmla="*/ 3129380 h 4193747"/>
                  <a:gd name="connsiteX22" fmla="*/ 3048725 w 4235569"/>
                  <a:gd name="connsiteY22" fmla="*/ 3063179 h 4193747"/>
                  <a:gd name="connsiteX23" fmla="*/ 3107216 w 4235569"/>
                  <a:gd name="connsiteY23" fmla="*/ 3116821 h 4193747"/>
                  <a:gd name="connsiteX24" fmla="*/ 3227496 w 4235569"/>
                  <a:gd name="connsiteY24" fmla="*/ 2985668 h 4193747"/>
                  <a:gd name="connsiteX25" fmla="*/ 3173374 w 4235569"/>
                  <a:gd name="connsiteY25" fmla="*/ 2936032 h 4193747"/>
                  <a:gd name="connsiteX26" fmla="*/ 3238811 w 4235569"/>
                  <a:gd name="connsiteY26" fmla="*/ 2787394 h 4193747"/>
                  <a:gd name="connsiteX27" fmla="*/ 3106060 w 4235569"/>
                  <a:gd name="connsiteY27" fmla="*/ 2340195 h 4193747"/>
                  <a:gd name="connsiteX28" fmla="*/ 3106791 w 4235569"/>
                  <a:gd name="connsiteY28" fmla="*/ 2339339 h 4193747"/>
                  <a:gd name="connsiteX29" fmla="*/ 3101649 w 4235569"/>
                  <a:gd name="connsiteY29" fmla="*/ 2335565 h 4193747"/>
                  <a:gd name="connsiteX30" fmla="*/ 3099902 w 4235569"/>
                  <a:gd name="connsiteY30" fmla="*/ 2333732 h 4193747"/>
                  <a:gd name="connsiteX31" fmla="*/ 3099600 w 4235569"/>
                  <a:gd name="connsiteY31" fmla="*/ 2334061 h 4193747"/>
                  <a:gd name="connsiteX32" fmla="*/ 2761473 w 4235569"/>
                  <a:gd name="connsiteY32" fmla="*/ 2247240 h 4193747"/>
                  <a:gd name="connsiteX33" fmla="*/ 2554842 w 4235569"/>
                  <a:gd name="connsiteY33" fmla="*/ 2368778 h 4193747"/>
                  <a:gd name="connsiteX34" fmla="*/ 2316198 w 4235569"/>
                  <a:gd name="connsiteY34" fmla="*/ 2149917 h 4193747"/>
                  <a:gd name="connsiteX35" fmla="*/ 2330135 w 4235569"/>
                  <a:gd name="connsiteY35" fmla="*/ 2143903 h 4193747"/>
                  <a:gd name="connsiteX36" fmla="*/ 2503939 w 4235569"/>
                  <a:gd name="connsiteY36" fmla="*/ 2189769 h 4193747"/>
                  <a:gd name="connsiteX37" fmla="*/ 2677202 w 4235569"/>
                  <a:gd name="connsiteY37" fmla="*/ 2017920 h 4193747"/>
                  <a:gd name="connsiteX38" fmla="*/ 2264229 w 4235569"/>
                  <a:gd name="connsiteY38" fmla="*/ 1908939 h 4193747"/>
                  <a:gd name="connsiteX39" fmla="*/ 2127424 w 4235569"/>
                  <a:gd name="connsiteY39" fmla="*/ 1976793 h 4193747"/>
                  <a:gd name="connsiteX40" fmla="*/ 2071845 w 4235569"/>
                  <a:gd name="connsiteY40" fmla="*/ 1925822 h 4193747"/>
                  <a:gd name="connsiteX41" fmla="*/ 1951565 w 4235569"/>
                  <a:gd name="connsiteY41" fmla="*/ 2056975 h 4193747"/>
                  <a:gd name="connsiteX42" fmla="*/ 1111384 w 4235569"/>
                  <a:gd name="connsiteY42" fmla="*/ 2399487 h 4193747"/>
                  <a:gd name="connsiteX43" fmla="*/ 2291531 w 4235569"/>
                  <a:gd name="connsiteY43" fmla="*/ 1121712 h 4193747"/>
                  <a:gd name="connsiteX44" fmla="*/ 3862358 w 4235569"/>
                  <a:gd name="connsiteY44" fmla="*/ 1410650 h 4193747"/>
                  <a:gd name="connsiteX45" fmla="*/ 3481422 w 4235569"/>
                  <a:gd name="connsiteY45" fmla="*/ 3334963 h 4193747"/>
                  <a:gd name="connsiteX46" fmla="*/ 1476574 w 4235569"/>
                  <a:gd name="connsiteY46" fmla="*/ 3862388 h 4193747"/>
                  <a:gd name="connsiteX47" fmla="*/ 1473914 w 4235569"/>
                  <a:gd name="connsiteY47" fmla="*/ 3858391 h 4193747"/>
                  <a:gd name="connsiteX48" fmla="*/ 1111384 w 4235569"/>
                  <a:gd name="connsiteY48" fmla="*/ 2399487 h 4193747"/>
                  <a:gd name="connsiteX49" fmla="*/ 876530 w 4235569"/>
                  <a:gd name="connsiteY49" fmla="*/ 2133690 h 4193747"/>
                  <a:gd name="connsiteX50" fmla="*/ 1979716 w 4235569"/>
                  <a:gd name="connsiteY50" fmla="*/ 930781 h 4193747"/>
                  <a:gd name="connsiteX51" fmla="*/ 2047544 w 4235569"/>
                  <a:gd name="connsiteY51" fmla="*/ 927848 h 4193747"/>
                  <a:gd name="connsiteX52" fmla="*/ 2189062 w 4235569"/>
                  <a:gd name="connsiteY52" fmla="*/ 1057633 h 4193747"/>
                  <a:gd name="connsiteX53" fmla="*/ 2191995 w 4235569"/>
                  <a:gd name="connsiteY53" fmla="*/ 1125461 h 4193747"/>
                  <a:gd name="connsiteX54" fmla="*/ 1088808 w 4235569"/>
                  <a:gd name="connsiteY54" fmla="*/ 2328370 h 4193747"/>
                  <a:gd name="connsiteX55" fmla="*/ 1020981 w 4235569"/>
                  <a:gd name="connsiteY55" fmla="*/ 2331303 h 4193747"/>
                  <a:gd name="connsiteX56" fmla="*/ 879463 w 4235569"/>
                  <a:gd name="connsiteY56" fmla="*/ 2201517 h 4193747"/>
                  <a:gd name="connsiteX57" fmla="*/ 876530 w 4235569"/>
                  <a:gd name="connsiteY57" fmla="*/ 2133690 h 4193747"/>
                  <a:gd name="connsiteX58" fmla="*/ 640826 w 4235569"/>
                  <a:gd name="connsiteY58" fmla="*/ 645162 h 4193747"/>
                  <a:gd name="connsiteX59" fmla="*/ 1262803 w 4235569"/>
                  <a:gd name="connsiteY59" fmla="*/ 549012 h 4193747"/>
                  <a:gd name="connsiteX60" fmla="*/ 1439512 w 4235569"/>
                  <a:gd name="connsiteY60" fmla="*/ 46615 h 4193747"/>
                  <a:gd name="connsiteX61" fmla="*/ 1877569 w 4235569"/>
                  <a:gd name="connsiteY61" fmla="*/ 171264 h 4193747"/>
                  <a:gd name="connsiteX62" fmla="*/ 1902386 w 4235569"/>
                  <a:gd name="connsiteY62" fmla="*/ 880381 h 4193747"/>
                  <a:gd name="connsiteX63" fmla="*/ 863104 w 4235569"/>
                  <a:gd name="connsiteY63" fmla="*/ 2041794 h 4193747"/>
                  <a:gd name="connsiteX64" fmla="*/ 144339 w 4235569"/>
                  <a:gd name="connsiteY64" fmla="*/ 2070765 h 4193747"/>
                  <a:gd name="connsiteX65" fmla="*/ 451912 w 4235569"/>
                  <a:gd name="connsiteY65" fmla="*/ 1454148 h 4193747"/>
                  <a:gd name="connsiteX66" fmla="*/ 640826 w 4235569"/>
                  <a:gd name="connsiteY66" fmla="*/ 645162 h 4193747"/>
                  <a:gd name="connsiteX0" fmla="*/ 2685517 w 4177532"/>
                  <a:gd name="connsiteY0" fmla="*/ 2541845 h 4193747"/>
                  <a:gd name="connsiteX1" fmla="*/ 2744087 w 4177532"/>
                  <a:gd name="connsiteY1" fmla="*/ 2502966 h 4193747"/>
                  <a:gd name="connsiteX2" fmla="*/ 2862074 w 4177532"/>
                  <a:gd name="connsiteY2" fmla="*/ 2537119 h 4193747"/>
                  <a:gd name="connsiteX3" fmla="*/ 2917103 w 4177532"/>
                  <a:gd name="connsiteY3" fmla="*/ 2724446 h 4193747"/>
                  <a:gd name="connsiteX4" fmla="*/ 2909892 w 4177532"/>
                  <a:gd name="connsiteY4" fmla="*/ 2747619 h 4193747"/>
                  <a:gd name="connsiteX5" fmla="*/ 2685517 w 4177532"/>
                  <a:gd name="connsiteY5" fmla="*/ 2541845 h 4193747"/>
                  <a:gd name="connsiteX6" fmla="*/ 2145804 w 4177532"/>
                  <a:gd name="connsiteY6" fmla="*/ 2288337 h 4193747"/>
                  <a:gd name="connsiteX7" fmla="*/ 2347478 w 4177532"/>
                  <a:gd name="connsiteY7" fmla="*/ 2473293 h 4193747"/>
                  <a:gd name="connsiteX8" fmla="*/ 2345379 w 4177532"/>
                  <a:gd name="connsiteY8" fmla="*/ 2473824 h 4193747"/>
                  <a:gd name="connsiteX9" fmla="*/ 2188571 w 4177532"/>
                  <a:gd name="connsiteY9" fmla="*/ 2428808 h 4193747"/>
                  <a:gd name="connsiteX10" fmla="*/ 2187454 w 4177532"/>
                  <a:gd name="connsiteY10" fmla="*/ 2430133 h 4193747"/>
                  <a:gd name="connsiteX11" fmla="*/ 2145804 w 4177532"/>
                  <a:gd name="connsiteY11" fmla="*/ 2288337 h 4193747"/>
                  <a:gd name="connsiteX12" fmla="*/ 1893528 w 4177532"/>
                  <a:gd name="connsiteY12" fmla="*/ 2056975 h 4193747"/>
                  <a:gd name="connsiteX13" fmla="*/ 1951632 w 4177532"/>
                  <a:gd name="connsiteY13" fmla="*/ 2110262 h 4193747"/>
                  <a:gd name="connsiteX14" fmla="*/ 1900311 w 4177532"/>
                  <a:gd name="connsiteY14" fmla="*/ 2217227 h 4193747"/>
                  <a:gd name="connsiteX15" fmla="*/ 2027130 w 4177532"/>
                  <a:gd name="connsiteY15" fmla="*/ 2620107 h 4193747"/>
                  <a:gd name="connsiteX16" fmla="*/ 2375164 w 4177532"/>
                  <a:gd name="connsiteY16" fmla="*/ 2722385 h 4193747"/>
                  <a:gd name="connsiteX17" fmla="*/ 2547729 w 4177532"/>
                  <a:gd name="connsiteY17" fmla="*/ 2656942 h 4193747"/>
                  <a:gd name="connsiteX18" fmla="*/ 2778329 w 4177532"/>
                  <a:gd name="connsiteY18" fmla="*/ 2868425 h 4193747"/>
                  <a:gd name="connsiteX19" fmla="*/ 2585629 w 4177532"/>
                  <a:gd name="connsiteY19" fmla="*/ 2817424 h 4193747"/>
                  <a:gd name="connsiteX20" fmla="*/ 2393163 w 4177532"/>
                  <a:gd name="connsiteY20" fmla="*/ 3008320 h 4193747"/>
                  <a:gd name="connsiteX21" fmla="*/ 2851910 w 4177532"/>
                  <a:gd name="connsiteY21" fmla="*/ 3129380 h 4193747"/>
                  <a:gd name="connsiteX22" fmla="*/ 2990688 w 4177532"/>
                  <a:gd name="connsiteY22" fmla="*/ 3063179 h 4193747"/>
                  <a:gd name="connsiteX23" fmla="*/ 3049179 w 4177532"/>
                  <a:gd name="connsiteY23" fmla="*/ 3116821 h 4193747"/>
                  <a:gd name="connsiteX24" fmla="*/ 3169459 w 4177532"/>
                  <a:gd name="connsiteY24" fmla="*/ 2985668 h 4193747"/>
                  <a:gd name="connsiteX25" fmla="*/ 3115337 w 4177532"/>
                  <a:gd name="connsiteY25" fmla="*/ 2936032 h 4193747"/>
                  <a:gd name="connsiteX26" fmla="*/ 3180774 w 4177532"/>
                  <a:gd name="connsiteY26" fmla="*/ 2787394 h 4193747"/>
                  <a:gd name="connsiteX27" fmla="*/ 3048023 w 4177532"/>
                  <a:gd name="connsiteY27" fmla="*/ 2340195 h 4193747"/>
                  <a:gd name="connsiteX28" fmla="*/ 3048754 w 4177532"/>
                  <a:gd name="connsiteY28" fmla="*/ 2339339 h 4193747"/>
                  <a:gd name="connsiteX29" fmla="*/ 3043612 w 4177532"/>
                  <a:gd name="connsiteY29" fmla="*/ 2335565 h 4193747"/>
                  <a:gd name="connsiteX30" fmla="*/ 3041865 w 4177532"/>
                  <a:gd name="connsiteY30" fmla="*/ 2333732 h 4193747"/>
                  <a:gd name="connsiteX31" fmla="*/ 3041563 w 4177532"/>
                  <a:gd name="connsiteY31" fmla="*/ 2334061 h 4193747"/>
                  <a:gd name="connsiteX32" fmla="*/ 2703436 w 4177532"/>
                  <a:gd name="connsiteY32" fmla="*/ 2247240 h 4193747"/>
                  <a:gd name="connsiteX33" fmla="*/ 2496805 w 4177532"/>
                  <a:gd name="connsiteY33" fmla="*/ 2368778 h 4193747"/>
                  <a:gd name="connsiteX34" fmla="*/ 2258161 w 4177532"/>
                  <a:gd name="connsiteY34" fmla="*/ 2149917 h 4193747"/>
                  <a:gd name="connsiteX35" fmla="*/ 2272098 w 4177532"/>
                  <a:gd name="connsiteY35" fmla="*/ 2143903 h 4193747"/>
                  <a:gd name="connsiteX36" fmla="*/ 2445902 w 4177532"/>
                  <a:gd name="connsiteY36" fmla="*/ 2189769 h 4193747"/>
                  <a:gd name="connsiteX37" fmla="*/ 2619165 w 4177532"/>
                  <a:gd name="connsiteY37" fmla="*/ 2017920 h 4193747"/>
                  <a:gd name="connsiteX38" fmla="*/ 2206192 w 4177532"/>
                  <a:gd name="connsiteY38" fmla="*/ 1908939 h 4193747"/>
                  <a:gd name="connsiteX39" fmla="*/ 2069387 w 4177532"/>
                  <a:gd name="connsiteY39" fmla="*/ 1976793 h 4193747"/>
                  <a:gd name="connsiteX40" fmla="*/ 2013808 w 4177532"/>
                  <a:gd name="connsiteY40" fmla="*/ 1925822 h 4193747"/>
                  <a:gd name="connsiteX41" fmla="*/ 1893528 w 4177532"/>
                  <a:gd name="connsiteY41" fmla="*/ 2056975 h 4193747"/>
                  <a:gd name="connsiteX42" fmla="*/ 1053347 w 4177532"/>
                  <a:gd name="connsiteY42" fmla="*/ 2399487 h 4193747"/>
                  <a:gd name="connsiteX43" fmla="*/ 2233494 w 4177532"/>
                  <a:gd name="connsiteY43" fmla="*/ 1121712 h 4193747"/>
                  <a:gd name="connsiteX44" fmla="*/ 3804321 w 4177532"/>
                  <a:gd name="connsiteY44" fmla="*/ 1410650 h 4193747"/>
                  <a:gd name="connsiteX45" fmla="*/ 3423385 w 4177532"/>
                  <a:gd name="connsiteY45" fmla="*/ 3334963 h 4193747"/>
                  <a:gd name="connsiteX46" fmla="*/ 1418537 w 4177532"/>
                  <a:gd name="connsiteY46" fmla="*/ 3862388 h 4193747"/>
                  <a:gd name="connsiteX47" fmla="*/ 1415877 w 4177532"/>
                  <a:gd name="connsiteY47" fmla="*/ 3858391 h 4193747"/>
                  <a:gd name="connsiteX48" fmla="*/ 1053347 w 4177532"/>
                  <a:gd name="connsiteY48" fmla="*/ 2399487 h 4193747"/>
                  <a:gd name="connsiteX49" fmla="*/ 818493 w 4177532"/>
                  <a:gd name="connsiteY49" fmla="*/ 2133690 h 4193747"/>
                  <a:gd name="connsiteX50" fmla="*/ 1921679 w 4177532"/>
                  <a:gd name="connsiteY50" fmla="*/ 930781 h 4193747"/>
                  <a:gd name="connsiteX51" fmla="*/ 1989507 w 4177532"/>
                  <a:gd name="connsiteY51" fmla="*/ 927848 h 4193747"/>
                  <a:gd name="connsiteX52" fmla="*/ 2131025 w 4177532"/>
                  <a:gd name="connsiteY52" fmla="*/ 1057633 h 4193747"/>
                  <a:gd name="connsiteX53" fmla="*/ 2133958 w 4177532"/>
                  <a:gd name="connsiteY53" fmla="*/ 1125461 h 4193747"/>
                  <a:gd name="connsiteX54" fmla="*/ 1030771 w 4177532"/>
                  <a:gd name="connsiteY54" fmla="*/ 2328370 h 4193747"/>
                  <a:gd name="connsiteX55" fmla="*/ 962944 w 4177532"/>
                  <a:gd name="connsiteY55" fmla="*/ 2331303 h 4193747"/>
                  <a:gd name="connsiteX56" fmla="*/ 821426 w 4177532"/>
                  <a:gd name="connsiteY56" fmla="*/ 2201517 h 4193747"/>
                  <a:gd name="connsiteX57" fmla="*/ 818493 w 4177532"/>
                  <a:gd name="connsiteY57" fmla="*/ 2133690 h 4193747"/>
                  <a:gd name="connsiteX58" fmla="*/ 582789 w 4177532"/>
                  <a:gd name="connsiteY58" fmla="*/ 645162 h 4193747"/>
                  <a:gd name="connsiteX59" fmla="*/ 1204766 w 4177532"/>
                  <a:gd name="connsiteY59" fmla="*/ 549012 h 4193747"/>
                  <a:gd name="connsiteX60" fmla="*/ 1381475 w 4177532"/>
                  <a:gd name="connsiteY60" fmla="*/ 46615 h 4193747"/>
                  <a:gd name="connsiteX61" fmla="*/ 1819532 w 4177532"/>
                  <a:gd name="connsiteY61" fmla="*/ 171264 h 4193747"/>
                  <a:gd name="connsiteX62" fmla="*/ 1844349 w 4177532"/>
                  <a:gd name="connsiteY62" fmla="*/ 880381 h 4193747"/>
                  <a:gd name="connsiteX63" fmla="*/ 805067 w 4177532"/>
                  <a:gd name="connsiteY63" fmla="*/ 2041794 h 4193747"/>
                  <a:gd name="connsiteX64" fmla="*/ 86302 w 4177532"/>
                  <a:gd name="connsiteY64" fmla="*/ 2070765 h 4193747"/>
                  <a:gd name="connsiteX65" fmla="*/ 406751 w 4177532"/>
                  <a:gd name="connsiteY65" fmla="*/ 1440109 h 4193747"/>
                  <a:gd name="connsiteX66" fmla="*/ 582789 w 4177532"/>
                  <a:gd name="connsiteY66" fmla="*/ 645162 h 4193747"/>
                  <a:gd name="connsiteX0" fmla="*/ 2706143 w 4198158"/>
                  <a:gd name="connsiteY0" fmla="*/ 2541845 h 4193747"/>
                  <a:gd name="connsiteX1" fmla="*/ 2764713 w 4198158"/>
                  <a:gd name="connsiteY1" fmla="*/ 2502966 h 4193747"/>
                  <a:gd name="connsiteX2" fmla="*/ 2882700 w 4198158"/>
                  <a:gd name="connsiteY2" fmla="*/ 2537119 h 4193747"/>
                  <a:gd name="connsiteX3" fmla="*/ 2937729 w 4198158"/>
                  <a:gd name="connsiteY3" fmla="*/ 2724446 h 4193747"/>
                  <a:gd name="connsiteX4" fmla="*/ 2930518 w 4198158"/>
                  <a:gd name="connsiteY4" fmla="*/ 2747619 h 4193747"/>
                  <a:gd name="connsiteX5" fmla="*/ 2706143 w 4198158"/>
                  <a:gd name="connsiteY5" fmla="*/ 2541845 h 4193747"/>
                  <a:gd name="connsiteX6" fmla="*/ 2166430 w 4198158"/>
                  <a:gd name="connsiteY6" fmla="*/ 2288337 h 4193747"/>
                  <a:gd name="connsiteX7" fmla="*/ 2368104 w 4198158"/>
                  <a:gd name="connsiteY7" fmla="*/ 2473293 h 4193747"/>
                  <a:gd name="connsiteX8" fmla="*/ 2366005 w 4198158"/>
                  <a:gd name="connsiteY8" fmla="*/ 2473824 h 4193747"/>
                  <a:gd name="connsiteX9" fmla="*/ 2209197 w 4198158"/>
                  <a:gd name="connsiteY9" fmla="*/ 2428808 h 4193747"/>
                  <a:gd name="connsiteX10" fmla="*/ 2208080 w 4198158"/>
                  <a:gd name="connsiteY10" fmla="*/ 2430133 h 4193747"/>
                  <a:gd name="connsiteX11" fmla="*/ 2166430 w 4198158"/>
                  <a:gd name="connsiteY11" fmla="*/ 2288337 h 4193747"/>
                  <a:gd name="connsiteX12" fmla="*/ 1914154 w 4198158"/>
                  <a:gd name="connsiteY12" fmla="*/ 2056975 h 4193747"/>
                  <a:gd name="connsiteX13" fmla="*/ 1972258 w 4198158"/>
                  <a:gd name="connsiteY13" fmla="*/ 2110262 h 4193747"/>
                  <a:gd name="connsiteX14" fmla="*/ 1920937 w 4198158"/>
                  <a:gd name="connsiteY14" fmla="*/ 2217227 h 4193747"/>
                  <a:gd name="connsiteX15" fmla="*/ 2047756 w 4198158"/>
                  <a:gd name="connsiteY15" fmla="*/ 2620107 h 4193747"/>
                  <a:gd name="connsiteX16" fmla="*/ 2395790 w 4198158"/>
                  <a:gd name="connsiteY16" fmla="*/ 2722385 h 4193747"/>
                  <a:gd name="connsiteX17" fmla="*/ 2568355 w 4198158"/>
                  <a:gd name="connsiteY17" fmla="*/ 2656942 h 4193747"/>
                  <a:gd name="connsiteX18" fmla="*/ 2798955 w 4198158"/>
                  <a:gd name="connsiteY18" fmla="*/ 2868425 h 4193747"/>
                  <a:gd name="connsiteX19" fmla="*/ 2606255 w 4198158"/>
                  <a:gd name="connsiteY19" fmla="*/ 2817424 h 4193747"/>
                  <a:gd name="connsiteX20" fmla="*/ 2413789 w 4198158"/>
                  <a:gd name="connsiteY20" fmla="*/ 3008320 h 4193747"/>
                  <a:gd name="connsiteX21" fmla="*/ 2872536 w 4198158"/>
                  <a:gd name="connsiteY21" fmla="*/ 3129380 h 4193747"/>
                  <a:gd name="connsiteX22" fmla="*/ 3011314 w 4198158"/>
                  <a:gd name="connsiteY22" fmla="*/ 3063179 h 4193747"/>
                  <a:gd name="connsiteX23" fmla="*/ 3069805 w 4198158"/>
                  <a:gd name="connsiteY23" fmla="*/ 3116821 h 4193747"/>
                  <a:gd name="connsiteX24" fmla="*/ 3190085 w 4198158"/>
                  <a:gd name="connsiteY24" fmla="*/ 2985668 h 4193747"/>
                  <a:gd name="connsiteX25" fmla="*/ 3135963 w 4198158"/>
                  <a:gd name="connsiteY25" fmla="*/ 2936032 h 4193747"/>
                  <a:gd name="connsiteX26" fmla="*/ 3201400 w 4198158"/>
                  <a:gd name="connsiteY26" fmla="*/ 2787394 h 4193747"/>
                  <a:gd name="connsiteX27" fmla="*/ 3068649 w 4198158"/>
                  <a:gd name="connsiteY27" fmla="*/ 2340195 h 4193747"/>
                  <a:gd name="connsiteX28" fmla="*/ 3069380 w 4198158"/>
                  <a:gd name="connsiteY28" fmla="*/ 2339339 h 4193747"/>
                  <a:gd name="connsiteX29" fmla="*/ 3064238 w 4198158"/>
                  <a:gd name="connsiteY29" fmla="*/ 2335565 h 4193747"/>
                  <a:gd name="connsiteX30" fmla="*/ 3062491 w 4198158"/>
                  <a:gd name="connsiteY30" fmla="*/ 2333732 h 4193747"/>
                  <a:gd name="connsiteX31" fmla="*/ 3062189 w 4198158"/>
                  <a:gd name="connsiteY31" fmla="*/ 2334061 h 4193747"/>
                  <a:gd name="connsiteX32" fmla="*/ 2724062 w 4198158"/>
                  <a:gd name="connsiteY32" fmla="*/ 2247240 h 4193747"/>
                  <a:gd name="connsiteX33" fmla="*/ 2517431 w 4198158"/>
                  <a:gd name="connsiteY33" fmla="*/ 2368778 h 4193747"/>
                  <a:gd name="connsiteX34" fmla="*/ 2278787 w 4198158"/>
                  <a:gd name="connsiteY34" fmla="*/ 2149917 h 4193747"/>
                  <a:gd name="connsiteX35" fmla="*/ 2292724 w 4198158"/>
                  <a:gd name="connsiteY35" fmla="*/ 2143903 h 4193747"/>
                  <a:gd name="connsiteX36" fmla="*/ 2466528 w 4198158"/>
                  <a:gd name="connsiteY36" fmla="*/ 2189769 h 4193747"/>
                  <a:gd name="connsiteX37" fmla="*/ 2639791 w 4198158"/>
                  <a:gd name="connsiteY37" fmla="*/ 2017920 h 4193747"/>
                  <a:gd name="connsiteX38" fmla="*/ 2226818 w 4198158"/>
                  <a:gd name="connsiteY38" fmla="*/ 1908939 h 4193747"/>
                  <a:gd name="connsiteX39" fmla="*/ 2090013 w 4198158"/>
                  <a:gd name="connsiteY39" fmla="*/ 1976793 h 4193747"/>
                  <a:gd name="connsiteX40" fmla="*/ 2034434 w 4198158"/>
                  <a:gd name="connsiteY40" fmla="*/ 1925822 h 4193747"/>
                  <a:gd name="connsiteX41" fmla="*/ 1914154 w 4198158"/>
                  <a:gd name="connsiteY41" fmla="*/ 2056975 h 4193747"/>
                  <a:gd name="connsiteX42" fmla="*/ 1073973 w 4198158"/>
                  <a:gd name="connsiteY42" fmla="*/ 2399487 h 4193747"/>
                  <a:gd name="connsiteX43" fmla="*/ 2254120 w 4198158"/>
                  <a:gd name="connsiteY43" fmla="*/ 1121712 h 4193747"/>
                  <a:gd name="connsiteX44" fmla="*/ 3824947 w 4198158"/>
                  <a:gd name="connsiteY44" fmla="*/ 1410650 h 4193747"/>
                  <a:gd name="connsiteX45" fmla="*/ 3444011 w 4198158"/>
                  <a:gd name="connsiteY45" fmla="*/ 3334963 h 4193747"/>
                  <a:gd name="connsiteX46" fmla="*/ 1439163 w 4198158"/>
                  <a:gd name="connsiteY46" fmla="*/ 3862388 h 4193747"/>
                  <a:gd name="connsiteX47" fmla="*/ 1436503 w 4198158"/>
                  <a:gd name="connsiteY47" fmla="*/ 3858391 h 4193747"/>
                  <a:gd name="connsiteX48" fmla="*/ 1073973 w 4198158"/>
                  <a:gd name="connsiteY48" fmla="*/ 2399487 h 4193747"/>
                  <a:gd name="connsiteX49" fmla="*/ 839119 w 4198158"/>
                  <a:gd name="connsiteY49" fmla="*/ 2133690 h 4193747"/>
                  <a:gd name="connsiteX50" fmla="*/ 1942305 w 4198158"/>
                  <a:gd name="connsiteY50" fmla="*/ 930781 h 4193747"/>
                  <a:gd name="connsiteX51" fmla="*/ 2010133 w 4198158"/>
                  <a:gd name="connsiteY51" fmla="*/ 927848 h 4193747"/>
                  <a:gd name="connsiteX52" fmla="*/ 2151651 w 4198158"/>
                  <a:gd name="connsiteY52" fmla="*/ 1057633 h 4193747"/>
                  <a:gd name="connsiteX53" fmla="*/ 2154584 w 4198158"/>
                  <a:gd name="connsiteY53" fmla="*/ 1125461 h 4193747"/>
                  <a:gd name="connsiteX54" fmla="*/ 1051397 w 4198158"/>
                  <a:gd name="connsiteY54" fmla="*/ 2328370 h 4193747"/>
                  <a:gd name="connsiteX55" fmla="*/ 983570 w 4198158"/>
                  <a:gd name="connsiteY55" fmla="*/ 2331303 h 4193747"/>
                  <a:gd name="connsiteX56" fmla="*/ 842052 w 4198158"/>
                  <a:gd name="connsiteY56" fmla="*/ 2201517 h 4193747"/>
                  <a:gd name="connsiteX57" fmla="*/ 839119 w 4198158"/>
                  <a:gd name="connsiteY57" fmla="*/ 2133690 h 4193747"/>
                  <a:gd name="connsiteX58" fmla="*/ 603415 w 4198158"/>
                  <a:gd name="connsiteY58" fmla="*/ 645162 h 4193747"/>
                  <a:gd name="connsiteX59" fmla="*/ 1225392 w 4198158"/>
                  <a:gd name="connsiteY59" fmla="*/ 549012 h 4193747"/>
                  <a:gd name="connsiteX60" fmla="*/ 1402101 w 4198158"/>
                  <a:gd name="connsiteY60" fmla="*/ 46615 h 4193747"/>
                  <a:gd name="connsiteX61" fmla="*/ 1840158 w 4198158"/>
                  <a:gd name="connsiteY61" fmla="*/ 171264 h 4193747"/>
                  <a:gd name="connsiteX62" fmla="*/ 1864975 w 4198158"/>
                  <a:gd name="connsiteY62" fmla="*/ 880381 h 4193747"/>
                  <a:gd name="connsiteX63" fmla="*/ 825693 w 4198158"/>
                  <a:gd name="connsiteY63" fmla="*/ 2041794 h 4193747"/>
                  <a:gd name="connsiteX64" fmla="*/ 106928 w 4198158"/>
                  <a:gd name="connsiteY64" fmla="*/ 2070765 h 4193747"/>
                  <a:gd name="connsiteX65" fmla="*/ 427377 w 4198158"/>
                  <a:gd name="connsiteY65" fmla="*/ 1440109 h 4193747"/>
                  <a:gd name="connsiteX66" fmla="*/ 603415 w 4198158"/>
                  <a:gd name="connsiteY66" fmla="*/ 645162 h 4193747"/>
                  <a:gd name="connsiteX0" fmla="*/ 2726972 w 4218987"/>
                  <a:gd name="connsiteY0" fmla="*/ 2541845 h 4193747"/>
                  <a:gd name="connsiteX1" fmla="*/ 2785542 w 4218987"/>
                  <a:gd name="connsiteY1" fmla="*/ 2502966 h 4193747"/>
                  <a:gd name="connsiteX2" fmla="*/ 2903529 w 4218987"/>
                  <a:gd name="connsiteY2" fmla="*/ 2537119 h 4193747"/>
                  <a:gd name="connsiteX3" fmla="*/ 2958558 w 4218987"/>
                  <a:gd name="connsiteY3" fmla="*/ 2724446 h 4193747"/>
                  <a:gd name="connsiteX4" fmla="*/ 2951347 w 4218987"/>
                  <a:gd name="connsiteY4" fmla="*/ 2747619 h 4193747"/>
                  <a:gd name="connsiteX5" fmla="*/ 2726972 w 4218987"/>
                  <a:gd name="connsiteY5" fmla="*/ 2541845 h 4193747"/>
                  <a:gd name="connsiteX6" fmla="*/ 2187259 w 4218987"/>
                  <a:gd name="connsiteY6" fmla="*/ 2288337 h 4193747"/>
                  <a:gd name="connsiteX7" fmla="*/ 2388933 w 4218987"/>
                  <a:gd name="connsiteY7" fmla="*/ 2473293 h 4193747"/>
                  <a:gd name="connsiteX8" fmla="*/ 2386834 w 4218987"/>
                  <a:gd name="connsiteY8" fmla="*/ 2473824 h 4193747"/>
                  <a:gd name="connsiteX9" fmla="*/ 2230026 w 4218987"/>
                  <a:gd name="connsiteY9" fmla="*/ 2428808 h 4193747"/>
                  <a:gd name="connsiteX10" fmla="*/ 2228909 w 4218987"/>
                  <a:gd name="connsiteY10" fmla="*/ 2430133 h 4193747"/>
                  <a:gd name="connsiteX11" fmla="*/ 2187259 w 4218987"/>
                  <a:gd name="connsiteY11" fmla="*/ 2288337 h 4193747"/>
                  <a:gd name="connsiteX12" fmla="*/ 1934983 w 4218987"/>
                  <a:gd name="connsiteY12" fmla="*/ 2056975 h 4193747"/>
                  <a:gd name="connsiteX13" fmla="*/ 1993087 w 4218987"/>
                  <a:gd name="connsiteY13" fmla="*/ 2110262 h 4193747"/>
                  <a:gd name="connsiteX14" fmla="*/ 1941766 w 4218987"/>
                  <a:gd name="connsiteY14" fmla="*/ 2217227 h 4193747"/>
                  <a:gd name="connsiteX15" fmla="*/ 2068585 w 4218987"/>
                  <a:gd name="connsiteY15" fmla="*/ 2620107 h 4193747"/>
                  <a:gd name="connsiteX16" fmla="*/ 2416619 w 4218987"/>
                  <a:gd name="connsiteY16" fmla="*/ 2722385 h 4193747"/>
                  <a:gd name="connsiteX17" fmla="*/ 2589184 w 4218987"/>
                  <a:gd name="connsiteY17" fmla="*/ 2656942 h 4193747"/>
                  <a:gd name="connsiteX18" fmla="*/ 2819784 w 4218987"/>
                  <a:gd name="connsiteY18" fmla="*/ 2868425 h 4193747"/>
                  <a:gd name="connsiteX19" fmla="*/ 2627084 w 4218987"/>
                  <a:gd name="connsiteY19" fmla="*/ 2817424 h 4193747"/>
                  <a:gd name="connsiteX20" fmla="*/ 2434618 w 4218987"/>
                  <a:gd name="connsiteY20" fmla="*/ 3008320 h 4193747"/>
                  <a:gd name="connsiteX21" fmla="*/ 2893365 w 4218987"/>
                  <a:gd name="connsiteY21" fmla="*/ 3129380 h 4193747"/>
                  <a:gd name="connsiteX22" fmla="*/ 3032143 w 4218987"/>
                  <a:gd name="connsiteY22" fmla="*/ 3063179 h 4193747"/>
                  <a:gd name="connsiteX23" fmla="*/ 3090634 w 4218987"/>
                  <a:gd name="connsiteY23" fmla="*/ 3116821 h 4193747"/>
                  <a:gd name="connsiteX24" fmla="*/ 3210914 w 4218987"/>
                  <a:gd name="connsiteY24" fmla="*/ 2985668 h 4193747"/>
                  <a:gd name="connsiteX25" fmla="*/ 3156792 w 4218987"/>
                  <a:gd name="connsiteY25" fmla="*/ 2936032 h 4193747"/>
                  <a:gd name="connsiteX26" fmla="*/ 3222229 w 4218987"/>
                  <a:gd name="connsiteY26" fmla="*/ 2787394 h 4193747"/>
                  <a:gd name="connsiteX27" fmla="*/ 3089478 w 4218987"/>
                  <a:gd name="connsiteY27" fmla="*/ 2340195 h 4193747"/>
                  <a:gd name="connsiteX28" fmla="*/ 3090209 w 4218987"/>
                  <a:gd name="connsiteY28" fmla="*/ 2339339 h 4193747"/>
                  <a:gd name="connsiteX29" fmla="*/ 3085067 w 4218987"/>
                  <a:gd name="connsiteY29" fmla="*/ 2335565 h 4193747"/>
                  <a:gd name="connsiteX30" fmla="*/ 3083320 w 4218987"/>
                  <a:gd name="connsiteY30" fmla="*/ 2333732 h 4193747"/>
                  <a:gd name="connsiteX31" fmla="*/ 3083018 w 4218987"/>
                  <a:gd name="connsiteY31" fmla="*/ 2334061 h 4193747"/>
                  <a:gd name="connsiteX32" fmla="*/ 2744891 w 4218987"/>
                  <a:gd name="connsiteY32" fmla="*/ 2247240 h 4193747"/>
                  <a:gd name="connsiteX33" fmla="*/ 2538260 w 4218987"/>
                  <a:gd name="connsiteY33" fmla="*/ 2368778 h 4193747"/>
                  <a:gd name="connsiteX34" fmla="*/ 2299616 w 4218987"/>
                  <a:gd name="connsiteY34" fmla="*/ 2149917 h 4193747"/>
                  <a:gd name="connsiteX35" fmla="*/ 2313553 w 4218987"/>
                  <a:gd name="connsiteY35" fmla="*/ 2143903 h 4193747"/>
                  <a:gd name="connsiteX36" fmla="*/ 2487357 w 4218987"/>
                  <a:gd name="connsiteY36" fmla="*/ 2189769 h 4193747"/>
                  <a:gd name="connsiteX37" fmla="*/ 2660620 w 4218987"/>
                  <a:gd name="connsiteY37" fmla="*/ 2017920 h 4193747"/>
                  <a:gd name="connsiteX38" fmla="*/ 2247647 w 4218987"/>
                  <a:gd name="connsiteY38" fmla="*/ 1908939 h 4193747"/>
                  <a:gd name="connsiteX39" fmla="*/ 2110842 w 4218987"/>
                  <a:gd name="connsiteY39" fmla="*/ 1976793 h 4193747"/>
                  <a:gd name="connsiteX40" fmla="*/ 2055263 w 4218987"/>
                  <a:gd name="connsiteY40" fmla="*/ 1925822 h 4193747"/>
                  <a:gd name="connsiteX41" fmla="*/ 1934983 w 4218987"/>
                  <a:gd name="connsiteY41" fmla="*/ 2056975 h 4193747"/>
                  <a:gd name="connsiteX42" fmla="*/ 1094802 w 4218987"/>
                  <a:gd name="connsiteY42" fmla="*/ 2399487 h 4193747"/>
                  <a:gd name="connsiteX43" fmla="*/ 2274949 w 4218987"/>
                  <a:gd name="connsiteY43" fmla="*/ 1121712 h 4193747"/>
                  <a:gd name="connsiteX44" fmla="*/ 3845776 w 4218987"/>
                  <a:gd name="connsiteY44" fmla="*/ 1410650 h 4193747"/>
                  <a:gd name="connsiteX45" fmla="*/ 3464840 w 4218987"/>
                  <a:gd name="connsiteY45" fmla="*/ 3334963 h 4193747"/>
                  <a:gd name="connsiteX46" fmla="*/ 1459992 w 4218987"/>
                  <a:gd name="connsiteY46" fmla="*/ 3862388 h 4193747"/>
                  <a:gd name="connsiteX47" fmla="*/ 1457332 w 4218987"/>
                  <a:gd name="connsiteY47" fmla="*/ 3858391 h 4193747"/>
                  <a:gd name="connsiteX48" fmla="*/ 1094802 w 4218987"/>
                  <a:gd name="connsiteY48" fmla="*/ 2399487 h 4193747"/>
                  <a:gd name="connsiteX49" fmla="*/ 859948 w 4218987"/>
                  <a:gd name="connsiteY49" fmla="*/ 2133690 h 4193747"/>
                  <a:gd name="connsiteX50" fmla="*/ 1963134 w 4218987"/>
                  <a:gd name="connsiteY50" fmla="*/ 930781 h 4193747"/>
                  <a:gd name="connsiteX51" fmla="*/ 2030962 w 4218987"/>
                  <a:gd name="connsiteY51" fmla="*/ 927848 h 4193747"/>
                  <a:gd name="connsiteX52" fmla="*/ 2172480 w 4218987"/>
                  <a:gd name="connsiteY52" fmla="*/ 1057633 h 4193747"/>
                  <a:gd name="connsiteX53" fmla="*/ 2175413 w 4218987"/>
                  <a:gd name="connsiteY53" fmla="*/ 1125461 h 4193747"/>
                  <a:gd name="connsiteX54" fmla="*/ 1072226 w 4218987"/>
                  <a:gd name="connsiteY54" fmla="*/ 2328370 h 4193747"/>
                  <a:gd name="connsiteX55" fmla="*/ 1004399 w 4218987"/>
                  <a:gd name="connsiteY55" fmla="*/ 2331303 h 4193747"/>
                  <a:gd name="connsiteX56" fmla="*/ 862881 w 4218987"/>
                  <a:gd name="connsiteY56" fmla="*/ 2201517 h 4193747"/>
                  <a:gd name="connsiteX57" fmla="*/ 859948 w 4218987"/>
                  <a:gd name="connsiteY57" fmla="*/ 2133690 h 4193747"/>
                  <a:gd name="connsiteX58" fmla="*/ 624244 w 4218987"/>
                  <a:gd name="connsiteY58" fmla="*/ 645162 h 4193747"/>
                  <a:gd name="connsiteX59" fmla="*/ 1246221 w 4218987"/>
                  <a:gd name="connsiteY59" fmla="*/ 549012 h 4193747"/>
                  <a:gd name="connsiteX60" fmla="*/ 1422930 w 4218987"/>
                  <a:gd name="connsiteY60" fmla="*/ 46615 h 4193747"/>
                  <a:gd name="connsiteX61" fmla="*/ 1860987 w 4218987"/>
                  <a:gd name="connsiteY61" fmla="*/ 171264 h 4193747"/>
                  <a:gd name="connsiteX62" fmla="*/ 1885804 w 4218987"/>
                  <a:gd name="connsiteY62" fmla="*/ 880381 h 4193747"/>
                  <a:gd name="connsiteX63" fmla="*/ 846522 w 4218987"/>
                  <a:gd name="connsiteY63" fmla="*/ 2041794 h 4193747"/>
                  <a:gd name="connsiteX64" fmla="*/ 127757 w 4218987"/>
                  <a:gd name="connsiteY64" fmla="*/ 2070765 h 4193747"/>
                  <a:gd name="connsiteX65" fmla="*/ 448206 w 4218987"/>
                  <a:gd name="connsiteY65" fmla="*/ 1440109 h 4193747"/>
                  <a:gd name="connsiteX66" fmla="*/ 624244 w 4218987"/>
                  <a:gd name="connsiteY66" fmla="*/ 645162 h 4193747"/>
                  <a:gd name="connsiteX0" fmla="*/ 2726972 w 4218987"/>
                  <a:gd name="connsiteY0" fmla="*/ 2541845 h 4193747"/>
                  <a:gd name="connsiteX1" fmla="*/ 2785542 w 4218987"/>
                  <a:gd name="connsiteY1" fmla="*/ 2502966 h 4193747"/>
                  <a:gd name="connsiteX2" fmla="*/ 2903529 w 4218987"/>
                  <a:gd name="connsiteY2" fmla="*/ 2537119 h 4193747"/>
                  <a:gd name="connsiteX3" fmla="*/ 2958558 w 4218987"/>
                  <a:gd name="connsiteY3" fmla="*/ 2724446 h 4193747"/>
                  <a:gd name="connsiteX4" fmla="*/ 2951347 w 4218987"/>
                  <a:gd name="connsiteY4" fmla="*/ 2747619 h 4193747"/>
                  <a:gd name="connsiteX5" fmla="*/ 2726972 w 4218987"/>
                  <a:gd name="connsiteY5" fmla="*/ 2541845 h 4193747"/>
                  <a:gd name="connsiteX6" fmla="*/ 2187259 w 4218987"/>
                  <a:gd name="connsiteY6" fmla="*/ 2288337 h 4193747"/>
                  <a:gd name="connsiteX7" fmla="*/ 2388933 w 4218987"/>
                  <a:gd name="connsiteY7" fmla="*/ 2473293 h 4193747"/>
                  <a:gd name="connsiteX8" fmla="*/ 2386834 w 4218987"/>
                  <a:gd name="connsiteY8" fmla="*/ 2473824 h 4193747"/>
                  <a:gd name="connsiteX9" fmla="*/ 2230026 w 4218987"/>
                  <a:gd name="connsiteY9" fmla="*/ 2428808 h 4193747"/>
                  <a:gd name="connsiteX10" fmla="*/ 2228909 w 4218987"/>
                  <a:gd name="connsiteY10" fmla="*/ 2430133 h 4193747"/>
                  <a:gd name="connsiteX11" fmla="*/ 2187259 w 4218987"/>
                  <a:gd name="connsiteY11" fmla="*/ 2288337 h 4193747"/>
                  <a:gd name="connsiteX12" fmla="*/ 1934983 w 4218987"/>
                  <a:gd name="connsiteY12" fmla="*/ 2056975 h 4193747"/>
                  <a:gd name="connsiteX13" fmla="*/ 1993087 w 4218987"/>
                  <a:gd name="connsiteY13" fmla="*/ 2110262 h 4193747"/>
                  <a:gd name="connsiteX14" fmla="*/ 1941766 w 4218987"/>
                  <a:gd name="connsiteY14" fmla="*/ 2217227 h 4193747"/>
                  <a:gd name="connsiteX15" fmla="*/ 2068585 w 4218987"/>
                  <a:gd name="connsiteY15" fmla="*/ 2620107 h 4193747"/>
                  <a:gd name="connsiteX16" fmla="*/ 2416619 w 4218987"/>
                  <a:gd name="connsiteY16" fmla="*/ 2722385 h 4193747"/>
                  <a:gd name="connsiteX17" fmla="*/ 2589184 w 4218987"/>
                  <a:gd name="connsiteY17" fmla="*/ 2656942 h 4193747"/>
                  <a:gd name="connsiteX18" fmla="*/ 2819784 w 4218987"/>
                  <a:gd name="connsiteY18" fmla="*/ 2868425 h 4193747"/>
                  <a:gd name="connsiteX19" fmla="*/ 2627084 w 4218987"/>
                  <a:gd name="connsiteY19" fmla="*/ 2817424 h 4193747"/>
                  <a:gd name="connsiteX20" fmla="*/ 2434618 w 4218987"/>
                  <a:gd name="connsiteY20" fmla="*/ 3008320 h 4193747"/>
                  <a:gd name="connsiteX21" fmla="*/ 2893365 w 4218987"/>
                  <a:gd name="connsiteY21" fmla="*/ 3129380 h 4193747"/>
                  <a:gd name="connsiteX22" fmla="*/ 3032143 w 4218987"/>
                  <a:gd name="connsiteY22" fmla="*/ 3063179 h 4193747"/>
                  <a:gd name="connsiteX23" fmla="*/ 3090634 w 4218987"/>
                  <a:gd name="connsiteY23" fmla="*/ 3116821 h 4193747"/>
                  <a:gd name="connsiteX24" fmla="*/ 3210914 w 4218987"/>
                  <a:gd name="connsiteY24" fmla="*/ 2985668 h 4193747"/>
                  <a:gd name="connsiteX25" fmla="*/ 3156792 w 4218987"/>
                  <a:gd name="connsiteY25" fmla="*/ 2936032 h 4193747"/>
                  <a:gd name="connsiteX26" fmla="*/ 3222229 w 4218987"/>
                  <a:gd name="connsiteY26" fmla="*/ 2787394 h 4193747"/>
                  <a:gd name="connsiteX27" fmla="*/ 3089478 w 4218987"/>
                  <a:gd name="connsiteY27" fmla="*/ 2340195 h 4193747"/>
                  <a:gd name="connsiteX28" fmla="*/ 3090209 w 4218987"/>
                  <a:gd name="connsiteY28" fmla="*/ 2339339 h 4193747"/>
                  <a:gd name="connsiteX29" fmla="*/ 3085067 w 4218987"/>
                  <a:gd name="connsiteY29" fmla="*/ 2335565 h 4193747"/>
                  <a:gd name="connsiteX30" fmla="*/ 3083320 w 4218987"/>
                  <a:gd name="connsiteY30" fmla="*/ 2333732 h 4193747"/>
                  <a:gd name="connsiteX31" fmla="*/ 3083018 w 4218987"/>
                  <a:gd name="connsiteY31" fmla="*/ 2334061 h 4193747"/>
                  <a:gd name="connsiteX32" fmla="*/ 2744891 w 4218987"/>
                  <a:gd name="connsiteY32" fmla="*/ 2247240 h 4193747"/>
                  <a:gd name="connsiteX33" fmla="*/ 2538260 w 4218987"/>
                  <a:gd name="connsiteY33" fmla="*/ 2368778 h 4193747"/>
                  <a:gd name="connsiteX34" fmla="*/ 2299616 w 4218987"/>
                  <a:gd name="connsiteY34" fmla="*/ 2149917 h 4193747"/>
                  <a:gd name="connsiteX35" fmla="*/ 2313553 w 4218987"/>
                  <a:gd name="connsiteY35" fmla="*/ 2143903 h 4193747"/>
                  <a:gd name="connsiteX36" fmla="*/ 2487357 w 4218987"/>
                  <a:gd name="connsiteY36" fmla="*/ 2189769 h 4193747"/>
                  <a:gd name="connsiteX37" fmla="*/ 2660620 w 4218987"/>
                  <a:gd name="connsiteY37" fmla="*/ 2017920 h 4193747"/>
                  <a:gd name="connsiteX38" fmla="*/ 2247647 w 4218987"/>
                  <a:gd name="connsiteY38" fmla="*/ 1908939 h 4193747"/>
                  <a:gd name="connsiteX39" fmla="*/ 2110842 w 4218987"/>
                  <a:gd name="connsiteY39" fmla="*/ 1976793 h 4193747"/>
                  <a:gd name="connsiteX40" fmla="*/ 2055263 w 4218987"/>
                  <a:gd name="connsiteY40" fmla="*/ 1925822 h 4193747"/>
                  <a:gd name="connsiteX41" fmla="*/ 1934983 w 4218987"/>
                  <a:gd name="connsiteY41" fmla="*/ 2056975 h 4193747"/>
                  <a:gd name="connsiteX42" fmla="*/ 1094802 w 4218987"/>
                  <a:gd name="connsiteY42" fmla="*/ 2399487 h 4193747"/>
                  <a:gd name="connsiteX43" fmla="*/ 2274949 w 4218987"/>
                  <a:gd name="connsiteY43" fmla="*/ 1121712 h 4193747"/>
                  <a:gd name="connsiteX44" fmla="*/ 3845776 w 4218987"/>
                  <a:gd name="connsiteY44" fmla="*/ 1410650 h 4193747"/>
                  <a:gd name="connsiteX45" fmla="*/ 3464840 w 4218987"/>
                  <a:gd name="connsiteY45" fmla="*/ 3334963 h 4193747"/>
                  <a:gd name="connsiteX46" fmla="*/ 1459992 w 4218987"/>
                  <a:gd name="connsiteY46" fmla="*/ 3862388 h 4193747"/>
                  <a:gd name="connsiteX47" fmla="*/ 1457332 w 4218987"/>
                  <a:gd name="connsiteY47" fmla="*/ 3858391 h 4193747"/>
                  <a:gd name="connsiteX48" fmla="*/ 1094802 w 4218987"/>
                  <a:gd name="connsiteY48" fmla="*/ 2399487 h 4193747"/>
                  <a:gd name="connsiteX49" fmla="*/ 859948 w 4218987"/>
                  <a:gd name="connsiteY49" fmla="*/ 2133690 h 4193747"/>
                  <a:gd name="connsiteX50" fmla="*/ 1963134 w 4218987"/>
                  <a:gd name="connsiteY50" fmla="*/ 930781 h 4193747"/>
                  <a:gd name="connsiteX51" fmla="*/ 2030962 w 4218987"/>
                  <a:gd name="connsiteY51" fmla="*/ 927848 h 4193747"/>
                  <a:gd name="connsiteX52" fmla="*/ 2172480 w 4218987"/>
                  <a:gd name="connsiteY52" fmla="*/ 1057633 h 4193747"/>
                  <a:gd name="connsiteX53" fmla="*/ 2175413 w 4218987"/>
                  <a:gd name="connsiteY53" fmla="*/ 1125461 h 4193747"/>
                  <a:gd name="connsiteX54" fmla="*/ 1072226 w 4218987"/>
                  <a:gd name="connsiteY54" fmla="*/ 2328370 h 4193747"/>
                  <a:gd name="connsiteX55" fmla="*/ 1004399 w 4218987"/>
                  <a:gd name="connsiteY55" fmla="*/ 2331303 h 4193747"/>
                  <a:gd name="connsiteX56" fmla="*/ 862881 w 4218987"/>
                  <a:gd name="connsiteY56" fmla="*/ 2201517 h 4193747"/>
                  <a:gd name="connsiteX57" fmla="*/ 859948 w 4218987"/>
                  <a:gd name="connsiteY57" fmla="*/ 2133690 h 4193747"/>
                  <a:gd name="connsiteX58" fmla="*/ 624244 w 4218987"/>
                  <a:gd name="connsiteY58" fmla="*/ 645162 h 4193747"/>
                  <a:gd name="connsiteX59" fmla="*/ 1246221 w 4218987"/>
                  <a:gd name="connsiteY59" fmla="*/ 549012 h 4193747"/>
                  <a:gd name="connsiteX60" fmla="*/ 1422930 w 4218987"/>
                  <a:gd name="connsiteY60" fmla="*/ 46615 h 4193747"/>
                  <a:gd name="connsiteX61" fmla="*/ 1860987 w 4218987"/>
                  <a:gd name="connsiteY61" fmla="*/ 171264 h 4193747"/>
                  <a:gd name="connsiteX62" fmla="*/ 1885804 w 4218987"/>
                  <a:gd name="connsiteY62" fmla="*/ 880381 h 4193747"/>
                  <a:gd name="connsiteX63" fmla="*/ 846522 w 4218987"/>
                  <a:gd name="connsiteY63" fmla="*/ 2041794 h 4193747"/>
                  <a:gd name="connsiteX64" fmla="*/ 127757 w 4218987"/>
                  <a:gd name="connsiteY64" fmla="*/ 2070765 h 4193747"/>
                  <a:gd name="connsiteX65" fmla="*/ 448206 w 4218987"/>
                  <a:gd name="connsiteY65" fmla="*/ 1440109 h 4193747"/>
                  <a:gd name="connsiteX66" fmla="*/ 624244 w 4218987"/>
                  <a:gd name="connsiteY66" fmla="*/ 645162 h 4193747"/>
                  <a:gd name="connsiteX0" fmla="*/ 2726972 w 4218987"/>
                  <a:gd name="connsiteY0" fmla="*/ 2541845 h 4193747"/>
                  <a:gd name="connsiteX1" fmla="*/ 2785542 w 4218987"/>
                  <a:gd name="connsiteY1" fmla="*/ 2502966 h 4193747"/>
                  <a:gd name="connsiteX2" fmla="*/ 2903529 w 4218987"/>
                  <a:gd name="connsiteY2" fmla="*/ 2537119 h 4193747"/>
                  <a:gd name="connsiteX3" fmla="*/ 2958558 w 4218987"/>
                  <a:gd name="connsiteY3" fmla="*/ 2724446 h 4193747"/>
                  <a:gd name="connsiteX4" fmla="*/ 2951347 w 4218987"/>
                  <a:gd name="connsiteY4" fmla="*/ 2747619 h 4193747"/>
                  <a:gd name="connsiteX5" fmla="*/ 2726972 w 4218987"/>
                  <a:gd name="connsiteY5" fmla="*/ 2541845 h 4193747"/>
                  <a:gd name="connsiteX6" fmla="*/ 2187259 w 4218987"/>
                  <a:gd name="connsiteY6" fmla="*/ 2288337 h 4193747"/>
                  <a:gd name="connsiteX7" fmla="*/ 2388933 w 4218987"/>
                  <a:gd name="connsiteY7" fmla="*/ 2473293 h 4193747"/>
                  <a:gd name="connsiteX8" fmla="*/ 2386834 w 4218987"/>
                  <a:gd name="connsiteY8" fmla="*/ 2473824 h 4193747"/>
                  <a:gd name="connsiteX9" fmla="*/ 2230026 w 4218987"/>
                  <a:gd name="connsiteY9" fmla="*/ 2428808 h 4193747"/>
                  <a:gd name="connsiteX10" fmla="*/ 2228909 w 4218987"/>
                  <a:gd name="connsiteY10" fmla="*/ 2430133 h 4193747"/>
                  <a:gd name="connsiteX11" fmla="*/ 2187259 w 4218987"/>
                  <a:gd name="connsiteY11" fmla="*/ 2288337 h 4193747"/>
                  <a:gd name="connsiteX12" fmla="*/ 1934983 w 4218987"/>
                  <a:gd name="connsiteY12" fmla="*/ 2056975 h 4193747"/>
                  <a:gd name="connsiteX13" fmla="*/ 1993087 w 4218987"/>
                  <a:gd name="connsiteY13" fmla="*/ 2110262 h 4193747"/>
                  <a:gd name="connsiteX14" fmla="*/ 1941766 w 4218987"/>
                  <a:gd name="connsiteY14" fmla="*/ 2217227 h 4193747"/>
                  <a:gd name="connsiteX15" fmla="*/ 2068585 w 4218987"/>
                  <a:gd name="connsiteY15" fmla="*/ 2620107 h 4193747"/>
                  <a:gd name="connsiteX16" fmla="*/ 2416619 w 4218987"/>
                  <a:gd name="connsiteY16" fmla="*/ 2722385 h 4193747"/>
                  <a:gd name="connsiteX17" fmla="*/ 2589184 w 4218987"/>
                  <a:gd name="connsiteY17" fmla="*/ 2656942 h 4193747"/>
                  <a:gd name="connsiteX18" fmla="*/ 2819784 w 4218987"/>
                  <a:gd name="connsiteY18" fmla="*/ 2868425 h 4193747"/>
                  <a:gd name="connsiteX19" fmla="*/ 2627084 w 4218987"/>
                  <a:gd name="connsiteY19" fmla="*/ 2817424 h 4193747"/>
                  <a:gd name="connsiteX20" fmla="*/ 2434618 w 4218987"/>
                  <a:gd name="connsiteY20" fmla="*/ 3008320 h 4193747"/>
                  <a:gd name="connsiteX21" fmla="*/ 2893365 w 4218987"/>
                  <a:gd name="connsiteY21" fmla="*/ 3129380 h 4193747"/>
                  <a:gd name="connsiteX22" fmla="*/ 3032143 w 4218987"/>
                  <a:gd name="connsiteY22" fmla="*/ 3063179 h 4193747"/>
                  <a:gd name="connsiteX23" fmla="*/ 3090634 w 4218987"/>
                  <a:gd name="connsiteY23" fmla="*/ 3116821 h 4193747"/>
                  <a:gd name="connsiteX24" fmla="*/ 3210914 w 4218987"/>
                  <a:gd name="connsiteY24" fmla="*/ 2985668 h 4193747"/>
                  <a:gd name="connsiteX25" fmla="*/ 3156792 w 4218987"/>
                  <a:gd name="connsiteY25" fmla="*/ 2936032 h 4193747"/>
                  <a:gd name="connsiteX26" fmla="*/ 3222229 w 4218987"/>
                  <a:gd name="connsiteY26" fmla="*/ 2787394 h 4193747"/>
                  <a:gd name="connsiteX27" fmla="*/ 3089478 w 4218987"/>
                  <a:gd name="connsiteY27" fmla="*/ 2340195 h 4193747"/>
                  <a:gd name="connsiteX28" fmla="*/ 3090209 w 4218987"/>
                  <a:gd name="connsiteY28" fmla="*/ 2339339 h 4193747"/>
                  <a:gd name="connsiteX29" fmla="*/ 3085067 w 4218987"/>
                  <a:gd name="connsiteY29" fmla="*/ 2335565 h 4193747"/>
                  <a:gd name="connsiteX30" fmla="*/ 3083320 w 4218987"/>
                  <a:gd name="connsiteY30" fmla="*/ 2333732 h 4193747"/>
                  <a:gd name="connsiteX31" fmla="*/ 3083018 w 4218987"/>
                  <a:gd name="connsiteY31" fmla="*/ 2334061 h 4193747"/>
                  <a:gd name="connsiteX32" fmla="*/ 2744891 w 4218987"/>
                  <a:gd name="connsiteY32" fmla="*/ 2247240 h 4193747"/>
                  <a:gd name="connsiteX33" fmla="*/ 2538260 w 4218987"/>
                  <a:gd name="connsiteY33" fmla="*/ 2368778 h 4193747"/>
                  <a:gd name="connsiteX34" fmla="*/ 2299616 w 4218987"/>
                  <a:gd name="connsiteY34" fmla="*/ 2149917 h 4193747"/>
                  <a:gd name="connsiteX35" fmla="*/ 2313553 w 4218987"/>
                  <a:gd name="connsiteY35" fmla="*/ 2143903 h 4193747"/>
                  <a:gd name="connsiteX36" fmla="*/ 2487357 w 4218987"/>
                  <a:gd name="connsiteY36" fmla="*/ 2189769 h 4193747"/>
                  <a:gd name="connsiteX37" fmla="*/ 2660620 w 4218987"/>
                  <a:gd name="connsiteY37" fmla="*/ 2017920 h 4193747"/>
                  <a:gd name="connsiteX38" fmla="*/ 2247647 w 4218987"/>
                  <a:gd name="connsiteY38" fmla="*/ 1908939 h 4193747"/>
                  <a:gd name="connsiteX39" fmla="*/ 2110842 w 4218987"/>
                  <a:gd name="connsiteY39" fmla="*/ 1976793 h 4193747"/>
                  <a:gd name="connsiteX40" fmla="*/ 2055263 w 4218987"/>
                  <a:gd name="connsiteY40" fmla="*/ 1925822 h 4193747"/>
                  <a:gd name="connsiteX41" fmla="*/ 1934983 w 4218987"/>
                  <a:gd name="connsiteY41" fmla="*/ 2056975 h 4193747"/>
                  <a:gd name="connsiteX42" fmla="*/ 1094802 w 4218987"/>
                  <a:gd name="connsiteY42" fmla="*/ 2399487 h 4193747"/>
                  <a:gd name="connsiteX43" fmla="*/ 2274949 w 4218987"/>
                  <a:gd name="connsiteY43" fmla="*/ 1121712 h 4193747"/>
                  <a:gd name="connsiteX44" fmla="*/ 3845776 w 4218987"/>
                  <a:gd name="connsiteY44" fmla="*/ 1410650 h 4193747"/>
                  <a:gd name="connsiteX45" fmla="*/ 3464840 w 4218987"/>
                  <a:gd name="connsiteY45" fmla="*/ 3334963 h 4193747"/>
                  <a:gd name="connsiteX46" fmla="*/ 1459992 w 4218987"/>
                  <a:gd name="connsiteY46" fmla="*/ 3862388 h 4193747"/>
                  <a:gd name="connsiteX47" fmla="*/ 1457332 w 4218987"/>
                  <a:gd name="connsiteY47" fmla="*/ 3858391 h 4193747"/>
                  <a:gd name="connsiteX48" fmla="*/ 1094802 w 4218987"/>
                  <a:gd name="connsiteY48" fmla="*/ 2399487 h 4193747"/>
                  <a:gd name="connsiteX49" fmla="*/ 859948 w 4218987"/>
                  <a:gd name="connsiteY49" fmla="*/ 2133690 h 4193747"/>
                  <a:gd name="connsiteX50" fmla="*/ 1963134 w 4218987"/>
                  <a:gd name="connsiteY50" fmla="*/ 930781 h 4193747"/>
                  <a:gd name="connsiteX51" fmla="*/ 2030962 w 4218987"/>
                  <a:gd name="connsiteY51" fmla="*/ 927848 h 4193747"/>
                  <a:gd name="connsiteX52" fmla="*/ 2172480 w 4218987"/>
                  <a:gd name="connsiteY52" fmla="*/ 1057633 h 4193747"/>
                  <a:gd name="connsiteX53" fmla="*/ 2175413 w 4218987"/>
                  <a:gd name="connsiteY53" fmla="*/ 1125461 h 4193747"/>
                  <a:gd name="connsiteX54" fmla="*/ 1072226 w 4218987"/>
                  <a:gd name="connsiteY54" fmla="*/ 2328370 h 4193747"/>
                  <a:gd name="connsiteX55" fmla="*/ 1004399 w 4218987"/>
                  <a:gd name="connsiteY55" fmla="*/ 2331303 h 4193747"/>
                  <a:gd name="connsiteX56" fmla="*/ 862881 w 4218987"/>
                  <a:gd name="connsiteY56" fmla="*/ 2201517 h 4193747"/>
                  <a:gd name="connsiteX57" fmla="*/ 859948 w 4218987"/>
                  <a:gd name="connsiteY57" fmla="*/ 2133690 h 4193747"/>
                  <a:gd name="connsiteX58" fmla="*/ 624244 w 4218987"/>
                  <a:gd name="connsiteY58" fmla="*/ 645162 h 4193747"/>
                  <a:gd name="connsiteX59" fmla="*/ 1246221 w 4218987"/>
                  <a:gd name="connsiteY59" fmla="*/ 549012 h 4193747"/>
                  <a:gd name="connsiteX60" fmla="*/ 1422930 w 4218987"/>
                  <a:gd name="connsiteY60" fmla="*/ 46615 h 4193747"/>
                  <a:gd name="connsiteX61" fmla="*/ 1860987 w 4218987"/>
                  <a:gd name="connsiteY61" fmla="*/ 171264 h 4193747"/>
                  <a:gd name="connsiteX62" fmla="*/ 1885804 w 4218987"/>
                  <a:gd name="connsiteY62" fmla="*/ 880381 h 4193747"/>
                  <a:gd name="connsiteX63" fmla="*/ 846522 w 4218987"/>
                  <a:gd name="connsiteY63" fmla="*/ 2041794 h 4193747"/>
                  <a:gd name="connsiteX64" fmla="*/ 127757 w 4218987"/>
                  <a:gd name="connsiteY64" fmla="*/ 2070765 h 4193747"/>
                  <a:gd name="connsiteX65" fmla="*/ 448206 w 4218987"/>
                  <a:gd name="connsiteY65" fmla="*/ 1440109 h 4193747"/>
                  <a:gd name="connsiteX66" fmla="*/ 624244 w 4218987"/>
                  <a:gd name="connsiteY66" fmla="*/ 645162 h 4193747"/>
                  <a:gd name="connsiteX0" fmla="*/ 2726972 w 4218987"/>
                  <a:gd name="connsiteY0" fmla="*/ 2541845 h 4193747"/>
                  <a:gd name="connsiteX1" fmla="*/ 2785542 w 4218987"/>
                  <a:gd name="connsiteY1" fmla="*/ 2502966 h 4193747"/>
                  <a:gd name="connsiteX2" fmla="*/ 2903529 w 4218987"/>
                  <a:gd name="connsiteY2" fmla="*/ 2537119 h 4193747"/>
                  <a:gd name="connsiteX3" fmla="*/ 2958558 w 4218987"/>
                  <a:gd name="connsiteY3" fmla="*/ 2724446 h 4193747"/>
                  <a:gd name="connsiteX4" fmla="*/ 2951347 w 4218987"/>
                  <a:gd name="connsiteY4" fmla="*/ 2747619 h 4193747"/>
                  <a:gd name="connsiteX5" fmla="*/ 2726972 w 4218987"/>
                  <a:gd name="connsiteY5" fmla="*/ 2541845 h 4193747"/>
                  <a:gd name="connsiteX6" fmla="*/ 2187259 w 4218987"/>
                  <a:gd name="connsiteY6" fmla="*/ 2288337 h 4193747"/>
                  <a:gd name="connsiteX7" fmla="*/ 2388933 w 4218987"/>
                  <a:gd name="connsiteY7" fmla="*/ 2473293 h 4193747"/>
                  <a:gd name="connsiteX8" fmla="*/ 2386834 w 4218987"/>
                  <a:gd name="connsiteY8" fmla="*/ 2473824 h 4193747"/>
                  <a:gd name="connsiteX9" fmla="*/ 2230026 w 4218987"/>
                  <a:gd name="connsiteY9" fmla="*/ 2428808 h 4193747"/>
                  <a:gd name="connsiteX10" fmla="*/ 2228909 w 4218987"/>
                  <a:gd name="connsiteY10" fmla="*/ 2430133 h 4193747"/>
                  <a:gd name="connsiteX11" fmla="*/ 2187259 w 4218987"/>
                  <a:gd name="connsiteY11" fmla="*/ 2288337 h 4193747"/>
                  <a:gd name="connsiteX12" fmla="*/ 1934983 w 4218987"/>
                  <a:gd name="connsiteY12" fmla="*/ 2056975 h 4193747"/>
                  <a:gd name="connsiteX13" fmla="*/ 1993087 w 4218987"/>
                  <a:gd name="connsiteY13" fmla="*/ 2110262 h 4193747"/>
                  <a:gd name="connsiteX14" fmla="*/ 1941766 w 4218987"/>
                  <a:gd name="connsiteY14" fmla="*/ 2217227 h 4193747"/>
                  <a:gd name="connsiteX15" fmla="*/ 2068585 w 4218987"/>
                  <a:gd name="connsiteY15" fmla="*/ 2620107 h 4193747"/>
                  <a:gd name="connsiteX16" fmla="*/ 2416619 w 4218987"/>
                  <a:gd name="connsiteY16" fmla="*/ 2722385 h 4193747"/>
                  <a:gd name="connsiteX17" fmla="*/ 2589184 w 4218987"/>
                  <a:gd name="connsiteY17" fmla="*/ 2656942 h 4193747"/>
                  <a:gd name="connsiteX18" fmla="*/ 2819784 w 4218987"/>
                  <a:gd name="connsiteY18" fmla="*/ 2868425 h 4193747"/>
                  <a:gd name="connsiteX19" fmla="*/ 2627084 w 4218987"/>
                  <a:gd name="connsiteY19" fmla="*/ 2817424 h 4193747"/>
                  <a:gd name="connsiteX20" fmla="*/ 2434618 w 4218987"/>
                  <a:gd name="connsiteY20" fmla="*/ 3008320 h 4193747"/>
                  <a:gd name="connsiteX21" fmla="*/ 2893365 w 4218987"/>
                  <a:gd name="connsiteY21" fmla="*/ 3129380 h 4193747"/>
                  <a:gd name="connsiteX22" fmla="*/ 3032143 w 4218987"/>
                  <a:gd name="connsiteY22" fmla="*/ 3063179 h 4193747"/>
                  <a:gd name="connsiteX23" fmla="*/ 3090634 w 4218987"/>
                  <a:gd name="connsiteY23" fmla="*/ 3116821 h 4193747"/>
                  <a:gd name="connsiteX24" fmla="*/ 3210914 w 4218987"/>
                  <a:gd name="connsiteY24" fmla="*/ 2985668 h 4193747"/>
                  <a:gd name="connsiteX25" fmla="*/ 3156792 w 4218987"/>
                  <a:gd name="connsiteY25" fmla="*/ 2936032 h 4193747"/>
                  <a:gd name="connsiteX26" fmla="*/ 3222229 w 4218987"/>
                  <a:gd name="connsiteY26" fmla="*/ 2787394 h 4193747"/>
                  <a:gd name="connsiteX27" fmla="*/ 3089478 w 4218987"/>
                  <a:gd name="connsiteY27" fmla="*/ 2340195 h 4193747"/>
                  <a:gd name="connsiteX28" fmla="*/ 3090209 w 4218987"/>
                  <a:gd name="connsiteY28" fmla="*/ 2339339 h 4193747"/>
                  <a:gd name="connsiteX29" fmla="*/ 3085067 w 4218987"/>
                  <a:gd name="connsiteY29" fmla="*/ 2335565 h 4193747"/>
                  <a:gd name="connsiteX30" fmla="*/ 3083320 w 4218987"/>
                  <a:gd name="connsiteY30" fmla="*/ 2333732 h 4193747"/>
                  <a:gd name="connsiteX31" fmla="*/ 3083018 w 4218987"/>
                  <a:gd name="connsiteY31" fmla="*/ 2334061 h 4193747"/>
                  <a:gd name="connsiteX32" fmla="*/ 2744891 w 4218987"/>
                  <a:gd name="connsiteY32" fmla="*/ 2247240 h 4193747"/>
                  <a:gd name="connsiteX33" fmla="*/ 2538260 w 4218987"/>
                  <a:gd name="connsiteY33" fmla="*/ 2368778 h 4193747"/>
                  <a:gd name="connsiteX34" fmla="*/ 2299616 w 4218987"/>
                  <a:gd name="connsiteY34" fmla="*/ 2149917 h 4193747"/>
                  <a:gd name="connsiteX35" fmla="*/ 2313553 w 4218987"/>
                  <a:gd name="connsiteY35" fmla="*/ 2143903 h 4193747"/>
                  <a:gd name="connsiteX36" fmla="*/ 2487357 w 4218987"/>
                  <a:gd name="connsiteY36" fmla="*/ 2189769 h 4193747"/>
                  <a:gd name="connsiteX37" fmla="*/ 2660620 w 4218987"/>
                  <a:gd name="connsiteY37" fmla="*/ 2017920 h 4193747"/>
                  <a:gd name="connsiteX38" fmla="*/ 2247647 w 4218987"/>
                  <a:gd name="connsiteY38" fmla="*/ 1908939 h 4193747"/>
                  <a:gd name="connsiteX39" fmla="*/ 2110842 w 4218987"/>
                  <a:gd name="connsiteY39" fmla="*/ 1976793 h 4193747"/>
                  <a:gd name="connsiteX40" fmla="*/ 2055263 w 4218987"/>
                  <a:gd name="connsiteY40" fmla="*/ 1925822 h 4193747"/>
                  <a:gd name="connsiteX41" fmla="*/ 1934983 w 4218987"/>
                  <a:gd name="connsiteY41" fmla="*/ 2056975 h 4193747"/>
                  <a:gd name="connsiteX42" fmla="*/ 1094802 w 4218987"/>
                  <a:gd name="connsiteY42" fmla="*/ 2399487 h 4193747"/>
                  <a:gd name="connsiteX43" fmla="*/ 2274949 w 4218987"/>
                  <a:gd name="connsiteY43" fmla="*/ 1121712 h 4193747"/>
                  <a:gd name="connsiteX44" fmla="*/ 3845776 w 4218987"/>
                  <a:gd name="connsiteY44" fmla="*/ 1410650 h 4193747"/>
                  <a:gd name="connsiteX45" fmla="*/ 3464840 w 4218987"/>
                  <a:gd name="connsiteY45" fmla="*/ 3334963 h 4193747"/>
                  <a:gd name="connsiteX46" fmla="*/ 1459992 w 4218987"/>
                  <a:gd name="connsiteY46" fmla="*/ 3862388 h 4193747"/>
                  <a:gd name="connsiteX47" fmla="*/ 1457332 w 4218987"/>
                  <a:gd name="connsiteY47" fmla="*/ 3858391 h 4193747"/>
                  <a:gd name="connsiteX48" fmla="*/ 1094802 w 4218987"/>
                  <a:gd name="connsiteY48" fmla="*/ 2399487 h 4193747"/>
                  <a:gd name="connsiteX49" fmla="*/ 859948 w 4218987"/>
                  <a:gd name="connsiteY49" fmla="*/ 2133690 h 4193747"/>
                  <a:gd name="connsiteX50" fmla="*/ 1963134 w 4218987"/>
                  <a:gd name="connsiteY50" fmla="*/ 930781 h 4193747"/>
                  <a:gd name="connsiteX51" fmla="*/ 2030962 w 4218987"/>
                  <a:gd name="connsiteY51" fmla="*/ 927848 h 4193747"/>
                  <a:gd name="connsiteX52" fmla="*/ 2172480 w 4218987"/>
                  <a:gd name="connsiteY52" fmla="*/ 1057633 h 4193747"/>
                  <a:gd name="connsiteX53" fmla="*/ 2175413 w 4218987"/>
                  <a:gd name="connsiteY53" fmla="*/ 1125461 h 4193747"/>
                  <a:gd name="connsiteX54" fmla="*/ 1072226 w 4218987"/>
                  <a:gd name="connsiteY54" fmla="*/ 2328370 h 4193747"/>
                  <a:gd name="connsiteX55" fmla="*/ 1004399 w 4218987"/>
                  <a:gd name="connsiteY55" fmla="*/ 2331303 h 4193747"/>
                  <a:gd name="connsiteX56" fmla="*/ 862881 w 4218987"/>
                  <a:gd name="connsiteY56" fmla="*/ 2201517 h 4193747"/>
                  <a:gd name="connsiteX57" fmla="*/ 859948 w 4218987"/>
                  <a:gd name="connsiteY57" fmla="*/ 2133690 h 4193747"/>
                  <a:gd name="connsiteX58" fmla="*/ 624244 w 4218987"/>
                  <a:gd name="connsiteY58" fmla="*/ 645162 h 4193747"/>
                  <a:gd name="connsiteX59" fmla="*/ 1246221 w 4218987"/>
                  <a:gd name="connsiteY59" fmla="*/ 549012 h 4193747"/>
                  <a:gd name="connsiteX60" fmla="*/ 1422930 w 4218987"/>
                  <a:gd name="connsiteY60" fmla="*/ 46615 h 4193747"/>
                  <a:gd name="connsiteX61" fmla="*/ 1860987 w 4218987"/>
                  <a:gd name="connsiteY61" fmla="*/ 171264 h 4193747"/>
                  <a:gd name="connsiteX62" fmla="*/ 1885804 w 4218987"/>
                  <a:gd name="connsiteY62" fmla="*/ 880381 h 4193747"/>
                  <a:gd name="connsiteX63" fmla="*/ 846522 w 4218987"/>
                  <a:gd name="connsiteY63" fmla="*/ 2041794 h 4193747"/>
                  <a:gd name="connsiteX64" fmla="*/ 127757 w 4218987"/>
                  <a:gd name="connsiteY64" fmla="*/ 2070765 h 4193747"/>
                  <a:gd name="connsiteX65" fmla="*/ 448206 w 4218987"/>
                  <a:gd name="connsiteY65" fmla="*/ 1440109 h 4193747"/>
                  <a:gd name="connsiteX66" fmla="*/ 624244 w 4218987"/>
                  <a:gd name="connsiteY66" fmla="*/ 645162 h 4193747"/>
                  <a:gd name="connsiteX0" fmla="*/ 2726972 w 4218987"/>
                  <a:gd name="connsiteY0" fmla="*/ 2522365 h 4174267"/>
                  <a:gd name="connsiteX1" fmla="*/ 2785542 w 4218987"/>
                  <a:gd name="connsiteY1" fmla="*/ 2483486 h 4174267"/>
                  <a:gd name="connsiteX2" fmla="*/ 2903529 w 4218987"/>
                  <a:gd name="connsiteY2" fmla="*/ 2517639 h 4174267"/>
                  <a:gd name="connsiteX3" fmla="*/ 2958558 w 4218987"/>
                  <a:gd name="connsiteY3" fmla="*/ 2704966 h 4174267"/>
                  <a:gd name="connsiteX4" fmla="*/ 2951347 w 4218987"/>
                  <a:gd name="connsiteY4" fmla="*/ 2728139 h 4174267"/>
                  <a:gd name="connsiteX5" fmla="*/ 2726972 w 4218987"/>
                  <a:gd name="connsiteY5" fmla="*/ 2522365 h 4174267"/>
                  <a:gd name="connsiteX6" fmla="*/ 2187259 w 4218987"/>
                  <a:gd name="connsiteY6" fmla="*/ 2268857 h 4174267"/>
                  <a:gd name="connsiteX7" fmla="*/ 2388933 w 4218987"/>
                  <a:gd name="connsiteY7" fmla="*/ 2453813 h 4174267"/>
                  <a:gd name="connsiteX8" fmla="*/ 2386834 w 4218987"/>
                  <a:gd name="connsiteY8" fmla="*/ 2454344 h 4174267"/>
                  <a:gd name="connsiteX9" fmla="*/ 2230026 w 4218987"/>
                  <a:gd name="connsiteY9" fmla="*/ 2409328 h 4174267"/>
                  <a:gd name="connsiteX10" fmla="*/ 2228909 w 4218987"/>
                  <a:gd name="connsiteY10" fmla="*/ 2410653 h 4174267"/>
                  <a:gd name="connsiteX11" fmla="*/ 2187259 w 4218987"/>
                  <a:gd name="connsiteY11" fmla="*/ 2268857 h 4174267"/>
                  <a:gd name="connsiteX12" fmla="*/ 1934983 w 4218987"/>
                  <a:gd name="connsiteY12" fmla="*/ 2037495 h 4174267"/>
                  <a:gd name="connsiteX13" fmla="*/ 1993087 w 4218987"/>
                  <a:gd name="connsiteY13" fmla="*/ 2090782 h 4174267"/>
                  <a:gd name="connsiteX14" fmla="*/ 1941766 w 4218987"/>
                  <a:gd name="connsiteY14" fmla="*/ 2197747 h 4174267"/>
                  <a:gd name="connsiteX15" fmla="*/ 2068585 w 4218987"/>
                  <a:gd name="connsiteY15" fmla="*/ 2600627 h 4174267"/>
                  <a:gd name="connsiteX16" fmla="*/ 2416619 w 4218987"/>
                  <a:gd name="connsiteY16" fmla="*/ 2702905 h 4174267"/>
                  <a:gd name="connsiteX17" fmla="*/ 2589184 w 4218987"/>
                  <a:gd name="connsiteY17" fmla="*/ 2637462 h 4174267"/>
                  <a:gd name="connsiteX18" fmla="*/ 2819784 w 4218987"/>
                  <a:gd name="connsiteY18" fmla="*/ 2848945 h 4174267"/>
                  <a:gd name="connsiteX19" fmla="*/ 2627084 w 4218987"/>
                  <a:gd name="connsiteY19" fmla="*/ 2797944 h 4174267"/>
                  <a:gd name="connsiteX20" fmla="*/ 2434618 w 4218987"/>
                  <a:gd name="connsiteY20" fmla="*/ 2988840 h 4174267"/>
                  <a:gd name="connsiteX21" fmla="*/ 2893365 w 4218987"/>
                  <a:gd name="connsiteY21" fmla="*/ 3109900 h 4174267"/>
                  <a:gd name="connsiteX22" fmla="*/ 3032143 w 4218987"/>
                  <a:gd name="connsiteY22" fmla="*/ 3043699 h 4174267"/>
                  <a:gd name="connsiteX23" fmla="*/ 3090634 w 4218987"/>
                  <a:gd name="connsiteY23" fmla="*/ 3097341 h 4174267"/>
                  <a:gd name="connsiteX24" fmla="*/ 3210914 w 4218987"/>
                  <a:gd name="connsiteY24" fmla="*/ 2966188 h 4174267"/>
                  <a:gd name="connsiteX25" fmla="*/ 3156792 w 4218987"/>
                  <a:gd name="connsiteY25" fmla="*/ 2916552 h 4174267"/>
                  <a:gd name="connsiteX26" fmla="*/ 3222229 w 4218987"/>
                  <a:gd name="connsiteY26" fmla="*/ 2767914 h 4174267"/>
                  <a:gd name="connsiteX27" fmla="*/ 3089478 w 4218987"/>
                  <a:gd name="connsiteY27" fmla="*/ 2320715 h 4174267"/>
                  <a:gd name="connsiteX28" fmla="*/ 3090209 w 4218987"/>
                  <a:gd name="connsiteY28" fmla="*/ 2319859 h 4174267"/>
                  <a:gd name="connsiteX29" fmla="*/ 3085067 w 4218987"/>
                  <a:gd name="connsiteY29" fmla="*/ 2316085 h 4174267"/>
                  <a:gd name="connsiteX30" fmla="*/ 3083320 w 4218987"/>
                  <a:gd name="connsiteY30" fmla="*/ 2314252 h 4174267"/>
                  <a:gd name="connsiteX31" fmla="*/ 3083018 w 4218987"/>
                  <a:gd name="connsiteY31" fmla="*/ 2314581 h 4174267"/>
                  <a:gd name="connsiteX32" fmla="*/ 2744891 w 4218987"/>
                  <a:gd name="connsiteY32" fmla="*/ 2227760 h 4174267"/>
                  <a:gd name="connsiteX33" fmla="*/ 2538260 w 4218987"/>
                  <a:gd name="connsiteY33" fmla="*/ 2349298 h 4174267"/>
                  <a:gd name="connsiteX34" fmla="*/ 2299616 w 4218987"/>
                  <a:gd name="connsiteY34" fmla="*/ 2130437 h 4174267"/>
                  <a:gd name="connsiteX35" fmla="*/ 2313553 w 4218987"/>
                  <a:gd name="connsiteY35" fmla="*/ 2124423 h 4174267"/>
                  <a:gd name="connsiteX36" fmla="*/ 2487357 w 4218987"/>
                  <a:gd name="connsiteY36" fmla="*/ 2170289 h 4174267"/>
                  <a:gd name="connsiteX37" fmla="*/ 2660620 w 4218987"/>
                  <a:gd name="connsiteY37" fmla="*/ 1998440 h 4174267"/>
                  <a:gd name="connsiteX38" fmla="*/ 2247647 w 4218987"/>
                  <a:gd name="connsiteY38" fmla="*/ 1889459 h 4174267"/>
                  <a:gd name="connsiteX39" fmla="*/ 2110842 w 4218987"/>
                  <a:gd name="connsiteY39" fmla="*/ 1957313 h 4174267"/>
                  <a:gd name="connsiteX40" fmla="*/ 2055263 w 4218987"/>
                  <a:gd name="connsiteY40" fmla="*/ 1906342 h 4174267"/>
                  <a:gd name="connsiteX41" fmla="*/ 1934983 w 4218987"/>
                  <a:gd name="connsiteY41" fmla="*/ 2037495 h 4174267"/>
                  <a:gd name="connsiteX42" fmla="*/ 1094802 w 4218987"/>
                  <a:gd name="connsiteY42" fmla="*/ 2380007 h 4174267"/>
                  <a:gd name="connsiteX43" fmla="*/ 2274949 w 4218987"/>
                  <a:gd name="connsiteY43" fmla="*/ 1102232 h 4174267"/>
                  <a:gd name="connsiteX44" fmla="*/ 3845776 w 4218987"/>
                  <a:gd name="connsiteY44" fmla="*/ 1391170 h 4174267"/>
                  <a:gd name="connsiteX45" fmla="*/ 3464840 w 4218987"/>
                  <a:gd name="connsiteY45" fmla="*/ 3315483 h 4174267"/>
                  <a:gd name="connsiteX46" fmla="*/ 1459992 w 4218987"/>
                  <a:gd name="connsiteY46" fmla="*/ 3842908 h 4174267"/>
                  <a:gd name="connsiteX47" fmla="*/ 1457332 w 4218987"/>
                  <a:gd name="connsiteY47" fmla="*/ 3838911 h 4174267"/>
                  <a:gd name="connsiteX48" fmla="*/ 1094802 w 4218987"/>
                  <a:gd name="connsiteY48" fmla="*/ 2380007 h 4174267"/>
                  <a:gd name="connsiteX49" fmla="*/ 859948 w 4218987"/>
                  <a:gd name="connsiteY49" fmla="*/ 2114210 h 4174267"/>
                  <a:gd name="connsiteX50" fmla="*/ 1963134 w 4218987"/>
                  <a:gd name="connsiteY50" fmla="*/ 911301 h 4174267"/>
                  <a:gd name="connsiteX51" fmla="*/ 2030962 w 4218987"/>
                  <a:gd name="connsiteY51" fmla="*/ 908368 h 4174267"/>
                  <a:gd name="connsiteX52" fmla="*/ 2172480 w 4218987"/>
                  <a:gd name="connsiteY52" fmla="*/ 1038153 h 4174267"/>
                  <a:gd name="connsiteX53" fmla="*/ 2175413 w 4218987"/>
                  <a:gd name="connsiteY53" fmla="*/ 1105981 h 4174267"/>
                  <a:gd name="connsiteX54" fmla="*/ 1072226 w 4218987"/>
                  <a:gd name="connsiteY54" fmla="*/ 2308890 h 4174267"/>
                  <a:gd name="connsiteX55" fmla="*/ 1004399 w 4218987"/>
                  <a:gd name="connsiteY55" fmla="*/ 2311823 h 4174267"/>
                  <a:gd name="connsiteX56" fmla="*/ 862881 w 4218987"/>
                  <a:gd name="connsiteY56" fmla="*/ 2182037 h 4174267"/>
                  <a:gd name="connsiteX57" fmla="*/ 859948 w 4218987"/>
                  <a:gd name="connsiteY57" fmla="*/ 2114210 h 4174267"/>
                  <a:gd name="connsiteX58" fmla="*/ 624244 w 4218987"/>
                  <a:gd name="connsiteY58" fmla="*/ 625682 h 4174267"/>
                  <a:gd name="connsiteX59" fmla="*/ 1246221 w 4218987"/>
                  <a:gd name="connsiteY59" fmla="*/ 529532 h 4174267"/>
                  <a:gd name="connsiteX60" fmla="*/ 1422930 w 4218987"/>
                  <a:gd name="connsiteY60" fmla="*/ 27135 h 4174267"/>
                  <a:gd name="connsiteX61" fmla="*/ 1860987 w 4218987"/>
                  <a:gd name="connsiteY61" fmla="*/ 151784 h 4174267"/>
                  <a:gd name="connsiteX62" fmla="*/ 1885804 w 4218987"/>
                  <a:gd name="connsiteY62" fmla="*/ 860901 h 4174267"/>
                  <a:gd name="connsiteX63" fmla="*/ 846522 w 4218987"/>
                  <a:gd name="connsiteY63" fmla="*/ 2022314 h 4174267"/>
                  <a:gd name="connsiteX64" fmla="*/ 127757 w 4218987"/>
                  <a:gd name="connsiteY64" fmla="*/ 2051285 h 4174267"/>
                  <a:gd name="connsiteX65" fmla="*/ 448206 w 4218987"/>
                  <a:gd name="connsiteY65" fmla="*/ 1420629 h 4174267"/>
                  <a:gd name="connsiteX66" fmla="*/ 624244 w 4218987"/>
                  <a:gd name="connsiteY66" fmla="*/ 625682 h 4174267"/>
                  <a:gd name="connsiteX0" fmla="*/ 2726972 w 4218987"/>
                  <a:gd name="connsiteY0" fmla="*/ 2522365 h 4174267"/>
                  <a:gd name="connsiteX1" fmla="*/ 2785542 w 4218987"/>
                  <a:gd name="connsiteY1" fmla="*/ 2483486 h 4174267"/>
                  <a:gd name="connsiteX2" fmla="*/ 2903529 w 4218987"/>
                  <a:gd name="connsiteY2" fmla="*/ 2517639 h 4174267"/>
                  <a:gd name="connsiteX3" fmla="*/ 2958558 w 4218987"/>
                  <a:gd name="connsiteY3" fmla="*/ 2704966 h 4174267"/>
                  <a:gd name="connsiteX4" fmla="*/ 2951347 w 4218987"/>
                  <a:gd name="connsiteY4" fmla="*/ 2728139 h 4174267"/>
                  <a:gd name="connsiteX5" fmla="*/ 2726972 w 4218987"/>
                  <a:gd name="connsiteY5" fmla="*/ 2522365 h 4174267"/>
                  <a:gd name="connsiteX6" fmla="*/ 2187259 w 4218987"/>
                  <a:gd name="connsiteY6" fmla="*/ 2268857 h 4174267"/>
                  <a:gd name="connsiteX7" fmla="*/ 2388933 w 4218987"/>
                  <a:gd name="connsiteY7" fmla="*/ 2453813 h 4174267"/>
                  <a:gd name="connsiteX8" fmla="*/ 2386834 w 4218987"/>
                  <a:gd name="connsiteY8" fmla="*/ 2454344 h 4174267"/>
                  <a:gd name="connsiteX9" fmla="*/ 2230026 w 4218987"/>
                  <a:gd name="connsiteY9" fmla="*/ 2409328 h 4174267"/>
                  <a:gd name="connsiteX10" fmla="*/ 2228909 w 4218987"/>
                  <a:gd name="connsiteY10" fmla="*/ 2410653 h 4174267"/>
                  <a:gd name="connsiteX11" fmla="*/ 2187259 w 4218987"/>
                  <a:gd name="connsiteY11" fmla="*/ 2268857 h 4174267"/>
                  <a:gd name="connsiteX12" fmla="*/ 1934983 w 4218987"/>
                  <a:gd name="connsiteY12" fmla="*/ 2037495 h 4174267"/>
                  <a:gd name="connsiteX13" fmla="*/ 1993087 w 4218987"/>
                  <a:gd name="connsiteY13" fmla="*/ 2090782 h 4174267"/>
                  <a:gd name="connsiteX14" fmla="*/ 1941766 w 4218987"/>
                  <a:gd name="connsiteY14" fmla="*/ 2197747 h 4174267"/>
                  <a:gd name="connsiteX15" fmla="*/ 2068585 w 4218987"/>
                  <a:gd name="connsiteY15" fmla="*/ 2600627 h 4174267"/>
                  <a:gd name="connsiteX16" fmla="*/ 2416619 w 4218987"/>
                  <a:gd name="connsiteY16" fmla="*/ 2702905 h 4174267"/>
                  <a:gd name="connsiteX17" fmla="*/ 2589184 w 4218987"/>
                  <a:gd name="connsiteY17" fmla="*/ 2637462 h 4174267"/>
                  <a:gd name="connsiteX18" fmla="*/ 2819784 w 4218987"/>
                  <a:gd name="connsiteY18" fmla="*/ 2848945 h 4174267"/>
                  <a:gd name="connsiteX19" fmla="*/ 2627084 w 4218987"/>
                  <a:gd name="connsiteY19" fmla="*/ 2797944 h 4174267"/>
                  <a:gd name="connsiteX20" fmla="*/ 2434618 w 4218987"/>
                  <a:gd name="connsiteY20" fmla="*/ 2988840 h 4174267"/>
                  <a:gd name="connsiteX21" fmla="*/ 2893365 w 4218987"/>
                  <a:gd name="connsiteY21" fmla="*/ 3109900 h 4174267"/>
                  <a:gd name="connsiteX22" fmla="*/ 3032143 w 4218987"/>
                  <a:gd name="connsiteY22" fmla="*/ 3043699 h 4174267"/>
                  <a:gd name="connsiteX23" fmla="*/ 3090634 w 4218987"/>
                  <a:gd name="connsiteY23" fmla="*/ 3097341 h 4174267"/>
                  <a:gd name="connsiteX24" fmla="*/ 3210914 w 4218987"/>
                  <a:gd name="connsiteY24" fmla="*/ 2966188 h 4174267"/>
                  <a:gd name="connsiteX25" fmla="*/ 3156792 w 4218987"/>
                  <a:gd name="connsiteY25" fmla="*/ 2916552 h 4174267"/>
                  <a:gd name="connsiteX26" fmla="*/ 3222229 w 4218987"/>
                  <a:gd name="connsiteY26" fmla="*/ 2767914 h 4174267"/>
                  <a:gd name="connsiteX27" fmla="*/ 3089478 w 4218987"/>
                  <a:gd name="connsiteY27" fmla="*/ 2320715 h 4174267"/>
                  <a:gd name="connsiteX28" fmla="*/ 3090209 w 4218987"/>
                  <a:gd name="connsiteY28" fmla="*/ 2319859 h 4174267"/>
                  <a:gd name="connsiteX29" fmla="*/ 3085067 w 4218987"/>
                  <a:gd name="connsiteY29" fmla="*/ 2316085 h 4174267"/>
                  <a:gd name="connsiteX30" fmla="*/ 3083320 w 4218987"/>
                  <a:gd name="connsiteY30" fmla="*/ 2314252 h 4174267"/>
                  <a:gd name="connsiteX31" fmla="*/ 3083018 w 4218987"/>
                  <a:gd name="connsiteY31" fmla="*/ 2314581 h 4174267"/>
                  <a:gd name="connsiteX32" fmla="*/ 2744891 w 4218987"/>
                  <a:gd name="connsiteY32" fmla="*/ 2227760 h 4174267"/>
                  <a:gd name="connsiteX33" fmla="*/ 2538260 w 4218987"/>
                  <a:gd name="connsiteY33" fmla="*/ 2349298 h 4174267"/>
                  <a:gd name="connsiteX34" fmla="*/ 2299616 w 4218987"/>
                  <a:gd name="connsiteY34" fmla="*/ 2130437 h 4174267"/>
                  <a:gd name="connsiteX35" fmla="*/ 2313553 w 4218987"/>
                  <a:gd name="connsiteY35" fmla="*/ 2124423 h 4174267"/>
                  <a:gd name="connsiteX36" fmla="*/ 2487357 w 4218987"/>
                  <a:gd name="connsiteY36" fmla="*/ 2170289 h 4174267"/>
                  <a:gd name="connsiteX37" fmla="*/ 2660620 w 4218987"/>
                  <a:gd name="connsiteY37" fmla="*/ 1998440 h 4174267"/>
                  <a:gd name="connsiteX38" fmla="*/ 2247647 w 4218987"/>
                  <a:gd name="connsiteY38" fmla="*/ 1889459 h 4174267"/>
                  <a:gd name="connsiteX39" fmla="*/ 2110842 w 4218987"/>
                  <a:gd name="connsiteY39" fmla="*/ 1957313 h 4174267"/>
                  <a:gd name="connsiteX40" fmla="*/ 2055263 w 4218987"/>
                  <a:gd name="connsiteY40" fmla="*/ 1906342 h 4174267"/>
                  <a:gd name="connsiteX41" fmla="*/ 1934983 w 4218987"/>
                  <a:gd name="connsiteY41" fmla="*/ 2037495 h 4174267"/>
                  <a:gd name="connsiteX42" fmla="*/ 1094802 w 4218987"/>
                  <a:gd name="connsiteY42" fmla="*/ 2380007 h 4174267"/>
                  <a:gd name="connsiteX43" fmla="*/ 2274949 w 4218987"/>
                  <a:gd name="connsiteY43" fmla="*/ 1102232 h 4174267"/>
                  <a:gd name="connsiteX44" fmla="*/ 3845776 w 4218987"/>
                  <a:gd name="connsiteY44" fmla="*/ 1391170 h 4174267"/>
                  <a:gd name="connsiteX45" fmla="*/ 3464840 w 4218987"/>
                  <a:gd name="connsiteY45" fmla="*/ 3315483 h 4174267"/>
                  <a:gd name="connsiteX46" fmla="*/ 1459992 w 4218987"/>
                  <a:gd name="connsiteY46" fmla="*/ 3842908 h 4174267"/>
                  <a:gd name="connsiteX47" fmla="*/ 1457332 w 4218987"/>
                  <a:gd name="connsiteY47" fmla="*/ 3838911 h 4174267"/>
                  <a:gd name="connsiteX48" fmla="*/ 1094802 w 4218987"/>
                  <a:gd name="connsiteY48" fmla="*/ 2380007 h 4174267"/>
                  <a:gd name="connsiteX49" fmla="*/ 859948 w 4218987"/>
                  <a:gd name="connsiteY49" fmla="*/ 2114210 h 4174267"/>
                  <a:gd name="connsiteX50" fmla="*/ 1963134 w 4218987"/>
                  <a:gd name="connsiteY50" fmla="*/ 911301 h 4174267"/>
                  <a:gd name="connsiteX51" fmla="*/ 2030962 w 4218987"/>
                  <a:gd name="connsiteY51" fmla="*/ 908368 h 4174267"/>
                  <a:gd name="connsiteX52" fmla="*/ 2172480 w 4218987"/>
                  <a:gd name="connsiteY52" fmla="*/ 1038153 h 4174267"/>
                  <a:gd name="connsiteX53" fmla="*/ 2175413 w 4218987"/>
                  <a:gd name="connsiteY53" fmla="*/ 1105981 h 4174267"/>
                  <a:gd name="connsiteX54" fmla="*/ 1072226 w 4218987"/>
                  <a:gd name="connsiteY54" fmla="*/ 2308890 h 4174267"/>
                  <a:gd name="connsiteX55" fmla="*/ 1004399 w 4218987"/>
                  <a:gd name="connsiteY55" fmla="*/ 2311823 h 4174267"/>
                  <a:gd name="connsiteX56" fmla="*/ 862881 w 4218987"/>
                  <a:gd name="connsiteY56" fmla="*/ 2182037 h 4174267"/>
                  <a:gd name="connsiteX57" fmla="*/ 859948 w 4218987"/>
                  <a:gd name="connsiteY57" fmla="*/ 2114210 h 4174267"/>
                  <a:gd name="connsiteX58" fmla="*/ 624244 w 4218987"/>
                  <a:gd name="connsiteY58" fmla="*/ 625682 h 4174267"/>
                  <a:gd name="connsiteX59" fmla="*/ 1246221 w 4218987"/>
                  <a:gd name="connsiteY59" fmla="*/ 529532 h 4174267"/>
                  <a:gd name="connsiteX60" fmla="*/ 1422930 w 4218987"/>
                  <a:gd name="connsiteY60" fmla="*/ 27135 h 4174267"/>
                  <a:gd name="connsiteX61" fmla="*/ 1860987 w 4218987"/>
                  <a:gd name="connsiteY61" fmla="*/ 151784 h 4174267"/>
                  <a:gd name="connsiteX62" fmla="*/ 1885804 w 4218987"/>
                  <a:gd name="connsiteY62" fmla="*/ 860901 h 4174267"/>
                  <a:gd name="connsiteX63" fmla="*/ 846522 w 4218987"/>
                  <a:gd name="connsiteY63" fmla="*/ 2022314 h 4174267"/>
                  <a:gd name="connsiteX64" fmla="*/ 127757 w 4218987"/>
                  <a:gd name="connsiteY64" fmla="*/ 2051285 h 4174267"/>
                  <a:gd name="connsiteX65" fmla="*/ 448206 w 4218987"/>
                  <a:gd name="connsiteY65" fmla="*/ 1420629 h 4174267"/>
                  <a:gd name="connsiteX66" fmla="*/ 624244 w 4218987"/>
                  <a:gd name="connsiteY66" fmla="*/ 625682 h 4174267"/>
                  <a:gd name="connsiteX0" fmla="*/ 2726972 w 4218987"/>
                  <a:gd name="connsiteY0" fmla="*/ 2522365 h 4174267"/>
                  <a:gd name="connsiteX1" fmla="*/ 2785542 w 4218987"/>
                  <a:gd name="connsiteY1" fmla="*/ 2483486 h 4174267"/>
                  <a:gd name="connsiteX2" fmla="*/ 2903529 w 4218987"/>
                  <a:gd name="connsiteY2" fmla="*/ 2517639 h 4174267"/>
                  <a:gd name="connsiteX3" fmla="*/ 2958558 w 4218987"/>
                  <a:gd name="connsiteY3" fmla="*/ 2704966 h 4174267"/>
                  <a:gd name="connsiteX4" fmla="*/ 2951347 w 4218987"/>
                  <a:gd name="connsiteY4" fmla="*/ 2728139 h 4174267"/>
                  <a:gd name="connsiteX5" fmla="*/ 2726972 w 4218987"/>
                  <a:gd name="connsiteY5" fmla="*/ 2522365 h 4174267"/>
                  <a:gd name="connsiteX6" fmla="*/ 2187259 w 4218987"/>
                  <a:gd name="connsiteY6" fmla="*/ 2268857 h 4174267"/>
                  <a:gd name="connsiteX7" fmla="*/ 2388933 w 4218987"/>
                  <a:gd name="connsiteY7" fmla="*/ 2453813 h 4174267"/>
                  <a:gd name="connsiteX8" fmla="*/ 2386834 w 4218987"/>
                  <a:gd name="connsiteY8" fmla="*/ 2454344 h 4174267"/>
                  <a:gd name="connsiteX9" fmla="*/ 2230026 w 4218987"/>
                  <a:gd name="connsiteY9" fmla="*/ 2409328 h 4174267"/>
                  <a:gd name="connsiteX10" fmla="*/ 2228909 w 4218987"/>
                  <a:gd name="connsiteY10" fmla="*/ 2410653 h 4174267"/>
                  <a:gd name="connsiteX11" fmla="*/ 2187259 w 4218987"/>
                  <a:gd name="connsiteY11" fmla="*/ 2268857 h 4174267"/>
                  <a:gd name="connsiteX12" fmla="*/ 1934983 w 4218987"/>
                  <a:gd name="connsiteY12" fmla="*/ 2037495 h 4174267"/>
                  <a:gd name="connsiteX13" fmla="*/ 1993087 w 4218987"/>
                  <a:gd name="connsiteY13" fmla="*/ 2090782 h 4174267"/>
                  <a:gd name="connsiteX14" fmla="*/ 1941766 w 4218987"/>
                  <a:gd name="connsiteY14" fmla="*/ 2197747 h 4174267"/>
                  <a:gd name="connsiteX15" fmla="*/ 2068585 w 4218987"/>
                  <a:gd name="connsiteY15" fmla="*/ 2600627 h 4174267"/>
                  <a:gd name="connsiteX16" fmla="*/ 2416619 w 4218987"/>
                  <a:gd name="connsiteY16" fmla="*/ 2702905 h 4174267"/>
                  <a:gd name="connsiteX17" fmla="*/ 2589184 w 4218987"/>
                  <a:gd name="connsiteY17" fmla="*/ 2637462 h 4174267"/>
                  <a:gd name="connsiteX18" fmla="*/ 2819784 w 4218987"/>
                  <a:gd name="connsiteY18" fmla="*/ 2848945 h 4174267"/>
                  <a:gd name="connsiteX19" fmla="*/ 2627084 w 4218987"/>
                  <a:gd name="connsiteY19" fmla="*/ 2797944 h 4174267"/>
                  <a:gd name="connsiteX20" fmla="*/ 2434618 w 4218987"/>
                  <a:gd name="connsiteY20" fmla="*/ 2988840 h 4174267"/>
                  <a:gd name="connsiteX21" fmla="*/ 2893365 w 4218987"/>
                  <a:gd name="connsiteY21" fmla="*/ 3109900 h 4174267"/>
                  <a:gd name="connsiteX22" fmla="*/ 3032143 w 4218987"/>
                  <a:gd name="connsiteY22" fmla="*/ 3043699 h 4174267"/>
                  <a:gd name="connsiteX23" fmla="*/ 3090634 w 4218987"/>
                  <a:gd name="connsiteY23" fmla="*/ 3097341 h 4174267"/>
                  <a:gd name="connsiteX24" fmla="*/ 3210914 w 4218987"/>
                  <a:gd name="connsiteY24" fmla="*/ 2966188 h 4174267"/>
                  <a:gd name="connsiteX25" fmla="*/ 3156792 w 4218987"/>
                  <a:gd name="connsiteY25" fmla="*/ 2916552 h 4174267"/>
                  <a:gd name="connsiteX26" fmla="*/ 3222229 w 4218987"/>
                  <a:gd name="connsiteY26" fmla="*/ 2767914 h 4174267"/>
                  <a:gd name="connsiteX27" fmla="*/ 3089478 w 4218987"/>
                  <a:gd name="connsiteY27" fmla="*/ 2320715 h 4174267"/>
                  <a:gd name="connsiteX28" fmla="*/ 3090209 w 4218987"/>
                  <a:gd name="connsiteY28" fmla="*/ 2319859 h 4174267"/>
                  <a:gd name="connsiteX29" fmla="*/ 3085067 w 4218987"/>
                  <a:gd name="connsiteY29" fmla="*/ 2316085 h 4174267"/>
                  <a:gd name="connsiteX30" fmla="*/ 3083320 w 4218987"/>
                  <a:gd name="connsiteY30" fmla="*/ 2314252 h 4174267"/>
                  <a:gd name="connsiteX31" fmla="*/ 3083018 w 4218987"/>
                  <a:gd name="connsiteY31" fmla="*/ 2314581 h 4174267"/>
                  <a:gd name="connsiteX32" fmla="*/ 2744891 w 4218987"/>
                  <a:gd name="connsiteY32" fmla="*/ 2227760 h 4174267"/>
                  <a:gd name="connsiteX33" fmla="*/ 2538260 w 4218987"/>
                  <a:gd name="connsiteY33" fmla="*/ 2349298 h 4174267"/>
                  <a:gd name="connsiteX34" fmla="*/ 2299616 w 4218987"/>
                  <a:gd name="connsiteY34" fmla="*/ 2130437 h 4174267"/>
                  <a:gd name="connsiteX35" fmla="*/ 2313553 w 4218987"/>
                  <a:gd name="connsiteY35" fmla="*/ 2124423 h 4174267"/>
                  <a:gd name="connsiteX36" fmla="*/ 2487357 w 4218987"/>
                  <a:gd name="connsiteY36" fmla="*/ 2170289 h 4174267"/>
                  <a:gd name="connsiteX37" fmla="*/ 2660620 w 4218987"/>
                  <a:gd name="connsiteY37" fmla="*/ 1998440 h 4174267"/>
                  <a:gd name="connsiteX38" fmla="*/ 2247647 w 4218987"/>
                  <a:gd name="connsiteY38" fmla="*/ 1889459 h 4174267"/>
                  <a:gd name="connsiteX39" fmla="*/ 2110842 w 4218987"/>
                  <a:gd name="connsiteY39" fmla="*/ 1957313 h 4174267"/>
                  <a:gd name="connsiteX40" fmla="*/ 2055263 w 4218987"/>
                  <a:gd name="connsiteY40" fmla="*/ 1906342 h 4174267"/>
                  <a:gd name="connsiteX41" fmla="*/ 1934983 w 4218987"/>
                  <a:gd name="connsiteY41" fmla="*/ 2037495 h 4174267"/>
                  <a:gd name="connsiteX42" fmla="*/ 1094802 w 4218987"/>
                  <a:gd name="connsiteY42" fmla="*/ 2380007 h 4174267"/>
                  <a:gd name="connsiteX43" fmla="*/ 2274949 w 4218987"/>
                  <a:gd name="connsiteY43" fmla="*/ 1102232 h 4174267"/>
                  <a:gd name="connsiteX44" fmla="*/ 3845776 w 4218987"/>
                  <a:gd name="connsiteY44" fmla="*/ 1391170 h 4174267"/>
                  <a:gd name="connsiteX45" fmla="*/ 3464840 w 4218987"/>
                  <a:gd name="connsiteY45" fmla="*/ 3315483 h 4174267"/>
                  <a:gd name="connsiteX46" fmla="*/ 1459992 w 4218987"/>
                  <a:gd name="connsiteY46" fmla="*/ 3842908 h 4174267"/>
                  <a:gd name="connsiteX47" fmla="*/ 1457332 w 4218987"/>
                  <a:gd name="connsiteY47" fmla="*/ 3838911 h 4174267"/>
                  <a:gd name="connsiteX48" fmla="*/ 1094802 w 4218987"/>
                  <a:gd name="connsiteY48" fmla="*/ 2380007 h 4174267"/>
                  <a:gd name="connsiteX49" fmla="*/ 859948 w 4218987"/>
                  <a:gd name="connsiteY49" fmla="*/ 2114210 h 4174267"/>
                  <a:gd name="connsiteX50" fmla="*/ 1963134 w 4218987"/>
                  <a:gd name="connsiteY50" fmla="*/ 911301 h 4174267"/>
                  <a:gd name="connsiteX51" fmla="*/ 2030962 w 4218987"/>
                  <a:gd name="connsiteY51" fmla="*/ 908368 h 4174267"/>
                  <a:gd name="connsiteX52" fmla="*/ 2172480 w 4218987"/>
                  <a:gd name="connsiteY52" fmla="*/ 1038153 h 4174267"/>
                  <a:gd name="connsiteX53" fmla="*/ 2175413 w 4218987"/>
                  <a:gd name="connsiteY53" fmla="*/ 1105981 h 4174267"/>
                  <a:gd name="connsiteX54" fmla="*/ 1072226 w 4218987"/>
                  <a:gd name="connsiteY54" fmla="*/ 2308890 h 4174267"/>
                  <a:gd name="connsiteX55" fmla="*/ 1004399 w 4218987"/>
                  <a:gd name="connsiteY55" fmla="*/ 2311823 h 4174267"/>
                  <a:gd name="connsiteX56" fmla="*/ 862881 w 4218987"/>
                  <a:gd name="connsiteY56" fmla="*/ 2182037 h 4174267"/>
                  <a:gd name="connsiteX57" fmla="*/ 859948 w 4218987"/>
                  <a:gd name="connsiteY57" fmla="*/ 2114210 h 4174267"/>
                  <a:gd name="connsiteX58" fmla="*/ 624244 w 4218987"/>
                  <a:gd name="connsiteY58" fmla="*/ 625682 h 4174267"/>
                  <a:gd name="connsiteX59" fmla="*/ 1246221 w 4218987"/>
                  <a:gd name="connsiteY59" fmla="*/ 529532 h 4174267"/>
                  <a:gd name="connsiteX60" fmla="*/ 1422930 w 4218987"/>
                  <a:gd name="connsiteY60" fmla="*/ 27135 h 4174267"/>
                  <a:gd name="connsiteX61" fmla="*/ 1860987 w 4218987"/>
                  <a:gd name="connsiteY61" fmla="*/ 151784 h 4174267"/>
                  <a:gd name="connsiteX62" fmla="*/ 1885804 w 4218987"/>
                  <a:gd name="connsiteY62" fmla="*/ 860901 h 4174267"/>
                  <a:gd name="connsiteX63" fmla="*/ 846522 w 4218987"/>
                  <a:gd name="connsiteY63" fmla="*/ 2022314 h 4174267"/>
                  <a:gd name="connsiteX64" fmla="*/ 127757 w 4218987"/>
                  <a:gd name="connsiteY64" fmla="*/ 2051285 h 4174267"/>
                  <a:gd name="connsiteX65" fmla="*/ 448206 w 4218987"/>
                  <a:gd name="connsiteY65" fmla="*/ 1420629 h 4174267"/>
                  <a:gd name="connsiteX66" fmla="*/ 624244 w 4218987"/>
                  <a:gd name="connsiteY66" fmla="*/ 625682 h 4174267"/>
                  <a:gd name="connsiteX0" fmla="*/ 2726972 w 4218987"/>
                  <a:gd name="connsiteY0" fmla="*/ 2498676 h 4150578"/>
                  <a:gd name="connsiteX1" fmla="*/ 2785542 w 4218987"/>
                  <a:gd name="connsiteY1" fmla="*/ 2459797 h 4150578"/>
                  <a:gd name="connsiteX2" fmla="*/ 2903529 w 4218987"/>
                  <a:gd name="connsiteY2" fmla="*/ 2493950 h 4150578"/>
                  <a:gd name="connsiteX3" fmla="*/ 2958558 w 4218987"/>
                  <a:gd name="connsiteY3" fmla="*/ 2681277 h 4150578"/>
                  <a:gd name="connsiteX4" fmla="*/ 2951347 w 4218987"/>
                  <a:gd name="connsiteY4" fmla="*/ 2704450 h 4150578"/>
                  <a:gd name="connsiteX5" fmla="*/ 2726972 w 4218987"/>
                  <a:gd name="connsiteY5" fmla="*/ 2498676 h 4150578"/>
                  <a:gd name="connsiteX6" fmla="*/ 2187259 w 4218987"/>
                  <a:gd name="connsiteY6" fmla="*/ 2245168 h 4150578"/>
                  <a:gd name="connsiteX7" fmla="*/ 2388933 w 4218987"/>
                  <a:gd name="connsiteY7" fmla="*/ 2430124 h 4150578"/>
                  <a:gd name="connsiteX8" fmla="*/ 2386834 w 4218987"/>
                  <a:gd name="connsiteY8" fmla="*/ 2430655 h 4150578"/>
                  <a:gd name="connsiteX9" fmla="*/ 2230026 w 4218987"/>
                  <a:gd name="connsiteY9" fmla="*/ 2385639 h 4150578"/>
                  <a:gd name="connsiteX10" fmla="*/ 2228909 w 4218987"/>
                  <a:gd name="connsiteY10" fmla="*/ 2386964 h 4150578"/>
                  <a:gd name="connsiteX11" fmla="*/ 2187259 w 4218987"/>
                  <a:gd name="connsiteY11" fmla="*/ 2245168 h 4150578"/>
                  <a:gd name="connsiteX12" fmla="*/ 1934983 w 4218987"/>
                  <a:gd name="connsiteY12" fmla="*/ 2013806 h 4150578"/>
                  <a:gd name="connsiteX13" fmla="*/ 1993087 w 4218987"/>
                  <a:gd name="connsiteY13" fmla="*/ 2067093 h 4150578"/>
                  <a:gd name="connsiteX14" fmla="*/ 1941766 w 4218987"/>
                  <a:gd name="connsiteY14" fmla="*/ 2174058 h 4150578"/>
                  <a:gd name="connsiteX15" fmla="*/ 2068585 w 4218987"/>
                  <a:gd name="connsiteY15" fmla="*/ 2576938 h 4150578"/>
                  <a:gd name="connsiteX16" fmla="*/ 2416619 w 4218987"/>
                  <a:gd name="connsiteY16" fmla="*/ 2679216 h 4150578"/>
                  <a:gd name="connsiteX17" fmla="*/ 2589184 w 4218987"/>
                  <a:gd name="connsiteY17" fmla="*/ 2613773 h 4150578"/>
                  <a:gd name="connsiteX18" fmla="*/ 2819784 w 4218987"/>
                  <a:gd name="connsiteY18" fmla="*/ 2825256 h 4150578"/>
                  <a:gd name="connsiteX19" fmla="*/ 2627084 w 4218987"/>
                  <a:gd name="connsiteY19" fmla="*/ 2774255 h 4150578"/>
                  <a:gd name="connsiteX20" fmla="*/ 2434618 w 4218987"/>
                  <a:gd name="connsiteY20" fmla="*/ 2965151 h 4150578"/>
                  <a:gd name="connsiteX21" fmla="*/ 2893365 w 4218987"/>
                  <a:gd name="connsiteY21" fmla="*/ 3086211 h 4150578"/>
                  <a:gd name="connsiteX22" fmla="*/ 3032143 w 4218987"/>
                  <a:gd name="connsiteY22" fmla="*/ 3020010 h 4150578"/>
                  <a:gd name="connsiteX23" fmla="*/ 3090634 w 4218987"/>
                  <a:gd name="connsiteY23" fmla="*/ 3073652 h 4150578"/>
                  <a:gd name="connsiteX24" fmla="*/ 3210914 w 4218987"/>
                  <a:gd name="connsiteY24" fmla="*/ 2942499 h 4150578"/>
                  <a:gd name="connsiteX25" fmla="*/ 3156792 w 4218987"/>
                  <a:gd name="connsiteY25" fmla="*/ 2892863 h 4150578"/>
                  <a:gd name="connsiteX26" fmla="*/ 3222229 w 4218987"/>
                  <a:gd name="connsiteY26" fmla="*/ 2744225 h 4150578"/>
                  <a:gd name="connsiteX27" fmla="*/ 3089478 w 4218987"/>
                  <a:gd name="connsiteY27" fmla="*/ 2297026 h 4150578"/>
                  <a:gd name="connsiteX28" fmla="*/ 3090209 w 4218987"/>
                  <a:gd name="connsiteY28" fmla="*/ 2296170 h 4150578"/>
                  <a:gd name="connsiteX29" fmla="*/ 3085067 w 4218987"/>
                  <a:gd name="connsiteY29" fmla="*/ 2292396 h 4150578"/>
                  <a:gd name="connsiteX30" fmla="*/ 3083320 w 4218987"/>
                  <a:gd name="connsiteY30" fmla="*/ 2290563 h 4150578"/>
                  <a:gd name="connsiteX31" fmla="*/ 3083018 w 4218987"/>
                  <a:gd name="connsiteY31" fmla="*/ 2290892 h 4150578"/>
                  <a:gd name="connsiteX32" fmla="*/ 2744891 w 4218987"/>
                  <a:gd name="connsiteY32" fmla="*/ 2204071 h 4150578"/>
                  <a:gd name="connsiteX33" fmla="*/ 2538260 w 4218987"/>
                  <a:gd name="connsiteY33" fmla="*/ 2325609 h 4150578"/>
                  <a:gd name="connsiteX34" fmla="*/ 2299616 w 4218987"/>
                  <a:gd name="connsiteY34" fmla="*/ 2106748 h 4150578"/>
                  <a:gd name="connsiteX35" fmla="*/ 2313553 w 4218987"/>
                  <a:gd name="connsiteY35" fmla="*/ 2100734 h 4150578"/>
                  <a:gd name="connsiteX36" fmla="*/ 2487357 w 4218987"/>
                  <a:gd name="connsiteY36" fmla="*/ 2146600 h 4150578"/>
                  <a:gd name="connsiteX37" fmla="*/ 2660620 w 4218987"/>
                  <a:gd name="connsiteY37" fmla="*/ 1974751 h 4150578"/>
                  <a:gd name="connsiteX38" fmla="*/ 2247647 w 4218987"/>
                  <a:gd name="connsiteY38" fmla="*/ 1865770 h 4150578"/>
                  <a:gd name="connsiteX39" fmla="*/ 2110842 w 4218987"/>
                  <a:gd name="connsiteY39" fmla="*/ 1933624 h 4150578"/>
                  <a:gd name="connsiteX40" fmla="*/ 2055263 w 4218987"/>
                  <a:gd name="connsiteY40" fmla="*/ 1882653 h 4150578"/>
                  <a:gd name="connsiteX41" fmla="*/ 1934983 w 4218987"/>
                  <a:gd name="connsiteY41" fmla="*/ 2013806 h 4150578"/>
                  <a:gd name="connsiteX42" fmla="*/ 1094802 w 4218987"/>
                  <a:gd name="connsiteY42" fmla="*/ 2356318 h 4150578"/>
                  <a:gd name="connsiteX43" fmla="*/ 2274949 w 4218987"/>
                  <a:gd name="connsiteY43" fmla="*/ 1078543 h 4150578"/>
                  <a:gd name="connsiteX44" fmla="*/ 3845776 w 4218987"/>
                  <a:gd name="connsiteY44" fmla="*/ 1367481 h 4150578"/>
                  <a:gd name="connsiteX45" fmla="*/ 3464840 w 4218987"/>
                  <a:gd name="connsiteY45" fmla="*/ 3291794 h 4150578"/>
                  <a:gd name="connsiteX46" fmla="*/ 1459992 w 4218987"/>
                  <a:gd name="connsiteY46" fmla="*/ 3819219 h 4150578"/>
                  <a:gd name="connsiteX47" fmla="*/ 1457332 w 4218987"/>
                  <a:gd name="connsiteY47" fmla="*/ 3815222 h 4150578"/>
                  <a:gd name="connsiteX48" fmla="*/ 1094802 w 4218987"/>
                  <a:gd name="connsiteY48" fmla="*/ 2356318 h 4150578"/>
                  <a:gd name="connsiteX49" fmla="*/ 859948 w 4218987"/>
                  <a:gd name="connsiteY49" fmla="*/ 2090521 h 4150578"/>
                  <a:gd name="connsiteX50" fmla="*/ 1963134 w 4218987"/>
                  <a:gd name="connsiteY50" fmla="*/ 887612 h 4150578"/>
                  <a:gd name="connsiteX51" fmla="*/ 2030962 w 4218987"/>
                  <a:gd name="connsiteY51" fmla="*/ 884679 h 4150578"/>
                  <a:gd name="connsiteX52" fmla="*/ 2172480 w 4218987"/>
                  <a:gd name="connsiteY52" fmla="*/ 1014464 h 4150578"/>
                  <a:gd name="connsiteX53" fmla="*/ 2175413 w 4218987"/>
                  <a:gd name="connsiteY53" fmla="*/ 1082292 h 4150578"/>
                  <a:gd name="connsiteX54" fmla="*/ 1072226 w 4218987"/>
                  <a:gd name="connsiteY54" fmla="*/ 2285201 h 4150578"/>
                  <a:gd name="connsiteX55" fmla="*/ 1004399 w 4218987"/>
                  <a:gd name="connsiteY55" fmla="*/ 2288134 h 4150578"/>
                  <a:gd name="connsiteX56" fmla="*/ 862881 w 4218987"/>
                  <a:gd name="connsiteY56" fmla="*/ 2158348 h 4150578"/>
                  <a:gd name="connsiteX57" fmla="*/ 859948 w 4218987"/>
                  <a:gd name="connsiteY57" fmla="*/ 2090521 h 4150578"/>
                  <a:gd name="connsiteX58" fmla="*/ 624244 w 4218987"/>
                  <a:gd name="connsiteY58" fmla="*/ 601993 h 4150578"/>
                  <a:gd name="connsiteX59" fmla="*/ 1246221 w 4218987"/>
                  <a:gd name="connsiteY59" fmla="*/ 505843 h 4150578"/>
                  <a:gd name="connsiteX60" fmla="*/ 1422930 w 4218987"/>
                  <a:gd name="connsiteY60" fmla="*/ 3446 h 4150578"/>
                  <a:gd name="connsiteX61" fmla="*/ 1885804 w 4218987"/>
                  <a:gd name="connsiteY61" fmla="*/ 837212 h 4150578"/>
                  <a:gd name="connsiteX62" fmla="*/ 846522 w 4218987"/>
                  <a:gd name="connsiteY62" fmla="*/ 1998625 h 4150578"/>
                  <a:gd name="connsiteX63" fmla="*/ 127757 w 4218987"/>
                  <a:gd name="connsiteY63" fmla="*/ 2027596 h 4150578"/>
                  <a:gd name="connsiteX64" fmla="*/ 448206 w 4218987"/>
                  <a:gd name="connsiteY64" fmla="*/ 1396940 h 4150578"/>
                  <a:gd name="connsiteX65" fmla="*/ 624244 w 4218987"/>
                  <a:gd name="connsiteY65" fmla="*/ 601993 h 4150578"/>
                  <a:gd name="connsiteX0" fmla="*/ 2726972 w 4218987"/>
                  <a:gd name="connsiteY0" fmla="*/ 2657094 h 4308996"/>
                  <a:gd name="connsiteX1" fmla="*/ 2785542 w 4218987"/>
                  <a:gd name="connsiteY1" fmla="*/ 2618215 h 4308996"/>
                  <a:gd name="connsiteX2" fmla="*/ 2903529 w 4218987"/>
                  <a:gd name="connsiteY2" fmla="*/ 2652368 h 4308996"/>
                  <a:gd name="connsiteX3" fmla="*/ 2958558 w 4218987"/>
                  <a:gd name="connsiteY3" fmla="*/ 2839695 h 4308996"/>
                  <a:gd name="connsiteX4" fmla="*/ 2951347 w 4218987"/>
                  <a:gd name="connsiteY4" fmla="*/ 2862868 h 4308996"/>
                  <a:gd name="connsiteX5" fmla="*/ 2726972 w 4218987"/>
                  <a:gd name="connsiteY5" fmla="*/ 2657094 h 4308996"/>
                  <a:gd name="connsiteX6" fmla="*/ 2187259 w 4218987"/>
                  <a:gd name="connsiteY6" fmla="*/ 2403586 h 4308996"/>
                  <a:gd name="connsiteX7" fmla="*/ 2388933 w 4218987"/>
                  <a:gd name="connsiteY7" fmla="*/ 2588542 h 4308996"/>
                  <a:gd name="connsiteX8" fmla="*/ 2386834 w 4218987"/>
                  <a:gd name="connsiteY8" fmla="*/ 2589073 h 4308996"/>
                  <a:gd name="connsiteX9" fmla="*/ 2230026 w 4218987"/>
                  <a:gd name="connsiteY9" fmla="*/ 2544057 h 4308996"/>
                  <a:gd name="connsiteX10" fmla="*/ 2228909 w 4218987"/>
                  <a:gd name="connsiteY10" fmla="*/ 2545382 h 4308996"/>
                  <a:gd name="connsiteX11" fmla="*/ 2187259 w 4218987"/>
                  <a:gd name="connsiteY11" fmla="*/ 2403586 h 4308996"/>
                  <a:gd name="connsiteX12" fmla="*/ 1934983 w 4218987"/>
                  <a:gd name="connsiteY12" fmla="*/ 2172224 h 4308996"/>
                  <a:gd name="connsiteX13" fmla="*/ 1993087 w 4218987"/>
                  <a:gd name="connsiteY13" fmla="*/ 2225511 h 4308996"/>
                  <a:gd name="connsiteX14" fmla="*/ 1941766 w 4218987"/>
                  <a:gd name="connsiteY14" fmla="*/ 2332476 h 4308996"/>
                  <a:gd name="connsiteX15" fmla="*/ 2068585 w 4218987"/>
                  <a:gd name="connsiteY15" fmla="*/ 2735356 h 4308996"/>
                  <a:gd name="connsiteX16" fmla="*/ 2416619 w 4218987"/>
                  <a:gd name="connsiteY16" fmla="*/ 2837634 h 4308996"/>
                  <a:gd name="connsiteX17" fmla="*/ 2589184 w 4218987"/>
                  <a:gd name="connsiteY17" fmla="*/ 2772191 h 4308996"/>
                  <a:gd name="connsiteX18" fmla="*/ 2819784 w 4218987"/>
                  <a:gd name="connsiteY18" fmla="*/ 2983674 h 4308996"/>
                  <a:gd name="connsiteX19" fmla="*/ 2627084 w 4218987"/>
                  <a:gd name="connsiteY19" fmla="*/ 2932673 h 4308996"/>
                  <a:gd name="connsiteX20" fmla="*/ 2434618 w 4218987"/>
                  <a:gd name="connsiteY20" fmla="*/ 3123569 h 4308996"/>
                  <a:gd name="connsiteX21" fmla="*/ 2893365 w 4218987"/>
                  <a:gd name="connsiteY21" fmla="*/ 3244629 h 4308996"/>
                  <a:gd name="connsiteX22" fmla="*/ 3032143 w 4218987"/>
                  <a:gd name="connsiteY22" fmla="*/ 3178428 h 4308996"/>
                  <a:gd name="connsiteX23" fmla="*/ 3090634 w 4218987"/>
                  <a:gd name="connsiteY23" fmla="*/ 3232070 h 4308996"/>
                  <a:gd name="connsiteX24" fmla="*/ 3210914 w 4218987"/>
                  <a:gd name="connsiteY24" fmla="*/ 3100917 h 4308996"/>
                  <a:gd name="connsiteX25" fmla="*/ 3156792 w 4218987"/>
                  <a:gd name="connsiteY25" fmla="*/ 3051281 h 4308996"/>
                  <a:gd name="connsiteX26" fmla="*/ 3222229 w 4218987"/>
                  <a:gd name="connsiteY26" fmla="*/ 2902643 h 4308996"/>
                  <a:gd name="connsiteX27" fmla="*/ 3089478 w 4218987"/>
                  <a:gd name="connsiteY27" fmla="*/ 2455444 h 4308996"/>
                  <a:gd name="connsiteX28" fmla="*/ 3090209 w 4218987"/>
                  <a:gd name="connsiteY28" fmla="*/ 2454588 h 4308996"/>
                  <a:gd name="connsiteX29" fmla="*/ 3085067 w 4218987"/>
                  <a:gd name="connsiteY29" fmla="*/ 2450814 h 4308996"/>
                  <a:gd name="connsiteX30" fmla="*/ 3083320 w 4218987"/>
                  <a:gd name="connsiteY30" fmla="*/ 2448981 h 4308996"/>
                  <a:gd name="connsiteX31" fmla="*/ 3083018 w 4218987"/>
                  <a:gd name="connsiteY31" fmla="*/ 2449310 h 4308996"/>
                  <a:gd name="connsiteX32" fmla="*/ 2744891 w 4218987"/>
                  <a:gd name="connsiteY32" fmla="*/ 2362489 h 4308996"/>
                  <a:gd name="connsiteX33" fmla="*/ 2538260 w 4218987"/>
                  <a:gd name="connsiteY33" fmla="*/ 2484027 h 4308996"/>
                  <a:gd name="connsiteX34" fmla="*/ 2299616 w 4218987"/>
                  <a:gd name="connsiteY34" fmla="*/ 2265166 h 4308996"/>
                  <a:gd name="connsiteX35" fmla="*/ 2313553 w 4218987"/>
                  <a:gd name="connsiteY35" fmla="*/ 2259152 h 4308996"/>
                  <a:gd name="connsiteX36" fmla="*/ 2487357 w 4218987"/>
                  <a:gd name="connsiteY36" fmla="*/ 2305018 h 4308996"/>
                  <a:gd name="connsiteX37" fmla="*/ 2660620 w 4218987"/>
                  <a:gd name="connsiteY37" fmla="*/ 2133169 h 4308996"/>
                  <a:gd name="connsiteX38" fmla="*/ 2247647 w 4218987"/>
                  <a:gd name="connsiteY38" fmla="*/ 2024188 h 4308996"/>
                  <a:gd name="connsiteX39" fmla="*/ 2110842 w 4218987"/>
                  <a:gd name="connsiteY39" fmla="*/ 2092042 h 4308996"/>
                  <a:gd name="connsiteX40" fmla="*/ 2055263 w 4218987"/>
                  <a:gd name="connsiteY40" fmla="*/ 2041071 h 4308996"/>
                  <a:gd name="connsiteX41" fmla="*/ 1934983 w 4218987"/>
                  <a:gd name="connsiteY41" fmla="*/ 2172224 h 4308996"/>
                  <a:gd name="connsiteX42" fmla="*/ 1094802 w 4218987"/>
                  <a:gd name="connsiteY42" fmla="*/ 2514736 h 4308996"/>
                  <a:gd name="connsiteX43" fmla="*/ 2274949 w 4218987"/>
                  <a:gd name="connsiteY43" fmla="*/ 1236961 h 4308996"/>
                  <a:gd name="connsiteX44" fmla="*/ 3845776 w 4218987"/>
                  <a:gd name="connsiteY44" fmla="*/ 1525899 h 4308996"/>
                  <a:gd name="connsiteX45" fmla="*/ 3464840 w 4218987"/>
                  <a:gd name="connsiteY45" fmla="*/ 3450212 h 4308996"/>
                  <a:gd name="connsiteX46" fmla="*/ 1459992 w 4218987"/>
                  <a:gd name="connsiteY46" fmla="*/ 3977637 h 4308996"/>
                  <a:gd name="connsiteX47" fmla="*/ 1457332 w 4218987"/>
                  <a:gd name="connsiteY47" fmla="*/ 3973640 h 4308996"/>
                  <a:gd name="connsiteX48" fmla="*/ 1094802 w 4218987"/>
                  <a:gd name="connsiteY48" fmla="*/ 2514736 h 4308996"/>
                  <a:gd name="connsiteX49" fmla="*/ 859948 w 4218987"/>
                  <a:gd name="connsiteY49" fmla="*/ 2248939 h 4308996"/>
                  <a:gd name="connsiteX50" fmla="*/ 1963134 w 4218987"/>
                  <a:gd name="connsiteY50" fmla="*/ 1046030 h 4308996"/>
                  <a:gd name="connsiteX51" fmla="*/ 2030962 w 4218987"/>
                  <a:gd name="connsiteY51" fmla="*/ 1043097 h 4308996"/>
                  <a:gd name="connsiteX52" fmla="*/ 2172480 w 4218987"/>
                  <a:gd name="connsiteY52" fmla="*/ 1172882 h 4308996"/>
                  <a:gd name="connsiteX53" fmla="*/ 2175413 w 4218987"/>
                  <a:gd name="connsiteY53" fmla="*/ 1240710 h 4308996"/>
                  <a:gd name="connsiteX54" fmla="*/ 1072226 w 4218987"/>
                  <a:gd name="connsiteY54" fmla="*/ 2443619 h 4308996"/>
                  <a:gd name="connsiteX55" fmla="*/ 1004399 w 4218987"/>
                  <a:gd name="connsiteY55" fmla="*/ 2446552 h 4308996"/>
                  <a:gd name="connsiteX56" fmla="*/ 862881 w 4218987"/>
                  <a:gd name="connsiteY56" fmla="*/ 2316766 h 4308996"/>
                  <a:gd name="connsiteX57" fmla="*/ 859948 w 4218987"/>
                  <a:gd name="connsiteY57" fmla="*/ 2248939 h 4308996"/>
                  <a:gd name="connsiteX58" fmla="*/ 624244 w 4218987"/>
                  <a:gd name="connsiteY58" fmla="*/ 760411 h 4308996"/>
                  <a:gd name="connsiteX59" fmla="*/ 1246221 w 4218987"/>
                  <a:gd name="connsiteY59" fmla="*/ 664261 h 4308996"/>
                  <a:gd name="connsiteX60" fmla="*/ 1422930 w 4218987"/>
                  <a:gd name="connsiteY60" fmla="*/ 161864 h 4308996"/>
                  <a:gd name="connsiteX61" fmla="*/ 1885804 w 4218987"/>
                  <a:gd name="connsiteY61" fmla="*/ 995630 h 4308996"/>
                  <a:gd name="connsiteX62" fmla="*/ 846522 w 4218987"/>
                  <a:gd name="connsiteY62" fmla="*/ 2157043 h 4308996"/>
                  <a:gd name="connsiteX63" fmla="*/ 127757 w 4218987"/>
                  <a:gd name="connsiteY63" fmla="*/ 2186014 h 4308996"/>
                  <a:gd name="connsiteX64" fmla="*/ 448206 w 4218987"/>
                  <a:gd name="connsiteY64" fmla="*/ 1555358 h 4308996"/>
                  <a:gd name="connsiteX65" fmla="*/ 624244 w 4218987"/>
                  <a:gd name="connsiteY65" fmla="*/ 760411 h 4308996"/>
                  <a:gd name="connsiteX0" fmla="*/ 2726972 w 4218987"/>
                  <a:gd name="connsiteY0" fmla="*/ 2714720 h 4366622"/>
                  <a:gd name="connsiteX1" fmla="*/ 2785542 w 4218987"/>
                  <a:gd name="connsiteY1" fmla="*/ 2675841 h 4366622"/>
                  <a:gd name="connsiteX2" fmla="*/ 2903529 w 4218987"/>
                  <a:gd name="connsiteY2" fmla="*/ 2709994 h 4366622"/>
                  <a:gd name="connsiteX3" fmla="*/ 2958558 w 4218987"/>
                  <a:gd name="connsiteY3" fmla="*/ 2897321 h 4366622"/>
                  <a:gd name="connsiteX4" fmla="*/ 2951347 w 4218987"/>
                  <a:gd name="connsiteY4" fmla="*/ 2920494 h 4366622"/>
                  <a:gd name="connsiteX5" fmla="*/ 2726972 w 4218987"/>
                  <a:gd name="connsiteY5" fmla="*/ 2714720 h 4366622"/>
                  <a:gd name="connsiteX6" fmla="*/ 2187259 w 4218987"/>
                  <a:gd name="connsiteY6" fmla="*/ 2461212 h 4366622"/>
                  <a:gd name="connsiteX7" fmla="*/ 2388933 w 4218987"/>
                  <a:gd name="connsiteY7" fmla="*/ 2646168 h 4366622"/>
                  <a:gd name="connsiteX8" fmla="*/ 2386834 w 4218987"/>
                  <a:gd name="connsiteY8" fmla="*/ 2646699 h 4366622"/>
                  <a:gd name="connsiteX9" fmla="*/ 2230026 w 4218987"/>
                  <a:gd name="connsiteY9" fmla="*/ 2601683 h 4366622"/>
                  <a:gd name="connsiteX10" fmla="*/ 2228909 w 4218987"/>
                  <a:gd name="connsiteY10" fmla="*/ 2603008 h 4366622"/>
                  <a:gd name="connsiteX11" fmla="*/ 2187259 w 4218987"/>
                  <a:gd name="connsiteY11" fmla="*/ 2461212 h 4366622"/>
                  <a:gd name="connsiteX12" fmla="*/ 1934983 w 4218987"/>
                  <a:gd name="connsiteY12" fmla="*/ 2229850 h 4366622"/>
                  <a:gd name="connsiteX13" fmla="*/ 1993087 w 4218987"/>
                  <a:gd name="connsiteY13" fmla="*/ 2283137 h 4366622"/>
                  <a:gd name="connsiteX14" fmla="*/ 1941766 w 4218987"/>
                  <a:gd name="connsiteY14" fmla="*/ 2390102 h 4366622"/>
                  <a:gd name="connsiteX15" fmla="*/ 2068585 w 4218987"/>
                  <a:gd name="connsiteY15" fmla="*/ 2792982 h 4366622"/>
                  <a:gd name="connsiteX16" fmla="*/ 2416619 w 4218987"/>
                  <a:gd name="connsiteY16" fmla="*/ 2895260 h 4366622"/>
                  <a:gd name="connsiteX17" fmla="*/ 2589184 w 4218987"/>
                  <a:gd name="connsiteY17" fmla="*/ 2829817 h 4366622"/>
                  <a:gd name="connsiteX18" fmla="*/ 2819784 w 4218987"/>
                  <a:gd name="connsiteY18" fmla="*/ 3041300 h 4366622"/>
                  <a:gd name="connsiteX19" fmla="*/ 2627084 w 4218987"/>
                  <a:gd name="connsiteY19" fmla="*/ 2990299 h 4366622"/>
                  <a:gd name="connsiteX20" fmla="*/ 2434618 w 4218987"/>
                  <a:gd name="connsiteY20" fmla="*/ 3181195 h 4366622"/>
                  <a:gd name="connsiteX21" fmla="*/ 2893365 w 4218987"/>
                  <a:gd name="connsiteY21" fmla="*/ 3302255 h 4366622"/>
                  <a:gd name="connsiteX22" fmla="*/ 3032143 w 4218987"/>
                  <a:gd name="connsiteY22" fmla="*/ 3236054 h 4366622"/>
                  <a:gd name="connsiteX23" fmla="*/ 3090634 w 4218987"/>
                  <a:gd name="connsiteY23" fmla="*/ 3289696 h 4366622"/>
                  <a:gd name="connsiteX24" fmla="*/ 3210914 w 4218987"/>
                  <a:gd name="connsiteY24" fmla="*/ 3158543 h 4366622"/>
                  <a:gd name="connsiteX25" fmla="*/ 3156792 w 4218987"/>
                  <a:gd name="connsiteY25" fmla="*/ 3108907 h 4366622"/>
                  <a:gd name="connsiteX26" fmla="*/ 3222229 w 4218987"/>
                  <a:gd name="connsiteY26" fmla="*/ 2960269 h 4366622"/>
                  <a:gd name="connsiteX27" fmla="*/ 3089478 w 4218987"/>
                  <a:gd name="connsiteY27" fmla="*/ 2513070 h 4366622"/>
                  <a:gd name="connsiteX28" fmla="*/ 3090209 w 4218987"/>
                  <a:gd name="connsiteY28" fmla="*/ 2512214 h 4366622"/>
                  <a:gd name="connsiteX29" fmla="*/ 3085067 w 4218987"/>
                  <a:gd name="connsiteY29" fmla="*/ 2508440 h 4366622"/>
                  <a:gd name="connsiteX30" fmla="*/ 3083320 w 4218987"/>
                  <a:gd name="connsiteY30" fmla="*/ 2506607 h 4366622"/>
                  <a:gd name="connsiteX31" fmla="*/ 3083018 w 4218987"/>
                  <a:gd name="connsiteY31" fmla="*/ 2506936 h 4366622"/>
                  <a:gd name="connsiteX32" fmla="*/ 2744891 w 4218987"/>
                  <a:gd name="connsiteY32" fmla="*/ 2420115 h 4366622"/>
                  <a:gd name="connsiteX33" fmla="*/ 2538260 w 4218987"/>
                  <a:gd name="connsiteY33" fmla="*/ 2541653 h 4366622"/>
                  <a:gd name="connsiteX34" fmla="*/ 2299616 w 4218987"/>
                  <a:gd name="connsiteY34" fmla="*/ 2322792 h 4366622"/>
                  <a:gd name="connsiteX35" fmla="*/ 2313553 w 4218987"/>
                  <a:gd name="connsiteY35" fmla="*/ 2316778 h 4366622"/>
                  <a:gd name="connsiteX36" fmla="*/ 2487357 w 4218987"/>
                  <a:gd name="connsiteY36" fmla="*/ 2362644 h 4366622"/>
                  <a:gd name="connsiteX37" fmla="*/ 2660620 w 4218987"/>
                  <a:gd name="connsiteY37" fmla="*/ 2190795 h 4366622"/>
                  <a:gd name="connsiteX38" fmla="*/ 2247647 w 4218987"/>
                  <a:gd name="connsiteY38" fmla="*/ 2081814 h 4366622"/>
                  <a:gd name="connsiteX39" fmla="*/ 2110842 w 4218987"/>
                  <a:gd name="connsiteY39" fmla="*/ 2149668 h 4366622"/>
                  <a:gd name="connsiteX40" fmla="*/ 2055263 w 4218987"/>
                  <a:gd name="connsiteY40" fmla="*/ 2098697 h 4366622"/>
                  <a:gd name="connsiteX41" fmla="*/ 1934983 w 4218987"/>
                  <a:gd name="connsiteY41" fmla="*/ 2229850 h 4366622"/>
                  <a:gd name="connsiteX42" fmla="*/ 1094802 w 4218987"/>
                  <a:gd name="connsiteY42" fmla="*/ 2572362 h 4366622"/>
                  <a:gd name="connsiteX43" fmla="*/ 2274949 w 4218987"/>
                  <a:gd name="connsiteY43" fmla="*/ 1294587 h 4366622"/>
                  <a:gd name="connsiteX44" fmla="*/ 3845776 w 4218987"/>
                  <a:gd name="connsiteY44" fmla="*/ 1583525 h 4366622"/>
                  <a:gd name="connsiteX45" fmla="*/ 3464840 w 4218987"/>
                  <a:gd name="connsiteY45" fmla="*/ 3507838 h 4366622"/>
                  <a:gd name="connsiteX46" fmla="*/ 1459992 w 4218987"/>
                  <a:gd name="connsiteY46" fmla="*/ 4035263 h 4366622"/>
                  <a:gd name="connsiteX47" fmla="*/ 1457332 w 4218987"/>
                  <a:gd name="connsiteY47" fmla="*/ 4031266 h 4366622"/>
                  <a:gd name="connsiteX48" fmla="*/ 1094802 w 4218987"/>
                  <a:gd name="connsiteY48" fmla="*/ 2572362 h 4366622"/>
                  <a:gd name="connsiteX49" fmla="*/ 859948 w 4218987"/>
                  <a:gd name="connsiteY49" fmla="*/ 2306565 h 4366622"/>
                  <a:gd name="connsiteX50" fmla="*/ 1963134 w 4218987"/>
                  <a:gd name="connsiteY50" fmla="*/ 1103656 h 4366622"/>
                  <a:gd name="connsiteX51" fmla="*/ 2030962 w 4218987"/>
                  <a:gd name="connsiteY51" fmla="*/ 1100723 h 4366622"/>
                  <a:gd name="connsiteX52" fmla="*/ 2172480 w 4218987"/>
                  <a:gd name="connsiteY52" fmla="*/ 1230508 h 4366622"/>
                  <a:gd name="connsiteX53" fmla="*/ 2175413 w 4218987"/>
                  <a:gd name="connsiteY53" fmla="*/ 1298336 h 4366622"/>
                  <a:gd name="connsiteX54" fmla="*/ 1072226 w 4218987"/>
                  <a:gd name="connsiteY54" fmla="*/ 2501245 h 4366622"/>
                  <a:gd name="connsiteX55" fmla="*/ 1004399 w 4218987"/>
                  <a:gd name="connsiteY55" fmla="*/ 2504178 h 4366622"/>
                  <a:gd name="connsiteX56" fmla="*/ 862881 w 4218987"/>
                  <a:gd name="connsiteY56" fmla="*/ 2374392 h 4366622"/>
                  <a:gd name="connsiteX57" fmla="*/ 859948 w 4218987"/>
                  <a:gd name="connsiteY57" fmla="*/ 2306565 h 4366622"/>
                  <a:gd name="connsiteX58" fmla="*/ 624244 w 4218987"/>
                  <a:gd name="connsiteY58" fmla="*/ 818037 h 4366622"/>
                  <a:gd name="connsiteX59" fmla="*/ 1246221 w 4218987"/>
                  <a:gd name="connsiteY59" fmla="*/ 721887 h 4366622"/>
                  <a:gd name="connsiteX60" fmla="*/ 1422930 w 4218987"/>
                  <a:gd name="connsiteY60" fmla="*/ 219490 h 4366622"/>
                  <a:gd name="connsiteX61" fmla="*/ 1885804 w 4218987"/>
                  <a:gd name="connsiteY61" fmla="*/ 1053256 h 4366622"/>
                  <a:gd name="connsiteX62" fmla="*/ 846522 w 4218987"/>
                  <a:gd name="connsiteY62" fmla="*/ 2214669 h 4366622"/>
                  <a:gd name="connsiteX63" fmla="*/ 127757 w 4218987"/>
                  <a:gd name="connsiteY63" fmla="*/ 2243640 h 4366622"/>
                  <a:gd name="connsiteX64" fmla="*/ 448206 w 4218987"/>
                  <a:gd name="connsiteY64" fmla="*/ 1612984 h 4366622"/>
                  <a:gd name="connsiteX65" fmla="*/ 624244 w 4218987"/>
                  <a:gd name="connsiteY65" fmla="*/ 818037 h 4366622"/>
                  <a:gd name="connsiteX0" fmla="*/ 2726972 w 4218987"/>
                  <a:gd name="connsiteY0" fmla="*/ 2679961 h 4331863"/>
                  <a:gd name="connsiteX1" fmla="*/ 2785542 w 4218987"/>
                  <a:gd name="connsiteY1" fmla="*/ 2641082 h 4331863"/>
                  <a:gd name="connsiteX2" fmla="*/ 2903529 w 4218987"/>
                  <a:gd name="connsiteY2" fmla="*/ 2675235 h 4331863"/>
                  <a:gd name="connsiteX3" fmla="*/ 2958558 w 4218987"/>
                  <a:gd name="connsiteY3" fmla="*/ 2862562 h 4331863"/>
                  <a:gd name="connsiteX4" fmla="*/ 2951347 w 4218987"/>
                  <a:gd name="connsiteY4" fmla="*/ 2885735 h 4331863"/>
                  <a:gd name="connsiteX5" fmla="*/ 2726972 w 4218987"/>
                  <a:gd name="connsiteY5" fmla="*/ 2679961 h 4331863"/>
                  <a:gd name="connsiteX6" fmla="*/ 2187259 w 4218987"/>
                  <a:gd name="connsiteY6" fmla="*/ 2426453 h 4331863"/>
                  <a:gd name="connsiteX7" fmla="*/ 2388933 w 4218987"/>
                  <a:gd name="connsiteY7" fmla="*/ 2611409 h 4331863"/>
                  <a:gd name="connsiteX8" fmla="*/ 2386834 w 4218987"/>
                  <a:gd name="connsiteY8" fmla="*/ 2611940 h 4331863"/>
                  <a:gd name="connsiteX9" fmla="*/ 2230026 w 4218987"/>
                  <a:gd name="connsiteY9" fmla="*/ 2566924 h 4331863"/>
                  <a:gd name="connsiteX10" fmla="*/ 2228909 w 4218987"/>
                  <a:gd name="connsiteY10" fmla="*/ 2568249 h 4331863"/>
                  <a:gd name="connsiteX11" fmla="*/ 2187259 w 4218987"/>
                  <a:gd name="connsiteY11" fmla="*/ 2426453 h 4331863"/>
                  <a:gd name="connsiteX12" fmla="*/ 1934983 w 4218987"/>
                  <a:gd name="connsiteY12" fmla="*/ 2195091 h 4331863"/>
                  <a:gd name="connsiteX13" fmla="*/ 1993087 w 4218987"/>
                  <a:gd name="connsiteY13" fmla="*/ 2248378 h 4331863"/>
                  <a:gd name="connsiteX14" fmla="*/ 1941766 w 4218987"/>
                  <a:gd name="connsiteY14" fmla="*/ 2355343 h 4331863"/>
                  <a:gd name="connsiteX15" fmla="*/ 2068585 w 4218987"/>
                  <a:gd name="connsiteY15" fmla="*/ 2758223 h 4331863"/>
                  <a:gd name="connsiteX16" fmla="*/ 2416619 w 4218987"/>
                  <a:gd name="connsiteY16" fmla="*/ 2860501 h 4331863"/>
                  <a:gd name="connsiteX17" fmla="*/ 2589184 w 4218987"/>
                  <a:gd name="connsiteY17" fmla="*/ 2795058 h 4331863"/>
                  <a:gd name="connsiteX18" fmla="*/ 2819784 w 4218987"/>
                  <a:gd name="connsiteY18" fmla="*/ 3006541 h 4331863"/>
                  <a:gd name="connsiteX19" fmla="*/ 2627084 w 4218987"/>
                  <a:gd name="connsiteY19" fmla="*/ 2955540 h 4331863"/>
                  <a:gd name="connsiteX20" fmla="*/ 2434618 w 4218987"/>
                  <a:gd name="connsiteY20" fmla="*/ 3146436 h 4331863"/>
                  <a:gd name="connsiteX21" fmla="*/ 2893365 w 4218987"/>
                  <a:gd name="connsiteY21" fmla="*/ 3267496 h 4331863"/>
                  <a:gd name="connsiteX22" fmla="*/ 3032143 w 4218987"/>
                  <a:gd name="connsiteY22" fmla="*/ 3201295 h 4331863"/>
                  <a:gd name="connsiteX23" fmla="*/ 3090634 w 4218987"/>
                  <a:gd name="connsiteY23" fmla="*/ 3254937 h 4331863"/>
                  <a:gd name="connsiteX24" fmla="*/ 3210914 w 4218987"/>
                  <a:gd name="connsiteY24" fmla="*/ 3123784 h 4331863"/>
                  <a:gd name="connsiteX25" fmla="*/ 3156792 w 4218987"/>
                  <a:gd name="connsiteY25" fmla="*/ 3074148 h 4331863"/>
                  <a:gd name="connsiteX26" fmla="*/ 3222229 w 4218987"/>
                  <a:gd name="connsiteY26" fmla="*/ 2925510 h 4331863"/>
                  <a:gd name="connsiteX27" fmla="*/ 3089478 w 4218987"/>
                  <a:gd name="connsiteY27" fmla="*/ 2478311 h 4331863"/>
                  <a:gd name="connsiteX28" fmla="*/ 3090209 w 4218987"/>
                  <a:gd name="connsiteY28" fmla="*/ 2477455 h 4331863"/>
                  <a:gd name="connsiteX29" fmla="*/ 3085067 w 4218987"/>
                  <a:gd name="connsiteY29" fmla="*/ 2473681 h 4331863"/>
                  <a:gd name="connsiteX30" fmla="*/ 3083320 w 4218987"/>
                  <a:gd name="connsiteY30" fmla="*/ 2471848 h 4331863"/>
                  <a:gd name="connsiteX31" fmla="*/ 3083018 w 4218987"/>
                  <a:gd name="connsiteY31" fmla="*/ 2472177 h 4331863"/>
                  <a:gd name="connsiteX32" fmla="*/ 2744891 w 4218987"/>
                  <a:gd name="connsiteY32" fmla="*/ 2385356 h 4331863"/>
                  <a:gd name="connsiteX33" fmla="*/ 2538260 w 4218987"/>
                  <a:gd name="connsiteY33" fmla="*/ 2506894 h 4331863"/>
                  <a:gd name="connsiteX34" fmla="*/ 2299616 w 4218987"/>
                  <a:gd name="connsiteY34" fmla="*/ 2288033 h 4331863"/>
                  <a:gd name="connsiteX35" fmla="*/ 2313553 w 4218987"/>
                  <a:gd name="connsiteY35" fmla="*/ 2282019 h 4331863"/>
                  <a:gd name="connsiteX36" fmla="*/ 2487357 w 4218987"/>
                  <a:gd name="connsiteY36" fmla="*/ 2327885 h 4331863"/>
                  <a:gd name="connsiteX37" fmla="*/ 2660620 w 4218987"/>
                  <a:gd name="connsiteY37" fmla="*/ 2156036 h 4331863"/>
                  <a:gd name="connsiteX38" fmla="*/ 2247647 w 4218987"/>
                  <a:gd name="connsiteY38" fmla="*/ 2047055 h 4331863"/>
                  <a:gd name="connsiteX39" fmla="*/ 2110842 w 4218987"/>
                  <a:gd name="connsiteY39" fmla="*/ 2114909 h 4331863"/>
                  <a:gd name="connsiteX40" fmla="*/ 2055263 w 4218987"/>
                  <a:gd name="connsiteY40" fmla="*/ 2063938 h 4331863"/>
                  <a:gd name="connsiteX41" fmla="*/ 1934983 w 4218987"/>
                  <a:gd name="connsiteY41" fmla="*/ 2195091 h 4331863"/>
                  <a:gd name="connsiteX42" fmla="*/ 1094802 w 4218987"/>
                  <a:gd name="connsiteY42" fmla="*/ 2537603 h 4331863"/>
                  <a:gd name="connsiteX43" fmla="*/ 2274949 w 4218987"/>
                  <a:gd name="connsiteY43" fmla="*/ 1259828 h 4331863"/>
                  <a:gd name="connsiteX44" fmla="*/ 3845776 w 4218987"/>
                  <a:gd name="connsiteY44" fmla="*/ 1548766 h 4331863"/>
                  <a:gd name="connsiteX45" fmla="*/ 3464840 w 4218987"/>
                  <a:gd name="connsiteY45" fmla="*/ 3473079 h 4331863"/>
                  <a:gd name="connsiteX46" fmla="*/ 1459992 w 4218987"/>
                  <a:gd name="connsiteY46" fmla="*/ 4000504 h 4331863"/>
                  <a:gd name="connsiteX47" fmla="*/ 1457332 w 4218987"/>
                  <a:gd name="connsiteY47" fmla="*/ 3996507 h 4331863"/>
                  <a:gd name="connsiteX48" fmla="*/ 1094802 w 4218987"/>
                  <a:gd name="connsiteY48" fmla="*/ 2537603 h 4331863"/>
                  <a:gd name="connsiteX49" fmla="*/ 859948 w 4218987"/>
                  <a:gd name="connsiteY49" fmla="*/ 2271806 h 4331863"/>
                  <a:gd name="connsiteX50" fmla="*/ 1963134 w 4218987"/>
                  <a:gd name="connsiteY50" fmla="*/ 1068897 h 4331863"/>
                  <a:gd name="connsiteX51" fmla="*/ 2030962 w 4218987"/>
                  <a:gd name="connsiteY51" fmla="*/ 1065964 h 4331863"/>
                  <a:gd name="connsiteX52" fmla="*/ 2172480 w 4218987"/>
                  <a:gd name="connsiteY52" fmla="*/ 1195749 h 4331863"/>
                  <a:gd name="connsiteX53" fmla="*/ 2175413 w 4218987"/>
                  <a:gd name="connsiteY53" fmla="*/ 1263577 h 4331863"/>
                  <a:gd name="connsiteX54" fmla="*/ 1072226 w 4218987"/>
                  <a:gd name="connsiteY54" fmla="*/ 2466486 h 4331863"/>
                  <a:gd name="connsiteX55" fmla="*/ 1004399 w 4218987"/>
                  <a:gd name="connsiteY55" fmla="*/ 2469419 h 4331863"/>
                  <a:gd name="connsiteX56" fmla="*/ 862881 w 4218987"/>
                  <a:gd name="connsiteY56" fmla="*/ 2339633 h 4331863"/>
                  <a:gd name="connsiteX57" fmla="*/ 859948 w 4218987"/>
                  <a:gd name="connsiteY57" fmla="*/ 2271806 h 4331863"/>
                  <a:gd name="connsiteX58" fmla="*/ 624244 w 4218987"/>
                  <a:gd name="connsiteY58" fmla="*/ 783278 h 4331863"/>
                  <a:gd name="connsiteX59" fmla="*/ 1246221 w 4218987"/>
                  <a:gd name="connsiteY59" fmla="*/ 687128 h 4331863"/>
                  <a:gd name="connsiteX60" fmla="*/ 1422930 w 4218987"/>
                  <a:gd name="connsiteY60" fmla="*/ 184731 h 4331863"/>
                  <a:gd name="connsiteX61" fmla="*/ 1885804 w 4218987"/>
                  <a:gd name="connsiteY61" fmla="*/ 1018497 h 4331863"/>
                  <a:gd name="connsiteX62" fmla="*/ 846522 w 4218987"/>
                  <a:gd name="connsiteY62" fmla="*/ 2179910 h 4331863"/>
                  <a:gd name="connsiteX63" fmla="*/ 127757 w 4218987"/>
                  <a:gd name="connsiteY63" fmla="*/ 2208881 h 4331863"/>
                  <a:gd name="connsiteX64" fmla="*/ 448206 w 4218987"/>
                  <a:gd name="connsiteY64" fmla="*/ 1578225 h 4331863"/>
                  <a:gd name="connsiteX65" fmla="*/ 624244 w 4218987"/>
                  <a:gd name="connsiteY65" fmla="*/ 783278 h 4331863"/>
                  <a:gd name="connsiteX0" fmla="*/ 2726972 w 4218987"/>
                  <a:gd name="connsiteY0" fmla="*/ 2700941 h 4352843"/>
                  <a:gd name="connsiteX1" fmla="*/ 2785542 w 4218987"/>
                  <a:gd name="connsiteY1" fmla="*/ 2662062 h 4352843"/>
                  <a:gd name="connsiteX2" fmla="*/ 2903529 w 4218987"/>
                  <a:gd name="connsiteY2" fmla="*/ 2696215 h 4352843"/>
                  <a:gd name="connsiteX3" fmla="*/ 2958558 w 4218987"/>
                  <a:gd name="connsiteY3" fmla="*/ 2883542 h 4352843"/>
                  <a:gd name="connsiteX4" fmla="*/ 2951347 w 4218987"/>
                  <a:gd name="connsiteY4" fmla="*/ 2906715 h 4352843"/>
                  <a:gd name="connsiteX5" fmla="*/ 2726972 w 4218987"/>
                  <a:gd name="connsiteY5" fmla="*/ 2700941 h 4352843"/>
                  <a:gd name="connsiteX6" fmla="*/ 2187259 w 4218987"/>
                  <a:gd name="connsiteY6" fmla="*/ 2447433 h 4352843"/>
                  <a:gd name="connsiteX7" fmla="*/ 2388933 w 4218987"/>
                  <a:gd name="connsiteY7" fmla="*/ 2632389 h 4352843"/>
                  <a:gd name="connsiteX8" fmla="*/ 2386834 w 4218987"/>
                  <a:gd name="connsiteY8" fmla="*/ 2632920 h 4352843"/>
                  <a:gd name="connsiteX9" fmla="*/ 2230026 w 4218987"/>
                  <a:gd name="connsiteY9" fmla="*/ 2587904 h 4352843"/>
                  <a:gd name="connsiteX10" fmla="*/ 2228909 w 4218987"/>
                  <a:gd name="connsiteY10" fmla="*/ 2589229 h 4352843"/>
                  <a:gd name="connsiteX11" fmla="*/ 2187259 w 4218987"/>
                  <a:gd name="connsiteY11" fmla="*/ 2447433 h 4352843"/>
                  <a:gd name="connsiteX12" fmla="*/ 1934983 w 4218987"/>
                  <a:gd name="connsiteY12" fmla="*/ 2216071 h 4352843"/>
                  <a:gd name="connsiteX13" fmla="*/ 1993087 w 4218987"/>
                  <a:gd name="connsiteY13" fmla="*/ 2269358 h 4352843"/>
                  <a:gd name="connsiteX14" fmla="*/ 1941766 w 4218987"/>
                  <a:gd name="connsiteY14" fmla="*/ 2376323 h 4352843"/>
                  <a:gd name="connsiteX15" fmla="*/ 2068585 w 4218987"/>
                  <a:gd name="connsiteY15" fmla="*/ 2779203 h 4352843"/>
                  <a:gd name="connsiteX16" fmla="*/ 2416619 w 4218987"/>
                  <a:gd name="connsiteY16" fmla="*/ 2881481 h 4352843"/>
                  <a:gd name="connsiteX17" fmla="*/ 2589184 w 4218987"/>
                  <a:gd name="connsiteY17" fmla="*/ 2816038 h 4352843"/>
                  <a:gd name="connsiteX18" fmla="*/ 2819784 w 4218987"/>
                  <a:gd name="connsiteY18" fmla="*/ 3027521 h 4352843"/>
                  <a:gd name="connsiteX19" fmla="*/ 2627084 w 4218987"/>
                  <a:gd name="connsiteY19" fmla="*/ 2976520 h 4352843"/>
                  <a:gd name="connsiteX20" fmla="*/ 2434618 w 4218987"/>
                  <a:gd name="connsiteY20" fmla="*/ 3167416 h 4352843"/>
                  <a:gd name="connsiteX21" fmla="*/ 2893365 w 4218987"/>
                  <a:gd name="connsiteY21" fmla="*/ 3288476 h 4352843"/>
                  <a:gd name="connsiteX22" fmla="*/ 3032143 w 4218987"/>
                  <a:gd name="connsiteY22" fmla="*/ 3222275 h 4352843"/>
                  <a:gd name="connsiteX23" fmla="*/ 3090634 w 4218987"/>
                  <a:gd name="connsiteY23" fmla="*/ 3275917 h 4352843"/>
                  <a:gd name="connsiteX24" fmla="*/ 3210914 w 4218987"/>
                  <a:gd name="connsiteY24" fmla="*/ 3144764 h 4352843"/>
                  <a:gd name="connsiteX25" fmla="*/ 3156792 w 4218987"/>
                  <a:gd name="connsiteY25" fmla="*/ 3095128 h 4352843"/>
                  <a:gd name="connsiteX26" fmla="*/ 3222229 w 4218987"/>
                  <a:gd name="connsiteY26" fmla="*/ 2946490 h 4352843"/>
                  <a:gd name="connsiteX27" fmla="*/ 3089478 w 4218987"/>
                  <a:gd name="connsiteY27" fmla="*/ 2499291 h 4352843"/>
                  <a:gd name="connsiteX28" fmla="*/ 3090209 w 4218987"/>
                  <a:gd name="connsiteY28" fmla="*/ 2498435 h 4352843"/>
                  <a:gd name="connsiteX29" fmla="*/ 3085067 w 4218987"/>
                  <a:gd name="connsiteY29" fmla="*/ 2494661 h 4352843"/>
                  <a:gd name="connsiteX30" fmla="*/ 3083320 w 4218987"/>
                  <a:gd name="connsiteY30" fmla="*/ 2492828 h 4352843"/>
                  <a:gd name="connsiteX31" fmla="*/ 3083018 w 4218987"/>
                  <a:gd name="connsiteY31" fmla="*/ 2493157 h 4352843"/>
                  <a:gd name="connsiteX32" fmla="*/ 2744891 w 4218987"/>
                  <a:gd name="connsiteY32" fmla="*/ 2406336 h 4352843"/>
                  <a:gd name="connsiteX33" fmla="*/ 2538260 w 4218987"/>
                  <a:gd name="connsiteY33" fmla="*/ 2527874 h 4352843"/>
                  <a:gd name="connsiteX34" fmla="*/ 2299616 w 4218987"/>
                  <a:gd name="connsiteY34" fmla="*/ 2309013 h 4352843"/>
                  <a:gd name="connsiteX35" fmla="*/ 2313553 w 4218987"/>
                  <a:gd name="connsiteY35" fmla="*/ 2302999 h 4352843"/>
                  <a:gd name="connsiteX36" fmla="*/ 2487357 w 4218987"/>
                  <a:gd name="connsiteY36" fmla="*/ 2348865 h 4352843"/>
                  <a:gd name="connsiteX37" fmla="*/ 2660620 w 4218987"/>
                  <a:gd name="connsiteY37" fmla="*/ 2177016 h 4352843"/>
                  <a:gd name="connsiteX38" fmla="*/ 2247647 w 4218987"/>
                  <a:gd name="connsiteY38" fmla="*/ 2068035 h 4352843"/>
                  <a:gd name="connsiteX39" fmla="*/ 2110842 w 4218987"/>
                  <a:gd name="connsiteY39" fmla="*/ 2135889 h 4352843"/>
                  <a:gd name="connsiteX40" fmla="*/ 2055263 w 4218987"/>
                  <a:gd name="connsiteY40" fmla="*/ 2084918 h 4352843"/>
                  <a:gd name="connsiteX41" fmla="*/ 1934983 w 4218987"/>
                  <a:gd name="connsiteY41" fmla="*/ 2216071 h 4352843"/>
                  <a:gd name="connsiteX42" fmla="*/ 1094802 w 4218987"/>
                  <a:gd name="connsiteY42" fmla="*/ 2558583 h 4352843"/>
                  <a:gd name="connsiteX43" fmla="*/ 2274949 w 4218987"/>
                  <a:gd name="connsiteY43" fmla="*/ 1280808 h 4352843"/>
                  <a:gd name="connsiteX44" fmla="*/ 3845776 w 4218987"/>
                  <a:gd name="connsiteY44" fmla="*/ 1569746 h 4352843"/>
                  <a:gd name="connsiteX45" fmla="*/ 3464840 w 4218987"/>
                  <a:gd name="connsiteY45" fmla="*/ 3494059 h 4352843"/>
                  <a:gd name="connsiteX46" fmla="*/ 1459992 w 4218987"/>
                  <a:gd name="connsiteY46" fmla="*/ 4021484 h 4352843"/>
                  <a:gd name="connsiteX47" fmla="*/ 1457332 w 4218987"/>
                  <a:gd name="connsiteY47" fmla="*/ 4017487 h 4352843"/>
                  <a:gd name="connsiteX48" fmla="*/ 1094802 w 4218987"/>
                  <a:gd name="connsiteY48" fmla="*/ 2558583 h 4352843"/>
                  <a:gd name="connsiteX49" fmla="*/ 859948 w 4218987"/>
                  <a:gd name="connsiteY49" fmla="*/ 2292786 h 4352843"/>
                  <a:gd name="connsiteX50" fmla="*/ 1963134 w 4218987"/>
                  <a:gd name="connsiteY50" fmla="*/ 1089877 h 4352843"/>
                  <a:gd name="connsiteX51" fmla="*/ 2030962 w 4218987"/>
                  <a:gd name="connsiteY51" fmla="*/ 1086944 h 4352843"/>
                  <a:gd name="connsiteX52" fmla="*/ 2172480 w 4218987"/>
                  <a:gd name="connsiteY52" fmla="*/ 1216729 h 4352843"/>
                  <a:gd name="connsiteX53" fmla="*/ 2175413 w 4218987"/>
                  <a:gd name="connsiteY53" fmla="*/ 1284557 h 4352843"/>
                  <a:gd name="connsiteX54" fmla="*/ 1072226 w 4218987"/>
                  <a:gd name="connsiteY54" fmla="*/ 2487466 h 4352843"/>
                  <a:gd name="connsiteX55" fmla="*/ 1004399 w 4218987"/>
                  <a:gd name="connsiteY55" fmla="*/ 2490399 h 4352843"/>
                  <a:gd name="connsiteX56" fmla="*/ 862881 w 4218987"/>
                  <a:gd name="connsiteY56" fmla="*/ 2360613 h 4352843"/>
                  <a:gd name="connsiteX57" fmla="*/ 859948 w 4218987"/>
                  <a:gd name="connsiteY57" fmla="*/ 2292786 h 4352843"/>
                  <a:gd name="connsiteX58" fmla="*/ 624244 w 4218987"/>
                  <a:gd name="connsiteY58" fmla="*/ 804258 h 4352843"/>
                  <a:gd name="connsiteX59" fmla="*/ 1246221 w 4218987"/>
                  <a:gd name="connsiteY59" fmla="*/ 708108 h 4352843"/>
                  <a:gd name="connsiteX60" fmla="*/ 1422930 w 4218987"/>
                  <a:gd name="connsiteY60" fmla="*/ 205711 h 4352843"/>
                  <a:gd name="connsiteX61" fmla="*/ 1885804 w 4218987"/>
                  <a:gd name="connsiteY61" fmla="*/ 1039477 h 4352843"/>
                  <a:gd name="connsiteX62" fmla="*/ 846522 w 4218987"/>
                  <a:gd name="connsiteY62" fmla="*/ 2200890 h 4352843"/>
                  <a:gd name="connsiteX63" fmla="*/ 127757 w 4218987"/>
                  <a:gd name="connsiteY63" fmla="*/ 2229861 h 4352843"/>
                  <a:gd name="connsiteX64" fmla="*/ 448206 w 4218987"/>
                  <a:gd name="connsiteY64" fmla="*/ 1599205 h 4352843"/>
                  <a:gd name="connsiteX65" fmla="*/ 624244 w 4218987"/>
                  <a:gd name="connsiteY65" fmla="*/ 804258 h 4352843"/>
                  <a:gd name="connsiteX0" fmla="*/ 2726972 w 4218987"/>
                  <a:gd name="connsiteY0" fmla="*/ 2700941 h 4352843"/>
                  <a:gd name="connsiteX1" fmla="*/ 2785542 w 4218987"/>
                  <a:gd name="connsiteY1" fmla="*/ 2662062 h 4352843"/>
                  <a:gd name="connsiteX2" fmla="*/ 2903529 w 4218987"/>
                  <a:gd name="connsiteY2" fmla="*/ 2696215 h 4352843"/>
                  <a:gd name="connsiteX3" fmla="*/ 2958558 w 4218987"/>
                  <a:gd name="connsiteY3" fmla="*/ 2883542 h 4352843"/>
                  <a:gd name="connsiteX4" fmla="*/ 2951347 w 4218987"/>
                  <a:gd name="connsiteY4" fmla="*/ 2906715 h 4352843"/>
                  <a:gd name="connsiteX5" fmla="*/ 2726972 w 4218987"/>
                  <a:gd name="connsiteY5" fmla="*/ 2700941 h 4352843"/>
                  <a:gd name="connsiteX6" fmla="*/ 2187259 w 4218987"/>
                  <a:gd name="connsiteY6" fmla="*/ 2447433 h 4352843"/>
                  <a:gd name="connsiteX7" fmla="*/ 2388933 w 4218987"/>
                  <a:gd name="connsiteY7" fmla="*/ 2632389 h 4352843"/>
                  <a:gd name="connsiteX8" fmla="*/ 2386834 w 4218987"/>
                  <a:gd name="connsiteY8" fmla="*/ 2632920 h 4352843"/>
                  <a:gd name="connsiteX9" fmla="*/ 2230026 w 4218987"/>
                  <a:gd name="connsiteY9" fmla="*/ 2587904 h 4352843"/>
                  <a:gd name="connsiteX10" fmla="*/ 2228909 w 4218987"/>
                  <a:gd name="connsiteY10" fmla="*/ 2589229 h 4352843"/>
                  <a:gd name="connsiteX11" fmla="*/ 2187259 w 4218987"/>
                  <a:gd name="connsiteY11" fmla="*/ 2447433 h 4352843"/>
                  <a:gd name="connsiteX12" fmla="*/ 1934983 w 4218987"/>
                  <a:gd name="connsiteY12" fmla="*/ 2216071 h 4352843"/>
                  <a:gd name="connsiteX13" fmla="*/ 1993087 w 4218987"/>
                  <a:gd name="connsiteY13" fmla="*/ 2269358 h 4352843"/>
                  <a:gd name="connsiteX14" fmla="*/ 1941766 w 4218987"/>
                  <a:gd name="connsiteY14" fmla="*/ 2376323 h 4352843"/>
                  <a:gd name="connsiteX15" fmla="*/ 2068585 w 4218987"/>
                  <a:gd name="connsiteY15" fmla="*/ 2779203 h 4352843"/>
                  <a:gd name="connsiteX16" fmla="*/ 2416619 w 4218987"/>
                  <a:gd name="connsiteY16" fmla="*/ 2881481 h 4352843"/>
                  <a:gd name="connsiteX17" fmla="*/ 2589184 w 4218987"/>
                  <a:gd name="connsiteY17" fmla="*/ 2816038 h 4352843"/>
                  <a:gd name="connsiteX18" fmla="*/ 2819784 w 4218987"/>
                  <a:gd name="connsiteY18" fmla="*/ 3027521 h 4352843"/>
                  <a:gd name="connsiteX19" fmla="*/ 2627084 w 4218987"/>
                  <a:gd name="connsiteY19" fmla="*/ 2976520 h 4352843"/>
                  <a:gd name="connsiteX20" fmla="*/ 2434618 w 4218987"/>
                  <a:gd name="connsiteY20" fmla="*/ 3167416 h 4352843"/>
                  <a:gd name="connsiteX21" fmla="*/ 2893365 w 4218987"/>
                  <a:gd name="connsiteY21" fmla="*/ 3288476 h 4352843"/>
                  <a:gd name="connsiteX22" fmla="*/ 3032143 w 4218987"/>
                  <a:gd name="connsiteY22" fmla="*/ 3222275 h 4352843"/>
                  <a:gd name="connsiteX23" fmla="*/ 3090634 w 4218987"/>
                  <a:gd name="connsiteY23" fmla="*/ 3275917 h 4352843"/>
                  <a:gd name="connsiteX24" fmla="*/ 3210914 w 4218987"/>
                  <a:gd name="connsiteY24" fmla="*/ 3144764 h 4352843"/>
                  <a:gd name="connsiteX25" fmla="*/ 3156792 w 4218987"/>
                  <a:gd name="connsiteY25" fmla="*/ 3095128 h 4352843"/>
                  <a:gd name="connsiteX26" fmla="*/ 3222229 w 4218987"/>
                  <a:gd name="connsiteY26" fmla="*/ 2946490 h 4352843"/>
                  <a:gd name="connsiteX27" fmla="*/ 3089478 w 4218987"/>
                  <a:gd name="connsiteY27" fmla="*/ 2499291 h 4352843"/>
                  <a:gd name="connsiteX28" fmla="*/ 3090209 w 4218987"/>
                  <a:gd name="connsiteY28" fmla="*/ 2498435 h 4352843"/>
                  <a:gd name="connsiteX29" fmla="*/ 3085067 w 4218987"/>
                  <a:gd name="connsiteY29" fmla="*/ 2494661 h 4352843"/>
                  <a:gd name="connsiteX30" fmla="*/ 3083320 w 4218987"/>
                  <a:gd name="connsiteY30" fmla="*/ 2492828 h 4352843"/>
                  <a:gd name="connsiteX31" fmla="*/ 3083018 w 4218987"/>
                  <a:gd name="connsiteY31" fmla="*/ 2493157 h 4352843"/>
                  <a:gd name="connsiteX32" fmla="*/ 2744891 w 4218987"/>
                  <a:gd name="connsiteY32" fmla="*/ 2406336 h 4352843"/>
                  <a:gd name="connsiteX33" fmla="*/ 2538260 w 4218987"/>
                  <a:gd name="connsiteY33" fmla="*/ 2527874 h 4352843"/>
                  <a:gd name="connsiteX34" fmla="*/ 2299616 w 4218987"/>
                  <a:gd name="connsiteY34" fmla="*/ 2309013 h 4352843"/>
                  <a:gd name="connsiteX35" fmla="*/ 2313553 w 4218987"/>
                  <a:gd name="connsiteY35" fmla="*/ 2302999 h 4352843"/>
                  <a:gd name="connsiteX36" fmla="*/ 2487357 w 4218987"/>
                  <a:gd name="connsiteY36" fmla="*/ 2348865 h 4352843"/>
                  <a:gd name="connsiteX37" fmla="*/ 2660620 w 4218987"/>
                  <a:gd name="connsiteY37" fmla="*/ 2177016 h 4352843"/>
                  <a:gd name="connsiteX38" fmla="*/ 2247647 w 4218987"/>
                  <a:gd name="connsiteY38" fmla="*/ 2068035 h 4352843"/>
                  <a:gd name="connsiteX39" fmla="*/ 2110842 w 4218987"/>
                  <a:gd name="connsiteY39" fmla="*/ 2135889 h 4352843"/>
                  <a:gd name="connsiteX40" fmla="*/ 2055263 w 4218987"/>
                  <a:gd name="connsiteY40" fmla="*/ 2084918 h 4352843"/>
                  <a:gd name="connsiteX41" fmla="*/ 1934983 w 4218987"/>
                  <a:gd name="connsiteY41" fmla="*/ 2216071 h 4352843"/>
                  <a:gd name="connsiteX42" fmla="*/ 1094802 w 4218987"/>
                  <a:gd name="connsiteY42" fmla="*/ 2558583 h 4352843"/>
                  <a:gd name="connsiteX43" fmla="*/ 2274949 w 4218987"/>
                  <a:gd name="connsiteY43" fmla="*/ 1280808 h 4352843"/>
                  <a:gd name="connsiteX44" fmla="*/ 3845776 w 4218987"/>
                  <a:gd name="connsiteY44" fmla="*/ 1569746 h 4352843"/>
                  <a:gd name="connsiteX45" fmla="*/ 3464840 w 4218987"/>
                  <a:gd name="connsiteY45" fmla="*/ 3494059 h 4352843"/>
                  <a:gd name="connsiteX46" fmla="*/ 1459992 w 4218987"/>
                  <a:gd name="connsiteY46" fmla="*/ 4021484 h 4352843"/>
                  <a:gd name="connsiteX47" fmla="*/ 1457332 w 4218987"/>
                  <a:gd name="connsiteY47" fmla="*/ 4017487 h 4352843"/>
                  <a:gd name="connsiteX48" fmla="*/ 1094802 w 4218987"/>
                  <a:gd name="connsiteY48" fmla="*/ 2558583 h 4352843"/>
                  <a:gd name="connsiteX49" fmla="*/ 859948 w 4218987"/>
                  <a:gd name="connsiteY49" fmla="*/ 2292786 h 4352843"/>
                  <a:gd name="connsiteX50" fmla="*/ 1963134 w 4218987"/>
                  <a:gd name="connsiteY50" fmla="*/ 1089877 h 4352843"/>
                  <a:gd name="connsiteX51" fmla="*/ 2030962 w 4218987"/>
                  <a:gd name="connsiteY51" fmla="*/ 1086944 h 4352843"/>
                  <a:gd name="connsiteX52" fmla="*/ 2172480 w 4218987"/>
                  <a:gd name="connsiteY52" fmla="*/ 1216729 h 4352843"/>
                  <a:gd name="connsiteX53" fmla="*/ 2175413 w 4218987"/>
                  <a:gd name="connsiteY53" fmla="*/ 1284557 h 4352843"/>
                  <a:gd name="connsiteX54" fmla="*/ 1072226 w 4218987"/>
                  <a:gd name="connsiteY54" fmla="*/ 2487466 h 4352843"/>
                  <a:gd name="connsiteX55" fmla="*/ 1004399 w 4218987"/>
                  <a:gd name="connsiteY55" fmla="*/ 2490399 h 4352843"/>
                  <a:gd name="connsiteX56" fmla="*/ 862881 w 4218987"/>
                  <a:gd name="connsiteY56" fmla="*/ 2360613 h 4352843"/>
                  <a:gd name="connsiteX57" fmla="*/ 859948 w 4218987"/>
                  <a:gd name="connsiteY57" fmla="*/ 2292786 h 4352843"/>
                  <a:gd name="connsiteX58" fmla="*/ 617213 w 4218987"/>
                  <a:gd name="connsiteY58" fmla="*/ 849506 h 4352843"/>
                  <a:gd name="connsiteX59" fmla="*/ 1246221 w 4218987"/>
                  <a:gd name="connsiteY59" fmla="*/ 708108 h 4352843"/>
                  <a:gd name="connsiteX60" fmla="*/ 1422930 w 4218987"/>
                  <a:gd name="connsiteY60" fmla="*/ 205711 h 4352843"/>
                  <a:gd name="connsiteX61" fmla="*/ 1885804 w 4218987"/>
                  <a:gd name="connsiteY61" fmla="*/ 1039477 h 4352843"/>
                  <a:gd name="connsiteX62" fmla="*/ 846522 w 4218987"/>
                  <a:gd name="connsiteY62" fmla="*/ 2200890 h 4352843"/>
                  <a:gd name="connsiteX63" fmla="*/ 127757 w 4218987"/>
                  <a:gd name="connsiteY63" fmla="*/ 2229861 h 4352843"/>
                  <a:gd name="connsiteX64" fmla="*/ 448206 w 4218987"/>
                  <a:gd name="connsiteY64" fmla="*/ 1599205 h 4352843"/>
                  <a:gd name="connsiteX65" fmla="*/ 617213 w 4218987"/>
                  <a:gd name="connsiteY65" fmla="*/ 849506 h 4352843"/>
                  <a:gd name="connsiteX0" fmla="*/ 2726972 w 4218987"/>
                  <a:gd name="connsiteY0" fmla="*/ 2700941 h 4352843"/>
                  <a:gd name="connsiteX1" fmla="*/ 2785542 w 4218987"/>
                  <a:gd name="connsiteY1" fmla="*/ 2662062 h 4352843"/>
                  <a:gd name="connsiteX2" fmla="*/ 2903529 w 4218987"/>
                  <a:gd name="connsiteY2" fmla="*/ 2696215 h 4352843"/>
                  <a:gd name="connsiteX3" fmla="*/ 2958558 w 4218987"/>
                  <a:gd name="connsiteY3" fmla="*/ 2883542 h 4352843"/>
                  <a:gd name="connsiteX4" fmla="*/ 2951347 w 4218987"/>
                  <a:gd name="connsiteY4" fmla="*/ 2906715 h 4352843"/>
                  <a:gd name="connsiteX5" fmla="*/ 2726972 w 4218987"/>
                  <a:gd name="connsiteY5" fmla="*/ 2700941 h 4352843"/>
                  <a:gd name="connsiteX6" fmla="*/ 2187259 w 4218987"/>
                  <a:gd name="connsiteY6" fmla="*/ 2447433 h 4352843"/>
                  <a:gd name="connsiteX7" fmla="*/ 2388933 w 4218987"/>
                  <a:gd name="connsiteY7" fmla="*/ 2632389 h 4352843"/>
                  <a:gd name="connsiteX8" fmla="*/ 2386834 w 4218987"/>
                  <a:gd name="connsiteY8" fmla="*/ 2632920 h 4352843"/>
                  <a:gd name="connsiteX9" fmla="*/ 2230026 w 4218987"/>
                  <a:gd name="connsiteY9" fmla="*/ 2587904 h 4352843"/>
                  <a:gd name="connsiteX10" fmla="*/ 2228909 w 4218987"/>
                  <a:gd name="connsiteY10" fmla="*/ 2589229 h 4352843"/>
                  <a:gd name="connsiteX11" fmla="*/ 2187259 w 4218987"/>
                  <a:gd name="connsiteY11" fmla="*/ 2447433 h 4352843"/>
                  <a:gd name="connsiteX12" fmla="*/ 1934983 w 4218987"/>
                  <a:gd name="connsiteY12" fmla="*/ 2216071 h 4352843"/>
                  <a:gd name="connsiteX13" fmla="*/ 1993087 w 4218987"/>
                  <a:gd name="connsiteY13" fmla="*/ 2269358 h 4352843"/>
                  <a:gd name="connsiteX14" fmla="*/ 1941766 w 4218987"/>
                  <a:gd name="connsiteY14" fmla="*/ 2376323 h 4352843"/>
                  <a:gd name="connsiteX15" fmla="*/ 2068585 w 4218987"/>
                  <a:gd name="connsiteY15" fmla="*/ 2779203 h 4352843"/>
                  <a:gd name="connsiteX16" fmla="*/ 2416619 w 4218987"/>
                  <a:gd name="connsiteY16" fmla="*/ 2881481 h 4352843"/>
                  <a:gd name="connsiteX17" fmla="*/ 2589184 w 4218987"/>
                  <a:gd name="connsiteY17" fmla="*/ 2816038 h 4352843"/>
                  <a:gd name="connsiteX18" fmla="*/ 2819784 w 4218987"/>
                  <a:gd name="connsiteY18" fmla="*/ 3027521 h 4352843"/>
                  <a:gd name="connsiteX19" fmla="*/ 2627084 w 4218987"/>
                  <a:gd name="connsiteY19" fmla="*/ 2976520 h 4352843"/>
                  <a:gd name="connsiteX20" fmla="*/ 2434618 w 4218987"/>
                  <a:gd name="connsiteY20" fmla="*/ 3167416 h 4352843"/>
                  <a:gd name="connsiteX21" fmla="*/ 2893365 w 4218987"/>
                  <a:gd name="connsiteY21" fmla="*/ 3288476 h 4352843"/>
                  <a:gd name="connsiteX22" fmla="*/ 3032143 w 4218987"/>
                  <a:gd name="connsiteY22" fmla="*/ 3222275 h 4352843"/>
                  <a:gd name="connsiteX23" fmla="*/ 3090634 w 4218987"/>
                  <a:gd name="connsiteY23" fmla="*/ 3275917 h 4352843"/>
                  <a:gd name="connsiteX24" fmla="*/ 3210914 w 4218987"/>
                  <a:gd name="connsiteY24" fmla="*/ 3144764 h 4352843"/>
                  <a:gd name="connsiteX25" fmla="*/ 3156792 w 4218987"/>
                  <a:gd name="connsiteY25" fmla="*/ 3095128 h 4352843"/>
                  <a:gd name="connsiteX26" fmla="*/ 3222229 w 4218987"/>
                  <a:gd name="connsiteY26" fmla="*/ 2946490 h 4352843"/>
                  <a:gd name="connsiteX27" fmla="*/ 3089478 w 4218987"/>
                  <a:gd name="connsiteY27" fmla="*/ 2499291 h 4352843"/>
                  <a:gd name="connsiteX28" fmla="*/ 3090209 w 4218987"/>
                  <a:gd name="connsiteY28" fmla="*/ 2498435 h 4352843"/>
                  <a:gd name="connsiteX29" fmla="*/ 3085067 w 4218987"/>
                  <a:gd name="connsiteY29" fmla="*/ 2494661 h 4352843"/>
                  <a:gd name="connsiteX30" fmla="*/ 3083320 w 4218987"/>
                  <a:gd name="connsiteY30" fmla="*/ 2492828 h 4352843"/>
                  <a:gd name="connsiteX31" fmla="*/ 3083018 w 4218987"/>
                  <a:gd name="connsiteY31" fmla="*/ 2493157 h 4352843"/>
                  <a:gd name="connsiteX32" fmla="*/ 2744891 w 4218987"/>
                  <a:gd name="connsiteY32" fmla="*/ 2406336 h 4352843"/>
                  <a:gd name="connsiteX33" fmla="*/ 2538260 w 4218987"/>
                  <a:gd name="connsiteY33" fmla="*/ 2527874 h 4352843"/>
                  <a:gd name="connsiteX34" fmla="*/ 2299616 w 4218987"/>
                  <a:gd name="connsiteY34" fmla="*/ 2309013 h 4352843"/>
                  <a:gd name="connsiteX35" fmla="*/ 2313553 w 4218987"/>
                  <a:gd name="connsiteY35" fmla="*/ 2302999 h 4352843"/>
                  <a:gd name="connsiteX36" fmla="*/ 2487357 w 4218987"/>
                  <a:gd name="connsiteY36" fmla="*/ 2348865 h 4352843"/>
                  <a:gd name="connsiteX37" fmla="*/ 2660620 w 4218987"/>
                  <a:gd name="connsiteY37" fmla="*/ 2177016 h 4352843"/>
                  <a:gd name="connsiteX38" fmla="*/ 2247647 w 4218987"/>
                  <a:gd name="connsiteY38" fmla="*/ 2068035 h 4352843"/>
                  <a:gd name="connsiteX39" fmla="*/ 2110842 w 4218987"/>
                  <a:gd name="connsiteY39" fmla="*/ 2135889 h 4352843"/>
                  <a:gd name="connsiteX40" fmla="*/ 2055263 w 4218987"/>
                  <a:gd name="connsiteY40" fmla="*/ 2084918 h 4352843"/>
                  <a:gd name="connsiteX41" fmla="*/ 1934983 w 4218987"/>
                  <a:gd name="connsiteY41" fmla="*/ 2216071 h 4352843"/>
                  <a:gd name="connsiteX42" fmla="*/ 1094802 w 4218987"/>
                  <a:gd name="connsiteY42" fmla="*/ 2558583 h 4352843"/>
                  <a:gd name="connsiteX43" fmla="*/ 2274949 w 4218987"/>
                  <a:gd name="connsiteY43" fmla="*/ 1280808 h 4352843"/>
                  <a:gd name="connsiteX44" fmla="*/ 3845776 w 4218987"/>
                  <a:gd name="connsiteY44" fmla="*/ 1569746 h 4352843"/>
                  <a:gd name="connsiteX45" fmla="*/ 3464840 w 4218987"/>
                  <a:gd name="connsiteY45" fmla="*/ 3494059 h 4352843"/>
                  <a:gd name="connsiteX46" fmla="*/ 1459992 w 4218987"/>
                  <a:gd name="connsiteY46" fmla="*/ 4021484 h 4352843"/>
                  <a:gd name="connsiteX47" fmla="*/ 1457332 w 4218987"/>
                  <a:gd name="connsiteY47" fmla="*/ 4017487 h 4352843"/>
                  <a:gd name="connsiteX48" fmla="*/ 1094802 w 4218987"/>
                  <a:gd name="connsiteY48" fmla="*/ 2558583 h 4352843"/>
                  <a:gd name="connsiteX49" fmla="*/ 859948 w 4218987"/>
                  <a:gd name="connsiteY49" fmla="*/ 2292786 h 4352843"/>
                  <a:gd name="connsiteX50" fmla="*/ 1963134 w 4218987"/>
                  <a:gd name="connsiteY50" fmla="*/ 1089877 h 4352843"/>
                  <a:gd name="connsiteX51" fmla="*/ 2030962 w 4218987"/>
                  <a:gd name="connsiteY51" fmla="*/ 1086944 h 4352843"/>
                  <a:gd name="connsiteX52" fmla="*/ 2172480 w 4218987"/>
                  <a:gd name="connsiteY52" fmla="*/ 1216729 h 4352843"/>
                  <a:gd name="connsiteX53" fmla="*/ 2175413 w 4218987"/>
                  <a:gd name="connsiteY53" fmla="*/ 1284557 h 4352843"/>
                  <a:gd name="connsiteX54" fmla="*/ 1072226 w 4218987"/>
                  <a:gd name="connsiteY54" fmla="*/ 2487466 h 4352843"/>
                  <a:gd name="connsiteX55" fmla="*/ 1004399 w 4218987"/>
                  <a:gd name="connsiteY55" fmla="*/ 2490399 h 4352843"/>
                  <a:gd name="connsiteX56" fmla="*/ 862881 w 4218987"/>
                  <a:gd name="connsiteY56" fmla="*/ 2360613 h 4352843"/>
                  <a:gd name="connsiteX57" fmla="*/ 859948 w 4218987"/>
                  <a:gd name="connsiteY57" fmla="*/ 2292786 h 4352843"/>
                  <a:gd name="connsiteX58" fmla="*/ 617213 w 4218987"/>
                  <a:gd name="connsiteY58" fmla="*/ 849506 h 4352843"/>
                  <a:gd name="connsiteX59" fmla="*/ 1246221 w 4218987"/>
                  <a:gd name="connsiteY59" fmla="*/ 708108 h 4352843"/>
                  <a:gd name="connsiteX60" fmla="*/ 1422930 w 4218987"/>
                  <a:gd name="connsiteY60" fmla="*/ 205711 h 4352843"/>
                  <a:gd name="connsiteX61" fmla="*/ 1885804 w 4218987"/>
                  <a:gd name="connsiteY61" fmla="*/ 1039477 h 4352843"/>
                  <a:gd name="connsiteX62" fmla="*/ 846522 w 4218987"/>
                  <a:gd name="connsiteY62" fmla="*/ 2200890 h 4352843"/>
                  <a:gd name="connsiteX63" fmla="*/ 127757 w 4218987"/>
                  <a:gd name="connsiteY63" fmla="*/ 2229861 h 4352843"/>
                  <a:gd name="connsiteX64" fmla="*/ 448206 w 4218987"/>
                  <a:gd name="connsiteY64" fmla="*/ 1599205 h 4352843"/>
                  <a:gd name="connsiteX65" fmla="*/ 617213 w 4218987"/>
                  <a:gd name="connsiteY65" fmla="*/ 849506 h 4352843"/>
                  <a:gd name="connsiteX0" fmla="*/ 2726972 w 4218987"/>
                  <a:gd name="connsiteY0" fmla="*/ 2498006 h 4149908"/>
                  <a:gd name="connsiteX1" fmla="*/ 2785542 w 4218987"/>
                  <a:gd name="connsiteY1" fmla="*/ 2459127 h 4149908"/>
                  <a:gd name="connsiteX2" fmla="*/ 2903529 w 4218987"/>
                  <a:gd name="connsiteY2" fmla="*/ 2493280 h 4149908"/>
                  <a:gd name="connsiteX3" fmla="*/ 2958558 w 4218987"/>
                  <a:gd name="connsiteY3" fmla="*/ 2680607 h 4149908"/>
                  <a:gd name="connsiteX4" fmla="*/ 2951347 w 4218987"/>
                  <a:gd name="connsiteY4" fmla="*/ 2703780 h 4149908"/>
                  <a:gd name="connsiteX5" fmla="*/ 2726972 w 4218987"/>
                  <a:gd name="connsiteY5" fmla="*/ 2498006 h 4149908"/>
                  <a:gd name="connsiteX6" fmla="*/ 2187259 w 4218987"/>
                  <a:gd name="connsiteY6" fmla="*/ 2244498 h 4149908"/>
                  <a:gd name="connsiteX7" fmla="*/ 2388933 w 4218987"/>
                  <a:gd name="connsiteY7" fmla="*/ 2429454 h 4149908"/>
                  <a:gd name="connsiteX8" fmla="*/ 2386834 w 4218987"/>
                  <a:gd name="connsiteY8" fmla="*/ 2429985 h 4149908"/>
                  <a:gd name="connsiteX9" fmla="*/ 2230026 w 4218987"/>
                  <a:gd name="connsiteY9" fmla="*/ 2384969 h 4149908"/>
                  <a:gd name="connsiteX10" fmla="*/ 2228909 w 4218987"/>
                  <a:gd name="connsiteY10" fmla="*/ 2386294 h 4149908"/>
                  <a:gd name="connsiteX11" fmla="*/ 2187259 w 4218987"/>
                  <a:gd name="connsiteY11" fmla="*/ 2244498 h 4149908"/>
                  <a:gd name="connsiteX12" fmla="*/ 1934983 w 4218987"/>
                  <a:gd name="connsiteY12" fmla="*/ 2013136 h 4149908"/>
                  <a:gd name="connsiteX13" fmla="*/ 1993087 w 4218987"/>
                  <a:gd name="connsiteY13" fmla="*/ 2066423 h 4149908"/>
                  <a:gd name="connsiteX14" fmla="*/ 1941766 w 4218987"/>
                  <a:gd name="connsiteY14" fmla="*/ 2173388 h 4149908"/>
                  <a:gd name="connsiteX15" fmla="*/ 2068585 w 4218987"/>
                  <a:gd name="connsiteY15" fmla="*/ 2576268 h 4149908"/>
                  <a:gd name="connsiteX16" fmla="*/ 2416619 w 4218987"/>
                  <a:gd name="connsiteY16" fmla="*/ 2678546 h 4149908"/>
                  <a:gd name="connsiteX17" fmla="*/ 2589184 w 4218987"/>
                  <a:gd name="connsiteY17" fmla="*/ 2613103 h 4149908"/>
                  <a:gd name="connsiteX18" fmla="*/ 2819784 w 4218987"/>
                  <a:gd name="connsiteY18" fmla="*/ 2824586 h 4149908"/>
                  <a:gd name="connsiteX19" fmla="*/ 2627084 w 4218987"/>
                  <a:gd name="connsiteY19" fmla="*/ 2773585 h 4149908"/>
                  <a:gd name="connsiteX20" fmla="*/ 2434618 w 4218987"/>
                  <a:gd name="connsiteY20" fmla="*/ 2964481 h 4149908"/>
                  <a:gd name="connsiteX21" fmla="*/ 2893365 w 4218987"/>
                  <a:gd name="connsiteY21" fmla="*/ 3085541 h 4149908"/>
                  <a:gd name="connsiteX22" fmla="*/ 3032143 w 4218987"/>
                  <a:gd name="connsiteY22" fmla="*/ 3019340 h 4149908"/>
                  <a:gd name="connsiteX23" fmla="*/ 3090634 w 4218987"/>
                  <a:gd name="connsiteY23" fmla="*/ 3072982 h 4149908"/>
                  <a:gd name="connsiteX24" fmla="*/ 3210914 w 4218987"/>
                  <a:gd name="connsiteY24" fmla="*/ 2941829 h 4149908"/>
                  <a:gd name="connsiteX25" fmla="*/ 3156792 w 4218987"/>
                  <a:gd name="connsiteY25" fmla="*/ 2892193 h 4149908"/>
                  <a:gd name="connsiteX26" fmla="*/ 3222229 w 4218987"/>
                  <a:gd name="connsiteY26" fmla="*/ 2743555 h 4149908"/>
                  <a:gd name="connsiteX27" fmla="*/ 3089478 w 4218987"/>
                  <a:gd name="connsiteY27" fmla="*/ 2296356 h 4149908"/>
                  <a:gd name="connsiteX28" fmla="*/ 3090209 w 4218987"/>
                  <a:gd name="connsiteY28" fmla="*/ 2295500 h 4149908"/>
                  <a:gd name="connsiteX29" fmla="*/ 3085067 w 4218987"/>
                  <a:gd name="connsiteY29" fmla="*/ 2291726 h 4149908"/>
                  <a:gd name="connsiteX30" fmla="*/ 3083320 w 4218987"/>
                  <a:gd name="connsiteY30" fmla="*/ 2289893 h 4149908"/>
                  <a:gd name="connsiteX31" fmla="*/ 3083018 w 4218987"/>
                  <a:gd name="connsiteY31" fmla="*/ 2290222 h 4149908"/>
                  <a:gd name="connsiteX32" fmla="*/ 2744891 w 4218987"/>
                  <a:gd name="connsiteY32" fmla="*/ 2203401 h 4149908"/>
                  <a:gd name="connsiteX33" fmla="*/ 2538260 w 4218987"/>
                  <a:gd name="connsiteY33" fmla="*/ 2324939 h 4149908"/>
                  <a:gd name="connsiteX34" fmla="*/ 2299616 w 4218987"/>
                  <a:gd name="connsiteY34" fmla="*/ 2106078 h 4149908"/>
                  <a:gd name="connsiteX35" fmla="*/ 2313553 w 4218987"/>
                  <a:gd name="connsiteY35" fmla="*/ 2100064 h 4149908"/>
                  <a:gd name="connsiteX36" fmla="*/ 2487357 w 4218987"/>
                  <a:gd name="connsiteY36" fmla="*/ 2145930 h 4149908"/>
                  <a:gd name="connsiteX37" fmla="*/ 2660620 w 4218987"/>
                  <a:gd name="connsiteY37" fmla="*/ 1974081 h 4149908"/>
                  <a:gd name="connsiteX38" fmla="*/ 2247647 w 4218987"/>
                  <a:gd name="connsiteY38" fmla="*/ 1865100 h 4149908"/>
                  <a:gd name="connsiteX39" fmla="*/ 2110842 w 4218987"/>
                  <a:gd name="connsiteY39" fmla="*/ 1932954 h 4149908"/>
                  <a:gd name="connsiteX40" fmla="*/ 2055263 w 4218987"/>
                  <a:gd name="connsiteY40" fmla="*/ 1881983 h 4149908"/>
                  <a:gd name="connsiteX41" fmla="*/ 1934983 w 4218987"/>
                  <a:gd name="connsiteY41" fmla="*/ 2013136 h 4149908"/>
                  <a:gd name="connsiteX42" fmla="*/ 1094802 w 4218987"/>
                  <a:gd name="connsiteY42" fmla="*/ 2355648 h 4149908"/>
                  <a:gd name="connsiteX43" fmla="*/ 2274949 w 4218987"/>
                  <a:gd name="connsiteY43" fmla="*/ 1077873 h 4149908"/>
                  <a:gd name="connsiteX44" fmla="*/ 3845776 w 4218987"/>
                  <a:gd name="connsiteY44" fmla="*/ 1366811 h 4149908"/>
                  <a:gd name="connsiteX45" fmla="*/ 3464840 w 4218987"/>
                  <a:gd name="connsiteY45" fmla="*/ 3291124 h 4149908"/>
                  <a:gd name="connsiteX46" fmla="*/ 1459992 w 4218987"/>
                  <a:gd name="connsiteY46" fmla="*/ 3818549 h 4149908"/>
                  <a:gd name="connsiteX47" fmla="*/ 1457332 w 4218987"/>
                  <a:gd name="connsiteY47" fmla="*/ 3814552 h 4149908"/>
                  <a:gd name="connsiteX48" fmla="*/ 1094802 w 4218987"/>
                  <a:gd name="connsiteY48" fmla="*/ 2355648 h 4149908"/>
                  <a:gd name="connsiteX49" fmla="*/ 859948 w 4218987"/>
                  <a:gd name="connsiteY49" fmla="*/ 2089851 h 4149908"/>
                  <a:gd name="connsiteX50" fmla="*/ 1963134 w 4218987"/>
                  <a:gd name="connsiteY50" fmla="*/ 886942 h 4149908"/>
                  <a:gd name="connsiteX51" fmla="*/ 2030962 w 4218987"/>
                  <a:gd name="connsiteY51" fmla="*/ 884009 h 4149908"/>
                  <a:gd name="connsiteX52" fmla="*/ 2172480 w 4218987"/>
                  <a:gd name="connsiteY52" fmla="*/ 1013794 h 4149908"/>
                  <a:gd name="connsiteX53" fmla="*/ 2175413 w 4218987"/>
                  <a:gd name="connsiteY53" fmla="*/ 1081622 h 4149908"/>
                  <a:gd name="connsiteX54" fmla="*/ 1072226 w 4218987"/>
                  <a:gd name="connsiteY54" fmla="*/ 2284531 h 4149908"/>
                  <a:gd name="connsiteX55" fmla="*/ 1004399 w 4218987"/>
                  <a:gd name="connsiteY55" fmla="*/ 2287464 h 4149908"/>
                  <a:gd name="connsiteX56" fmla="*/ 862881 w 4218987"/>
                  <a:gd name="connsiteY56" fmla="*/ 2157678 h 4149908"/>
                  <a:gd name="connsiteX57" fmla="*/ 859948 w 4218987"/>
                  <a:gd name="connsiteY57" fmla="*/ 2089851 h 4149908"/>
                  <a:gd name="connsiteX58" fmla="*/ 617213 w 4218987"/>
                  <a:gd name="connsiteY58" fmla="*/ 646571 h 4149908"/>
                  <a:gd name="connsiteX59" fmla="*/ 1193554 w 4218987"/>
                  <a:gd name="connsiteY59" fmla="*/ 534417 h 4149908"/>
                  <a:gd name="connsiteX60" fmla="*/ 1422930 w 4218987"/>
                  <a:gd name="connsiteY60" fmla="*/ 2776 h 4149908"/>
                  <a:gd name="connsiteX61" fmla="*/ 1885804 w 4218987"/>
                  <a:gd name="connsiteY61" fmla="*/ 836542 h 4149908"/>
                  <a:gd name="connsiteX62" fmla="*/ 846522 w 4218987"/>
                  <a:gd name="connsiteY62" fmla="*/ 1997955 h 4149908"/>
                  <a:gd name="connsiteX63" fmla="*/ 127757 w 4218987"/>
                  <a:gd name="connsiteY63" fmla="*/ 2026926 h 4149908"/>
                  <a:gd name="connsiteX64" fmla="*/ 448206 w 4218987"/>
                  <a:gd name="connsiteY64" fmla="*/ 1396270 h 4149908"/>
                  <a:gd name="connsiteX65" fmla="*/ 617213 w 4218987"/>
                  <a:gd name="connsiteY65" fmla="*/ 646571 h 4149908"/>
                  <a:gd name="connsiteX0" fmla="*/ 2726972 w 4218987"/>
                  <a:gd name="connsiteY0" fmla="*/ 2558980 h 4210882"/>
                  <a:gd name="connsiteX1" fmla="*/ 2785542 w 4218987"/>
                  <a:gd name="connsiteY1" fmla="*/ 2520101 h 4210882"/>
                  <a:gd name="connsiteX2" fmla="*/ 2903529 w 4218987"/>
                  <a:gd name="connsiteY2" fmla="*/ 2554254 h 4210882"/>
                  <a:gd name="connsiteX3" fmla="*/ 2958558 w 4218987"/>
                  <a:gd name="connsiteY3" fmla="*/ 2741581 h 4210882"/>
                  <a:gd name="connsiteX4" fmla="*/ 2951347 w 4218987"/>
                  <a:gd name="connsiteY4" fmla="*/ 2764754 h 4210882"/>
                  <a:gd name="connsiteX5" fmla="*/ 2726972 w 4218987"/>
                  <a:gd name="connsiteY5" fmla="*/ 2558980 h 4210882"/>
                  <a:gd name="connsiteX6" fmla="*/ 2187259 w 4218987"/>
                  <a:gd name="connsiteY6" fmla="*/ 2305472 h 4210882"/>
                  <a:gd name="connsiteX7" fmla="*/ 2388933 w 4218987"/>
                  <a:gd name="connsiteY7" fmla="*/ 2490428 h 4210882"/>
                  <a:gd name="connsiteX8" fmla="*/ 2386834 w 4218987"/>
                  <a:gd name="connsiteY8" fmla="*/ 2490959 h 4210882"/>
                  <a:gd name="connsiteX9" fmla="*/ 2230026 w 4218987"/>
                  <a:gd name="connsiteY9" fmla="*/ 2445943 h 4210882"/>
                  <a:gd name="connsiteX10" fmla="*/ 2228909 w 4218987"/>
                  <a:gd name="connsiteY10" fmla="*/ 2447268 h 4210882"/>
                  <a:gd name="connsiteX11" fmla="*/ 2187259 w 4218987"/>
                  <a:gd name="connsiteY11" fmla="*/ 2305472 h 4210882"/>
                  <a:gd name="connsiteX12" fmla="*/ 1934983 w 4218987"/>
                  <a:gd name="connsiteY12" fmla="*/ 2074110 h 4210882"/>
                  <a:gd name="connsiteX13" fmla="*/ 1993087 w 4218987"/>
                  <a:gd name="connsiteY13" fmla="*/ 2127397 h 4210882"/>
                  <a:gd name="connsiteX14" fmla="*/ 1941766 w 4218987"/>
                  <a:gd name="connsiteY14" fmla="*/ 2234362 h 4210882"/>
                  <a:gd name="connsiteX15" fmla="*/ 2068585 w 4218987"/>
                  <a:gd name="connsiteY15" fmla="*/ 2637242 h 4210882"/>
                  <a:gd name="connsiteX16" fmla="*/ 2416619 w 4218987"/>
                  <a:gd name="connsiteY16" fmla="*/ 2739520 h 4210882"/>
                  <a:gd name="connsiteX17" fmla="*/ 2589184 w 4218987"/>
                  <a:gd name="connsiteY17" fmla="*/ 2674077 h 4210882"/>
                  <a:gd name="connsiteX18" fmla="*/ 2819784 w 4218987"/>
                  <a:gd name="connsiteY18" fmla="*/ 2885560 h 4210882"/>
                  <a:gd name="connsiteX19" fmla="*/ 2627084 w 4218987"/>
                  <a:gd name="connsiteY19" fmla="*/ 2834559 h 4210882"/>
                  <a:gd name="connsiteX20" fmla="*/ 2434618 w 4218987"/>
                  <a:gd name="connsiteY20" fmla="*/ 3025455 h 4210882"/>
                  <a:gd name="connsiteX21" fmla="*/ 2893365 w 4218987"/>
                  <a:gd name="connsiteY21" fmla="*/ 3146515 h 4210882"/>
                  <a:gd name="connsiteX22" fmla="*/ 3032143 w 4218987"/>
                  <a:gd name="connsiteY22" fmla="*/ 3080314 h 4210882"/>
                  <a:gd name="connsiteX23" fmla="*/ 3090634 w 4218987"/>
                  <a:gd name="connsiteY23" fmla="*/ 3133956 h 4210882"/>
                  <a:gd name="connsiteX24" fmla="*/ 3210914 w 4218987"/>
                  <a:gd name="connsiteY24" fmla="*/ 3002803 h 4210882"/>
                  <a:gd name="connsiteX25" fmla="*/ 3156792 w 4218987"/>
                  <a:gd name="connsiteY25" fmla="*/ 2953167 h 4210882"/>
                  <a:gd name="connsiteX26" fmla="*/ 3222229 w 4218987"/>
                  <a:gd name="connsiteY26" fmla="*/ 2804529 h 4210882"/>
                  <a:gd name="connsiteX27" fmla="*/ 3089478 w 4218987"/>
                  <a:gd name="connsiteY27" fmla="*/ 2357330 h 4210882"/>
                  <a:gd name="connsiteX28" fmla="*/ 3090209 w 4218987"/>
                  <a:gd name="connsiteY28" fmla="*/ 2356474 h 4210882"/>
                  <a:gd name="connsiteX29" fmla="*/ 3085067 w 4218987"/>
                  <a:gd name="connsiteY29" fmla="*/ 2352700 h 4210882"/>
                  <a:gd name="connsiteX30" fmla="*/ 3083320 w 4218987"/>
                  <a:gd name="connsiteY30" fmla="*/ 2350867 h 4210882"/>
                  <a:gd name="connsiteX31" fmla="*/ 3083018 w 4218987"/>
                  <a:gd name="connsiteY31" fmla="*/ 2351196 h 4210882"/>
                  <a:gd name="connsiteX32" fmla="*/ 2744891 w 4218987"/>
                  <a:gd name="connsiteY32" fmla="*/ 2264375 h 4210882"/>
                  <a:gd name="connsiteX33" fmla="*/ 2538260 w 4218987"/>
                  <a:gd name="connsiteY33" fmla="*/ 2385913 h 4210882"/>
                  <a:gd name="connsiteX34" fmla="*/ 2299616 w 4218987"/>
                  <a:gd name="connsiteY34" fmla="*/ 2167052 h 4210882"/>
                  <a:gd name="connsiteX35" fmla="*/ 2313553 w 4218987"/>
                  <a:gd name="connsiteY35" fmla="*/ 2161038 h 4210882"/>
                  <a:gd name="connsiteX36" fmla="*/ 2487357 w 4218987"/>
                  <a:gd name="connsiteY36" fmla="*/ 2206904 h 4210882"/>
                  <a:gd name="connsiteX37" fmla="*/ 2660620 w 4218987"/>
                  <a:gd name="connsiteY37" fmla="*/ 2035055 h 4210882"/>
                  <a:gd name="connsiteX38" fmla="*/ 2247647 w 4218987"/>
                  <a:gd name="connsiteY38" fmla="*/ 1926074 h 4210882"/>
                  <a:gd name="connsiteX39" fmla="*/ 2110842 w 4218987"/>
                  <a:gd name="connsiteY39" fmla="*/ 1993928 h 4210882"/>
                  <a:gd name="connsiteX40" fmla="*/ 2055263 w 4218987"/>
                  <a:gd name="connsiteY40" fmla="*/ 1942957 h 4210882"/>
                  <a:gd name="connsiteX41" fmla="*/ 1934983 w 4218987"/>
                  <a:gd name="connsiteY41" fmla="*/ 2074110 h 4210882"/>
                  <a:gd name="connsiteX42" fmla="*/ 1094802 w 4218987"/>
                  <a:gd name="connsiteY42" fmla="*/ 2416622 h 4210882"/>
                  <a:gd name="connsiteX43" fmla="*/ 2274949 w 4218987"/>
                  <a:gd name="connsiteY43" fmla="*/ 1138847 h 4210882"/>
                  <a:gd name="connsiteX44" fmla="*/ 3845776 w 4218987"/>
                  <a:gd name="connsiteY44" fmla="*/ 1427785 h 4210882"/>
                  <a:gd name="connsiteX45" fmla="*/ 3464840 w 4218987"/>
                  <a:gd name="connsiteY45" fmla="*/ 3352098 h 4210882"/>
                  <a:gd name="connsiteX46" fmla="*/ 1459992 w 4218987"/>
                  <a:gd name="connsiteY46" fmla="*/ 3879523 h 4210882"/>
                  <a:gd name="connsiteX47" fmla="*/ 1457332 w 4218987"/>
                  <a:gd name="connsiteY47" fmla="*/ 3875526 h 4210882"/>
                  <a:gd name="connsiteX48" fmla="*/ 1094802 w 4218987"/>
                  <a:gd name="connsiteY48" fmla="*/ 2416622 h 4210882"/>
                  <a:gd name="connsiteX49" fmla="*/ 859948 w 4218987"/>
                  <a:gd name="connsiteY49" fmla="*/ 2150825 h 4210882"/>
                  <a:gd name="connsiteX50" fmla="*/ 1963134 w 4218987"/>
                  <a:gd name="connsiteY50" fmla="*/ 947916 h 4210882"/>
                  <a:gd name="connsiteX51" fmla="*/ 2030962 w 4218987"/>
                  <a:gd name="connsiteY51" fmla="*/ 944983 h 4210882"/>
                  <a:gd name="connsiteX52" fmla="*/ 2172480 w 4218987"/>
                  <a:gd name="connsiteY52" fmla="*/ 1074768 h 4210882"/>
                  <a:gd name="connsiteX53" fmla="*/ 2175413 w 4218987"/>
                  <a:gd name="connsiteY53" fmla="*/ 1142596 h 4210882"/>
                  <a:gd name="connsiteX54" fmla="*/ 1072226 w 4218987"/>
                  <a:gd name="connsiteY54" fmla="*/ 2345505 h 4210882"/>
                  <a:gd name="connsiteX55" fmla="*/ 1004399 w 4218987"/>
                  <a:gd name="connsiteY55" fmla="*/ 2348438 h 4210882"/>
                  <a:gd name="connsiteX56" fmla="*/ 862881 w 4218987"/>
                  <a:gd name="connsiteY56" fmla="*/ 2218652 h 4210882"/>
                  <a:gd name="connsiteX57" fmla="*/ 859948 w 4218987"/>
                  <a:gd name="connsiteY57" fmla="*/ 2150825 h 4210882"/>
                  <a:gd name="connsiteX58" fmla="*/ 617213 w 4218987"/>
                  <a:gd name="connsiteY58" fmla="*/ 707545 h 4210882"/>
                  <a:gd name="connsiteX59" fmla="*/ 1193554 w 4218987"/>
                  <a:gd name="connsiteY59" fmla="*/ 595391 h 4210882"/>
                  <a:gd name="connsiteX60" fmla="*/ 1591068 w 4218987"/>
                  <a:gd name="connsiteY60" fmla="*/ 2547 h 4210882"/>
                  <a:gd name="connsiteX61" fmla="*/ 1885804 w 4218987"/>
                  <a:gd name="connsiteY61" fmla="*/ 897516 h 4210882"/>
                  <a:gd name="connsiteX62" fmla="*/ 846522 w 4218987"/>
                  <a:gd name="connsiteY62" fmla="*/ 2058929 h 4210882"/>
                  <a:gd name="connsiteX63" fmla="*/ 127757 w 4218987"/>
                  <a:gd name="connsiteY63" fmla="*/ 2087900 h 4210882"/>
                  <a:gd name="connsiteX64" fmla="*/ 448206 w 4218987"/>
                  <a:gd name="connsiteY64" fmla="*/ 1457244 h 4210882"/>
                  <a:gd name="connsiteX65" fmla="*/ 617213 w 4218987"/>
                  <a:gd name="connsiteY65" fmla="*/ 707545 h 4210882"/>
                  <a:gd name="connsiteX0" fmla="*/ 2726972 w 4218987"/>
                  <a:gd name="connsiteY0" fmla="*/ 2566931 h 4218833"/>
                  <a:gd name="connsiteX1" fmla="*/ 2785542 w 4218987"/>
                  <a:gd name="connsiteY1" fmla="*/ 2528052 h 4218833"/>
                  <a:gd name="connsiteX2" fmla="*/ 2903529 w 4218987"/>
                  <a:gd name="connsiteY2" fmla="*/ 2562205 h 4218833"/>
                  <a:gd name="connsiteX3" fmla="*/ 2958558 w 4218987"/>
                  <a:gd name="connsiteY3" fmla="*/ 2749532 h 4218833"/>
                  <a:gd name="connsiteX4" fmla="*/ 2951347 w 4218987"/>
                  <a:gd name="connsiteY4" fmla="*/ 2772705 h 4218833"/>
                  <a:gd name="connsiteX5" fmla="*/ 2726972 w 4218987"/>
                  <a:gd name="connsiteY5" fmla="*/ 2566931 h 4218833"/>
                  <a:gd name="connsiteX6" fmla="*/ 2187259 w 4218987"/>
                  <a:gd name="connsiteY6" fmla="*/ 2313423 h 4218833"/>
                  <a:gd name="connsiteX7" fmla="*/ 2388933 w 4218987"/>
                  <a:gd name="connsiteY7" fmla="*/ 2498379 h 4218833"/>
                  <a:gd name="connsiteX8" fmla="*/ 2386834 w 4218987"/>
                  <a:gd name="connsiteY8" fmla="*/ 2498910 h 4218833"/>
                  <a:gd name="connsiteX9" fmla="*/ 2230026 w 4218987"/>
                  <a:gd name="connsiteY9" fmla="*/ 2453894 h 4218833"/>
                  <a:gd name="connsiteX10" fmla="*/ 2228909 w 4218987"/>
                  <a:gd name="connsiteY10" fmla="*/ 2455219 h 4218833"/>
                  <a:gd name="connsiteX11" fmla="*/ 2187259 w 4218987"/>
                  <a:gd name="connsiteY11" fmla="*/ 2313423 h 4218833"/>
                  <a:gd name="connsiteX12" fmla="*/ 1934983 w 4218987"/>
                  <a:gd name="connsiteY12" fmla="*/ 2082061 h 4218833"/>
                  <a:gd name="connsiteX13" fmla="*/ 1993087 w 4218987"/>
                  <a:gd name="connsiteY13" fmla="*/ 2135348 h 4218833"/>
                  <a:gd name="connsiteX14" fmla="*/ 1941766 w 4218987"/>
                  <a:gd name="connsiteY14" fmla="*/ 2242313 h 4218833"/>
                  <a:gd name="connsiteX15" fmla="*/ 2068585 w 4218987"/>
                  <a:gd name="connsiteY15" fmla="*/ 2645193 h 4218833"/>
                  <a:gd name="connsiteX16" fmla="*/ 2416619 w 4218987"/>
                  <a:gd name="connsiteY16" fmla="*/ 2747471 h 4218833"/>
                  <a:gd name="connsiteX17" fmla="*/ 2589184 w 4218987"/>
                  <a:gd name="connsiteY17" fmla="*/ 2682028 h 4218833"/>
                  <a:gd name="connsiteX18" fmla="*/ 2819784 w 4218987"/>
                  <a:gd name="connsiteY18" fmla="*/ 2893511 h 4218833"/>
                  <a:gd name="connsiteX19" fmla="*/ 2627084 w 4218987"/>
                  <a:gd name="connsiteY19" fmla="*/ 2842510 h 4218833"/>
                  <a:gd name="connsiteX20" fmla="*/ 2434618 w 4218987"/>
                  <a:gd name="connsiteY20" fmla="*/ 3033406 h 4218833"/>
                  <a:gd name="connsiteX21" fmla="*/ 2893365 w 4218987"/>
                  <a:gd name="connsiteY21" fmla="*/ 3154466 h 4218833"/>
                  <a:gd name="connsiteX22" fmla="*/ 3032143 w 4218987"/>
                  <a:gd name="connsiteY22" fmla="*/ 3088265 h 4218833"/>
                  <a:gd name="connsiteX23" fmla="*/ 3090634 w 4218987"/>
                  <a:gd name="connsiteY23" fmla="*/ 3141907 h 4218833"/>
                  <a:gd name="connsiteX24" fmla="*/ 3210914 w 4218987"/>
                  <a:gd name="connsiteY24" fmla="*/ 3010754 h 4218833"/>
                  <a:gd name="connsiteX25" fmla="*/ 3156792 w 4218987"/>
                  <a:gd name="connsiteY25" fmla="*/ 2961118 h 4218833"/>
                  <a:gd name="connsiteX26" fmla="*/ 3222229 w 4218987"/>
                  <a:gd name="connsiteY26" fmla="*/ 2812480 h 4218833"/>
                  <a:gd name="connsiteX27" fmla="*/ 3089478 w 4218987"/>
                  <a:gd name="connsiteY27" fmla="*/ 2365281 h 4218833"/>
                  <a:gd name="connsiteX28" fmla="*/ 3090209 w 4218987"/>
                  <a:gd name="connsiteY28" fmla="*/ 2364425 h 4218833"/>
                  <a:gd name="connsiteX29" fmla="*/ 3085067 w 4218987"/>
                  <a:gd name="connsiteY29" fmla="*/ 2360651 h 4218833"/>
                  <a:gd name="connsiteX30" fmla="*/ 3083320 w 4218987"/>
                  <a:gd name="connsiteY30" fmla="*/ 2358818 h 4218833"/>
                  <a:gd name="connsiteX31" fmla="*/ 3083018 w 4218987"/>
                  <a:gd name="connsiteY31" fmla="*/ 2359147 h 4218833"/>
                  <a:gd name="connsiteX32" fmla="*/ 2744891 w 4218987"/>
                  <a:gd name="connsiteY32" fmla="*/ 2272326 h 4218833"/>
                  <a:gd name="connsiteX33" fmla="*/ 2538260 w 4218987"/>
                  <a:gd name="connsiteY33" fmla="*/ 2393864 h 4218833"/>
                  <a:gd name="connsiteX34" fmla="*/ 2299616 w 4218987"/>
                  <a:gd name="connsiteY34" fmla="*/ 2175003 h 4218833"/>
                  <a:gd name="connsiteX35" fmla="*/ 2313553 w 4218987"/>
                  <a:gd name="connsiteY35" fmla="*/ 2168989 h 4218833"/>
                  <a:gd name="connsiteX36" fmla="*/ 2487357 w 4218987"/>
                  <a:gd name="connsiteY36" fmla="*/ 2214855 h 4218833"/>
                  <a:gd name="connsiteX37" fmla="*/ 2660620 w 4218987"/>
                  <a:gd name="connsiteY37" fmla="*/ 2043006 h 4218833"/>
                  <a:gd name="connsiteX38" fmla="*/ 2247647 w 4218987"/>
                  <a:gd name="connsiteY38" fmla="*/ 1934025 h 4218833"/>
                  <a:gd name="connsiteX39" fmla="*/ 2110842 w 4218987"/>
                  <a:gd name="connsiteY39" fmla="*/ 2001879 h 4218833"/>
                  <a:gd name="connsiteX40" fmla="*/ 2055263 w 4218987"/>
                  <a:gd name="connsiteY40" fmla="*/ 1950908 h 4218833"/>
                  <a:gd name="connsiteX41" fmla="*/ 1934983 w 4218987"/>
                  <a:gd name="connsiteY41" fmla="*/ 2082061 h 4218833"/>
                  <a:gd name="connsiteX42" fmla="*/ 1094802 w 4218987"/>
                  <a:gd name="connsiteY42" fmla="*/ 2424573 h 4218833"/>
                  <a:gd name="connsiteX43" fmla="*/ 2274949 w 4218987"/>
                  <a:gd name="connsiteY43" fmla="*/ 1146798 h 4218833"/>
                  <a:gd name="connsiteX44" fmla="*/ 3845776 w 4218987"/>
                  <a:gd name="connsiteY44" fmla="*/ 1435736 h 4218833"/>
                  <a:gd name="connsiteX45" fmla="*/ 3464840 w 4218987"/>
                  <a:gd name="connsiteY45" fmla="*/ 3360049 h 4218833"/>
                  <a:gd name="connsiteX46" fmla="*/ 1459992 w 4218987"/>
                  <a:gd name="connsiteY46" fmla="*/ 3887474 h 4218833"/>
                  <a:gd name="connsiteX47" fmla="*/ 1457332 w 4218987"/>
                  <a:gd name="connsiteY47" fmla="*/ 3883477 h 4218833"/>
                  <a:gd name="connsiteX48" fmla="*/ 1094802 w 4218987"/>
                  <a:gd name="connsiteY48" fmla="*/ 2424573 h 4218833"/>
                  <a:gd name="connsiteX49" fmla="*/ 859948 w 4218987"/>
                  <a:gd name="connsiteY49" fmla="*/ 2158776 h 4218833"/>
                  <a:gd name="connsiteX50" fmla="*/ 1963134 w 4218987"/>
                  <a:gd name="connsiteY50" fmla="*/ 955867 h 4218833"/>
                  <a:gd name="connsiteX51" fmla="*/ 2030962 w 4218987"/>
                  <a:gd name="connsiteY51" fmla="*/ 952934 h 4218833"/>
                  <a:gd name="connsiteX52" fmla="*/ 2172480 w 4218987"/>
                  <a:gd name="connsiteY52" fmla="*/ 1082719 h 4218833"/>
                  <a:gd name="connsiteX53" fmla="*/ 2175413 w 4218987"/>
                  <a:gd name="connsiteY53" fmla="*/ 1150547 h 4218833"/>
                  <a:gd name="connsiteX54" fmla="*/ 1072226 w 4218987"/>
                  <a:gd name="connsiteY54" fmla="*/ 2353456 h 4218833"/>
                  <a:gd name="connsiteX55" fmla="*/ 1004399 w 4218987"/>
                  <a:gd name="connsiteY55" fmla="*/ 2356389 h 4218833"/>
                  <a:gd name="connsiteX56" fmla="*/ 862881 w 4218987"/>
                  <a:gd name="connsiteY56" fmla="*/ 2226603 h 4218833"/>
                  <a:gd name="connsiteX57" fmla="*/ 859948 w 4218987"/>
                  <a:gd name="connsiteY57" fmla="*/ 2158776 h 4218833"/>
                  <a:gd name="connsiteX58" fmla="*/ 617213 w 4218987"/>
                  <a:gd name="connsiteY58" fmla="*/ 715496 h 4218833"/>
                  <a:gd name="connsiteX59" fmla="*/ 1193554 w 4218987"/>
                  <a:gd name="connsiteY59" fmla="*/ 603342 h 4218833"/>
                  <a:gd name="connsiteX60" fmla="*/ 1591068 w 4218987"/>
                  <a:gd name="connsiteY60" fmla="*/ 10498 h 4218833"/>
                  <a:gd name="connsiteX61" fmla="*/ 1885804 w 4218987"/>
                  <a:gd name="connsiteY61" fmla="*/ 905467 h 4218833"/>
                  <a:gd name="connsiteX62" fmla="*/ 846522 w 4218987"/>
                  <a:gd name="connsiteY62" fmla="*/ 2066880 h 4218833"/>
                  <a:gd name="connsiteX63" fmla="*/ 127757 w 4218987"/>
                  <a:gd name="connsiteY63" fmla="*/ 2095851 h 4218833"/>
                  <a:gd name="connsiteX64" fmla="*/ 448206 w 4218987"/>
                  <a:gd name="connsiteY64" fmla="*/ 1465195 h 4218833"/>
                  <a:gd name="connsiteX65" fmla="*/ 617213 w 4218987"/>
                  <a:gd name="connsiteY65" fmla="*/ 715496 h 4218833"/>
                  <a:gd name="connsiteX0" fmla="*/ 2726972 w 4218987"/>
                  <a:gd name="connsiteY0" fmla="*/ 2560838 h 4212740"/>
                  <a:gd name="connsiteX1" fmla="*/ 2785542 w 4218987"/>
                  <a:gd name="connsiteY1" fmla="*/ 2521959 h 4212740"/>
                  <a:gd name="connsiteX2" fmla="*/ 2903529 w 4218987"/>
                  <a:gd name="connsiteY2" fmla="*/ 2556112 h 4212740"/>
                  <a:gd name="connsiteX3" fmla="*/ 2958558 w 4218987"/>
                  <a:gd name="connsiteY3" fmla="*/ 2743439 h 4212740"/>
                  <a:gd name="connsiteX4" fmla="*/ 2951347 w 4218987"/>
                  <a:gd name="connsiteY4" fmla="*/ 2766612 h 4212740"/>
                  <a:gd name="connsiteX5" fmla="*/ 2726972 w 4218987"/>
                  <a:gd name="connsiteY5" fmla="*/ 2560838 h 4212740"/>
                  <a:gd name="connsiteX6" fmla="*/ 2187259 w 4218987"/>
                  <a:gd name="connsiteY6" fmla="*/ 2307330 h 4212740"/>
                  <a:gd name="connsiteX7" fmla="*/ 2388933 w 4218987"/>
                  <a:gd name="connsiteY7" fmla="*/ 2492286 h 4212740"/>
                  <a:gd name="connsiteX8" fmla="*/ 2386834 w 4218987"/>
                  <a:gd name="connsiteY8" fmla="*/ 2492817 h 4212740"/>
                  <a:gd name="connsiteX9" fmla="*/ 2230026 w 4218987"/>
                  <a:gd name="connsiteY9" fmla="*/ 2447801 h 4212740"/>
                  <a:gd name="connsiteX10" fmla="*/ 2228909 w 4218987"/>
                  <a:gd name="connsiteY10" fmla="*/ 2449126 h 4212740"/>
                  <a:gd name="connsiteX11" fmla="*/ 2187259 w 4218987"/>
                  <a:gd name="connsiteY11" fmla="*/ 2307330 h 4212740"/>
                  <a:gd name="connsiteX12" fmla="*/ 1934983 w 4218987"/>
                  <a:gd name="connsiteY12" fmla="*/ 2075968 h 4212740"/>
                  <a:gd name="connsiteX13" fmla="*/ 1993087 w 4218987"/>
                  <a:gd name="connsiteY13" fmla="*/ 2129255 h 4212740"/>
                  <a:gd name="connsiteX14" fmla="*/ 1941766 w 4218987"/>
                  <a:gd name="connsiteY14" fmla="*/ 2236220 h 4212740"/>
                  <a:gd name="connsiteX15" fmla="*/ 2068585 w 4218987"/>
                  <a:gd name="connsiteY15" fmla="*/ 2639100 h 4212740"/>
                  <a:gd name="connsiteX16" fmla="*/ 2416619 w 4218987"/>
                  <a:gd name="connsiteY16" fmla="*/ 2741378 h 4212740"/>
                  <a:gd name="connsiteX17" fmla="*/ 2589184 w 4218987"/>
                  <a:gd name="connsiteY17" fmla="*/ 2675935 h 4212740"/>
                  <a:gd name="connsiteX18" fmla="*/ 2819784 w 4218987"/>
                  <a:gd name="connsiteY18" fmla="*/ 2887418 h 4212740"/>
                  <a:gd name="connsiteX19" fmla="*/ 2627084 w 4218987"/>
                  <a:gd name="connsiteY19" fmla="*/ 2836417 h 4212740"/>
                  <a:gd name="connsiteX20" fmla="*/ 2434618 w 4218987"/>
                  <a:gd name="connsiteY20" fmla="*/ 3027313 h 4212740"/>
                  <a:gd name="connsiteX21" fmla="*/ 2893365 w 4218987"/>
                  <a:gd name="connsiteY21" fmla="*/ 3148373 h 4212740"/>
                  <a:gd name="connsiteX22" fmla="*/ 3032143 w 4218987"/>
                  <a:gd name="connsiteY22" fmla="*/ 3082172 h 4212740"/>
                  <a:gd name="connsiteX23" fmla="*/ 3090634 w 4218987"/>
                  <a:gd name="connsiteY23" fmla="*/ 3135814 h 4212740"/>
                  <a:gd name="connsiteX24" fmla="*/ 3210914 w 4218987"/>
                  <a:gd name="connsiteY24" fmla="*/ 3004661 h 4212740"/>
                  <a:gd name="connsiteX25" fmla="*/ 3156792 w 4218987"/>
                  <a:gd name="connsiteY25" fmla="*/ 2955025 h 4212740"/>
                  <a:gd name="connsiteX26" fmla="*/ 3222229 w 4218987"/>
                  <a:gd name="connsiteY26" fmla="*/ 2806387 h 4212740"/>
                  <a:gd name="connsiteX27" fmla="*/ 3089478 w 4218987"/>
                  <a:gd name="connsiteY27" fmla="*/ 2359188 h 4212740"/>
                  <a:gd name="connsiteX28" fmla="*/ 3090209 w 4218987"/>
                  <a:gd name="connsiteY28" fmla="*/ 2358332 h 4212740"/>
                  <a:gd name="connsiteX29" fmla="*/ 3085067 w 4218987"/>
                  <a:gd name="connsiteY29" fmla="*/ 2354558 h 4212740"/>
                  <a:gd name="connsiteX30" fmla="*/ 3083320 w 4218987"/>
                  <a:gd name="connsiteY30" fmla="*/ 2352725 h 4212740"/>
                  <a:gd name="connsiteX31" fmla="*/ 3083018 w 4218987"/>
                  <a:gd name="connsiteY31" fmla="*/ 2353054 h 4212740"/>
                  <a:gd name="connsiteX32" fmla="*/ 2744891 w 4218987"/>
                  <a:gd name="connsiteY32" fmla="*/ 2266233 h 4212740"/>
                  <a:gd name="connsiteX33" fmla="*/ 2538260 w 4218987"/>
                  <a:gd name="connsiteY33" fmla="*/ 2387771 h 4212740"/>
                  <a:gd name="connsiteX34" fmla="*/ 2299616 w 4218987"/>
                  <a:gd name="connsiteY34" fmla="*/ 2168910 h 4212740"/>
                  <a:gd name="connsiteX35" fmla="*/ 2313553 w 4218987"/>
                  <a:gd name="connsiteY35" fmla="*/ 2162896 h 4212740"/>
                  <a:gd name="connsiteX36" fmla="*/ 2487357 w 4218987"/>
                  <a:gd name="connsiteY36" fmla="*/ 2208762 h 4212740"/>
                  <a:gd name="connsiteX37" fmla="*/ 2660620 w 4218987"/>
                  <a:gd name="connsiteY37" fmla="*/ 2036913 h 4212740"/>
                  <a:gd name="connsiteX38" fmla="*/ 2247647 w 4218987"/>
                  <a:gd name="connsiteY38" fmla="*/ 1927932 h 4212740"/>
                  <a:gd name="connsiteX39" fmla="*/ 2110842 w 4218987"/>
                  <a:gd name="connsiteY39" fmla="*/ 1995786 h 4212740"/>
                  <a:gd name="connsiteX40" fmla="*/ 2055263 w 4218987"/>
                  <a:gd name="connsiteY40" fmla="*/ 1944815 h 4212740"/>
                  <a:gd name="connsiteX41" fmla="*/ 1934983 w 4218987"/>
                  <a:gd name="connsiteY41" fmla="*/ 2075968 h 4212740"/>
                  <a:gd name="connsiteX42" fmla="*/ 1094802 w 4218987"/>
                  <a:gd name="connsiteY42" fmla="*/ 2418480 h 4212740"/>
                  <a:gd name="connsiteX43" fmla="*/ 2274949 w 4218987"/>
                  <a:gd name="connsiteY43" fmla="*/ 1140705 h 4212740"/>
                  <a:gd name="connsiteX44" fmla="*/ 3845776 w 4218987"/>
                  <a:gd name="connsiteY44" fmla="*/ 1429643 h 4212740"/>
                  <a:gd name="connsiteX45" fmla="*/ 3464840 w 4218987"/>
                  <a:gd name="connsiteY45" fmla="*/ 3353956 h 4212740"/>
                  <a:gd name="connsiteX46" fmla="*/ 1459992 w 4218987"/>
                  <a:gd name="connsiteY46" fmla="*/ 3881381 h 4212740"/>
                  <a:gd name="connsiteX47" fmla="*/ 1457332 w 4218987"/>
                  <a:gd name="connsiteY47" fmla="*/ 3877384 h 4212740"/>
                  <a:gd name="connsiteX48" fmla="*/ 1094802 w 4218987"/>
                  <a:gd name="connsiteY48" fmla="*/ 2418480 h 4212740"/>
                  <a:gd name="connsiteX49" fmla="*/ 859948 w 4218987"/>
                  <a:gd name="connsiteY49" fmla="*/ 2152683 h 4212740"/>
                  <a:gd name="connsiteX50" fmla="*/ 1963134 w 4218987"/>
                  <a:gd name="connsiteY50" fmla="*/ 949774 h 4212740"/>
                  <a:gd name="connsiteX51" fmla="*/ 2030962 w 4218987"/>
                  <a:gd name="connsiteY51" fmla="*/ 946841 h 4212740"/>
                  <a:gd name="connsiteX52" fmla="*/ 2172480 w 4218987"/>
                  <a:gd name="connsiteY52" fmla="*/ 1076626 h 4212740"/>
                  <a:gd name="connsiteX53" fmla="*/ 2175413 w 4218987"/>
                  <a:gd name="connsiteY53" fmla="*/ 1144454 h 4212740"/>
                  <a:gd name="connsiteX54" fmla="*/ 1072226 w 4218987"/>
                  <a:gd name="connsiteY54" fmla="*/ 2347363 h 4212740"/>
                  <a:gd name="connsiteX55" fmla="*/ 1004399 w 4218987"/>
                  <a:gd name="connsiteY55" fmla="*/ 2350296 h 4212740"/>
                  <a:gd name="connsiteX56" fmla="*/ 862881 w 4218987"/>
                  <a:gd name="connsiteY56" fmla="*/ 2220510 h 4212740"/>
                  <a:gd name="connsiteX57" fmla="*/ 859948 w 4218987"/>
                  <a:gd name="connsiteY57" fmla="*/ 2152683 h 4212740"/>
                  <a:gd name="connsiteX58" fmla="*/ 617213 w 4218987"/>
                  <a:gd name="connsiteY58" fmla="*/ 709403 h 4212740"/>
                  <a:gd name="connsiteX59" fmla="*/ 1193554 w 4218987"/>
                  <a:gd name="connsiteY59" fmla="*/ 597249 h 4212740"/>
                  <a:gd name="connsiteX60" fmla="*/ 1591068 w 4218987"/>
                  <a:gd name="connsiteY60" fmla="*/ 4405 h 4212740"/>
                  <a:gd name="connsiteX61" fmla="*/ 1885804 w 4218987"/>
                  <a:gd name="connsiteY61" fmla="*/ 899374 h 4212740"/>
                  <a:gd name="connsiteX62" fmla="*/ 846522 w 4218987"/>
                  <a:gd name="connsiteY62" fmla="*/ 2060787 h 4212740"/>
                  <a:gd name="connsiteX63" fmla="*/ 127757 w 4218987"/>
                  <a:gd name="connsiteY63" fmla="*/ 2089758 h 4212740"/>
                  <a:gd name="connsiteX64" fmla="*/ 448206 w 4218987"/>
                  <a:gd name="connsiteY64" fmla="*/ 1459102 h 4212740"/>
                  <a:gd name="connsiteX65" fmla="*/ 617213 w 4218987"/>
                  <a:gd name="connsiteY65" fmla="*/ 709403 h 4212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218987" h="4212740">
                    <a:moveTo>
                      <a:pt x="2726972" y="2560838"/>
                    </a:moveTo>
                    <a:cubicBezTo>
                      <a:pt x="2742919" y="2545669"/>
                      <a:pt x="2761036" y="2532131"/>
                      <a:pt x="2785542" y="2521959"/>
                    </a:cubicBezTo>
                    <a:cubicBezTo>
                      <a:pt x="2842367" y="2511454"/>
                      <a:pt x="2866050" y="2521010"/>
                      <a:pt x="2903529" y="2556112"/>
                    </a:cubicBezTo>
                    <a:cubicBezTo>
                      <a:pt x="2953803" y="2604223"/>
                      <a:pt x="2974773" y="2675518"/>
                      <a:pt x="2958558" y="2743439"/>
                    </a:cubicBezTo>
                    <a:cubicBezTo>
                      <a:pt x="2956662" y="2751378"/>
                      <a:pt x="2954293" y="2759129"/>
                      <a:pt x="2951347" y="2766612"/>
                    </a:cubicBezTo>
                    <a:lnTo>
                      <a:pt x="2726972" y="2560838"/>
                    </a:lnTo>
                    <a:close/>
                    <a:moveTo>
                      <a:pt x="2187259" y="2307330"/>
                    </a:moveTo>
                    <a:lnTo>
                      <a:pt x="2388933" y="2492286"/>
                    </a:lnTo>
                    <a:lnTo>
                      <a:pt x="2386834" y="2492817"/>
                    </a:lnTo>
                    <a:cubicBezTo>
                      <a:pt x="2324502" y="2508724"/>
                      <a:pt x="2271072" y="2488504"/>
                      <a:pt x="2230026" y="2447801"/>
                    </a:cubicBezTo>
                    <a:lnTo>
                      <a:pt x="2228909" y="2449126"/>
                    </a:lnTo>
                    <a:cubicBezTo>
                      <a:pt x="2193714" y="2410899"/>
                      <a:pt x="2178315" y="2358663"/>
                      <a:pt x="2187259" y="2307330"/>
                    </a:cubicBezTo>
                    <a:close/>
                    <a:moveTo>
                      <a:pt x="1934983" y="2075968"/>
                    </a:moveTo>
                    <a:lnTo>
                      <a:pt x="1993087" y="2129255"/>
                    </a:lnTo>
                    <a:cubicBezTo>
                      <a:pt x="1974652" y="2162240"/>
                      <a:pt x="1950785" y="2198446"/>
                      <a:pt x="1941766" y="2236220"/>
                    </a:cubicBezTo>
                    <a:cubicBezTo>
                      <a:pt x="1904674" y="2387735"/>
                      <a:pt x="1931447" y="2512849"/>
                      <a:pt x="2068585" y="2639100"/>
                    </a:cubicBezTo>
                    <a:cubicBezTo>
                      <a:pt x="2164747" y="2720768"/>
                      <a:pt x="2290975" y="2757863"/>
                      <a:pt x="2416619" y="2741378"/>
                    </a:cubicBezTo>
                    <a:cubicBezTo>
                      <a:pt x="2479450" y="2733135"/>
                      <a:pt x="2537492" y="2710222"/>
                      <a:pt x="2589184" y="2675935"/>
                    </a:cubicBezTo>
                    <a:lnTo>
                      <a:pt x="2819784" y="2887418"/>
                    </a:lnTo>
                    <a:cubicBezTo>
                      <a:pt x="2751065" y="2906608"/>
                      <a:pt x="2677341" y="2887088"/>
                      <a:pt x="2627084" y="2836417"/>
                    </a:cubicBezTo>
                    <a:lnTo>
                      <a:pt x="2434618" y="3027313"/>
                    </a:lnTo>
                    <a:cubicBezTo>
                      <a:pt x="2554238" y="3147918"/>
                      <a:pt x="2729811" y="3194250"/>
                      <a:pt x="2893365" y="3148373"/>
                    </a:cubicBezTo>
                    <a:cubicBezTo>
                      <a:pt x="2943893" y="3134200"/>
                      <a:pt x="2990823" y="3111914"/>
                      <a:pt x="3032143" y="3082172"/>
                    </a:cubicBezTo>
                    <a:lnTo>
                      <a:pt x="3090634" y="3135814"/>
                    </a:lnTo>
                    <a:lnTo>
                      <a:pt x="3210914" y="3004661"/>
                    </a:lnTo>
                    <a:lnTo>
                      <a:pt x="3156792" y="2955025"/>
                    </a:lnTo>
                    <a:cubicBezTo>
                      <a:pt x="3187233" y="2910677"/>
                      <a:pt x="3209343" y="2860364"/>
                      <a:pt x="3222229" y="2806387"/>
                    </a:cubicBezTo>
                    <a:cubicBezTo>
                      <a:pt x="3260983" y="2644060"/>
                      <a:pt x="3210346" y="2473619"/>
                      <a:pt x="3089478" y="2359188"/>
                    </a:cubicBezTo>
                    <a:lnTo>
                      <a:pt x="3090209" y="2358332"/>
                    </a:lnTo>
                    <a:cubicBezTo>
                      <a:pt x="3088590" y="2356959"/>
                      <a:pt x="3086958" y="2355602"/>
                      <a:pt x="3085067" y="2354558"/>
                    </a:cubicBezTo>
                    <a:lnTo>
                      <a:pt x="3083320" y="2352725"/>
                    </a:lnTo>
                    <a:lnTo>
                      <a:pt x="3083018" y="2353054"/>
                    </a:lnTo>
                    <a:cubicBezTo>
                      <a:pt x="2988175" y="2276339"/>
                      <a:pt x="2860427" y="2234599"/>
                      <a:pt x="2744891" y="2266233"/>
                    </a:cubicBezTo>
                    <a:cubicBezTo>
                      <a:pt x="2669329" y="2286922"/>
                      <a:pt x="2604815" y="2324138"/>
                      <a:pt x="2538260" y="2387771"/>
                    </a:cubicBezTo>
                    <a:lnTo>
                      <a:pt x="2299616" y="2168910"/>
                    </a:lnTo>
                    <a:lnTo>
                      <a:pt x="2313553" y="2162896"/>
                    </a:lnTo>
                    <a:cubicBezTo>
                      <a:pt x="2375518" y="2145515"/>
                      <a:pt x="2442037" y="2163069"/>
                      <a:pt x="2487357" y="2208762"/>
                    </a:cubicBezTo>
                    <a:lnTo>
                      <a:pt x="2660620" y="2036913"/>
                    </a:lnTo>
                    <a:cubicBezTo>
                      <a:pt x="2552935" y="1928342"/>
                      <a:pt x="2394881" y="1886633"/>
                      <a:pt x="2247647" y="1927932"/>
                    </a:cubicBezTo>
                    <a:cubicBezTo>
                      <a:pt x="2197362" y="1942037"/>
                      <a:pt x="2151035" y="1965068"/>
                      <a:pt x="2110842" y="1995786"/>
                    </a:cubicBezTo>
                    <a:lnTo>
                      <a:pt x="2055263" y="1944815"/>
                    </a:lnTo>
                    <a:lnTo>
                      <a:pt x="1934983" y="2075968"/>
                    </a:lnTo>
                    <a:close/>
                    <a:moveTo>
                      <a:pt x="1094802" y="2418480"/>
                    </a:moveTo>
                    <a:lnTo>
                      <a:pt x="2274949" y="1140705"/>
                    </a:lnTo>
                    <a:cubicBezTo>
                      <a:pt x="3066920" y="1107715"/>
                      <a:pt x="3506098" y="1181630"/>
                      <a:pt x="3845776" y="1429643"/>
                    </a:cubicBezTo>
                    <a:cubicBezTo>
                      <a:pt x="4361123" y="1802856"/>
                      <a:pt x="4436743" y="2218686"/>
                      <a:pt x="3464840" y="3353956"/>
                    </a:cubicBezTo>
                    <a:cubicBezTo>
                      <a:pt x="2372477" y="4481621"/>
                      <a:pt x="1885659" y="4318774"/>
                      <a:pt x="1459992" y="3881381"/>
                    </a:cubicBezTo>
                    <a:lnTo>
                      <a:pt x="1457332" y="3877384"/>
                    </a:lnTo>
                    <a:cubicBezTo>
                      <a:pt x="1174687" y="3560083"/>
                      <a:pt x="1093021" y="3193236"/>
                      <a:pt x="1094802" y="2418480"/>
                    </a:cubicBezTo>
                    <a:close/>
                    <a:moveTo>
                      <a:pt x="859948" y="2152683"/>
                    </a:moveTo>
                    <a:lnTo>
                      <a:pt x="1963134" y="949774"/>
                    </a:lnTo>
                    <a:cubicBezTo>
                      <a:pt x="1981055" y="930234"/>
                      <a:pt x="2011422" y="928920"/>
                      <a:pt x="2030962" y="946841"/>
                    </a:cubicBezTo>
                    <a:lnTo>
                      <a:pt x="2172480" y="1076626"/>
                    </a:lnTo>
                    <a:cubicBezTo>
                      <a:pt x="2192020" y="1094546"/>
                      <a:pt x="2193333" y="1124914"/>
                      <a:pt x="2175413" y="1144454"/>
                    </a:cubicBezTo>
                    <a:lnTo>
                      <a:pt x="1072226" y="2347363"/>
                    </a:lnTo>
                    <a:cubicBezTo>
                      <a:pt x="1054306" y="2366903"/>
                      <a:pt x="1023939" y="2368216"/>
                      <a:pt x="1004399" y="2350296"/>
                    </a:cubicBezTo>
                    <a:lnTo>
                      <a:pt x="862881" y="2220510"/>
                    </a:lnTo>
                    <a:cubicBezTo>
                      <a:pt x="843341" y="2202590"/>
                      <a:pt x="842028" y="2172223"/>
                      <a:pt x="859948" y="2152683"/>
                    </a:cubicBezTo>
                    <a:close/>
                    <a:moveTo>
                      <a:pt x="617213" y="709403"/>
                    </a:moveTo>
                    <a:cubicBezTo>
                      <a:pt x="867493" y="482409"/>
                      <a:pt x="905041" y="540987"/>
                      <a:pt x="1193554" y="597249"/>
                    </a:cubicBezTo>
                    <a:cubicBezTo>
                      <a:pt x="1611640" y="667547"/>
                      <a:pt x="1434098" y="64942"/>
                      <a:pt x="1591068" y="4405"/>
                    </a:cubicBezTo>
                    <a:cubicBezTo>
                      <a:pt x="1728507" y="-48600"/>
                      <a:pt x="2045888" y="384303"/>
                      <a:pt x="1885804" y="899374"/>
                    </a:cubicBezTo>
                    <a:cubicBezTo>
                      <a:pt x="1524682" y="1293140"/>
                      <a:pt x="1207644" y="1667021"/>
                      <a:pt x="846522" y="2060787"/>
                    </a:cubicBezTo>
                    <a:cubicBezTo>
                      <a:pt x="455578" y="2242802"/>
                      <a:pt x="293609" y="2203716"/>
                      <a:pt x="127757" y="2089758"/>
                    </a:cubicBezTo>
                    <a:cubicBezTo>
                      <a:pt x="-38095" y="1975800"/>
                      <a:pt x="-136790" y="1614018"/>
                      <a:pt x="448206" y="1459102"/>
                    </a:cubicBezTo>
                    <a:cubicBezTo>
                      <a:pt x="669775" y="1417745"/>
                      <a:pt x="251827" y="1252233"/>
                      <a:pt x="617213" y="70940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Isosceles Triangle 22">
                <a:extLst>
                  <a:ext uri="{FF2B5EF4-FFF2-40B4-BE49-F238E27FC236}">
                    <a16:creationId xmlns="" xmlns:a16="http://schemas.microsoft.com/office/drawing/2014/main" id="{EDA93C76-B234-4EC4-8846-62C71A247C7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9800000">
                <a:off x="2189789" y="4237938"/>
                <a:ext cx="282586" cy="282539"/>
              </a:xfrm>
              <a:custGeom>
                <a:avLst/>
                <a:gdLst/>
                <a:ahLst/>
                <a:cxnLst/>
                <a:rect l="l" t="t" r="r" b="b"/>
                <a:pathLst>
                  <a:path w="3948369" h="3947711">
                    <a:moveTo>
                      <a:pt x="1024184" y="1327019"/>
                    </a:moveTo>
                    <a:cubicBezTo>
                      <a:pt x="953964" y="1286477"/>
                      <a:pt x="864174" y="1310536"/>
                      <a:pt x="823632" y="1380756"/>
                    </a:cubicBezTo>
                    <a:cubicBezTo>
                      <a:pt x="783091" y="1450976"/>
                      <a:pt x="807150" y="1540767"/>
                      <a:pt x="877370" y="1581308"/>
                    </a:cubicBezTo>
                    <a:cubicBezTo>
                      <a:pt x="947590" y="1621850"/>
                      <a:pt x="1037380" y="1597790"/>
                      <a:pt x="1077922" y="1527570"/>
                    </a:cubicBezTo>
                    <a:cubicBezTo>
                      <a:pt x="1118463" y="1457350"/>
                      <a:pt x="1094404" y="1367560"/>
                      <a:pt x="1024184" y="1327019"/>
                    </a:cubicBezTo>
                    <a:close/>
                    <a:moveTo>
                      <a:pt x="3610643" y="2228121"/>
                    </a:moveTo>
                    <a:cubicBezTo>
                      <a:pt x="3600833" y="2220477"/>
                      <a:pt x="3589363" y="2214630"/>
                      <a:pt x="3576595" y="2211209"/>
                    </a:cubicBezTo>
                    <a:cubicBezTo>
                      <a:pt x="3525522" y="2197524"/>
                      <a:pt x="3473024" y="2227833"/>
                      <a:pt x="3459339" y="2278906"/>
                    </a:cubicBezTo>
                    <a:cubicBezTo>
                      <a:pt x="3445654" y="2329979"/>
                      <a:pt x="3475964" y="2382476"/>
                      <a:pt x="3527037" y="2396161"/>
                    </a:cubicBezTo>
                    <a:cubicBezTo>
                      <a:pt x="3578110" y="2409846"/>
                      <a:pt x="3630607" y="2379537"/>
                      <a:pt x="3644292" y="2328464"/>
                    </a:cubicBezTo>
                    <a:cubicBezTo>
                      <a:pt x="3654556" y="2290159"/>
                      <a:pt x="3640073" y="2251053"/>
                      <a:pt x="3610643" y="2228121"/>
                    </a:cubicBezTo>
                    <a:close/>
                    <a:moveTo>
                      <a:pt x="3948369" y="2177025"/>
                    </a:moveTo>
                    <a:lnTo>
                      <a:pt x="3902391" y="2247588"/>
                    </a:lnTo>
                    <a:cubicBezTo>
                      <a:pt x="3840166" y="2207044"/>
                      <a:pt x="3769677" y="2184131"/>
                      <a:pt x="3697935" y="2180296"/>
                    </a:cubicBezTo>
                    <a:cubicBezTo>
                      <a:pt x="3737123" y="2226403"/>
                      <a:pt x="3753617" y="2290363"/>
                      <a:pt x="3736768" y="2353243"/>
                    </a:cubicBezTo>
                    <a:cubicBezTo>
                      <a:pt x="3709398" y="2455390"/>
                      <a:pt x="3604404" y="2516008"/>
                      <a:pt x="3502258" y="2488638"/>
                    </a:cubicBezTo>
                    <a:cubicBezTo>
                      <a:pt x="3400111" y="2461268"/>
                      <a:pt x="3339493" y="2356274"/>
                      <a:pt x="3366863" y="2254127"/>
                    </a:cubicBezTo>
                    <a:cubicBezTo>
                      <a:pt x="3381032" y="2201247"/>
                      <a:pt x="3416004" y="2159497"/>
                      <a:pt x="3460818" y="2135698"/>
                    </a:cubicBezTo>
                    <a:cubicBezTo>
                      <a:pt x="3436032" y="2129730"/>
                      <a:pt x="3409996" y="2129302"/>
                      <a:pt x="3383900" y="2133133"/>
                    </a:cubicBezTo>
                    <a:cubicBezTo>
                      <a:pt x="3331988" y="2140756"/>
                      <a:pt x="3285146" y="2164460"/>
                      <a:pt x="3249703" y="2200200"/>
                    </a:cubicBezTo>
                    <a:cubicBezTo>
                      <a:pt x="3299772" y="2410806"/>
                      <a:pt x="3262997" y="2663063"/>
                      <a:pt x="3111944" y="2983361"/>
                    </a:cubicBezTo>
                    <a:cubicBezTo>
                      <a:pt x="2900481" y="3337269"/>
                      <a:pt x="2604169" y="3479398"/>
                      <a:pt x="2264290" y="3473876"/>
                    </a:cubicBezTo>
                    <a:lnTo>
                      <a:pt x="1854414" y="3947711"/>
                    </a:lnTo>
                    <a:lnTo>
                      <a:pt x="1615515" y="3809782"/>
                    </a:lnTo>
                    <a:lnTo>
                      <a:pt x="1764774" y="3379707"/>
                    </a:lnTo>
                    <a:cubicBezTo>
                      <a:pt x="1587770" y="3319643"/>
                      <a:pt x="1405350" y="3232972"/>
                      <a:pt x="1221865" y="3127037"/>
                    </a:cubicBezTo>
                    <a:cubicBezTo>
                      <a:pt x="1120271" y="3068382"/>
                      <a:pt x="1025311" y="3004264"/>
                      <a:pt x="938291" y="2935309"/>
                    </a:cubicBezTo>
                    <a:lnTo>
                      <a:pt x="509476" y="3157353"/>
                    </a:lnTo>
                    <a:lnTo>
                      <a:pt x="247593" y="2999226"/>
                    </a:lnTo>
                    <a:lnTo>
                      <a:pt x="599626" y="2603610"/>
                    </a:lnTo>
                    <a:cubicBezTo>
                      <a:pt x="384783" y="2338553"/>
                      <a:pt x="289709" y="2193107"/>
                      <a:pt x="174176" y="1843897"/>
                    </a:cubicBezTo>
                    <a:lnTo>
                      <a:pt x="0" y="1381252"/>
                    </a:lnTo>
                    <a:lnTo>
                      <a:pt x="107522" y="1111013"/>
                    </a:lnTo>
                    <a:cubicBezTo>
                      <a:pt x="159316" y="1021302"/>
                      <a:pt x="259400" y="1099908"/>
                      <a:pt x="349113" y="1151702"/>
                    </a:cubicBezTo>
                    <a:lnTo>
                      <a:pt x="486246" y="1217020"/>
                    </a:lnTo>
                    <a:cubicBezTo>
                      <a:pt x="628225" y="1148493"/>
                      <a:pt x="768311" y="1094036"/>
                      <a:pt x="908721" y="1057007"/>
                    </a:cubicBezTo>
                    <a:cubicBezTo>
                      <a:pt x="1011476" y="947354"/>
                      <a:pt x="1021990" y="857768"/>
                      <a:pt x="976491" y="611195"/>
                    </a:cubicBezTo>
                    <a:cubicBezTo>
                      <a:pt x="1335325" y="817429"/>
                      <a:pt x="1326102" y="899150"/>
                      <a:pt x="1389221" y="1007976"/>
                    </a:cubicBezTo>
                    <a:cubicBezTo>
                      <a:pt x="1615807" y="1002289"/>
                      <a:pt x="1836555" y="1044211"/>
                      <a:pt x="2066828" y="1133629"/>
                    </a:cubicBezTo>
                    <a:cubicBezTo>
                      <a:pt x="2047082" y="1203277"/>
                      <a:pt x="2048342" y="1275855"/>
                      <a:pt x="2067080" y="1343672"/>
                    </a:cubicBezTo>
                    <a:cubicBezTo>
                      <a:pt x="2009772" y="1325329"/>
                      <a:pt x="1950048" y="1312156"/>
                      <a:pt x="1888409" y="1302802"/>
                    </a:cubicBezTo>
                    <a:lnTo>
                      <a:pt x="1831983" y="1466454"/>
                    </a:lnTo>
                    <a:cubicBezTo>
                      <a:pt x="2171713" y="1545279"/>
                      <a:pt x="2334158" y="1639067"/>
                      <a:pt x="2533793" y="1871644"/>
                    </a:cubicBezTo>
                    <a:lnTo>
                      <a:pt x="2655130" y="1752801"/>
                    </a:lnTo>
                    <a:cubicBezTo>
                      <a:pt x="2623271" y="1710443"/>
                      <a:pt x="2589631" y="1671169"/>
                      <a:pt x="2553401" y="1635762"/>
                    </a:cubicBezTo>
                    <a:cubicBezTo>
                      <a:pt x="2626342" y="1620812"/>
                      <a:pt x="2694472" y="1585039"/>
                      <a:pt x="2748239" y="1530606"/>
                    </a:cubicBezTo>
                    <a:cubicBezTo>
                      <a:pt x="2959801" y="1699876"/>
                      <a:pt x="3152007" y="1908367"/>
                      <a:pt x="3223775" y="2111154"/>
                    </a:cubicBezTo>
                    <a:cubicBezTo>
                      <a:pt x="3265103" y="2076949"/>
                      <a:pt x="3316077" y="2055387"/>
                      <a:pt x="3371292" y="2047279"/>
                    </a:cubicBezTo>
                    <a:cubicBezTo>
                      <a:pt x="3454199" y="2035105"/>
                      <a:pt x="3536665" y="2054733"/>
                      <a:pt x="3603728" y="2099347"/>
                    </a:cubicBezTo>
                    <a:cubicBezTo>
                      <a:pt x="3679156" y="2088543"/>
                      <a:pt x="3756158" y="2095770"/>
                      <a:pt x="3828792" y="2119628"/>
                    </a:cubicBezTo>
                    <a:cubicBezTo>
                      <a:pt x="3870454" y="2133311"/>
                      <a:pt x="3910678" y="2152466"/>
                      <a:pt x="3948369" y="2177025"/>
                    </a:cubicBezTo>
                    <a:close/>
                    <a:moveTo>
                      <a:pt x="2661401" y="883270"/>
                    </a:moveTo>
                    <a:cubicBezTo>
                      <a:pt x="2838812" y="985699"/>
                      <a:pt x="2899598" y="1212554"/>
                      <a:pt x="2797170" y="1389966"/>
                    </a:cubicBezTo>
                    <a:cubicBezTo>
                      <a:pt x="2694741" y="1567377"/>
                      <a:pt x="2467885" y="1628163"/>
                      <a:pt x="2290474" y="1525735"/>
                    </a:cubicBezTo>
                    <a:cubicBezTo>
                      <a:pt x="2113063" y="1423306"/>
                      <a:pt x="2052277" y="1196450"/>
                      <a:pt x="2154705" y="1019039"/>
                    </a:cubicBezTo>
                    <a:cubicBezTo>
                      <a:pt x="2257134" y="841627"/>
                      <a:pt x="2483990" y="780842"/>
                      <a:pt x="2661401" y="883270"/>
                    </a:cubicBezTo>
                    <a:close/>
                    <a:moveTo>
                      <a:pt x="2494139" y="49756"/>
                    </a:moveTo>
                    <a:cubicBezTo>
                      <a:pt x="2671551" y="152184"/>
                      <a:pt x="2732337" y="379040"/>
                      <a:pt x="2629908" y="556451"/>
                    </a:cubicBezTo>
                    <a:cubicBezTo>
                      <a:pt x="2527480" y="733863"/>
                      <a:pt x="2300624" y="794648"/>
                      <a:pt x="2123212" y="692220"/>
                    </a:cubicBezTo>
                    <a:cubicBezTo>
                      <a:pt x="1945801" y="589791"/>
                      <a:pt x="1885015" y="362936"/>
                      <a:pt x="1987444" y="185524"/>
                    </a:cubicBezTo>
                    <a:cubicBezTo>
                      <a:pt x="2089872" y="8113"/>
                      <a:pt x="2316728" y="-52673"/>
                      <a:pt x="2494139" y="4975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9" name="Freeform 63">
                <a:extLst>
                  <a:ext uri="{FF2B5EF4-FFF2-40B4-BE49-F238E27FC236}">
                    <a16:creationId xmlns="" xmlns:a16="http://schemas.microsoft.com/office/drawing/2014/main" id="{D729A187-6507-4A6E-B064-C371C07BEE7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991822" y="3337733"/>
                <a:ext cx="289473" cy="289473"/>
              </a:xfrm>
              <a:custGeom>
                <a:avLst/>
                <a:gdLst/>
                <a:ahLst/>
                <a:cxnLst/>
                <a:rect l="l" t="t" r="r" b="b"/>
                <a:pathLst>
                  <a:path w="2376266" h="2700265">
                    <a:moveTo>
                      <a:pt x="1656387" y="1972892"/>
                    </a:moveTo>
                    <a:cubicBezTo>
                      <a:pt x="1611887" y="1973356"/>
                      <a:pt x="1563385" y="2005080"/>
                      <a:pt x="1534629" y="2057337"/>
                    </a:cubicBezTo>
                    <a:cubicBezTo>
                      <a:pt x="1496288" y="2127013"/>
                      <a:pt x="1507568" y="2206808"/>
                      <a:pt x="1559826" y="2235565"/>
                    </a:cubicBezTo>
                    <a:cubicBezTo>
                      <a:pt x="1612084" y="2264320"/>
                      <a:pt x="1685527" y="2231149"/>
                      <a:pt x="1723869" y="2161473"/>
                    </a:cubicBezTo>
                    <a:cubicBezTo>
                      <a:pt x="1762211" y="2091796"/>
                      <a:pt x="1750931" y="2012000"/>
                      <a:pt x="1698673" y="1983245"/>
                    </a:cubicBezTo>
                    <a:cubicBezTo>
                      <a:pt x="1685608" y="1976055"/>
                      <a:pt x="1671220" y="1972736"/>
                      <a:pt x="1656387" y="1972892"/>
                    </a:cubicBezTo>
                    <a:close/>
                    <a:moveTo>
                      <a:pt x="312688" y="1634792"/>
                    </a:moveTo>
                    <a:cubicBezTo>
                      <a:pt x="281116" y="1626772"/>
                      <a:pt x="249981" y="1631172"/>
                      <a:pt x="226763" y="1649891"/>
                    </a:cubicBezTo>
                    <a:cubicBezTo>
                      <a:pt x="180329" y="1687329"/>
                      <a:pt x="183153" y="1767868"/>
                      <a:pt x="233071" y="1829780"/>
                    </a:cubicBezTo>
                    <a:cubicBezTo>
                      <a:pt x="282989" y="1891692"/>
                      <a:pt x="361097" y="1911533"/>
                      <a:pt x="407532" y="1874094"/>
                    </a:cubicBezTo>
                    <a:cubicBezTo>
                      <a:pt x="453966" y="1836657"/>
                      <a:pt x="451142" y="1756118"/>
                      <a:pt x="401224" y="1694205"/>
                    </a:cubicBezTo>
                    <a:cubicBezTo>
                      <a:pt x="376265" y="1663249"/>
                      <a:pt x="344258" y="1642811"/>
                      <a:pt x="312688" y="1634792"/>
                    </a:cubicBezTo>
                    <a:close/>
                    <a:moveTo>
                      <a:pt x="1869299" y="1519920"/>
                    </a:moveTo>
                    <a:cubicBezTo>
                      <a:pt x="1824865" y="1522388"/>
                      <a:pt x="1777842" y="1556264"/>
                      <a:pt x="1751468" y="1609764"/>
                    </a:cubicBezTo>
                    <a:cubicBezTo>
                      <a:pt x="1716305" y="1681096"/>
                      <a:pt x="1731168" y="1760303"/>
                      <a:pt x="1784668" y="1786676"/>
                    </a:cubicBezTo>
                    <a:cubicBezTo>
                      <a:pt x="1838168" y="1813049"/>
                      <a:pt x="1910044" y="1776602"/>
                      <a:pt x="1945208" y="1705269"/>
                    </a:cubicBezTo>
                    <a:cubicBezTo>
                      <a:pt x="1980371" y="1633937"/>
                      <a:pt x="1965508" y="1554730"/>
                      <a:pt x="1912008" y="1528357"/>
                    </a:cubicBezTo>
                    <a:cubicBezTo>
                      <a:pt x="1898633" y="1521764"/>
                      <a:pt x="1884109" y="1519097"/>
                      <a:pt x="1869299" y="1519920"/>
                    </a:cubicBezTo>
                    <a:close/>
                    <a:moveTo>
                      <a:pt x="741251" y="1329992"/>
                    </a:moveTo>
                    <a:cubicBezTo>
                      <a:pt x="709680" y="1321974"/>
                      <a:pt x="678544" y="1326372"/>
                      <a:pt x="655326" y="1345092"/>
                    </a:cubicBezTo>
                    <a:cubicBezTo>
                      <a:pt x="608892" y="1382530"/>
                      <a:pt x="611716" y="1463069"/>
                      <a:pt x="661634" y="1524981"/>
                    </a:cubicBezTo>
                    <a:cubicBezTo>
                      <a:pt x="711552" y="1586893"/>
                      <a:pt x="789660" y="1606734"/>
                      <a:pt x="836094" y="1569294"/>
                    </a:cubicBezTo>
                    <a:cubicBezTo>
                      <a:pt x="882529" y="1531856"/>
                      <a:pt x="879704" y="1451317"/>
                      <a:pt x="829787" y="1389406"/>
                    </a:cubicBezTo>
                    <a:cubicBezTo>
                      <a:pt x="804828" y="1358450"/>
                      <a:pt x="772822" y="1338012"/>
                      <a:pt x="741251" y="1329992"/>
                    </a:cubicBezTo>
                    <a:close/>
                    <a:moveTo>
                      <a:pt x="2079316" y="1065457"/>
                    </a:moveTo>
                    <a:cubicBezTo>
                      <a:pt x="2035146" y="1070876"/>
                      <a:pt x="1990481" y="1107807"/>
                      <a:pt x="1967725" y="1162943"/>
                    </a:cubicBezTo>
                    <a:cubicBezTo>
                      <a:pt x="1937386" y="1236457"/>
                      <a:pt x="1957487" y="1314499"/>
                      <a:pt x="2012623" y="1337253"/>
                    </a:cubicBezTo>
                    <a:cubicBezTo>
                      <a:pt x="2067759" y="1360009"/>
                      <a:pt x="2137051" y="1318860"/>
                      <a:pt x="2167391" y="1245345"/>
                    </a:cubicBezTo>
                    <a:cubicBezTo>
                      <a:pt x="2197730" y="1171831"/>
                      <a:pt x="2177629" y="1093789"/>
                      <a:pt x="2122493" y="1071035"/>
                    </a:cubicBezTo>
                    <a:cubicBezTo>
                      <a:pt x="2108709" y="1065345"/>
                      <a:pt x="2094040" y="1063650"/>
                      <a:pt x="2079316" y="1065457"/>
                    </a:cubicBezTo>
                    <a:close/>
                    <a:moveTo>
                      <a:pt x="0" y="654162"/>
                    </a:moveTo>
                    <a:lnTo>
                      <a:pt x="1082073" y="1244384"/>
                    </a:lnTo>
                    <a:lnTo>
                      <a:pt x="1121421" y="2700265"/>
                    </a:lnTo>
                    <a:lnTo>
                      <a:pt x="4918" y="1923139"/>
                    </a:lnTo>
                    <a:cubicBezTo>
                      <a:pt x="3279" y="1498508"/>
                      <a:pt x="1639" y="1073875"/>
                      <a:pt x="0" y="654162"/>
                    </a:cubicBezTo>
                    <a:close/>
                    <a:moveTo>
                      <a:pt x="2375644" y="688592"/>
                    </a:moveTo>
                    <a:lnTo>
                      <a:pt x="2360889" y="1967406"/>
                    </a:lnTo>
                    <a:lnTo>
                      <a:pt x="1293570" y="2700265"/>
                    </a:lnTo>
                    <a:lnTo>
                      <a:pt x="1249303" y="1239466"/>
                    </a:lnTo>
                    <a:close/>
                    <a:moveTo>
                      <a:pt x="1214923" y="371219"/>
                    </a:moveTo>
                    <a:cubicBezTo>
                      <a:pt x="1197013" y="368793"/>
                      <a:pt x="1177834" y="369067"/>
                      <a:pt x="1158247" y="372480"/>
                    </a:cubicBezTo>
                    <a:cubicBezTo>
                      <a:pt x="1079899" y="386133"/>
                      <a:pt x="1024686" y="444836"/>
                      <a:pt x="1034926" y="503598"/>
                    </a:cubicBezTo>
                    <a:cubicBezTo>
                      <a:pt x="1045165" y="562359"/>
                      <a:pt x="1116980" y="598927"/>
                      <a:pt x="1195328" y="585274"/>
                    </a:cubicBezTo>
                    <a:cubicBezTo>
                      <a:pt x="1273676" y="571621"/>
                      <a:pt x="1328889" y="512918"/>
                      <a:pt x="1318650" y="454156"/>
                    </a:cubicBezTo>
                    <a:cubicBezTo>
                      <a:pt x="1310970" y="410086"/>
                      <a:pt x="1268654" y="378499"/>
                      <a:pt x="1214923" y="371219"/>
                    </a:cubicBezTo>
                    <a:close/>
                    <a:moveTo>
                      <a:pt x="1185985" y="0"/>
                    </a:moveTo>
                    <a:lnTo>
                      <a:pt x="2376266" y="506608"/>
                    </a:lnTo>
                    <a:lnTo>
                      <a:pt x="1161392" y="1101748"/>
                    </a:lnTo>
                    <a:lnTo>
                      <a:pt x="10460" y="49185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0" name="Rectangle 15">
                <a:extLst>
                  <a:ext uri="{FF2B5EF4-FFF2-40B4-BE49-F238E27FC236}">
                    <a16:creationId xmlns="" xmlns:a16="http://schemas.microsoft.com/office/drawing/2014/main" id="{38CB8FD7-2740-41DB-88DE-38DC053E586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17992" y="3870863"/>
                <a:ext cx="289473" cy="289473"/>
              </a:xfrm>
              <a:custGeom>
                <a:avLst/>
                <a:gdLst/>
                <a:ahLst/>
                <a:cxnLst/>
                <a:rect l="l" t="t" r="r" b="b"/>
                <a:pathLst>
                  <a:path w="4088964" h="4259405">
                    <a:moveTo>
                      <a:pt x="1480605" y="2231940"/>
                    </a:moveTo>
                    <a:lnTo>
                      <a:pt x="1199818" y="2044620"/>
                    </a:lnTo>
                    <a:lnTo>
                      <a:pt x="761621" y="2687221"/>
                    </a:lnTo>
                    <a:cubicBezTo>
                      <a:pt x="501536" y="2652619"/>
                      <a:pt x="265323" y="2467912"/>
                      <a:pt x="39127" y="2272940"/>
                    </a:cubicBezTo>
                    <a:cubicBezTo>
                      <a:pt x="-80639" y="2070133"/>
                      <a:pt x="269496" y="1743507"/>
                      <a:pt x="374515" y="1494038"/>
                    </a:cubicBezTo>
                    <a:lnTo>
                      <a:pt x="93728" y="1306717"/>
                    </a:lnTo>
                    <a:lnTo>
                      <a:pt x="1091841" y="1312633"/>
                    </a:lnTo>
                    <a:close/>
                    <a:moveTo>
                      <a:pt x="2759566" y="226796"/>
                    </a:moveTo>
                    <a:cubicBezTo>
                      <a:pt x="2331051" y="377379"/>
                      <a:pt x="2150002" y="492309"/>
                      <a:pt x="1991062" y="643648"/>
                    </a:cubicBezTo>
                    <a:lnTo>
                      <a:pt x="1463599" y="1446568"/>
                    </a:lnTo>
                    <a:lnTo>
                      <a:pt x="610317" y="909936"/>
                    </a:lnTo>
                    <a:cubicBezTo>
                      <a:pt x="810411" y="627556"/>
                      <a:pt x="1020899" y="239191"/>
                      <a:pt x="1244930" y="61882"/>
                    </a:cubicBezTo>
                    <a:cubicBezTo>
                      <a:pt x="1491876" y="-75367"/>
                      <a:pt x="1697752" y="31605"/>
                      <a:pt x="2759566" y="226796"/>
                    </a:cubicBezTo>
                    <a:close/>
                    <a:moveTo>
                      <a:pt x="1722488" y="3820535"/>
                    </a:moveTo>
                    <a:cubicBezTo>
                      <a:pt x="1376925" y="3801485"/>
                      <a:pt x="936112" y="3830060"/>
                      <a:pt x="666750" y="3734810"/>
                    </a:cubicBezTo>
                    <a:cubicBezTo>
                      <a:pt x="419100" y="3598835"/>
                      <a:pt x="400050" y="3367610"/>
                      <a:pt x="0" y="2364860"/>
                    </a:cubicBezTo>
                    <a:cubicBezTo>
                      <a:pt x="355600" y="2647435"/>
                      <a:pt x="549276" y="2739510"/>
                      <a:pt x="762000" y="2793485"/>
                    </a:cubicBezTo>
                    <a:lnTo>
                      <a:pt x="1722487" y="2812535"/>
                    </a:lnTo>
                    <a:close/>
                    <a:moveTo>
                      <a:pt x="3605396" y="869465"/>
                    </a:moveTo>
                    <a:lnTo>
                      <a:pt x="3069019" y="1711228"/>
                    </a:lnTo>
                    <a:lnTo>
                      <a:pt x="2083849" y="1550906"/>
                    </a:lnTo>
                    <a:lnTo>
                      <a:pt x="2391902" y="1412941"/>
                    </a:lnTo>
                    <a:lnTo>
                      <a:pt x="2081217" y="699900"/>
                    </a:lnTo>
                    <a:cubicBezTo>
                      <a:pt x="2248971" y="498156"/>
                      <a:pt x="2531081" y="396532"/>
                      <a:pt x="2816547" y="308854"/>
                    </a:cubicBezTo>
                    <a:cubicBezTo>
                      <a:pt x="3051986" y="315439"/>
                      <a:pt x="3142075" y="785719"/>
                      <a:pt x="3297344" y="1007430"/>
                    </a:cubicBezTo>
                    <a:close/>
                    <a:moveTo>
                      <a:pt x="3222215" y="3788662"/>
                    </a:moveTo>
                    <a:cubicBezTo>
                      <a:pt x="3089072" y="3954283"/>
                      <a:pt x="2662122" y="3869088"/>
                      <a:pt x="2413930" y="3921936"/>
                    </a:cubicBezTo>
                    <a:lnTo>
                      <a:pt x="2420658" y="4259405"/>
                    </a:lnTo>
                    <a:lnTo>
                      <a:pt x="1855155" y="3436926"/>
                    </a:lnTo>
                    <a:lnTo>
                      <a:pt x="2387428" y="2592563"/>
                    </a:lnTo>
                    <a:lnTo>
                      <a:pt x="2394156" y="2930032"/>
                    </a:lnTo>
                    <a:lnTo>
                      <a:pt x="3171906" y="2922431"/>
                    </a:lnTo>
                    <a:cubicBezTo>
                      <a:pt x="3292132" y="3155642"/>
                      <a:pt x="3275533" y="3455038"/>
                      <a:pt x="3244786" y="3752078"/>
                    </a:cubicBezTo>
                    <a:cubicBezTo>
                      <a:pt x="3238662" y="3765464"/>
                      <a:pt x="3231091" y="3777620"/>
                      <a:pt x="3222215" y="3788662"/>
                    </a:cubicBezTo>
                    <a:close/>
                    <a:moveTo>
                      <a:pt x="3948285" y="2834020"/>
                    </a:moveTo>
                    <a:cubicBezTo>
                      <a:pt x="3833022" y="3018741"/>
                      <a:pt x="3639730" y="3281008"/>
                      <a:pt x="3342579" y="3731662"/>
                    </a:cubicBezTo>
                    <a:cubicBezTo>
                      <a:pt x="3371271" y="3278367"/>
                      <a:pt x="3336159" y="3066813"/>
                      <a:pt x="3258895" y="2861397"/>
                    </a:cubicBezTo>
                    <a:lnTo>
                      <a:pt x="2725671" y="2062291"/>
                    </a:lnTo>
                    <a:lnTo>
                      <a:pt x="3552883" y="1486284"/>
                    </a:lnTo>
                    <a:cubicBezTo>
                      <a:pt x="3734716" y="1780754"/>
                      <a:pt x="4010062" y="2126176"/>
                      <a:pt x="4085819" y="2401657"/>
                    </a:cubicBezTo>
                    <a:cubicBezTo>
                      <a:pt x="4100783" y="2542124"/>
                      <a:pt x="4063549" y="2649298"/>
                      <a:pt x="3948285" y="28340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1" name="Rectangle 1">
                <a:extLst>
                  <a:ext uri="{FF2B5EF4-FFF2-40B4-BE49-F238E27FC236}">
                    <a16:creationId xmlns="" xmlns:a16="http://schemas.microsoft.com/office/drawing/2014/main" id="{AB4911E0-3AC0-40A5-99CE-41E2D4F80E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39656" y="2290693"/>
                <a:ext cx="290029" cy="289473"/>
              </a:xfrm>
              <a:custGeom>
                <a:avLst/>
                <a:gdLst/>
                <a:ahLst/>
                <a:cxnLst/>
                <a:rect l="l" t="t" r="r" b="b"/>
                <a:pathLst>
                  <a:path w="4020621" h="4012920">
                    <a:moveTo>
                      <a:pt x="780213" y="3724888"/>
                    </a:moveTo>
                    <a:lnTo>
                      <a:pt x="2868445" y="3724888"/>
                    </a:lnTo>
                    <a:lnTo>
                      <a:pt x="2868445" y="4012920"/>
                    </a:lnTo>
                    <a:lnTo>
                      <a:pt x="780213" y="4012920"/>
                    </a:lnTo>
                    <a:close/>
                    <a:moveTo>
                      <a:pt x="4020621" y="2152587"/>
                    </a:moveTo>
                    <a:lnTo>
                      <a:pt x="4020621" y="3448731"/>
                    </a:lnTo>
                    <a:lnTo>
                      <a:pt x="3903908" y="3386593"/>
                    </a:lnTo>
                    <a:lnTo>
                      <a:pt x="3903908" y="2214725"/>
                    </a:lnTo>
                    <a:close/>
                    <a:moveTo>
                      <a:pt x="1582587" y="1544569"/>
                    </a:moveTo>
                    <a:cubicBezTo>
                      <a:pt x="1525677" y="1652847"/>
                      <a:pt x="1434945" y="1739939"/>
                      <a:pt x="1324158" y="1792547"/>
                    </a:cubicBezTo>
                    <a:lnTo>
                      <a:pt x="1790243" y="1792547"/>
                    </a:lnTo>
                    <a:cubicBezTo>
                      <a:pt x="1708293" y="1721838"/>
                      <a:pt x="1638004" y="1638154"/>
                      <a:pt x="1582587" y="1544569"/>
                    </a:cubicBezTo>
                    <a:close/>
                    <a:moveTo>
                      <a:pt x="1238323" y="1312673"/>
                    </a:moveTo>
                    <a:cubicBezTo>
                      <a:pt x="1173622" y="1312673"/>
                      <a:pt x="1121172" y="1365123"/>
                      <a:pt x="1121172" y="1429824"/>
                    </a:cubicBezTo>
                    <a:cubicBezTo>
                      <a:pt x="1121172" y="1494525"/>
                      <a:pt x="1173622" y="1546975"/>
                      <a:pt x="1238323" y="1546975"/>
                    </a:cubicBezTo>
                    <a:cubicBezTo>
                      <a:pt x="1303024" y="1546975"/>
                      <a:pt x="1355474" y="1494525"/>
                      <a:pt x="1355474" y="1429824"/>
                    </a:cubicBezTo>
                    <a:cubicBezTo>
                      <a:pt x="1355474" y="1365123"/>
                      <a:pt x="1303024" y="1312673"/>
                      <a:pt x="1238323" y="1312673"/>
                    </a:cubicBezTo>
                    <a:close/>
                    <a:moveTo>
                      <a:pt x="870057" y="1312673"/>
                    </a:moveTo>
                    <a:cubicBezTo>
                      <a:pt x="805356" y="1312673"/>
                      <a:pt x="752906" y="1365123"/>
                      <a:pt x="752906" y="1429824"/>
                    </a:cubicBezTo>
                    <a:cubicBezTo>
                      <a:pt x="752906" y="1494525"/>
                      <a:pt x="805356" y="1546975"/>
                      <a:pt x="870057" y="1546975"/>
                    </a:cubicBezTo>
                    <a:cubicBezTo>
                      <a:pt x="934758" y="1546975"/>
                      <a:pt x="987208" y="1494525"/>
                      <a:pt x="987208" y="1429824"/>
                    </a:cubicBezTo>
                    <a:cubicBezTo>
                      <a:pt x="987208" y="1365123"/>
                      <a:pt x="934758" y="1312673"/>
                      <a:pt x="870057" y="1312673"/>
                    </a:cubicBezTo>
                    <a:close/>
                    <a:moveTo>
                      <a:pt x="2775838" y="1127627"/>
                    </a:moveTo>
                    <a:cubicBezTo>
                      <a:pt x="2666578" y="1127627"/>
                      <a:pt x="2578006" y="1216199"/>
                      <a:pt x="2578006" y="1325459"/>
                    </a:cubicBezTo>
                    <a:cubicBezTo>
                      <a:pt x="2578006" y="1434719"/>
                      <a:pt x="2666578" y="1523291"/>
                      <a:pt x="2775838" y="1523291"/>
                    </a:cubicBezTo>
                    <a:cubicBezTo>
                      <a:pt x="2885098" y="1523291"/>
                      <a:pt x="2973670" y="1434719"/>
                      <a:pt x="2973670" y="1325459"/>
                    </a:cubicBezTo>
                    <a:cubicBezTo>
                      <a:pt x="2973670" y="1216199"/>
                      <a:pt x="2885098" y="1127627"/>
                      <a:pt x="2775838" y="1127627"/>
                    </a:cubicBezTo>
                    <a:close/>
                    <a:moveTo>
                      <a:pt x="2153949" y="1127627"/>
                    </a:moveTo>
                    <a:cubicBezTo>
                      <a:pt x="2044689" y="1127627"/>
                      <a:pt x="1956117" y="1216199"/>
                      <a:pt x="1956117" y="1325459"/>
                    </a:cubicBezTo>
                    <a:cubicBezTo>
                      <a:pt x="1956117" y="1434719"/>
                      <a:pt x="2044689" y="1523291"/>
                      <a:pt x="2153949" y="1523291"/>
                    </a:cubicBezTo>
                    <a:cubicBezTo>
                      <a:pt x="2263209" y="1523291"/>
                      <a:pt x="2351781" y="1434719"/>
                      <a:pt x="2351781" y="1325459"/>
                    </a:cubicBezTo>
                    <a:cubicBezTo>
                      <a:pt x="2351781" y="1216199"/>
                      <a:pt x="2263209" y="1127627"/>
                      <a:pt x="2153949" y="1127627"/>
                    </a:cubicBezTo>
                    <a:close/>
                    <a:moveTo>
                      <a:pt x="1238323" y="956510"/>
                    </a:moveTo>
                    <a:cubicBezTo>
                      <a:pt x="1173622" y="956510"/>
                      <a:pt x="1121172" y="1008960"/>
                      <a:pt x="1121172" y="1073661"/>
                    </a:cubicBezTo>
                    <a:cubicBezTo>
                      <a:pt x="1121172" y="1138362"/>
                      <a:pt x="1173622" y="1190812"/>
                      <a:pt x="1238323" y="1190812"/>
                    </a:cubicBezTo>
                    <a:cubicBezTo>
                      <a:pt x="1303024" y="1190812"/>
                      <a:pt x="1355474" y="1138362"/>
                      <a:pt x="1355474" y="1073661"/>
                    </a:cubicBezTo>
                    <a:cubicBezTo>
                      <a:pt x="1355474" y="1008960"/>
                      <a:pt x="1303024" y="956510"/>
                      <a:pt x="1238323" y="956510"/>
                    </a:cubicBezTo>
                    <a:close/>
                    <a:moveTo>
                      <a:pt x="870057" y="956510"/>
                    </a:moveTo>
                    <a:cubicBezTo>
                      <a:pt x="805356" y="956510"/>
                      <a:pt x="752906" y="1008960"/>
                      <a:pt x="752906" y="1073661"/>
                    </a:cubicBezTo>
                    <a:cubicBezTo>
                      <a:pt x="752906" y="1138362"/>
                      <a:pt x="805356" y="1190812"/>
                      <a:pt x="870057" y="1190812"/>
                    </a:cubicBezTo>
                    <a:cubicBezTo>
                      <a:pt x="934758" y="1190812"/>
                      <a:pt x="987208" y="1138362"/>
                      <a:pt x="987208" y="1073661"/>
                    </a:cubicBezTo>
                    <a:cubicBezTo>
                      <a:pt x="987208" y="1008960"/>
                      <a:pt x="934758" y="956510"/>
                      <a:pt x="870057" y="956510"/>
                    </a:cubicBezTo>
                    <a:close/>
                    <a:moveTo>
                      <a:pt x="2775838" y="526176"/>
                    </a:moveTo>
                    <a:cubicBezTo>
                      <a:pt x="2666578" y="526176"/>
                      <a:pt x="2578006" y="614748"/>
                      <a:pt x="2578006" y="724008"/>
                    </a:cubicBezTo>
                    <a:cubicBezTo>
                      <a:pt x="2578006" y="833268"/>
                      <a:pt x="2666578" y="921840"/>
                      <a:pt x="2775838" y="921840"/>
                    </a:cubicBezTo>
                    <a:cubicBezTo>
                      <a:pt x="2885098" y="921840"/>
                      <a:pt x="2973670" y="833268"/>
                      <a:pt x="2973670" y="724008"/>
                    </a:cubicBezTo>
                    <a:cubicBezTo>
                      <a:pt x="2973670" y="614748"/>
                      <a:pt x="2885098" y="526176"/>
                      <a:pt x="2775838" y="526176"/>
                    </a:cubicBezTo>
                    <a:close/>
                    <a:moveTo>
                      <a:pt x="2153949" y="526176"/>
                    </a:moveTo>
                    <a:cubicBezTo>
                      <a:pt x="2044689" y="526176"/>
                      <a:pt x="1956117" y="614748"/>
                      <a:pt x="1956117" y="724008"/>
                    </a:cubicBezTo>
                    <a:cubicBezTo>
                      <a:pt x="1956117" y="833268"/>
                      <a:pt x="2044689" y="921840"/>
                      <a:pt x="2153949" y="921840"/>
                    </a:cubicBezTo>
                    <a:cubicBezTo>
                      <a:pt x="2263209" y="921840"/>
                      <a:pt x="2351781" y="833268"/>
                      <a:pt x="2351781" y="724008"/>
                    </a:cubicBezTo>
                    <a:cubicBezTo>
                      <a:pt x="2351781" y="614748"/>
                      <a:pt x="2263209" y="526176"/>
                      <a:pt x="2153949" y="526176"/>
                    </a:cubicBezTo>
                    <a:close/>
                    <a:moveTo>
                      <a:pt x="2464893" y="0"/>
                    </a:moveTo>
                    <a:cubicBezTo>
                      <a:pt x="3030837" y="0"/>
                      <a:pt x="3489626" y="458789"/>
                      <a:pt x="3489626" y="1024733"/>
                    </a:cubicBezTo>
                    <a:cubicBezTo>
                      <a:pt x="3489626" y="1442455"/>
                      <a:pt x="3239684" y="1801800"/>
                      <a:pt x="2880320" y="1959209"/>
                    </a:cubicBezTo>
                    <a:lnTo>
                      <a:pt x="2880320" y="2008571"/>
                    </a:lnTo>
                    <a:lnTo>
                      <a:pt x="3250857" y="2008571"/>
                    </a:lnTo>
                    <a:lnTo>
                      <a:pt x="3250857" y="2359970"/>
                    </a:lnTo>
                    <a:lnTo>
                      <a:pt x="3437294" y="2359970"/>
                    </a:lnTo>
                    <a:lnTo>
                      <a:pt x="3437294" y="2360694"/>
                    </a:lnTo>
                    <a:lnTo>
                      <a:pt x="3852060" y="2233461"/>
                    </a:lnTo>
                    <a:lnTo>
                      <a:pt x="3852060" y="3367858"/>
                    </a:lnTo>
                    <a:lnTo>
                      <a:pt x="3437294" y="3240624"/>
                    </a:lnTo>
                    <a:lnTo>
                      <a:pt x="3437294" y="3241349"/>
                    </a:lnTo>
                    <a:lnTo>
                      <a:pt x="3250857" y="3241349"/>
                    </a:lnTo>
                    <a:lnTo>
                      <a:pt x="3250857" y="3633063"/>
                    </a:lnTo>
                    <a:lnTo>
                      <a:pt x="298529" y="3633063"/>
                    </a:lnTo>
                    <a:lnTo>
                      <a:pt x="298529" y="2431730"/>
                    </a:lnTo>
                    <a:lnTo>
                      <a:pt x="0" y="2008571"/>
                    </a:lnTo>
                    <a:lnTo>
                      <a:pt x="298529" y="2008571"/>
                    </a:lnTo>
                    <a:lnTo>
                      <a:pt x="792088" y="2008571"/>
                    </a:lnTo>
                    <a:lnTo>
                      <a:pt x="792088" y="1796817"/>
                    </a:lnTo>
                    <a:cubicBezTo>
                      <a:pt x="587745" y="1700755"/>
                      <a:pt x="447370" y="1492642"/>
                      <a:pt x="447370" y="1251742"/>
                    </a:cubicBezTo>
                    <a:cubicBezTo>
                      <a:pt x="447370" y="916605"/>
                      <a:pt x="719053" y="644923"/>
                      <a:pt x="1054190" y="644923"/>
                    </a:cubicBezTo>
                    <a:cubicBezTo>
                      <a:pt x="1212753" y="644923"/>
                      <a:pt x="1357112" y="705740"/>
                      <a:pt x="1463939" y="806702"/>
                    </a:cubicBezTo>
                    <a:cubicBezTo>
                      <a:pt x="1563407" y="345444"/>
                      <a:pt x="1973809" y="0"/>
                      <a:pt x="24648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2" name="Oval 21">
                <a:extLst>
                  <a:ext uri="{FF2B5EF4-FFF2-40B4-BE49-F238E27FC236}">
                    <a16:creationId xmlns="" xmlns:a16="http://schemas.microsoft.com/office/drawing/2014/main" id="{2DA673C2-3919-44E6-83EB-9077EB73316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3681245" y="3600641"/>
                <a:ext cx="289473" cy="235141"/>
              </a:xfrm>
              <a:custGeom>
                <a:avLst/>
                <a:gdLst/>
                <a:ahLst/>
                <a:cxnLst/>
                <a:rect l="l" t="t" r="r" b="b"/>
                <a:pathLst>
                  <a:path w="4088377" h="3321003">
                    <a:moveTo>
                      <a:pt x="1365628" y="1622218"/>
                    </a:moveTo>
                    <a:cubicBezTo>
                      <a:pt x="1121373" y="1556771"/>
                      <a:pt x="870309" y="1701722"/>
                      <a:pt x="804861" y="1945977"/>
                    </a:cubicBezTo>
                    <a:cubicBezTo>
                      <a:pt x="739413" y="2190232"/>
                      <a:pt x="884365" y="2441296"/>
                      <a:pt x="1128620" y="2506744"/>
                    </a:cubicBezTo>
                    <a:cubicBezTo>
                      <a:pt x="1372875" y="2572191"/>
                      <a:pt x="1623939" y="2427240"/>
                      <a:pt x="1689387" y="2182985"/>
                    </a:cubicBezTo>
                    <a:cubicBezTo>
                      <a:pt x="1754835" y="1938730"/>
                      <a:pt x="1609883" y="1687666"/>
                      <a:pt x="1365628" y="1622218"/>
                    </a:cubicBezTo>
                    <a:close/>
                    <a:moveTo>
                      <a:pt x="1447099" y="1318163"/>
                    </a:moveTo>
                    <a:cubicBezTo>
                      <a:pt x="1859279" y="1428606"/>
                      <a:pt x="2103885" y="1852277"/>
                      <a:pt x="1993442" y="2264456"/>
                    </a:cubicBezTo>
                    <a:cubicBezTo>
                      <a:pt x="1882999" y="2676636"/>
                      <a:pt x="1459328" y="2921242"/>
                      <a:pt x="1047149" y="2810799"/>
                    </a:cubicBezTo>
                    <a:cubicBezTo>
                      <a:pt x="634969" y="2700356"/>
                      <a:pt x="390363" y="2276685"/>
                      <a:pt x="500806" y="1864505"/>
                    </a:cubicBezTo>
                    <a:cubicBezTo>
                      <a:pt x="611249" y="1452326"/>
                      <a:pt x="1034920" y="1207720"/>
                      <a:pt x="1447099" y="1318163"/>
                    </a:cubicBezTo>
                    <a:close/>
                    <a:moveTo>
                      <a:pt x="1476725" y="1207597"/>
                    </a:moveTo>
                    <a:cubicBezTo>
                      <a:pt x="1003481" y="1080792"/>
                      <a:pt x="517045" y="1361635"/>
                      <a:pt x="390240" y="1834879"/>
                    </a:cubicBezTo>
                    <a:cubicBezTo>
                      <a:pt x="263435" y="2308124"/>
                      <a:pt x="544279" y="2794559"/>
                      <a:pt x="1017523" y="2921365"/>
                    </a:cubicBezTo>
                    <a:cubicBezTo>
                      <a:pt x="1490767" y="3048170"/>
                      <a:pt x="1977202" y="2767326"/>
                      <a:pt x="2104008" y="2294082"/>
                    </a:cubicBezTo>
                    <a:cubicBezTo>
                      <a:pt x="2230813" y="1820838"/>
                      <a:pt x="1949969" y="1334403"/>
                      <a:pt x="1476725" y="1207597"/>
                    </a:cubicBezTo>
                    <a:close/>
                    <a:moveTo>
                      <a:pt x="3290290" y="1590224"/>
                    </a:moveTo>
                    <a:cubicBezTo>
                      <a:pt x="3269727" y="1586016"/>
                      <a:pt x="3248437" y="1583806"/>
                      <a:pt x="3226630" y="1583806"/>
                    </a:cubicBezTo>
                    <a:cubicBezTo>
                      <a:pt x="3052179" y="1583806"/>
                      <a:pt x="2910758" y="1725227"/>
                      <a:pt x="2910758" y="1899678"/>
                    </a:cubicBezTo>
                    <a:cubicBezTo>
                      <a:pt x="2910758" y="2074130"/>
                      <a:pt x="3052179" y="2215551"/>
                      <a:pt x="3226630" y="2215550"/>
                    </a:cubicBezTo>
                    <a:cubicBezTo>
                      <a:pt x="3401082" y="2215551"/>
                      <a:pt x="3542503" y="2074130"/>
                      <a:pt x="3542502" y="1899678"/>
                    </a:cubicBezTo>
                    <a:cubicBezTo>
                      <a:pt x="3542503" y="1747033"/>
                      <a:pt x="3434228" y="1619677"/>
                      <a:pt x="3290290" y="1590224"/>
                    </a:cubicBezTo>
                    <a:close/>
                    <a:moveTo>
                      <a:pt x="3334055" y="1377473"/>
                    </a:moveTo>
                    <a:cubicBezTo>
                      <a:pt x="3576950" y="1427177"/>
                      <a:pt x="3759665" y="1642090"/>
                      <a:pt x="3759665" y="1899678"/>
                    </a:cubicBezTo>
                    <a:cubicBezTo>
                      <a:pt x="3759665" y="2194064"/>
                      <a:pt x="3521017" y="2432713"/>
                      <a:pt x="3226630" y="2432713"/>
                    </a:cubicBezTo>
                    <a:cubicBezTo>
                      <a:pt x="2932244" y="2432712"/>
                      <a:pt x="2693596" y="2194065"/>
                      <a:pt x="2693596" y="1899678"/>
                    </a:cubicBezTo>
                    <a:cubicBezTo>
                      <a:pt x="2693596" y="1605292"/>
                      <a:pt x="2932244" y="1366644"/>
                      <a:pt x="3226630" y="1366644"/>
                    </a:cubicBezTo>
                    <a:cubicBezTo>
                      <a:pt x="3263429" y="1366644"/>
                      <a:pt x="3299356" y="1370373"/>
                      <a:pt x="3334055" y="1377473"/>
                    </a:cubicBezTo>
                    <a:close/>
                    <a:moveTo>
                      <a:pt x="1391137" y="789478"/>
                    </a:moveTo>
                    <a:lnTo>
                      <a:pt x="1759910" y="888290"/>
                    </a:lnTo>
                    <a:lnTo>
                      <a:pt x="1754625" y="1202375"/>
                    </a:lnTo>
                    <a:lnTo>
                      <a:pt x="1744979" y="1199790"/>
                    </a:lnTo>
                    <a:cubicBezTo>
                      <a:pt x="1823578" y="1244024"/>
                      <a:pt x="1894617" y="1298265"/>
                      <a:pt x="1954704" y="1362586"/>
                    </a:cubicBezTo>
                    <a:lnTo>
                      <a:pt x="2234317" y="1293059"/>
                    </a:lnTo>
                    <a:lnTo>
                      <a:pt x="2413554" y="1630152"/>
                    </a:lnTo>
                    <a:lnTo>
                      <a:pt x="2214321" y="1809770"/>
                    </a:lnTo>
                    <a:cubicBezTo>
                      <a:pt x="2239296" y="1900740"/>
                      <a:pt x="2251067" y="1995997"/>
                      <a:pt x="2246841" y="2092825"/>
                    </a:cubicBezTo>
                    <a:lnTo>
                      <a:pt x="2495698" y="2230974"/>
                    </a:lnTo>
                    <a:lnTo>
                      <a:pt x="2396885" y="2599747"/>
                    </a:lnTo>
                    <a:lnTo>
                      <a:pt x="2094912" y="2594668"/>
                    </a:lnTo>
                    <a:cubicBezTo>
                      <a:pt x="2056732" y="2658461"/>
                      <a:pt x="2010475" y="2715996"/>
                      <a:pt x="1958644" y="2767359"/>
                    </a:cubicBezTo>
                    <a:lnTo>
                      <a:pt x="2057814" y="3026193"/>
                    </a:lnTo>
                    <a:lnTo>
                      <a:pt x="1745078" y="3245174"/>
                    </a:lnTo>
                    <a:lnTo>
                      <a:pt x="1507869" y="3039237"/>
                    </a:lnTo>
                    <a:lnTo>
                      <a:pt x="1536736" y="3019025"/>
                    </a:lnTo>
                    <a:cubicBezTo>
                      <a:pt x="1445878" y="3048429"/>
                      <a:pt x="1349798" y="3062567"/>
                      <a:pt x="1251837" y="3062021"/>
                    </a:cubicBezTo>
                    <a:lnTo>
                      <a:pt x="1108065" y="3321003"/>
                    </a:lnTo>
                    <a:lnTo>
                      <a:pt x="739291" y="3222191"/>
                    </a:lnTo>
                    <a:lnTo>
                      <a:pt x="744274" y="2926021"/>
                    </a:lnTo>
                    <a:cubicBezTo>
                      <a:pt x="666128" y="2881484"/>
                      <a:pt x="595548" y="2827017"/>
                      <a:pt x="535891" y="2762576"/>
                    </a:cubicBezTo>
                    <a:lnTo>
                      <a:pt x="540671" y="2772825"/>
                    </a:lnTo>
                    <a:lnTo>
                      <a:pt x="232276" y="2832568"/>
                    </a:lnTo>
                    <a:lnTo>
                      <a:pt x="70927" y="2486556"/>
                    </a:lnTo>
                    <a:lnTo>
                      <a:pt x="279495" y="2317444"/>
                    </a:lnTo>
                    <a:cubicBezTo>
                      <a:pt x="257233" y="2235849"/>
                      <a:pt x="245603" y="2150814"/>
                      <a:pt x="245586" y="2064274"/>
                    </a:cubicBezTo>
                    <a:lnTo>
                      <a:pt x="0" y="1927940"/>
                    </a:lnTo>
                    <a:lnTo>
                      <a:pt x="98812" y="1559167"/>
                    </a:lnTo>
                    <a:lnTo>
                      <a:pt x="380240" y="1563901"/>
                    </a:lnTo>
                    <a:cubicBezTo>
                      <a:pt x="418421" y="1496524"/>
                      <a:pt x="464524" y="1435092"/>
                      <a:pt x="516679" y="1380105"/>
                    </a:cubicBezTo>
                    <a:lnTo>
                      <a:pt x="422419" y="1089378"/>
                    </a:lnTo>
                    <a:lnTo>
                      <a:pt x="746189" y="887063"/>
                    </a:lnTo>
                    <a:lnTo>
                      <a:pt x="972292" y="1105134"/>
                    </a:lnTo>
                    <a:lnTo>
                      <a:pt x="970019" y="1106554"/>
                    </a:lnTo>
                    <a:cubicBezTo>
                      <a:pt x="1058903" y="1078586"/>
                      <a:pt x="1152743" y="1065659"/>
                      <a:pt x="1248316" y="1066709"/>
                    </a:cubicBezTo>
                    <a:lnTo>
                      <a:pt x="1238669" y="1064125"/>
                    </a:lnTo>
                    <a:close/>
                    <a:moveTo>
                      <a:pt x="3349970" y="1300109"/>
                    </a:moveTo>
                    <a:cubicBezTo>
                      <a:pt x="3310130" y="1291957"/>
                      <a:pt x="3268880" y="1287676"/>
                      <a:pt x="3226630" y="1287676"/>
                    </a:cubicBezTo>
                    <a:cubicBezTo>
                      <a:pt x="2888631" y="1287676"/>
                      <a:pt x="2614628" y="1561679"/>
                      <a:pt x="2614628" y="1899678"/>
                    </a:cubicBezTo>
                    <a:cubicBezTo>
                      <a:pt x="2614628" y="2237678"/>
                      <a:pt x="2888630" y="2511680"/>
                      <a:pt x="3226630" y="2511681"/>
                    </a:cubicBezTo>
                    <a:cubicBezTo>
                      <a:pt x="3564630" y="2511681"/>
                      <a:pt x="3838633" y="2237678"/>
                      <a:pt x="3838633" y="1899678"/>
                    </a:cubicBezTo>
                    <a:cubicBezTo>
                      <a:pt x="3838632" y="1603928"/>
                      <a:pt x="3628849" y="1357176"/>
                      <a:pt x="3349970" y="1300109"/>
                    </a:cubicBezTo>
                    <a:close/>
                    <a:moveTo>
                      <a:pt x="3358324" y="1024334"/>
                    </a:moveTo>
                    <a:lnTo>
                      <a:pt x="3410883" y="1234575"/>
                    </a:lnTo>
                    <a:lnTo>
                      <a:pt x="3403994" y="1234575"/>
                    </a:lnTo>
                    <a:cubicBezTo>
                      <a:pt x="3464268" y="1250018"/>
                      <a:pt x="3521292" y="1273478"/>
                      <a:pt x="3572818" y="1305612"/>
                    </a:cubicBezTo>
                    <a:lnTo>
                      <a:pt x="3746730" y="1209354"/>
                    </a:lnTo>
                    <a:lnTo>
                      <a:pt x="3926358" y="1401981"/>
                    </a:lnTo>
                    <a:lnTo>
                      <a:pt x="3825667" y="1557247"/>
                    </a:lnTo>
                    <a:cubicBezTo>
                      <a:pt x="3858552" y="1613408"/>
                      <a:pt x="3883404" y="1674784"/>
                      <a:pt x="3897877" y="1740062"/>
                    </a:cubicBezTo>
                    <a:lnTo>
                      <a:pt x="4088377" y="1787686"/>
                    </a:lnTo>
                    <a:lnTo>
                      <a:pt x="4088377" y="2051071"/>
                    </a:lnTo>
                    <a:lnTo>
                      <a:pt x="3886243" y="2101605"/>
                    </a:lnTo>
                    <a:cubicBezTo>
                      <a:pt x="3872191" y="2150933"/>
                      <a:pt x="3851639" y="2197531"/>
                      <a:pt x="3826272" y="2241013"/>
                    </a:cubicBezTo>
                    <a:lnTo>
                      <a:pt x="3938572" y="2395786"/>
                    </a:lnTo>
                    <a:lnTo>
                      <a:pt x="3769272" y="2597551"/>
                    </a:lnTo>
                    <a:lnTo>
                      <a:pt x="3574432" y="2502674"/>
                    </a:lnTo>
                    <a:lnTo>
                      <a:pt x="3590059" y="2484050"/>
                    </a:lnTo>
                    <a:cubicBezTo>
                      <a:pt x="3534764" y="2519868"/>
                      <a:pt x="3473263" y="2546445"/>
                      <a:pt x="3407886" y="2563572"/>
                    </a:cubicBezTo>
                    <a:lnTo>
                      <a:pt x="3358323" y="2761823"/>
                    </a:lnTo>
                    <a:lnTo>
                      <a:pt x="3094938" y="2761823"/>
                    </a:lnTo>
                    <a:lnTo>
                      <a:pt x="3045375" y="2563574"/>
                    </a:lnTo>
                    <a:cubicBezTo>
                      <a:pt x="2985349" y="2547848"/>
                      <a:pt x="2928591" y="2524155"/>
                      <a:pt x="2877330" y="2491865"/>
                    </a:cubicBezTo>
                    <a:lnTo>
                      <a:pt x="2882346" y="2497841"/>
                    </a:lnTo>
                    <a:lnTo>
                      <a:pt x="2687507" y="2592718"/>
                    </a:lnTo>
                    <a:lnTo>
                      <a:pt x="2518206" y="2390954"/>
                    </a:lnTo>
                    <a:lnTo>
                      <a:pt x="2626994" y="2241021"/>
                    </a:lnTo>
                    <a:cubicBezTo>
                      <a:pt x="2597591" y="2190623"/>
                      <a:pt x="2574657" y="2136035"/>
                      <a:pt x="2559194" y="2078370"/>
                    </a:cubicBezTo>
                    <a:lnTo>
                      <a:pt x="2371198" y="2031371"/>
                    </a:lnTo>
                    <a:lnTo>
                      <a:pt x="2371198" y="1767986"/>
                    </a:lnTo>
                    <a:lnTo>
                      <a:pt x="2559579" y="1720890"/>
                    </a:lnTo>
                    <a:cubicBezTo>
                      <a:pt x="2572992" y="1669175"/>
                      <a:pt x="2592745" y="1620006"/>
                      <a:pt x="2617681" y="1574051"/>
                    </a:cubicBezTo>
                    <a:lnTo>
                      <a:pt x="2502958" y="1397149"/>
                    </a:lnTo>
                    <a:lnTo>
                      <a:pt x="2682587" y="1204520"/>
                    </a:lnTo>
                    <a:lnTo>
                      <a:pt x="2872193" y="1309466"/>
                    </a:lnTo>
                    <a:lnTo>
                      <a:pt x="2870932" y="1310818"/>
                    </a:lnTo>
                    <a:cubicBezTo>
                      <a:pt x="2925169" y="1276310"/>
                      <a:pt x="2985393" y="1250941"/>
                      <a:pt x="3049268" y="1234575"/>
                    </a:cubicBezTo>
                    <a:lnTo>
                      <a:pt x="3042378" y="1234576"/>
                    </a:lnTo>
                    <a:lnTo>
                      <a:pt x="3094939" y="1024334"/>
                    </a:lnTo>
                    <a:close/>
                    <a:moveTo>
                      <a:pt x="2786480" y="402820"/>
                    </a:moveTo>
                    <a:cubicBezTo>
                      <a:pt x="2745900" y="389943"/>
                      <a:pt x="2701172" y="388627"/>
                      <a:pt x="2657264" y="401580"/>
                    </a:cubicBezTo>
                    <a:cubicBezTo>
                      <a:pt x="2540176" y="436121"/>
                      <a:pt x="2473258" y="559041"/>
                      <a:pt x="2507800" y="676128"/>
                    </a:cubicBezTo>
                    <a:cubicBezTo>
                      <a:pt x="2542340" y="793216"/>
                      <a:pt x="2665260" y="860133"/>
                      <a:pt x="2782348" y="825592"/>
                    </a:cubicBezTo>
                    <a:cubicBezTo>
                      <a:pt x="2899435" y="791051"/>
                      <a:pt x="2966353" y="668132"/>
                      <a:pt x="2931812" y="551045"/>
                    </a:cubicBezTo>
                    <a:cubicBezTo>
                      <a:pt x="2910223" y="477864"/>
                      <a:pt x="2854113" y="424282"/>
                      <a:pt x="2786480" y="402820"/>
                    </a:cubicBezTo>
                    <a:close/>
                    <a:moveTo>
                      <a:pt x="2932202" y="47278"/>
                    </a:moveTo>
                    <a:lnTo>
                      <a:pt x="3090904" y="140999"/>
                    </a:lnTo>
                    <a:lnTo>
                      <a:pt x="3054065" y="265147"/>
                    </a:lnTo>
                    <a:cubicBezTo>
                      <a:pt x="3087256" y="296329"/>
                      <a:pt x="3116089" y="332603"/>
                      <a:pt x="3138727" y="373550"/>
                    </a:cubicBezTo>
                    <a:lnTo>
                      <a:pt x="3276016" y="367796"/>
                    </a:lnTo>
                    <a:lnTo>
                      <a:pt x="3328165" y="544574"/>
                    </a:lnTo>
                    <a:lnTo>
                      <a:pt x="3202503" y="618514"/>
                    </a:lnTo>
                    <a:cubicBezTo>
                      <a:pt x="3202838" y="654403"/>
                      <a:pt x="3198271" y="689748"/>
                      <a:pt x="3189855" y="723955"/>
                    </a:cubicBezTo>
                    <a:lnTo>
                      <a:pt x="3295873" y="805599"/>
                    </a:lnTo>
                    <a:lnTo>
                      <a:pt x="3222192" y="974540"/>
                    </a:lnTo>
                    <a:lnTo>
                      <a:pt x="3072634" y="949439"/>
                    </a:lnTo>
                    <a:lnTo>
                      <a:pt x="3079435" y="933845"/>
                    </a:lnTo>
                    <a:cubicBezTo>
                      <a:pt x="3049413" y="968833"/>
                      <a:pt x="3013398" y="998848"/>
                      <a:pt x="2972910" y="1023288"/>
                    </a:cubicBezTo>
                    <a:lnTo>
                      <a:pt x="2978897" y="1166163"/>
                    </a:lnTo>
                    <a:lnTo>
                      <a:pt x="2802119" y="1218312"/>
                    </a:lnTo>
                    <a:lnTo>
                      <a:pt x="2729602" y="1095065"/>
                    </a:lnTo>
                    <a:cubicBezTo>
                      <a:pt x="2686199" y="1096396"/>
                      <a:pt x="2643414" y="1091732"/>
                      <a:pt x="2602615" y="1080209"/>
                    </a:cubicBezTo>
                    <a:lnTo>
                      <a:pt x="2607165" y="1083226"/>
                    </a:lnTo>
                    <a:lnTo>
                      <a:pt x="2495179" y="1185484"/>
                    </a:lnTo>
                    <a:lnTo>
                      <a:pt x="2341599" y="1083585"/>
                    </a:lnTo>
                    <a:lnTo>
                      <a:pt x="2384929" y="961414"/>
                    </a:lnTo>
                    <a:cubicBezTo>
                      <a:pt x="2355215" y="933409"/>
                      <a:pt x="2329015" y="901312"/>
                      <a:pt x="2307218" y="865670"/>
                    </a:cubicBezTo>
                    <a:lnTo>
                      <a:pt x="2171734" y="871348"/>
                    </a:lnTo>
                    <a:lnTo>
                      <a:pt x="2119584" y="694571"/>
                    </a:lnTo>
                    <a:lnTo>
                      <a:pt x="2236697" y="625662"/>
                    </a:lnTo>
                    <a:cubicBezTo>
                      <a:pt x="2235459" y="588297"/>
                      <a:pt x="2238982" y="551385"/>
                      <a:pt x="2246620" y="515603"/>
                    </a:cubicBezTo>
                    <a:lnTo>
                      <a:pt x="2134594" y="419585"/>
                    </a:lnTo>
                    <a:lnTo>
                      <a:pt x="2217016" y="254732"/>
                    </a:lnTo>
                    <a:lnTo>
                      <a:pt x="2365055" y="287627"/>
                    </a:lnTo>
                    <a:lnTo>
                      <a:pt x="2364476" y="288784"/>
                    </a:lnTo>
                    <a:cubicBezTo>
                      <a:pt x="2394046" y="254885"/>
                      <a:pt x="2429444" y="225933"/>
                      <a:pt x="2469075" y="202302"/>
                    </a:cubicBezTo>
                    <a:lnTo>
                      <a:pt x="2464452" y="203666"/>
                    </a:lnTo>
                    <a:lnTo>
                      <a:pt x="2458102" y="52150"/>
                    </a:lnTo>
                    <a:lnTo>
                      <a:pt x="2634880" y="0"/>
                    </a:lnTo>
                    <a:lnTo>
                      <a:pt x="2711784" y="130703"/>
                    </a:lnTo>
                    <a:lnTo>
                      <a:pt x="2707159" y="132067"/>
                    </a:lnTo>
                    <a:cubicBezTo>
                      <a:pt x="2750672" y="130497"/>
                      <a:pt x="2793590" y="134953"/>
                      <a:pt x="2834535" y="146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" name="Trapezoid 11">
                <a:extLst>
                  <a:ext uri="{FF2B5EF4-FFF2-40B4-BE49-F238E27FC236}">
                    <a16:creationId xmlns="" xmlns:a16="http://schemas.microsoft.com/office/drawing/2014/main" id="{6641E257-E8B6-45DF-8430-5A64B9456D5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900000">
                <a:off x="3736559" y="2687577"/>
                <a:ext cx="258913" cy="312147"/>
              </a:xfrm>
              <a:custGeom>
                <a:avLst/>
                <a:gdLst/>
                <a:ahLst/>
                <a:cxnLst/>
                <a:rect l="l" t="t" r="r" b="b"/>
                <a:pathLst>
                  <a:path w="3370953" h="4064034">
                    <a:moveTo>
                      <a:pt x="307836" y="3226369"/>
                    </a:moveTo>
                    <a:lnTo>
                      <a:pt x="307836" y="2810144"/>
                    </a:lnTo>
                    <a:lnTo>
                      <a:pt x="1258549" y="2810144"/>
                    </a:lnTo>
                    <a:lnTo>
                      <a:pt x="1331954" y="2516524"/>
                    </a:lnTo>
                    <a:lnTo>
                      <a:pt x="1639161" y="2516524"/>
                    </a:lnTo>
                    <a:lnTo>
                      <a:pt x="1806826" y="1890788"/>
                    </a:lnTo>
                    <a:cubicBezTo>
                      <a:pt x="1709407" y="1836984"/>
                      <a:pt x="1651662" y="1730051"/>
                      <a:pt x="1660897" y="1618049"/>
                    </a:cubicBezTo>
                    <a:lnTo>
                      <a:pt x="497736" y="946498"/>
                    </a:lnTo>
                    <a:lnTo>
                      <a:pt x="415801" y="1252284"/>
                    </a:lnTo>
                    <a:cubicBezTo>
                      <a:pt x="388670" y="1353539"/>
                      <a:pt x="284592" y="1413628"/>
                      <a:pt x="183338" y="1386497"/>
                    </a:cubicBezTo>
                    <a:lnTo>
                      <a:pt x="0" y="1337372"/>
                    </a:lnTo>
                    <a:lnTo>
                      <a:pt x="358348" y="0"/>
                    </a:lnTo>
                    <a:lnTo>
                      <a:pt x="541685" y="49125"/>
                    </a:lnTo>
                    <a:cubicBezTo>
                      <a:pt x="642940" y="76256"/>
                      <a:pt x="703029" y="180334"/>
                      <a:pt x="675898" y="281588"/>
                    </a:cubicBezTo>
                    <a:lnTo>
                      <a:pt x="574914" y="658466"/>
                    </a:lnTo>
                    <a:lnTo>
                      <a:pt x="1826395" y="1381009"/>
                    </a:lnTo>
                    <a:cubicBezTo>
                      <a:pt x="1885142" y="1352063"/>
                      <a:pt x="1954182" y="1344264"/>
                      <a:pt x="2022379" y="1362537"/>
                    </a:cubicBezTo>
                    <a:cubicBezTo>
                      <a:pt x="2176035" y="1403709"/>
                      <a:pt x="2267221" y="1561647"/>
                      <a:pt x="2226049" y="1715303"/>
                    </a:cubicBezTo>
                    <a:cubicBezTo>
                      <a:pt x="2207347" y="1785100"/>
                      <a:pt x="2164552" y="1842007"/>
                      <a:pt x="2108323" y="1878457"/>
                    </a:cubicBezTo>
                    <a:lnTo>
                      <a:pt x="1937353" y="2516524"/>
                    </a:lnTo>
                    <a:lnTo>
                      <a:pt x="2236046" y="2516524"/>
                    </a:lnTo>
                    <a:lnTo>
                      <a:pt x="2309451" y="2810144"/>
                    </a:lnTo>
                    <a:lnTo>
                      <a:pt x="2828116" y="2810144"/>
                    </a:lnTo>
                    <a:lnTo>
                      <a:pt x="2828116" y="2930119"/>
                    </a:lnTo>
                    <a:lnTo>
                      <a:pt x="2945247" y="2930119"/>
                    </a:lnTo>
                    <a:lnTo>
                      <a:pt x="3109201" y="2856867"/>
                    </a:lnTo>
                    <a:cubicBezTo>
                      <a:pt x="3112004" y="2849082"/>
                      <a:pt x="3119624" y="2844415"/>
                      <a:pt x="3128335" y="2844415"/>
                    </a:cubicBezTo>
                    <a:lnTo>
                      <a:pt x="3223771" y="2844415"/>
                    </a:lnTo>
                    <a:cubicBezTo>
                      <a:pt x="3236949" y="2844415"/>
                      <a:pt x="3247631" y="2855097"/>
                      <a:pt x="3247631" y="2868275"/>
                    </a:cubicBezTo>
                    <a:lnTo>
                      <a:pt x="3247631" y="3606750"/>
                    </a:lnTo>
                    <a:cubicBezTo>
                      <a:pt x="3247631" y="3619928"/>
                      <a:pt x="3236949" y="3630610"/>
                      <a:pt x="3223771" y="3630610"/>
                    </a:cubicBezTo>
                    <a:lnTo>
                      <a:pt x="3128335" y="3630610"/>
                    </a:lnTo>
                    <a:cubicBezTo>
                      <a:pt x="3120852" y="3630610"/>
                      <a:pt x="3114174" y="3627166"/>
                      <a:pt x="3110472" y="3621230"/>
                    </a:cubicBezTo>
                    <a:lnTo>
                      <a:pt x="3110472" y="3624351"/>
                    </a:lnTo>
                    <a:lnTo>
                      <a:pt x="2954172" y="3554518"/>
                    </a:lnTo>
                    <a:lnTo>
                      <a:pt x="2954172" y="3558788"/>
                    </a:lnTo>
                    <a:lnTo>
                      <a:pt x="2828116" y="3558788"/>
                    </a:lnTo>
                    <a:lnTo>
                      <a:pt x="2828116" y="3630610"/>
                    </a:lnTo>
                    <a:lnTo>
                      <a:pt x="2038337" y="3226369"/>
                    </a:lnTo>
                    <a:close/>
                    <a:moveTo>
                      <a:pt x="77048" y="4064034"/>
                    </a:moveTo>
                    <a:lnTo>
                      <a:pt x="77048" y="3342578"/>
                    </a:lnTo>
                    <a:lnTo>
                      <a:pt x="2050947" y="3342578"/>
                    </a:lnTo>
                    <a:lnTo>
                      <a:pt x="3370953" y="4058524"/>
                    </a:lnTo>
                    <a:lnTo>
                      <a:pt x="3370953" y="40640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4" name="Round Same Side Corner Rectangle 2">
                <a:extLst>
                  <a:ext uri="{FF2B5EF4-FFF2-40B4-BE49-F238E27FC236}">
                    <a16:creationId xmlns="" xmlns:a16="http://schemas.microsoft.com/office/drawing/2014/main" id="{850A7168-DF89-40BE-B820-DA87FD886ABF}"/>
                  </a:ext>
                </a:extLst>
              </p:cNvPr>
              <p:cNvSpPr/>
              <p:nvPr/>
            </p:nvSpPr>
            <p:spPr>
              <a:xfrm rot="5400000" flipH="1">
                <a:off x="3974039" y="2209841"/>
                <a:ext cx="289473" cy="289473"/>
              </a:xfrm>
              <a:custGeom>
                <a:avLst/>
                <a:gdLst/>
                <a:ahLst/>
                <a:cxnLst/>
                <a:rect l="l" t="t" r="r" b="b"/>
                <a:pathLst>
                  <a:path w="3287892" h="3786923">
                    <a:moveTo>
                      <a:pt x="2574092" y="3411971"/>
                    </a:moveTo>
                    <a:cubicBezTo>
                      <a:pt x="2577477" y="3551838"/>
                      <a:pt x="2489596" y="3681234"/>
                      <a:pt x="2347458" y="3745664"/>
                    </a:cubicBezTo>
                    <a:cubicBezTo>
                      <a:pt x="2228355" y="3799653"/>
                      <a:pt x="2086904" y="3800713"/>
                      <a:pt x="1966757" y="3748519"/>
                    </a:cubicBezTo>
                    <a:cubicBezTo>
                      <a:pt x="1823914" y="3686464"/>
                      <a:pt x="1733597" y="3559106"/>
                      <a:pt x="1733597" y="3419734"/>
                    </a:cubicBezTo>
                    <a:cubicBezTo>
                      <a:pt x="2013762" y="3417146"/>
                      <a:pt x="2293927" y="3414559"/>
                      <a:pt x="2574092" y="3411971"/>
                    </a:cubicBezTo>
                    <a:close/>
                    <a:moveTo>
                      <a:pt x="2574187" y="367189"/>
                    </a:moveTo>
                    <a:cubicBezTo>
                      <a:pt x="2294022" y="369777"/>
                      <a:pt x="2013857" y="372364"/>
                      <a:pt x="1733692" y="374952"/>
                    </a:cubicBezTo>
                    <a:cubicBezTo>
                      <a:pt x="1730307" y="235085"/>
                      <a:pt x="1818188" y="105689"/>
                      <a:pt x="1960326" y="41259"/>
                    </a:cubicBezTo>
                    <a:cubicBezTo>
                      <a:pt x="2079429" y="-12730"/>
                      <a:pt x="2220880" y="-13790"/>
                      <a:pt x="2341027" y="38404"/>
                    </a:cubicBezTo>
                    <a:cubicBezTo>
                      <a:pt x="2483870" y="100459"/>
                      <a:pt x="2574187" y="227817"/>
                      <a:pt x="2574187" y="367189"/>
                    </a:cubicBezTo>
                    <a:close/>
                    <a:moveTo>
                      <a:pt x="2688290" y="635445"/>
                    </a:moveTo>
                    <a:lnTo>
                      <a:pt x="2688290" y="1612884"/>
                    </a:lnTo>
                    <a:lnTo>
                      <a:pt x="1619492" y="1612884"/>
                    </a:lnTo>
                    <a:lnTo>
                      <a:pt x="1619492" y="1396859"/>
                    </a:lnTo>
                    <a:lnTo>
                      <a:pt x="201708" y="1396859"/>
                    </a:lnTo>
                    <a:cubicBezTo>
                      <a:pt x="90308" y="1396859"/>
                      <a:pt x="0" y="1306551"/>
                      <a:pt x="0" y="1195151"/>
                    </a:cubicBezTo>
                    <a:lnTo>
                      <a:pt x="0" y="907003"/>
                    </a:lnTo>
                    <a:cubicBezTo>
                      <a:pt x="0" y="795603"/>
                      <a:pt x="90308" y="705295"/>
                      <a:pt x="201708" y="705295"/>
                    </a:cubicBezTo>
                    <a:lnTo>
                      <a:pt x="1619492" y="705295"/>
                    </a:lnTo>
                    <a:lnTo>
                      <a:pt x="1619492" y="635445"/>
                    </a:lnTo>
                    <a:cubicBezTo>
                      <a:pt x="1619492" y="537063"/>
                      <a:pt x="1699247" y="457308"/>
                      <a:pt x="1797629" y="457308"/>
                    </a:cubicBezTo>
                    <a:lnTo>
                      <a:pt x="2510153" y="457308"/>
                    </a:lnTo>
                    <a:cubicBezTo>
                      <a:pt x="2608535" y="457308"/>
                      <a:pt x="2688290" y="537063"/>
                      <a:pt x="2688290" y="635445"/>
                    </a:cubicBezTo>
                    <a:close/>
                    <a:moveTo>
                      <a:pt x="3177333" y="2901044"/>
                    </a:moveTo>
                    <a:lnTo>
                      <a:pt x="1130451" y="2901044"/>
                    </a:lnTo>
                    <a:cubicBezTo>
                      <a:pt x="1350134" y="2526253"/>
                      <a:pt x="1481437" y="2165059"/>
                      <a:pt x="1605942" y="1684892"/>
                    </a:cubicBezTo>
                    <a:lnTo>
                      <a:pt x="2701842" y="1684892"/>
                    </a:lnTo>
                    <a:cubicBezTo>
                      <a:pt x="2809350" y="2117470"/>
                      <a:pt x="2933855" y="2516056"/>
                      <a:pt x="3177333" y="2901044"/>
                    </a:cubicBezTo>
                    <a:close/>
                    <a:moveTo>
                      <a:pt x="3287892" y="3137537"/>
                    </a:moveTo>
                    <a:lnTo>
                      <a:pt x="3287892" y="3248909"/>
                    </a:lnTo>
                    <a:cubicBezTo>
                      <a:pt x="3287892" y="3295849"/>
                      <a:pt x="3249839" y="3333902"/>
                      <a:pt x="3202899" y="3333902"/>
                    </a:cubicBezTo>
                    <a:lnTo>
                      <a:pt x="1104885" y="3333902"/>
                    </a:lnTo>
                    <a:cubicBezTo>
                      <a:pt x="1057945" y="3333902"/>
                      <a:pt x="1019892" y="3295849"/>
                      <a:pt x="1019892" y="3248909"/>
                    </a:cubicBezTo>
                    <a:lnTo>
                      <a:pt x="1019892" y="3137537"/>
                    </a:lnTo>
                    <a:cubicBezTo>
                      <a:pt x="1019892" y="3090597"/>
                      <a:pt x="1057945" y="3052544"/>
                      <a:pt x="1104885" y="3052544"/>
                    </a:cubicBezTo>
                    <a:lnTo>
                      <a:pt x="3202899" y="3052544"/>
                    </a:lnTo>
                    <a:cubicBezTo>
                      <a:pt x="3249839" y="3052544"/>
                      <a:pt x="3287892" y="3090597"/>
                      <a:pt x="3287892" y="31375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" name="Trapezoid 6">
                <a:extLst>
                  <a:ext uri="{FF2B5EF4-FFF2-40B4-BE49-F238E27FC236}">
                    <a16:creationId xmlns="" xmlns:a16="http://schemas.microsoft.com/office/drawing/2014/main" id="{8F1F4EC7-E89B-4609-A401-73D85D15309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71895" y="2024672"/>
                <a:ext cx="289473" cy="289473"/>
              </a:xfrm>
              <a:custGeom>
                <a:avLst/>
                <a:gdLst/>
                <a:ahLst/>
                <a:cxnLst/>
                <a:rect l="l" t="t" r="r" b="b"/>
                <a:pathLst>
                  <a:path w="2801488" h="2964099">
                    <a:moveTo>
                      <a:pt x="1393788" y="2251706"/>
                    </a:moveTo>
                    <a:cubicBezTo>
                      <a:pt x="1338380" y="2251706"/>
                      <a:pt x="1293463" y="2296623"/>
                      <a:pt x="1293463" y="2352031"/>
                    </a:cubicBezTo>
                    <a:cubicBezTo>
                      <a:pt x="1293463" y="2407439"/>
                      <a:pt x="1338380" y="2452356"/>
                      <a:pt x="1393788" y="2452356"/>
                    </a:cubicBezTo>
                    <a:cubicBezTo>
                      <a:pt x="1449196" y="2452356"/>
                      <a:pt x="1494113" y="2407439"/>
                      <a:pt x="1494113" y="2352031"/>
                    </a:cubicBezTo>
                    <a:cubicBezTo>
                      <a:pt x="1494113" y="2296623"/>
                      <a:pt x="1449196" y="2251706"/>
                      <a:pt x="1393788" y="2251706"/>
                    </a:cubicBezTo>
                    <a:close/>
                    <a:moveTo>
                      <a:pt x="2189420" y="1936547"/>
                    </a:moveTo>
                    <a:cubicBezTo>
                      <a:pt x="1959955" y="1936547"/>
                      <a:pt x="1773936" y="2122566"/>
                      <a:pt x="1773936" y="2352031"/>
                    </a:cubicBezTo>
                    <a:cubicBezTo>
                      <a:pt x="1773936" y="2581496"/>
                      <a:pt x="1959955" y="2767515"/>
                      <a:pt x="2189420" y="2767515"/>
                    </a:cubicBezTo>
                    <a:cubicBezTo>
                      <a:pt x="2418885" y="2767515"/>
                      <a:pt x="2604904" y="2581496"/>
                      <a:pt x="2604904" y="2352031"/>
                    </a:cubicBezTo>
                    <a:cubicBezTo>
                      <a:pt x="2604904" y="2122566"/>
                      <a:pt x="2418885" y="1936547"/>
                      <a:pt x="2189420" y="1936547"/>
                    </a:cubicBezTo>
                    <a:close/>
                    <a:moveTo>
                      <a:pt x="612068" y="1936547"/>
                    </a:moveTo>
                    <a:cubicBezTo>
                      <a:pt x="382603" y="1936547"/>
                      <a:pt x="196584" y="2122566"/>
                      <a:pt x="196584" y="2352031"/>
                    </a:cubicBezTo>
                    <a:cubicBezTo>
                      <a:pt x="196584" y="2581496"/>
                      <a:pt x="382603" y="2767515"/>
                      <a:pt x="612068" y="2767515"/>
                    </a:cubicBezTo>
                    <a:cubicBezTo>
                      <a:pt x="841533" y="2767515"/>
                      <a:pt x="1027552" y="2581496"/>
                      <a:pt x="1027552" y="2352031"/>
                    </a:cubicBezTo>
                    <a:cubicBezTo>
                      <a:pt x="1027552" y="2122566"/>
                      <a:pt x="841533" y="1936547"/>
                      <a:pt x="612068" y="1936547"/>
                    </a:cubicBezTo>
                    <a:close/>
                    <a:moveTo>
                      <a:pt x="845776" y="315"/>
                    </a:moveTo>
                    <a:cubicBezTo>
                      <a:pt x="1032101" y="7965"/>
                      <a:pt x="1181399" y="153129"/>
                      <a:pt x="1195696" y="335717"/>
                    </a:cubicBezTo>
                    <a:lnTo>
                      <a:pt x="1198885" y="335806"/>
                    </a:lnTo>
                    <a:lnTo>
                      <a:pt x="1198706" y="366401"/>
                    </a:lnTo>
                    <a:cubicBezTo>
                      <a:pt x="1198883" y="367005"/>
                      <a:pt x="1198884" y="367612"/>
                      <a:pt x="1198884" y="368218"/>
                    </a:cubicBezTo>
                    <a:lnTo>
                      <a:pt x="1198695" y="368210"/>
                    </a:lnTo>
                    <a:lnTo>
                      <a:pt x="1197421" y="585651"/>
                    </a:lnTo>
                    <a:cubicBezTo>
                      <a:pt x="1245519" y="531733"/>
                      <a:pt x="1316597" y="499778"/>
                      <a:pt x="1394104" y="502960"/>
                    </a:cubicBezTo>
                    <a:cubicBezTo>
                      <a:pt x="1472998" y="506199"/>
                      <a:pt x="1542269" y="545176"/>
                      <a:pt x="1585751" y="604519"/>
                    </a:cubicBezTo>
                    <a:cubicBezTo>
                      <a:pt x="1585226" y="514948"/>
                      <a:pt x="1584701" y="425377"/>
                      <a:pt x="1584176" y="335806"/>
                    </a:cubicBezTo>
                    <a:lnTo>
                      <a:pt x="1585829" y="335760"/>
                    </a:lnTo>
                    <a:cubicBezTo>
                      <a:pt x="1602915" y="140060"/>
                      <a:pt x="1770945" y="-7755"/>
                      <a:pt x="1967493" y="315"/>
                    </a:cubicBezTo>
                    <a:cubicBezTo>
                      <a:pt x="2146853" y="7679"/>
                      <a:pt x="2291902" y="142468"/>
                      <a:pt x="2315427" y="315465"/>
                    </a:cubicBezTo>
                    <a:lnTo>
                      <a:pt x="2320109" y="315335"/>
                    </a:lnTo>
                    <a:lnTo>
                      <a:pt x="2729306" y="2069418"/>
                    </a:lnTo>
                    <a:cubicBezTo>
                      <a:pt x="2776307" y="2152970"/>
                      <a:pt x="2801488" y="2249560"/>
                      <a:pt x="2801488" y="2352031"/>
                    </a:cubicBezTo>
                    <a:cubicBezTo>
                      <a:pt x="2801488" y="2690067"/>
                      <a:pt x="2527456" y="2964099"/>
                      <a:pt x="2189420" y="2964099"/>
                    </a:cubicBezTo>
                    <a:cubicBezTo>
                      <a:pt x="1922036" y="2964099"/>
                      <a:pt x="1694697" y="2792645"/>
                      <a:pt x="1613824" y="2552817"/>
                    </a:cubicBezTo>
                    <a:cubicBezTo>
                      <a:pt x="1559905" y="2613347"/>
                      <a:pt x="1481232" y="2650901"/>
                      <a:pt x="1393788" y="2650901"/>
                    </a:cubicBezTo>
                    <a:cubicBezTo>
                      <a:pt x="1311973" y="2650901"/>
                      <a:pt x="1237837" y="2618027"/>
                      <a:pt x="1183996" y="2564635"/>
                    </a:cubicBezTo>
                    <a:cubicBezTo>
                      <a:pt x="1099341" y="2798210"/>
                      <a:pt x="875077" y="2964099"/>
                      <a:pt x="612068" y="2964099"/>
                    </a:cubicBezTo>
                    <a:cubicBezTo>
                      <a:pt x="274032" y="2964099"/>
                      <a:pt x="0" y="2690067"/>
                      <a:pt x="0" y="2352031"/>
                    </a:cubicBezTo>
                    <a:cubicBezTo>
                      <a:pt x="0" y="2288533"/>
                      <a:pt x="9669" y="2227293"/>
                      <a:pt x="30466" y="2170591"/>
                    </a:cubicBezTo>
                    <a:lnTo>
                      <a:pt x="30153" y="2170591"/>
                    </a:lnTo>
                    <a:lnTo>
                      <a:pt x="462952" y="315335"/>
                    </a:lnTo>
                    <a:lnTo>
                      <a:pt x="467801" y="315470"/>
                    </a:lnTo>
                    <a:cubicBezTo>
                      <a:pt x="493068" y="129842"/>
                      <a:pt x="656149" y="-7470"/>
                      <a:pt x="845776" y="3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" name="Rounded Rectangle 24">
                <a:extLst>
                  <a:ext uri="{FF2B5EF4-FFF2-40B4-BE49-F238E27FC236}">
                    <a16:creationId xmlns="" xmlns:a16="http://schemas.microsoft.com/office/drawing/2014/main" id="{4B238174-991A-4499-BE99-AEB37EB1C6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8070" y="3431136"/>
                <a:ext cx="289473" cy="223978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064028">
                    <a:moveTo>
                      <a:pt x="1955333" y="1285185"/>
                    </a:moveTo>
                    <a:cubicBezTo>
                      <a:pt x="2192176" y="1285185"/>
                      <a:pt x="2384176" y="1477185"/>
                      <a:pt x="2384176" y="1714028"/>
                    </a:cubicBezTo>
                    <a:cubicBezTo>
                      <a:pt x="2384176" y="1950871"/>
                      <a:pt x="2192176" y="2142871"/>
                      <a:pt x="1955333" y="2142871"/>
                    </a:cubicBezTo>
                    <a:cubicBezTo>
                      <a:pt x="1718490" y="2142871"/>
                      <a:pt x="1526490" y="1950871"/>
                      <a:pt x="1526490" y="1714028"/>
                    </a:cubicBezTo>
                    <a:cubicBezTo>
                      <a:pt x="1526490" y="1477185"/>
                      <a:pt x="1718490" y="1285185"/>
                      <a:pt x="1955333" y="1285185"/>
                    </a:cubicBezTo>
                    <a:close/>
                    <a:moveTo>
                      <a:pt x="1955333" y="1074136"/>
                    </a:moveTo>
                    <a:cubicBezTo>
                      <a:pt x="1601930" y="1074136"/>
                      <a:pt x="1315441" y="1360625"/>
                      <a:pt x="1315441" y="1714028"/>
                    </a:cubicBezTo>
                    <a:cubicBezTo>
                      <a:pt x="1315441" y="2067431"/>
                      <a:pt x="1601930" y="2353920"/>
                      <a:pt x="1955333" y="2353920"/>
                    </a:cubicBezTo>
                    <a:cubicBezTo>
                      <a:pt x="2308736" y="2353920"/>
                      <a:pt x="2595225" y="2067431"/>
                      <a:pt x="2595225" y="1714028"/>
                    </a:cubicBezTo>
                    <a:cubicBezTo>
                      <a:pt x="2595225" y="1360625"/>
                      <a:pt x="2308736" y="1074136"/>
                      <a:pt x="1955333" y="1074136"/>
                    </a:cubicBezTo>
                    <a:close/>
                    <a:moveTo>
                      <a:pt x="1955333" y="849503"/>
                    </a:moveTo>
                    <a:cubicBezTo>
                      <a:pt x="2432797" y="849503"/>
                      <a:pt x="2819858" y="1236564"/>
                      <a:pt x="2819858" y="1714028"/>
                    </a:cubicBezTo>
                    <a:cubicBezTo>
                      <a:pt x="2819858" y="2191492"/>
                      <a:pt x="2432797" y="2578553"/>
                      <a:pt x="1955333" y="2578553"/>
                    </a:cubicBezTo>
                    <a:cubicBezTo>
                      <a:pt x="1477869" y="2578553"/>
                      <a:pt x="1090808" y="2191492"/>
                      <a:pt x="1090808" y="1714028"/>
                    </a:cubicBezTo>
                    <a:cubicBezTo>
                      <a:pt x="1090808" y="1236564"/>
                      <a:pt x="1477869" y="849503"/>
                      <a:pt x="1955333" y="849503"/>
                    </a:cubicBezTo>
                    <a:close/>
                    <a:moveTo>
                      <a:pt x="3253503" y="756254"/>
                    </a:moveTo>
                    <a:cubicBezTo>
                      <a:pt x="3162525" y="756254"/>
                      <a:pt x="3088773" y="830006"/>
                      <a:pt x="3088773" y="920984"/>
                    </a:cubicBezTo>
                    <a:cubicBezTo>
                      <a:pt x="3088773" y="1011962"/>
                      <a:pt x="3162525" y="1085714"/>
                      <a:pt x="3253503" y="1085714"/>
                    </a:cubicBezTo>
                    <a:cubicBezTo>
                      <a:pt x="3344481" y="1085714"/>
                      <a:pt x="3418233" y="1011962"/>
                      <a:pt x="3418233" y="920984"/>
                    </a:cubicBezTo>
                    <a:cubicBezTo>
                      <a:pt x="3418233" y="830006"/>
                      <a:pt x="3344481" y="756254"/>
                      <a:pt x="3253503" y="756254"/>
                    </a:cubicBezTo>
                    <a:close/>
                    <a:moveTo>
                      <a:pt x="1955333" y="744677"/>
                    </a:moveTo>
                    <a:cubicBezTo>
                      <a:pt x="1419975" y="744677"/>
                      <a:pt x="985982" y="1178670"/>
                      <a:pt x="985982" y="1714028"/>
                    </a:cubicBezTo>
                    <a:cubicBezTo>
                      <a:pt x="985982" y="2249386"/>
                      <a:pt x="1419975" y="2683379"/>
                      <a:pt x="1955333" y="2683379"/>
                    </a:cubicBezTo>
                    <a:cubicBezTo>
                      <a:pt x="2490691" y="2683379"/>
                      <a:pt x="2924684" y="2249386"/>
                      <a:pt x="2924684" y="1714028"/>
                    </a:cubicBezTo>
                    <a:cubicBezTo>
                      <a:pt x="2924684" y="1178670"/>
                      <a:pt x="2490691" y="744677"/>
                      <a:pt x="1955333" y="744677"/>
                    </a:cubicBezTo>
                    <a:close/>
                    <a:moveTo>
                      <a:pt x="1333922" y="0"/>
                    </a:moveTo>
                    <a:lnTo>
                      <a:pt x="2626078" y="0"/>
                    </a:lnTo>
                    <a:lnTo>
                      <a:pt x="2717085" y="364028"/>
                    </a:lnTo>
                    <a:lnTo>
                      <a:pt x="3699990" y="364028"/>
                    </a:lnTo>
                    <a:cubicBezTo>
                      <a:pt x="3843590" y="364028"/>
                      <a:pt x="3960000" y="480438"/>
                      <a:pt x="3960000" y="624038"/>
                    </a:cubicBezTo>
                    <a:lnTo>
                      <a:pt x="3960000" y="2804018"/>
                    </a:lnTo>
                    <a:cubicBezTo>
                      <a:pt x="3960000" y="2947618"/>
                      <a:pt x="3843590" y="3064028"/>
                      <a:pt x="3699990" y="3064028"/>
                    </a:cubicBezTo>
                    <a:lnTo>
                      <a:pt x="260010" y="3064028"/>
                    </a:lnTo>
                    <a:cubicBezTo>
                      <a:pt x="116410" y="3064028"/>
                      <a:pt x="0" y="2947618"/>
                      <a:pt x="0" y="2804018"/>
                    </a:cubicBezTo>
                    <a:lnTo>
                      <a:pt x="0" y="624038"/>
                    </a:lnTo>
                    <a:cubicBezTo>
                      <a:pt x="0" y="480438"/>
                      <a:pt x="116410" y="364028"/>
                      <a:pt x="260010" y="364028"/>
                    </a:cubicBezTo>
                    <a:lnTo>
                      <a:pt x="443165" y="364028"/>
                    </a:lnTo>
                    <a:lnTo>
                      <a:pt x="443165" y="237982"/>
                    </a:lnTo>
                    <a:cubicBezTo>
                      <a:pt x="443165" y="195266"/>
                      <a:pt x="477794" y="160637"/>
                      <a:pt x="520510" y="160637"/>
                    </a:cubicBezTo>
                    <a:lnTo>
                      <a:pt x="1049896" y="160637"/>
                    </a:lnTo>
                    <a:cubicBezTo>
                      <a:pt x="1092612" y="160637"/>
                      <a:pt x="1127241" y="195266"/>
                      <a:pt x="1127241" y="237982"/>
                    </a:cubicBezTo>
                    <a:lnTo>
                      <a:pt x="1127241" y="364028"/>
                    </a:lnTo>
                    <a:lnTo>
                      <a:pt x="1242915" y="36402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" name="Rounded Rectangle 1">
                <a:extLst>
                  <a:ext uri="{FF2B5EF4-FFF2-40B4-BE49-F238E27FC236}">
                    <a16:creationId xmlns="" xmlns:a16="http://schemas.microsoft.com/office/drawing/2014/main" id="{A05555AC-2DD1-4157-98AA-600486C364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8314" y="2792139"/>
                <a:ext cx="171534" cy="289473"/>
              </a:xfrm>
              <a:custGeom>
                <a:avLst/>
                <a:gdLst/>
                <a:ahLst/>
                <a:cxnLst/>
                <a:rect l="l" t="t" r="r" b="b"/>
                <a:pathLst>
                  <a:path w="2337548" h="3944720">
                    <a:moveTo>
                      <a:pt x="2013548" y="1242075"/>
                    </a:moveTo>
                    <a:lnTo>
                      <a:pt x="2337548" y="1242075"/>
                    </a:lnTo>
                    <a:lnTo>
                      <a:pt x="2337548" y="1945866"/>
                    </a:lnTo>
                    <a:lnTo>
                      <a:pt x="2337548" y="1962155"/>
                    </a:lnTo>
                    <a:lnTo>
                      <a:pt x="2336798" y="1962155"/>
                    </a:lnTo>
                    <a:cubicBezTo>
                      <a:pt x="2330129" y="2597501"/>
                      <a:pt x="1898450" y="3121603"/>
                      <a:pt x="1336990" y="3208701"/>
                    </a:cubicBezTo>
                    <a:lnTo>
                      <a:pt x="1336990" y="3620720"/>
                    </a:lnTo>
                    <a:lnTo>
                      <a:pt x="1895070" y="3620720"/>
                    </a:lnTo>
                    <a:lnTo>
                      <a:pt x="1895070" y="3944720"/>
                    </a:lnTo>
                    <a:lnTo>
                      <a:pt x="454910" y="3944720"/>
                    </a:lnTo>
                    <a:lnTo>
                      <a:pt x="454910" y="3620720"/>
                    </a:lnTo>
                    <a:lnTo>
                      <a:pt x="1012990" y="3620720"/>
                    </a:lnTo>
                    <a:lnTo>
                      <a:pt x="1012990" y="3210585"/>
                    </a:lnTo>
                    <a:cubicBezTo>
                      <a:pt x="447376" y="3129632"/>
                      <a:pt x="8655" y="2604919"/>
                      <a:pt x="389" y="1964536"/>
                    </a:cubicBezTo>
                    <a:lnTo>
                      <a:pt x="0" y="1964536"/>
                    </a:lnTo>
                    <a:lnTo>
                      <a:pt x="0" y="1244456"/>
                    </a:lnTo>
                    <a:lnTo>
                      <a:pt x="324000" y="1244456"/>
                    </a:lnTo>
                    <a:lnTo>
                      <a:pt x="324000" y="1964536"/>
                    </a:lnTo>
                    <a:lnTo>
                      <a:pt x="323361" y="1964536"/>
                    </a:lnTo>
                    <a:cubicBezTo>
                      <a:pt x="331926" y="2486037"/>
                      <a:pt x="710705" y="2903701"/>
                      <a:pt x="1173940" y="2900510"/>
                    </a:cubicBezTo>
                    <a:cubicBezTo>
                      <a:pt x="1634302" y="2897337"/>
                      <a:pt x="2006933" y="2479634"/>
                      <a:pt x="2014006" y="1962155"/>
                    </a:cubicBezTo>
                    <a:lnTo>
                      <a:pt x="2013548" y="1962155"/>
                    </a:lnTo>
                    <a:close/>
                    <a:moveTo>
                      <a:pt x="1168773" y="0"/>
                    </a:moveTo>
                    <a:cubicBezTo>
                      <a:pt x="1546536" y="0"/>
                      <a:pt x="1852773" y="306237"/>
                      <a:pt x="1852773" y="684000"/>
                    </a:cubicBezTo>
                    <a:lnTo>
                      <a:pt x="1852773" y="1980000"/>
                    </a:lnTo>
                    <a:cubicBezTo>
                      <a:pt x="1852773" y="2357763"/>
                      <a:pt x="1546536" y="2664000"/>
                      <a:pt x="1168773" y="2664000"/>
                    </a:cubicBezTo>
                    <a:cubicBezTo>
                      <a:pt x="791010" y="2664000"/>
                      <a:pt x="484773" y="2357763"/>
                      <a:pt x="484773" y="1980000"/>
                    </a:cubicBezTo>
                    <a:lnTo>
                      <a:pt x="484773" y="684000"/>
                    </a:lnTo>
                    <a:cubicBezTo>
                      <a:pt x="484773" y="306237"/>
                      <a:pt x="791010" y="0"/>
                      <a:pt x="11687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Isosceles Triangle 2">
                <a:extLst>
                  <a:ext uri="{FF2B5EF4-FFF2-40B4-BE49-F238E27FC236}">
                    <a16:creationId xmlns="" xmlns:a16="http://schemas.microsoft.com/office/drawing/2014/main" id="{331CBA80-D658-4590-97F2-910D1214F942}"/>
                  </a:ext>
                </a:extLst>
              </p:cNvPr>
              <p:cNvSpPr>
                <a:spLocks/>
              </p:cNvSpPr>
              <p:nvPr/>
            </p:nvSpPr>
            <p:spPr>
              <a:xfrm rot="2498363">
                <a:off x="4196157" y="3777811"/>
                <a:ext cx="289473" cy="289473"/>
              </a:xfrm>
              <a:custGeom>
                <a:avLst/>
                <a:gdLst/>
                <a:ahLst/>
                <a:cxnLst/>
                <a:rect l="l" t="t" r="r" b="b"/>
                <a:pathLst>
                  <a:path w="3860438" h="3938940">
                    <a:moveTo>
                      <a:pt x="1862067" y="2433815"/>
                    </a:moveTo>
                    <a:lnTo>
                      <a:pt x="1970067" y="2433815"/>
                    </a:lnTo>
                    <a:lnTo>
                      <a:pt x="1970067" y="3362873"/>
                    </a:lnTo>
                    <a:lnTo>
                      <a:pt x="2004792" y="3362873"/>
                    </a:lnTo>
                    <a:lnTo>
                      <a:pt x="2004792" y="3650907"/>
                    </a:lnTo>
                    <a:cubicBezTo>
                      <a:pt x="2004792" y="3808349"/>
                      <a:pt x="1878374" y="3936619"/>
                      <a:pt x="1720949" y="3938909"/>
                    </a:cubicBezTo>
                    <a:cubicBezTo>
                      <a:pt x="1564029" y="3941192"/>
                      <a:pt x="1434265" y="3817458"/>
                      <a:pt x="1429045" y="3660794"/>
                    </a:cubicBezTo>
                    <a:lnTo>
                      <a:pt x="1428727" y="3660794"/>
                    </a:lnTo>
                    <a:lnTo>
                      <a:pt x="1428727" y="3588794"/>
                    </a:lnTo>
                    <a:cubicBezTo>
                      <a:pt x="1428727" y="3549029"/>
                      <a:pt x="1460962" y="3516794"/>
                      <a:pt x="1500727" y="3516794"/>
                    </a:cubicBezTo>
                    <a:lnTo>
                      <a:pt x="1536727" y="3516794"/>
                    </a:lnTo>
                    <a:cubicBezTo>
                      <a:pt x="1576492" y="3516794"/>
                      <a:pt x="1608727" y="3549029"/>
                      <a:pt x="1608727" y="3588794"/>
                    </a:cubicBezTo>
                    <a:lnTo>
                      <a:pt x="1608727" y="3654789"/>
                    </a:lnTo>
                    <a:cubicBezTo>
                      <a:pt x="1610687" y="3713589"/>
                      <a:pt x="1659418" y="3760001"/>
                      <a:pt x="1718334" y="3759144"/>
                    </a:cubicBezTo>
                    <a:cubicBezTo>
                      <a:pt x="1777498" y="3758284"/>
                      <a:pt x="1825008" y="3710077"/>
                      <a:pt x="1825008" y="3650907"/>
                    </a:cubicBezTo>
                    <a:lnTo>
                      <a:pt x="1824792" y="3650907"/>
                    </a:lnTo>
                    <a:lnTo>
                      <a:pt x="1824792" y="3362873"/>
                    </a:lnTo>
                    <a:lnTo>
                      <a:pt x="1862067" y="3362873"/>
                    </a:lnTo>
                    <a:close/>
                    <a:moveTo>
                      <a:pt x="1963773" y="341826"/>
                    </a:moveTo>
                    <a:cubicBezTo>
                      <a:pt x="2603866" y="1105515"/>
                      <a:pt x="2803203" y="1464631"/>
                      <a:pt x="2867684" y="2396069"/>
                    </a:cubicBezTo>
                    <a:cubicBezTo>
                      <a:pt x="2523234" y="2107144"/>
                      <a:pt x="2324834" y="2107144"/>
                      <a:pt x="1967684" y="2396069"/>
                    </a:cubicBezTo>
                    <a:cubicBezTo>
                      <a:pt x="1966380" y="1713514"/>
                      <a:pt x="1965077" y="1024381"/>
                      <a:pt x="1963773" y="341826"/>
                    </a:cubicBezTo>
                    <a:close/>
                    <a:moveTo>
                      <a:pt x="1882676" y="341826"/>
                    </a:moveTo>
                    <a:cubicBezTo>
                      <a:pt x="1881372" y="1024381"/>
                      <a:pt x="1880069" y="1713514"/>
                      <a:pt x="1878765" y="2396069"/>
                    </a:cubicBezTo>
                    <a:cubicBezTo>
                      <a:pt x="1521615" y="2107144"/>
                      <a:pt x="1323215" y="2107144"/>
                      <a:pt x="978765" y="2396069"/>
                    </a:cubicBezTo>
                    <a:cubicBezTo>
                      <a:pt x="1043246" y="1464631"/>
                      <a:pt x="1242583" y="1105515"/>
                      <a:pt x="1882676" y="341826"/>
                    </a:cubicBezTo>
                    <a:close/>
                    <a:moveTo>
                      <a:pt x="2058573" y="335248"/>
                    </a:moveTo>
                    <a:cubicBezTo>
                      <a:pt x="3026489" y="598978"/>
                      <a:pt x="3714825" y="1273857"/>
                      <a:pt x="3860438" y="2396070"/>
                    </a:cubicBezTo>
                    <a:cubicBezTo>
                      <a:pt x="3515988" y="2107145"/>
                      <a:pt x="3317588" y="2107145"/>
                      <a:pt x="2960438" y="2396070"/>
                    </a:cubicBezTo>
                    <a:cubicBezTo>
                      <a:pt x="2910892" y="1313327"/>
                      <a:pt x="2647549" y="1036442"/>
                      <a:pt x="2058573" y="335248"/>
                    </a:cubicBezTo>
                    <a:close/>
                    <a:moveTo>
                      <a:pt x="1801865" y="335248"/>
                    </a:moveTo>
                    <a:cubicBezTo>
                      <a:pt x="1212889" y="1036442"/>
                      <a:pt x="949546" y="1313327"/>
                      <a:pt x="900000" y="2396070"/>
                    </a:cubicBezTo>
                    <a:cubicBezTo>
                      <a:pt x="542850" y="2107145"/>
                      <a:pt x="344450" y="2107145"/>
                      <a:pt x="0" y="2396070"/>
                    </a:cubicBezTo>
                    <a:cubicBezTo>
                      <a:pt x="145613" y="1273857"/>
                      <a:pt x="833949" y="598978"/>
                      <a:pt x="1801865" y="335248"/>
                    </a:cubicBezTo>
                    <a:close/>
                    <a:moveTo>
                      <a:pt x="1902679" y="0"/>
                    </a:moveTo>
                    <a:lnTo>
                      <a:pt x="1929455" y="0"/>
                    </a:lnTo>
                    <a:lnTo>
                      <a:pt x="1970067" y="288000"/>
                    </a:lnTo>
                    <a:lnTo>
                      <a:pt x="1862067" y="2880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9" name="Rectangle 50">
                <a:extLst>
                  <a:ext uri="{FF2B5EF4-FFF2-40B4-BE49-F238E27FC236}">
                    <a16:creationId xmlns="" xmlns:a16="http://schemas.microsoft.com/office/drawing/2014/main" id="{B926A81D-9192-4186-ABCF-163175A066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24081" y="1839423"/>
                <a:ext cx="245686" cy="140720"/>
              </a:xfrm>
              <a:custGeom>
                <a:avLst/>
                <a:gdLst/>
                <a:ahLst/>
                <a:cxnLst/>
                <a:rect l="l" t="t" r="r" b="b"/>
                <a:pathLst>
                  <a:path w="2797236" h="1602166">
                    <a:moveTo>
                      <a:pt x="676854" y="738042"/>
                    </a:moveTo>
                    <a:cubicBezTo>
                      <a:pt x="614942" y="702297"/>
                      <a:pt x="535774" y="723510"/>
                      <a:pt x="500029" y="785422"/>
                    </a:cubicBezTo>
                    <a:cubicBezTo>
                      <a:pt x="464284" y="847335"/>
                      <a:pt x="485497" y="926503"/>
                      <a:pt x="547409" y="962248"/>
                    </a:cubicBezTo>
                    <a:cubicBezTo>
                      <a:pt x="609321" y="997993"/>
                      <a:pt x="688490" y="976780"/>
                      <a:pt x="724235" y="914867"/>
                    </a:cubicBezTo>
                    <a:cubicBezTo>
                      <a:pt x="759980" y="852955"/>
                      <a:pt x="738766" y="773787"/>
                      <a:pt x="676854" y="738042"/>
                    </a:cubicBezTo>
                    <a:close/>
                    <a:moveTo>
                      <a:pt x="1505478" y="880583"/>
                    </a:moveTo>
                    <a:lnTo>
                      <a:pt x="1475082" y="873061"/>
                    </a:lnTo>
                    <a:lnTo>
                      <a:pt x="1475082" y="1008668"/>
                    </a:lnTo>
                    <a:cubicBezTo>
                      <a:pt x="1478425" y="1007382"/>
                      <a:pt x="1481683" y="1005827"/>
                      <a:pt x="1484860" y="1004059"/>
                    </a:cubicBezTo>
                    <a:cubicBezTo>
                      <a:pt x="1512039" y="988933"/>
                      <a:pt x="1529130" y="960585"/>
                      <a:pt x="1529788" y="929597"/>
                    </a:cubicBezTo>
                    <a:cubicBezTo>
                      <a:pt x="1530028" y="906726"/>
                      <a:pt x="1526034" y="896074"/>
                      <a:pt x="1505478" y="880583"/>
                    </a:cubicBezTo>
                    <a:close/>
                    <a:moveTo>
                      <a:pt x="1395816" y="619564"/>
                    </a:moveTo>
                    <a:cubicBezTo>
                      <a:pt x="1376272" y="632083"/>
                      <a:pt x="1363760" y="652864"/>
                      <a:pt x="1361807" y="675926"/>
                    </a:cubicBezTo>
                    <a:lnTo>
                      <a:pt x="1362578" y="675894"/>
                    </a:lnTo>
                    <a:cubicBezTo>
                      <a:pt x="1361574" y="701623"/>
                      <a:pt x="1371022" y="725250"/>
                      <a:pt x="1395009" y="740923"/>
                    </a:cubicBezTo>
                    <a:lnTo>
                      <a:pt x="1395816" y="741452"/>
                    </a:lnTo>
                    <a:close/>
                    <a:moveTo>
                      <a:pt x="1475082" y="467094"/>
                    </a:moveTo>
                    <a:lnTo>
                      <a:pt x="1475082" y="500684"/>
                    </a:lnTo>
                    <a:cubicBezTo>
                      <a:pt x="1497267" y="504631"/>
                      <a:pt x="1518774" y="512905"/>
                      <a:pt x="1538543" y="525166"/>
                    </a:cubicBezTo>
                    <a:cubicBezTo>
                      <a:pt x="1596427" y="561066"/>
                      <a:pt x="1630319" y="625508"/>
                      <a:pt x="1627098" y="693545"/>
                    </a:cubicBezTo>
                    <a:lnTo>
                      <a:pt x="1518521" y="688404"/>
                    </a:lnTo>
                    <a:cubicBezTo>
                      <a:pt x="1519877" y="659770"/>
                      <a:pt x="1505613" y="632649"/>
                      <a:pt x="1481252" y="617540"/>
                    </a:cubicBezTo>
                    <a:lnTo>
                      <a:pt x="1475082" y="614775"/>
                    </a:lnTo>
                    <a:lnTo>
                      <a:pt x="1475082" y="759007"/>
                    </a:lnTo>
                    <a:cubicBezTo>
                      <a:pt x="1516008" y="761698"/>
                      <a:pt x="1547648" y="771672"/>
                      <a:pt x="1577189" y="790249"/>
                    </a:cubicBezTo>
                    <a:cubicBezTo>
                      <a:pt x="1622357" y="818652"/>
                      <a:pt x="1647114" y="873156"/>
                      <a:pt x="1650484" y="927386"/>
                    </a:cubicBezTo>
                    <a:lnTo>
                      <a:pt x="1650683" y="927386"/>
                    </a:lnTo>
                    <a:lnTo>
                      <a:pt x="1650607" y="928511"/>
                    </a:lnTo>
                    <a:cubicBezTo>
                      <a:pt x="1650834" y="929446"/>
                      <a:pt x="1650880" y="930391"/>
                      <a:pt x="1650916" y="931336"/>
                    </a:cubicBezTo>
                    <a:lnTo>
                      <a:pt x="1650415" y="931353"/>
                    </a:lnTo>
                    <a:cubicBezTo>
                      <a:pt x="1649239" y="1005482"/>
                      <a:pt x="1608533" y="1073418"/>
                      <a:pt x="1543577" y="1109567"/>
                    </a:cubicBezTo>
                    <a:cubicBezTo>
                      <a:pt x="1521978" y="1121587"/>
                      <a:pt x="1498805" y="1129476"/>
                      <a:pt x="1475082" y="1132835"/>
                    </a:cubicBezTo>
                    <a:lnTo>
                      <a:pt x="1475082" y="1165545"/>
                    </a:lnTo>
                    <a:lnTo>
                      <a:pt x="1395816" y="1165545"/>
                    </a:lnTo>
                    <a:lnTo>
                      <a:pt x="1395816" y="1130194"/>
                    </a:lnTo>
                    <a:cubicBezTo>
                      <a:pt x="1373613" y="1125585"/>
                      <a:pt x="1352168" y="1116888"/>
                      <a:pt x="1332303" y="1104568"/>
                    </a:cubicBezTo>
                    <a:cubicBezTo>
                      <a:pt x="1268003" y="1064689"/>
                      <a:pt x="1230355" y="993103"/>
                      <a:pt x="1233933" y="917525"/>
                    </a:cubicBezTo>
                    <a:lnTo>
                      <a:pt x="1354544" y="923236"/>
                    </a:lnTo>
                    <a:cubicBezTo>
                      <a:pt x="1353040" y="954989"/>
                      <a:pt x="1368828" y="985067"/>
                      <a:pt x="1395816" y="1001849"/>
                    </a:cubicBezTo>
                    <a:lnTo>
                      <a:pt x="1395816" y="862479"/>
                    </a:lnTo>
                    <a:cubicBezTo>
                      <a:pt x="1368998" y="855832"/>
                      <a:pt x="1344002" y="843677"/>
                      <a:pt x="1322380" y="825533"/>
                    </a:cubicBezTo>
                    <a:cubicBezTo>
                      <a:pt x="1279142" y="789250"/>
                      <a:pt x="1253317" y="736644"/>
                      <a:pt x="1251176" y="680490"/>
                    </a:cubicBezTo>
                    <a:cubicBezTo>
                      <a:pt x="1251334" y="597461"/>
                      <a:pt x="1284345" y="551005"/>
                      <a:pt x="1345251" y="517567"/>
                    </a:cubicBezTo>
                    <a:cubicBezTo>
                      <a:pt x="1360367" y="509155"/>
                      <a:pt x="1379438" y="506089"/>
                      <a:pt x="1395816" y="502211"/>
                    </a:cubicBezTo>
                    <a:lnTo>
                      <a:pt x="1395816" y="467094"/>
                    </a:lnTo>
                    <a:close/>
                    <a:moveTo>
                      <a:pt x="1670907" y="420372"/>
                    </a:moveTo>
                    <a:cubicBezTo>
                      <a:pt x="1452232" y="294120"/>
                      <a:pt x="1172613" y="369043"/>
                      <a:pt x="1046361" y="587719"/>
                    </a:cubicBezTo>
                    <a:cubicBezTo>
                      <a:pt x="920108" y="806395"/>
                      <a:pt x="995032" y="1086013"/>
                      <a:pt x="1213707" y="1212266"/>
                    </a:cubicBezTo>
                    <a:cubicBezTo>
                      <a:pt x="1432383" y="1338518"/>
                      <a:pt x="1712002" y="1263595"/>
                      <a:pt x="1838254" y="1044919"/>
                    </a:cubicBezTo>
                    <a:cubicBezTo>
                      <a:pt x="1964507" y="826243"/>
                      <a:pt x="1889583" y="546625"/>
                      <a:pt x="1670907" y="420372"/>
                    </a:cubicBezTo>
                    <a:close/>
                    <a:moveTo>
                      <a:pt x="2337204" y="670392"/>
                    </a:moveTo>
                    <a:cubicBezTo>
                      <a:pt x="2275292" y="634647"/>
                      <a:pt x="2196124" y="655860"/>
                      <a:pt x="2160379" y="717772"/>
                    </a:cubicBezTo>
                    <a:cubicBezTo>
                      <a:pt x="2124634" y="779684"/>
                      <a:pt x="2145847" y="858852"/>
                      <a:pt x="2207759" y="894597"/>
                    </a:cubicBezTo>
                    <a:cubicBezTo>
                      <a:pt x="2269672" y="930342"/>
                      <a:pt x="2348840" y="909129"/>
                      <a:pt x="2384585" y="847217"/>
                    </a:cubicBezTo>
                    <a:cubicBezTo>
                      <a:pt x="2420330" y="785305"/>
                      <a:pt x="2399117" y="706137"/>
                      <a:pt x="2337204" y="670392"/>
                    </a:cubicBezTo>
                    <a:close/>
                    <a:moveTo>
                      <a:pt x="2384613" y="233313"/>
                    </a:moveTo>
                    <a:cubicBezTo>
                      <a:pt x="2428818" y="319090"/>
                      <a:pt x="2503845" y="385970"/>
                      <a:pt x="2595156" y="420224"/>
                    </a:cubicBezTo>
                    <a:lnTo>
                      <a:pt x="2595155" y="1152677"/>
                    </a:lnTo>
                    <a:cubicBezTo>
                      <a:pt x="2489919" y="1191773"/>
                      <a:pt x="2405690" y="1273809"/>
                      <a:pt x="2363285" y="1377636"/>
                    </a:cubicBezTo>
                    <a:lnTo>
                      <a:pt x="402182" y="1377636"/>
                    </a:lnTo>
                    <a:cubicBezTo>
                      <a:pt x="366180" y="1300676"/>
                      <a:pt x="305669" y="1237745"/>
                      <a:pt x="230221" y="1198942"/>
                    </a:cubicBezTo>
                    <a:lnTo>
                      <a:pt x="230221" y="415045"/>
                    </a:lnTo>
                    <a:cubicBezTo>
                      <a:pt x="307865" y="376272"/>
                      <a:pt x="370258" y="312122"/>
                      <a:pt x="407224" y="233313"/>
                    </a:cubicBezTo>
                    <a:close/>
                    <a:moveTo>
                      <a:pt x="2374194" y="127259"/>
                    </a:moveTo>
                    <a:lnTo>
                      <a:pt x="406569" y="127259"/>
                    </a:lnTo>
                    <a:cubicBezTo>
                      <a:pt x="368226" y="267341"/>
                      <a:pt x="255955" y="376146"/>
                      <a:pt x="114433" y="410154"/>
                    </a:cubicBezTo>
                    <a:lnTo>
                      <a:pt x="114433" y="1207711"/>
                    </a:lnTo>
                    <a:cubicBezTo>
                      <a:pt x="249220" y="1241659"/>
                      <a:pt x="356431" y="1343562"/>
                      <a:pt x="397550" y="1475019"/>
                    </a:cubicBezTo>
                    <a:lnTo>
                      <a:pt x="2364592" y="1475019"/>
                    </a:lnTo>
                    <a:cubicBezTo>
                      <a:pt x="2403043" y="1323089"/>
                      <a:pt x="2527516" y="1206120"/>
                      <a:pt x="2682804" y="1177407"/>
                    </a:cubicBezTo>
                    <a:lnTo>
                      <a:pt x="2682804" y="401000"/>
                    </a:lnTo>
                    <a:cubicBezTo>
                      <a:pt x="2536308" y="373254"/>
                      <a:pt x="2418049" y="266915"/>
                      <a:pt x="2374194" y="127259"/>
                    </a:cubicBezTo>
                    <a:close/>
                    <a:moveTo>
                      <a:pt x="2797236" y="112"/>
                    </a:moveTo>
                    <a:lnTo>
                      <a:pt x="2797236" y="1602166"/>
                    </a:lnTo>
                    <a:lnTo>
                      <a:pt x="419639" y="1602166"/>
                    </a:lnTo>
                    <a:lnTo>
                      <a:pt x="12661" y="1602166"/>
                    </a:lnTo>
                    <a:lnTo>
                      <a:pt x="0" y="1602166"/>
                    </a:lnTo>
                    <a:lnTo>
                      <a:pt x="0" y="112"/>
                    </a:lnTo>
                    <a:lnTo>
                      <a:pt x="2352082" y="112"/>
                    </a:lnTo>
                    <a:cubicBezTo>
                      <a:pt x="2352071" y="75"/>
                      <a:pt x="2352071" y="37"/>
                      <a:pt x="2352071" y="0"/>
                    </a:cubicBezTo>
                    <a:lnTo>
                      <a:pt x="2759048" y="0"/>
                    </a:lnTo>
                    <a:lnTo>
                      <a:pt x="2759047" y="1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0" name="Rectangle 15">
                <a:extLst>
                  <a:ext uri="{FF2B5EF4-FFF2-40B4-BE49-F238E27FC236}">
                    <a16:creationId xmlns="" xmlns:a16="http://schemas.microsoft.com/office/drawing/2014/main" id="{224DE4C7-FBB4-4EA6-8CE2-02FB64C44F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95784" y="1957729"/>
                <a:ext cx="217116" cy="171188"/>
              </a:xfrm>
              <a:custGeom>
                <a:avLst/>
                <a:gdLst/>
                <a:ahLst/>
                <a:cxnLst/>
                <a:rect l="l" t="t" r="r" b="b"/>
                <a:pathLst>
                  <a:path w="3744416" h="2952328">
                    <a:moveTo>
                      <a:pt x="184806" y="576064"/>
                    </a:moveTo>
                    <a:lnTo>
                      <a:pt x="895314" y="576064"/>
                    </a:lnTo>
                    <a:cubicBezTo>
                      <a:pt x="997380" y="576064"/>
                      <a:pt x="1080120" y="658804"/>
                      <a:pt x="1080120" y="760870"/>
                    </a:cubicBezTo>
                    <a:lnTo>
                      <a:pt x="1080120" y="792088"/>
                    </a:lnTo>
                    <a:lnTo>
                      <a:pt x="3312368" y="792088"/>
                    </a:lnTo>
                    <a:lnTo>
                      <a:pt x="3312368" y="2952328"/>
                    </a:lnTo>
                    <a:lnTo>
                      <a:pt x="0" y="2952328"/>
                    </a:lnTo>
                    <a:lnTo>
                      <a:pt x="0" y="1072569"/>
                    </a:lnTo>
                    <a:lnTo>
                      <a:pt x="0" y="792088"/>
                    </a:lnTo>
                    <a:lnTo>
                      <a:pt x="0" y="760870"/>
                    </a:lnTo>
                    <a:cubicBezTo>
                      <a:pt x="0" y="658804"/>
                      <a:pt x="82740" y="576064"/>
                      <a:pt x="184806" y="576064"/>
                    </a:cubicBezTo>
                    <a:close/>
                    <a:moveTo>
                      <a:pt x="616854" y="0"/>
                    </a:moveTo>
                    <a:lnTo>
                      <a:pt x="1327362" y="0"/>
                    </a:lnTo>
                    <a:cubicBezTo>
                      <a:pt x="1429428" y="0"/>
                      <a:pt x="1512168" y="82740"/>
                      <a:pt x="1512168" y="184806"/>
                    </a:cubicBezTo>
                    <a:lnTo>
                      <a:pt x="1512168" y="216024"/>
                    </a:lnTo>
                    <a:lnTo>
                      <a:pt x="3744416" y="216024"/>
                    </a:lnTo>
                    <a:lnTo>
                      <a:pt x="3744416" y="2376264"/>
                    </a:lnTo>
                    <a:lnTo>
                      <a:pt x="3464768" y="2376264"/>
                    </a:lnTo>
                    <a:lnTo>
                      <a:pt x="3464768" y="648072"/>
                    </a:lnTo>
                    <a:lnTo>
                      <a:pt x="1232520" y="648072"/>
                    </a:lnTo>
                    <a:lnTo>
                      <a:pt x="1232520" y="616854"/>
                    </a:lnTo>
                    <a:cubicBezTo>
                      <a:pt x="1232520" y="514788"/>
                      <a:pt x="1149780" y="432048"/>
                      <a:pt x="1047714" y="432048"/>
                    </a:cubicBezTo>
                    <a:lnTo>
                      <a:pt x="432048" y="432048"/>
                    </a:lnTo>
                    <a:lnTo>
                      <a:pt x="432048" y="216024"/>
                    </a:lnTo>
                    <a:lnTo>
                      <a:pt x="432048" y="184806"/>
                    </a:lnTo>
                    <a:cubicBezTo>
                      <a:pt x="432048" y="82740"/>
                      <a:pt x="514788" y="0"/>
                      <a:pt x="6168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" name="Donut 21">
                <a:extLst>
                  <a:ext uri="{FF2B5EF4-FFF2-40B4-BE49-F238E27FC236}">
                    <a16:creationId xmlns="" xmlns:a16="http://schemas.microsoft.com/office/drawing/2014/main" id="{85929687-1312-4A78-8085-9B6FA3F9D8E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494273" y="4269014"/>
                <a:ext cx="173923" cy="173923"/>
              </a:xfrm>
              <a:custGeom>
                <a:avLst/>
                <a:gdLst/>
                <a:ahLst/>
                <a:cxnLst/>
                <a:rect l="l" t="t" r="r" b="b"/>
                <a:pathLst>
                  <a:path w="3934148" h="3956624">
                    <a:moveTo>
                      <a:pt x="3047194" y="2259765"/>
                    </a:moveTo>
                    <a:cubicBezTo>
                      <a:pt x="2802268" y="2259765"/>
                      <a:pt x="2603717" y="2540344"/>
                      <a:pt x="2603717" y="2886456"/>
                    </a:cubicBezTo>
                    <a:cubicBezTo>
                      <a:pt x="2603717" y="3232568"/>
                      <a:pt x="2802268" y="3513147"/>
                      <a:pt x="3047194" y="3513147"/>
                    </a:cubicBezTo>
                    <a:cubicBezTo>
                      <a:pt x="3292120" y="3513147"/>
                      <a:pt x="3490671" y="3232568"/>
                      <a:pt x="3490671" y="2886456"/>
                    </a:cubicBezTo>
                    <a:cubicBezTo>
                      <a:pt x="3490671" y="2540344"/>
                      <a:pt x="3292120" y="2259765"/>
                      <a:pt x="3047194" y="2259765"/>
                    </a:cubicBezTo>
                    <a:close/>
                    <a:moveTo>
                      <a:pt x="3047194" y="1816288"/>
                    </a:moveTo>
                    <a:cubicBezTo>
                      <a:pt x="3537045" y="1816288"/>
                      <a:pt x="3934148" y="2295419"/>
                      <a:pt x="3934148" y="2886456"/>
                    </a:cubicBezTo>
                    <a:cubicBezTo>
                      <a:pt x="3934148" y="3477493"/>
                      <a:pt x="3537045" y="3956624"/>
                      <a:pt x="3047194" y="3956624"/>
                    </a:cubicBezTo>
                    <a:cubicBezTo>
                      <a:pt x="2557343" y="3956624"/>
                      <a:pt x="2160240" y="3477493"/>
                      <a:pt x="2160240" y="2886456"/>
                    </a:cubicBezTo>
                    <a:cubicBezTo>
                      <a:pt x="2160240" y="2295419"/>
                      <a:pt x="2557343" y="1816288"/>
                      <a:pt x="3047194" y="1816288"/>
                    </a:cubicBezTo>
                    <a:close/>
                    <a:moveTo>
                      <a:pt x="886954" y="443477"/>
                    </a:moveTo>
                    <a:cubicBezTo>
                      <a:pt x="642028" y="443477"/>
                      <a:pt x="443477" y="724056"/>
                      <a:pt x="443477" y="1070168"/>
                    </a:cubicBezTo>
                    <a:cubicBezTo>
                      <a:pt x="443477" y="1416280"/>
                      <a:pt x="642028" y="1696859"/>
                      <a:pt x="886954" y="1696859"/>
                    </a:cubicBezTo>
                    <a:cubicBezTo>
                      <a:pt x="1131880" y="1696859"/>
                      <a:pt x="1330431" y="1416280"/>
                      <a:pt x="1330431" y="1070168"/>
                    </a:cubicBezTo>
                    <a:cubicBezTo>
                      <a:pt x="1330431" y="724056"/>
                      <a:pt x="1131880" y="443477"/>
                      <a:pt x="886954" y="443477"/>
                    </a:cubicBezTo>
                    <a:close/>
                    <a:moveTo>
                      <a:pt x="2992326" y="5291"/>
                    </a:moveTo>
                    <a:lnTo>
                      <a:pt x="3531059" y="5291"/>
                    </a:lnTo>
                    <a:lnTo>
                      <a:pt x="896107" y="3919534"/>
                    </a:lnTo>
                    <a:lnTo>
                      <a:pt x="357374" y="3919534"/>
                    </a:lnTo>
                    <a:close/>
                    <a:moveTo>
                      <a:pt x="886954" y="0"/>
                    </a:moveTo>
                    <a:cubicBezTo>
                      <a:pt x="1376805" y="0"/>
                      <a:pt x="1773908" y="479131"/>
                      <a:pt x="1773908" y="1070168"/>
                    </a:cubicBezTo>
                    <a:cubicBezTo>
                      <a:pt x="1773908" y="1661205"/>
                      <a:pt x="1376805" y="2140336"/>
                      <a:pt x="886954" y="2140336"/>
                    </a:cubicBezTo>
                    <a:cubicBezTo>
                      <a:pt x="397103" y="2140336"/>
                      <a:pt x="0" y="1661205"/>
                      <a:pt x="0" y="1070168"/>
                    </a:cubicBezTo>
                    <a:cubicBezTo>
                      <a:pt x="0" y="479131"/>
                      <a:pt x="397103" y="0"/>
                      <a:pt x="886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ounded Rectangle 4">
                <a:extLst>
                  <a:ext uri="{FF2B5EF4-FFF2-40B4-BE49-F238E27FC236}">
                    <a16:creationId xmlns="" xmlns:a16="http://schemas.microsoft.com/office/drawing/2014/main" id="{4756A996-17F1-46A4-8A09-95F4BA67CA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32375" y="2529237"/>
                <a:ext cx="208363" cy="286805"/>
              </a:xfrm>
              <a:custGeom>
                <a:avLst/>
                <a:gdLst/>
                <a:ahLst/>
                <a:cxnLst/>
                <a:rect l="l" t="t" r="r" b="b"/>
                <a:pathLst>
                  <a:path w="2862291" h="3939861">
                    <a:moveTo>
                      <a:pt x="483172" y="3610747"/>
                    </a:moveTo>
                    <a:cubicBezTo>
                      <a:pt x="440599" y="3610747"/>
                      <a:pt x="406087" y="3645259"/>
                      <a:pt x="406087" y="3687832"/>
                    </a:cubicBezTo>
                    <a:cubicBezTo>
                      <a:pt x="406087" y="3730405"/>
                      <a:pt x="440599" y="3764917"/>
                      <a:pt x="483172" y="3764917"/>
                    </a:cubicBezTo>
                    <a:cubicBezTo>
                      <a:pt x="525745" y="3764917"/>
                      <a:pt x="560257" y="3730405"/>
                      <a:pt x="560257" y="3687832"/>
                    </a:cubicBezTo>
                    <a:cubicBezTo>
                      <a:pt x="560257" y="3645259"/>
                      <a:pt x="525745" y="3610747"/>
                      <a:pt x="483172" y="3610747"/>
                    </a:cubicBezTo>
                    <a:close/>
                    <a:moveTo>
                      <a:pt x="2052229" y="3610746"/>
                    </a:moveTo>
                    <a:cubicBezTo>
                      <a:pt x="2009656" y="3610746"/>
                      <a:pt x="1975144" y="3645258"/>
                      <a:pt x="1975144" y="3687831"/>
                    </a:cubicBezTo>
                    <a:cubicBezTo>
                      <a:pt x="1975144" y="3730404"/>
                      <a:pt x="2009656" y="3764916"/>
                      <a:pt x="2052229" y="3764916"/>
                    </a:cubicBezTo>
                    <a:cubicBezTo>
                      <a:pt x="2094802" y="3764916"/>
                      <a:pt x="2129314" y="3730404"/>
                      <a:pt x="2129314" y="3687831"/>
                    </a:cubicBezTo>
                    <a:cubicBezTo>
                      <a:pt x="2129314" y="3645258"/>
                      <a:pt x="2094802" y="3610746"/>
                      <a:pt x="2052229" y="3610746"/>
                    </a:cubicBezTo>
                    <a:close/>
                    <a:moveTo>
                      <a:pt x="1578923" y="1215908"/>
                    </a:moveTo>
                    <a:cubicBezTo>
                      <a:pt x="1549100" y="1215908"/>
                      <a:pt x="1524923" y="1240085"/>
                      <a:pt x="1524923" y="1269908"/>
                    </a:cubicBezTo>
                    <a:lnTo>
                      <a:pt x="1524923" y="2745908"/>
                    </a:lnTo>
                    <a:cubicBezTo>
                      <a:pt x="1524923" y="2775731"/>
                      <a:pt x="1549100" y="2799908"/>
                      <a:pt x="1578923" y="2799908"/>
                    </a:cubicBezTo>
                    <a:cubicBezTo>
                      <a:pt x="1608746" y="2799908"/>
                      <a:pt x="1632923" y="2775731"/>
                      <a:pt x="1632923" y="2745908"/>
                    </a:cubicBezTo>
                    <a:lnTo>
                      <a:pt x="1632923" y="1269908"/>
                    </a:lnTo>
                    <a:cubicBezTo>
                      <a:pt x="1632923" y="1240085"/>
                      <a:pt x="1608746" y="1215908"/>
                      <a:pt x="1578923" y="1215908"/>
                    </a:cubicBezTo>
                    <a:close/>
                    <a:moveTo>
                      <a:pt x="1318523" y="1215908"/>
                    </a:moveTo>
                    <a:cubicBezTo>
                      <a:pt x="1288700" y="1215908"/>
                      <a:pt x="1264523" y="1240085"/>
                      <a:pt x="1264523" y="1269908"/>
                    </a:cubicBezTo>
                    <a:lnTo>
                      <a:pt x="1264523" y="2745908"/>
                    </a:lnTo>
                    <a:cubicBezTo>
                      <a:pt x="1264523" y="2775731"/>
                      <a:pt x="1288700" y="2799908"/>
                      <a:pt x="1318523" y="2799908"/>
                    </a:cubicBezTo>
                    <a:cubicBezTo>
                      <a:pt x="1348346" y="2799908"/>
                      <a:pt x="1372523" y="2775731"/>
                      <a:pt x="1372523" y="2745908"/>
                    </a:cubicBezTo>
                    <a:lnTo>
                      <a:pt x="1372523" y="1269908"/>
                    </a:lnTo>
                    <a:cubicBezTo>
                      <a:pt x="1372523" y="1240085"/>
                      <a:pt x="1348346" y="1215908"/>
                      <a:pt x="1318523" y="1215908"/>
                    </a:cubicBezTo>
                    <a:close/>
                    <a:moveTo>
                      <a:pt x="1058123" y="1215908"/>
                    </a:moveTo>
                    <a:cubicBezTo>
                      <a:pt x="1028300" y="1215908"/>
                      <a:pt x="1004123" y="1240085"/>
                      <a:pt x="1004123" y="1269908"/>
                    </a:cubicBezTo>
                    <a:lnTo>
                      <a:pt x="1004123" y="2745908"/>
                    </a:lnTo>
                    <a:cubicBezTo>
                      <a:pt x="1004123" y="2775731"/>
                      <a:pt x="1028300" y="2799908"/>
                      <a:pt x="1058123" y="2799908"/>
                    </a:cubicBezTo>
                    <a:cubicBezTo>
                      <a:pt x="1087946" y="2799908"/>
                      <a:pt x="1112123" y="2775731"/>
                      <a:pt x="1112123" y="2745908"/>
                    </a:cubicBezTo>
                    <a:lnTo>
                      <a:pt x="1112123" y="1269908"/>
                    </a:lnTo>
                    <a:cubicBezTo>
                      <a:pt x="1112123" y="1240085"/>
                      <a:pt x="1087946" y="1215908"/>
                      <a:pt x="1058123" y="1215908"/>
                    </a:cubicBezTo>
                    <a:close/>
                    <a:moveTo>
                      <a:pt x="797723" y="1215908"/>
                    </a:moveTo>
                    <a:cubicBezTo>
                      <a:pt x="767900" y="1215908"/>
                      <a:pt x="743723" y="1240085"/>
                      <a:pt x="743723" y="1269908"/>
                    </a:cubicBezTo>
                    <a:lnTo>
                      <a:pt x="743723" y="2745908"/>
                    </a:lnTo>
                    <a:cubicBezTo>
                      <a:pt x="743723" y="2775731"/>
                      <a:pt x="767900" y="2799908"/>
                      <a:pt x="797723" y="2799908"/>
                    </a:cubicBezTo>
                    <a:cubicBezTo>
                      <a:pt x="827546" y="2799908"/>
                      <a:pt x="851723" y="2775731"/>
                      <a:pt x="851723" y="2745908"/>
                    </a:cubicBezTo>
                    <a:lnTo>
                      <a:pt x="851723" y="1269908"/>
                    </a:lnTo>
                    <a:cubicBezTo>
                      <a:pt x="851723" y="1240085"/>
                      <a:pt x="827546" y="1215908"/>
                      <a:pt x="797723" y="1215908"/>
                    </a:cubicBezTo>
                    <a:close/>
                    <a:moveTo>
                      <a:pt x="537323" y="1215908"/>
                    </a:moveTo>
                    <a:cubicBezTo>
                      <a:pt x="507500" y="1215908"/>
                      <a:pt x="483323" y="1240085"/>
                      <a:pt x="483323" y="1269908"/>
                    </a:cubicBezTo>
                    <a:lnTo>
                      <a:pt x="483323" y="2745908"/>
                    </a:lnTo>
                    <a:cubicBezTo>
                      <a:pt x="483323" y="2775731"/>
                      <a:pt x="507500" y="2799908"/>
                      <a:pt x="537323" y="2799908"/>
                    </a:cubicBezTo>
                    <a:cubicBezTo>
                      <a:pt x="567146" y="2799908"/>
                      <a:pt x="591323" y="2775731"/>
                      <a:pt x="591323" y="2745908"/>
                    </a:cubicBezTo>
                    <a:lnTo>
                      <a:pt x="591323" y="1269908"/>
                    </a:lnTo>
                    <a:cubicBezTo>
                      <a:pt x="591323" y="1240085"/>
                      <a:pt x="567146" y="1215908"/>
                      <a:pt x="537323" y="1215908"/>
                    </a:cubicBezTo>
                    <a:close/>
                    <a:moveTo>
                      <a:pt x="1071414" y="977717"/>
                    </a:moveTo>
                    <a:cubicBezTo>
                      <a:pt x="1014599" y="977717"/>
                      <a:pt x="965699" y="1011599"/>
                      <a:pt x="944338" y="1060494"/>
                    </a:cubicBezTo>
                    <a:lnTo>
                      <a:pt x="1198489" y="1060494"/>
                    </a:lnTo>
                    <a:cubicBezTo>
                      <a:pt x="1177129" y="1011599"/>
                      <a:pt x="1128228" y="977717"/>
                      <a:pt x="1071414" y="977717"/>
                    </a:cubicBezTo>
                    <a:close/>
                    <a:moveTo>
                      <a:pt x="872752" y="191454"/>
                    </a:moveTo>
                    <a:cubicBezTo>
                      <a:pt x="759529" y="233114"/>
                      <a:pt x="679221" y="342129"/>
                      <a:pt x="679221" y="469900"/>
                    </a:cubicBezTo>
                    <a:lnTo>
                      <a:pt x="679221" y="1060494"/>
                    </a:lnTo>
                    <a:lnTo>
                      <a:pt x="797638" y="1060494"/>
                    </a:lnTo>
                    <a:cubicBezTo>
                      <a:pt x="823919" y="933391"/>
                      <a:pt x="936512" y="837880"/>
                      <a:pt x="1071414" y="837880"/>
                    </a:cubicBezTo>
                    <a:cubicBezTo>
                      <a:pt x="1206315" y="837880"/>
                      <a:pt x="1318908" y="933391"/>
                      <a:pt x="1345190" y="1060494"/>
                    </a:cubicBezTo>
                    <a:lnTo>
                      <a:pt x="1458130" y="1060494"/>
                    </a:lnTo>
                    <a:lnTo>
                      <a:pt x="1458130" y="469900"/>
                    </a:lnTo>
                    <a:cubicBezTo>
                      <a:pt x="1458130" y="344471"/>
                      <a:pt x="1380739" y="237117"/>
                      <a:pt x="1270928" y="193418"/>
                    </a:cubicBezTo>
                    <a:cubicBezTo>
                      <a:pt x="1254126" y="208193"/>
                      <a:pt x="1231951" y="216024"/>
                      <a:pt x="1207947" y="216024"/>
                    </a:cubicBezTo>
                    <a:lnTo>
                      <a:pt x="938648" y="216024"/>
                    </a:lnTo>
                    <a:cubicBezTo>
                      <a:pt x="913362" y="216024"/>
                      <a:pt x="890106" y="207335"/>
                      <a:pt x="872752" y="191454"/>
                    </a:cubicBezTo>
                    <a:close/>
                    <a:moveTo>
                      <a:pt x="938648" y="0"/>
                    </a:moveTo>
                    <a:lnTo>
                      <a:pt x="1207947" y="0"/>
                    </a:lnTo>
                    <a:cubicBezTo>
                      <a:pt x="1249829" y="0"/>
                      <a:pt x="1286143" y="23838"/>
                      <a:pt x="1302947" y="59260"/>
                    </a:cubicBezTo>
                    <a:cubicBezTo>
                      <a:pt x="1459619" y="107029"/>
                      <a:pt x="1572731" y="253123"/>
                      <a:pt x="1572731" y="425635"/>
                    </a:cubicBezTo>
                    <a:lnTo>
                      <a:pt x="1572731" y="1062970"/>
                    </a:lnTo>
                    <a:cubicBezTo>
                      <a:pt x="1700463" y="1074093"/>
                      <a:pt x="1800202" y="1181663"/>
                      <a:pt x="1800202" y="1312527"/>
                    </a:cubicBezTo>
                    <a:lnTo>
                      <a:pt x="1800202" y="2703289"/>
                    </a:lnTo>
                    <a:cubicBezTo>
                      <a:pt x="1800202" y="2833087"/>
                      <a:pt x="1702083" y="2939968"/>
                      <a:pt x="1575831" y="2952534"/>
                    </a:cubicBezTo>
                    <a:lnTo>
                      <a:pt x="1539130" y="3099337"/>
                    </a:lnTo>
                    <a:lnTo>
                      <a:pt x="1377130" y="3099337"/>
                    </a:lnTo>
                    <a:lnTo>
                      <a:pt x="1341126" y="2955322"/>
                    </a:lnTo>
                    <a:lnTo>
                      <a:pt x="743221" y="2955322"/>
                    </a:lnTo>
                    <a:lnTo>
                      <a:pt x="707217" y="3099338"/>
                    </a:lnTo>
                    <a:lnTo>
                      <a:pt x="2063557" y="3099338"/>
                    </a:lnTo>
                    <a:lnTo>
                      <a:pt x="2063557" y="924090"/>
                    </a:lnTo>
                    <a:cubicBezTo>
                      <a:pt x="2063557" y="873822"/>
                      <a:pt x="2088497" y="829380"/>
                      <a:pt x="2128246" y="804684"/>
                    </a:cubicBezTo>
                    <a:cubicBezTo>
                      <a:pt x="2129584" y="799633"/>
                      <a:pt x="2132808" y="796081"/>
                      <a:pt x="2136234" y="792655"/>
                    </a:cubicBezTo>
                    <a:lnTo>
                      <a:pt x="2607705" y="321183"/>
                    </a:lnTo>
                    <a:cubicBezTo>
                      <a:pt x="2636744" y="292144"/>
                      <a:pt x="2674804" y="277625"/>
                      <a:pt x="2712864" y="277625"/>
                    </a:cubicBezTo>
                    <a:cubicBezTo>
                      <a:pt x="2750924" y="277625"/>
                      <a:pt x="2788985" y="292144"/>
                      <a:pt x="2818024" y="321183"/>
                    </a:cubicBezTo>
                    <a:lnTo>
                      <a:pt x="2862291" y="365451"/>
                    </a:lnTo>
                    <a:cubicBezTo>
                      <a:pt x="2920370" y="423529"/>
                      <a:pt x="2920370" y="517692"/>
                      <a:pt x="2862291" y="575770"/>
                    </a:cubicBezTo>
                    <a:lnTo>
                      <a:pt x="2423597" y="1014465"/>
                    </a:lnTo>
                    <a:lnTo>
                      <a:pt x="2423597" y="3310659"/>
                    </a:lnTo>
                    <a:cubicBezTo>
                      <a:pt x="2423597" y="3392794"/>
                      <a:pt x="2357014" y="3459377"/>
                      <a:pt x="2274879" y="3459377"/>
                    </a:cubicBezTo>
                    <a:lnTo>
                      <a:pt x="2247260" y="3459377"/>
                    </a:lnTo>
                    <a:lnTo>
                      <a:pt x="2157276" y="3459377"/>
                    </a:lnTo>
                    <a:cubicBezTo>
                      <a:pt x="2244145" y="3498679"/>
                      <a:pt x="2304259" y="3586235"/>
                      <a:pt x="2304259" y="3687831"/>
                    </a:cubicBezTo>
                    <a:cubicBezTo>
                      <a:pt x="2304259" y="3827023"/>
                      <a:pt x="2191422" y="3939860"/>
                      <a:pt x="2052230" y="3939860"/>
                    </a:cubicBezTo>
                    <a:cubicBezTo>
                      <a:pt x="1913038" y="3939860"/>
                      <a:pt x="1800201" y="3827023"/>
                      <a:pt x="1800201" y="3687831"/>
                    </a:cubicBezTo>
                    <a:cubicBezTo>
                      <a:pt x="1800201" y="3586235"/>
                      <a:pt x="1860315" y="3498679"/>
                      <a:pt x="1947184" y="3459377"/>
                    </a:cubicBezTo>
                    <a:lnTo>
                      <a:pt x="588218" y="3459378"/>
                    </a:lnTo>
                    <a:cubicBezTo>
                      <a:pt x="675087" y="3498679"/>
                      <a:pt x="735202" y="3586235"/>
                      <a:pt x="735202" y="3687832"/>
                    </a:cubicBezTo>
                    <a:cubicBezTo>
                      <a:pt x="735202" y="3827024"/>
                      <a:pt x="622365" y="3939861"/>
                      <a:pt x="483173" y="3939861"/>
                    </a:cubicBezTo>
                    <a:cubicBezTo>
                      <a:pt x="343981" y="3939861"/>
                      <a:pt x="231144" y="3827024"/>
                      <a:pt x="231144" y="3687832"/>
                    </a:cubicBezTo>
                    <a:cubicBezTo>
                      <a:pt x="231144" y="3586235"/>
                      <a:pt x="291259" y="3498679"/>
                      <a:pt x="378128" y="3459378"/>
                    </a:cubicBezTo>
                    <a:lnTo>
                      <a:pt x="148718" y="3459378"/>
                    </a:lnTo>
                    <a:cubicBezTo>
                      <a:pt x="66583" y="3459378"/>
                      <a:pt x="0" y="3392795"/>
                      <a:pt x="0" y="3310660"/>
                    </a:cubicBezTo>
                    <a:lnTo>
                      <a:pt x="0" y="3248056"/>
                    </a:lnTo>
                    <a:cubicBezTo>
                      <a:pt x="0" y="3165921"/>
                      <a:pt x="66583" y="3099338"/>
                      <a:pt x="148718" y="3099338"/>
                    </a:cubicBezTo>
                    <a:lnTo>
                      <a:pt x="544674" y="3099338"/>
                    </a:lnTo>
                    <a:lnTo>
                      <a:pt x="507859" y="2952075"/>
                    </a:lnTo>
                    <a:cubicBezTo>
                      <a:pt x="383796" y="2937382"/>
                      <a:pt x="288034" y="2831519"/>
                      <a:pt x="288034" y="2703289"/>
                    </a:cubicBezTo>
                    <a:lnTo>
                      <a:pt x="288034" y="1312527"/>
                    </a:lnTo>
                    <a:cubicBezTo>
                      <a:pt x="288034" y="1173333"/>
                      <a:pt x="400873" y="1060494"/>
                      <a:pt x="540067" y="1060494"/>
                    </a:cubicBezTo>
                    <a:lnTo>
                      <a:pt x="564619" y="1060494"/>
                    </a:lnTo>
                    <a:lnTo>
                      <a:pt x="564619" y="425635"/>
                    </a:lnTo>
                    <a:cubicBezTo>
                      <a:pt x="564619" y="248812"/>
                      <a:pt x="683454" y="99744"/>
                      <a:pt x="846095" y="55630"/>
                    </a:cubicBezTo>
                    <a:cubicBezTo>
                      <a:pt x="863191" y="22078"/>
                      <a:pt x="898341" y="0"/>
                      <a:pt x="9386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" name="Rounded Rectangle 4">
                <a:extLst>
                  <a:ext uri="{FF2B5EF4-FFF2-40B4-BE49-F238E27FC236}">
                    <a16:creationId xmlns="" xmlns:a16="http://schemas.microsoft.com/office/drawing/2014/main" id="{57A9D103-DF01-44D9-9569-477890B413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00950" y="3280381"/>
                <a:ext cx="208363" cy="286805"/>
              </a:xfrm>
              <a:custGeom>
                <a:avLst/>
                <a:gdLst/>
                <a:ahLst/>
                <a:cxnLst/>
                <a:rect l="l" t="t" r="r" b="b"/>
                <a:pathLst>
                  <a:path w="2862291" h="3939861">
                    <a:moveTo>
                      <a:pt x="483172" y="3610747"/>
                    </a:moveTo>
                    <a:cubicBezTo>
                      <a:pt x="440599" y="3610747"/>
                      <a:pt x="406087" y="3645259"/>
                      <a:pt x="406087" y="3687832"/>
                    </a:cubicBezTo>
                    <a:cubicBezTo>
                      <a:pt x="406087" y="3730405"/>
                      <a:pt x="440599" y="3764917"/>
                      <a:pt x="483172" y="3764917"/>
                    </a:cubicBezTo>
                    <a:cubicBezTo>
                      <a:pt x="525745" y="3764917"/>
                      <a:pt x="560257" y="3730405"/>
                      <a:pt x="560257" y="3687832"/>
                    </a:cubicBezTo>
                    <a:cubicBezTo>
                      <a:pt x="560257" y="3645259"/>
                      <a:pt x="525745" y="3610747"/>
                      <a:pt x="483172" y="3610747"/>
                    </a:cubicBezTo>
                    <a:close/>
                    <a:moveTo>
                      <a:pt x="2052229" y="3610746"/>
                    </a:moveTo>
                    <a:cubicBezTo>
                      <a:pt x="2009656" y="3610746"/>
                      <a:pt x="1975144" y="3645258"/>
                      <a:pt x="1975144" y="3687831"/>
                    </a:cubicBezTo>
                    <a:cubicBezTo>
                      <a:pt x="1975144" y="3730404"/>
                      <a:pt x="2009656" y="3764916"/>
                      <a:pt x="2052229" y="3764916"/>
                    </a:cubicBezTo>
                    <a:cubicBezTo>
                      <a:pt x="2094802" y="3764916"/>
                      <a:pt x="2129314" y="3730404"/>
                      <a:pt x="2129314" y="3687831"/>
                    </a:cubicBezTo>
                    <a:cubicBezTo>
                      <a:pt x="2129314" y="3645258"/>
                      <a:pt x="2094802" y="3610746"/>
                      <a:pt x="2052229" y="3610746"/>
                    </a:cubicBezTo>
                    <a:close/>
                    <a:moveTo>
                      <a:pt x="1578923" y="1215908"/>
                    </a:moveTo>
                    <a:cubicBezTo>
                      <a:pt x="1549100" y="1215908"/>
                      <a:pt x="1524923" y="1240085"/>
                      <a:pt x="1524923" y="1269908"/>
                    </a:cubicBezTo>
                    <a:lnTo>
                      <a:pt x="1524923" y="2745908"/>
                    </a:lnTo>
                    <a:cubicBezTo>
                      <a:pt x="1524923" y="2775731"/>
                      <a:pt x="1549100" y="2799908"/>
                      <a:pt x="1578923" y="2799908"/>
                    </a:cubicBezTo>
                    <a:cubicBezTo>
                      <a:pt x="1608746" y="2799908"/>
                      <a:pt x="1632923" y="2775731"/>
                      <a:pt x="1632923" y="2745908"/>
                    </a:cubicBezTo>
                    <a:lnTo>
                      <a:pt x="1632923" y="1269908"/>
                    </a:lnTo>
                    <a:cubicBezTo>
                      <a:pt x="1632923" y="1240085"/>
                      <a:pt x="1608746" y="1215908"/>
                      <a:pt x="1578923" y="1215908"/>
                    </a:cubicBezTo>
                    <a:close/>
                    <a:moveTo>
                      <a:pt x="1318523" y="1215908"/>
                    </a:moveTo>
                    <a:cubicBezTo>
                      <a:pt x="1288700" y="1215908"/>
                      <a:pt x="1264523" y="1240085"/>
                      <a:pt x="1264523" y="1269908"/>
                    </a:cubicBezTo>
                    <a:lnTo>
                      <a:pt x="1264523" y="2745908"/>
                    </a:lnTo>
                    <a:cubicBezTo>
                      <a:pt x="1264523" y="2775731"/>
                      <a:pt x="1288700" y="2799908"/>
                      <a:pt x="1318523" y="2799908"/>
                    </a:cubicBezTo>
                    <a:cubicBezTo>
                      <a:pt x="1348346" y="2799908"/>
                      <a:pt x="1372523" y="2775731"/>
                      <a:pt x="1372523" y="2745908"/>
                    </a:cubicBezTo>
                    <a:lnTo>
                      <a:pt x="1372523" y="1269908"/>
                    </a:lnTo>
                    <a:cubicBezTo>
                      <a:pt x="1372523" y="1240085"/>
                      <a:pt x="1348346" y="1215908"/>
                      <a:pt x="1318523" y="1215908"/>
                    </a:cubicBezTo>
                    <a:close/>
                    <a:moveTo>
                      <a:pt x="1058123" y="1215908"/>
                    </a:moveTo>
                    <a:cubicBezTo>
                      <a:pt x="1028300" y="1215908"/>
                      <a:pt x="1004123" y="1240085"/>
                      <a:pt x="1004123" y="1269908"/>
                    </a:cubicBezTo>
                    <a:lnTo>
                      <a:pt x="1004123" y="2745908"/>
                    </a:lnTo>
                    <a:cubicBezTo>
                      <a:pt x="1004123" y="2775731"/>
                      <a:pt x="1028300" y="2799908"/>
                      <a:pt x="1058123" y="2799908"/>
                    </a:cubicBezTo>
                    <a:cubicBezTo>
                      <a:pt x="1087946" y="2799908"/>
                      <a:pt x="1112123" y="2775731"/>
                      <a:pt x="1112123" y="2745908"/>
                    </a:cubicBezTo>
                    <a:lnTo>
                      <a:pt x="1112123" y="1269908"/>
                    </a:lnTo>
                    <a:cubicBezTo>
                      <a:pt x="1112123" y="1240085"/>
                      <a:pt x="1087946" y="1215908"/>
                      <a:pt x="1058123" y="1215908"/>
                    </a:cubicBezTo>
                    <a:close/>
                    <a:moveTo>
                      <a:pt x="797723" y="1215908"/>
                    </a:moveTo>
                    <a:cubicBezTo>
                      <a:pt x="767900" y="1215908"/>
                      <a:pt x="743723" y="1240085"/>
                      <a:pt x="743723" y="1269908"/>
                    </a:cubicBezTo>
                    <a:lnTo>
                      <a:pt x="743723" y="2745908"/>
                    </a:lnTo>
                    <a:cubicBezTo>
                      <a:pt x="743723" y="2775731"/>
                      <a:pt x="767900" y="2799908"/>
                      <a:pt x="797723" y="2799908"/>
                    </a:cubicBezTo>
                    <a:cubicBezTo>
                      <a:pt x="827546" y="2799908"/>
                      <a:pt x="851723" y="2775731"/>
                      <a:pt x="851723" y="2745908"/>
                    </a:cubicBezTo>
                    <a:lnTo>
                      <a:pt x="851723" y="1269908"/>
                    </a:lnTo>
                    <a:cubicBezTo>
                      <a:pt x="851723" y="1240085"/>
                      <a:pt x="827546" y="1215908"/>
                      <a:pt x="797723" y="1215908"/>
                    </a:cubicBezTo>
                    <a:close/>
                    <a:moveTo>
                      <a:pt x="537323" y="1215908"/>
                    </a:moveTo>
                    <a:cubicBezTo>
                      <a:pt x="507500" y="1215908"/>
                      <a:pt x="483323" y="1240085"/>
                      <a:pt x="483323" y="1269908"/>
                    </a:cubicBezTo>
                    <a:lnTo>
                      <a:pt x="483323" y="2745908"/>
                    </a:lnTo>
                    <a:cubicBezTo>
                      <a:pt x="483323" y="2775731"/>
                      <a:pt x="507500" y="2799908"/>
                      <a:pt x="537323" y="2799908"/>
                    </a:cubicBezTo>
                    <a:cubicBezTo>
                      <a:pt x="567146" y="2799908"/>
                      <a:pt x="591323" y="2775731"/>
                      <a:pt x="591323" y="2745908"/>
                    </a:cubicBezTo>
                    <a:lnTo>
                      <a:pt x="591323" y="1269908"/>
                    </a:lnTo>
                    <a:cubicBezTo>
                      <a:pt x="591323" y="1240085"/>
                      <a:pt x="567146" y="1215908"/>
                      <a:pt x="537323" y="1215908"/>
                    </a:cubicBezTo>
                    <a:close/>
                    <a:moveTo>
                      <a:pt x="1071414" y="977717"/>
                    </a:moveTo>
                    <a:cubicBezTo>
                      <a:pt x="1014599" y="977717"/>
                      <a:pt x="965699" y="1011599"/>
                      <a:pt x="944338" y="1060494"/>
                    </a:cubicBezTo>
                    <a:lnTo>
                      <a:pt x="1198489" y="1060494"/>
                    </a:lnTo>
                    <a:cubicBezTo>
                      <a:pt x="1177129" y="1011599"/>
                      <a:pt x="1128228" y="977717"/>
                      <a:pt x="1071414" y="977717"/>
                    </a:cubicBezTo>
                    <a:close/>
                    <a:moveTo>
                      <a:pt x="872752" y="191454"/>
                    </a:moveTo>
                    <a:cubicBezTo>
                      <a:pt x="759529" y="233114"/>
                      <a:pt x="679221" y="342129"/>
                      <a:pt x="679221" y="469900"/>
                    </a:cubicBezTo>
                    <a:lnTo>
                      <a:pt x="679221" y="1060494"/>
                    </a:lnTo>
                    <a:lnTo>
                      <a:pt x="797638" y="1060494"/>
                    </a:lnTo>
                    <a:cubicBezTo>
                      <a:pt x="823919" y="933391"/>
                      <a:pt x="936512" y="837880"/>
                      <a:pt x="1071414" y="837880"/>
                    </a:cubicBezTo>
                    <a:cubicBezTo>
                      <a:pt x="1206315" y="837880"/>
                      <a:pt x="1318908" y="933391"/>
                      <a:pt x="1345190" y="1060494"/>
                    </a:cubicBezTo>
                    <a:lnTo>
                      <a:pt x="1458130" y="1060494"/>
                    </a:lnTo>
                    <a:lnTo>
                      <a:pt x="1458130" y="469900"/>
                    </a:lnTo>
                    <a:cubicBezTo>
                      <a:pt x="1458130" y="344471"/>
                      <a:pt x="1380739" y="237117"/>
                      <a:pt x="1270928" y="193418"/>
                    </a:cubicBezTo>
                    <a:cubicBezTo>
                      <a:pt x="1254126" y="208193"/>
                      <a:pt x="1231951" y="216024"/>
                      <a:pt x="1207947" y="216024"/>
                    </a:cubicBezTo>
                    <a:lnTo>
                      <a:pt x="938648" y="216024"/>
                    </a:lnTo>
                    <a:cubicBezTo>
                      <a:pt x="913362" y="216024"/>
                      <a:pt x="890106" y="207335"/>
                      <a:pt x="872752" y="191454"/>
                    </a:cubicBezTo>
                    <a:close/>
                    <a:moveTo>
                      <a:pt x="938648" y="0"/>
                    </a:moveTo>
                    <a:lnTo>
                      <a:pt x="1207947" y="0"/>
                    </a:lnTo>
                    <a:cubicBezTo>
                      <a:pt x="1249829" y="0"/>
                      <a:pt x="1286143" y="23838"/>
                      <a:pt x="1302947" y="59260"/>
                    </a:cubicBezTo>
                    <a:cubicBezTo>
                      <a:pt x="1459619" y="107029"/>
                      <a:pt x="1572731" y="253123"/>
                      <a:pt x="1572731" y="425635"/>
                    </a:cubicBezTo>
                    <a:lnTo>
                      <a:pt x="1572731" y="1062970"/>
                    </a:lnTo>
                    <a:cubicBezTo>
                      <a:pt x="1700463" y="1074093"/>
                      <a:pt x="1800202" y="1181663"/>
                      <a:pt x="1800202" y="1312527"/>
                    </a:cubicBezTo>
                    <a:lnTo>
                      <a:pt x="1800202" y="2703289"/>
                    </a:lnTo>
                    <a:cubicBezTo>
                      <a:pt x="1800202" y="2833087"/>
                      <a:pt x="1702083" y="2939968"/>
                      <a:pt x="1575831" y="2952534"/>
                    </a:cubicBezTo>
                    <a:lnTo>
                      <a:pt x="1539130" y="3099337"/>
                    </a:lnTo>
                    <a:lnTo>
                      <a:pt x="1377130" y="3099337"/>
                    </a:lnTo>
                    <a:lnTo>
                      <a:pt x="1341126" y="2955322"/>
                    </a:lnTo>
                    <a:lnTo>
                      <a:pt x="743221" y="2955322"/>
                    </a:lnTo>
                    <a:lnTo>
                      <a:pt x="707217" y="3099338"/>
                    </a:lnTo>
                    <a:lnTo>
                      <a:pt x="2063557" y="3099338"/>
                    </a:lnTo>
                    <a:lnTo>
                      <a:pt x="2063557" y="924090"/>
                    </a:lnTo>
                    <a:cubicBezTo>
                      <a:pt x="2063557" y="873822"/>
                      <a:pt x="2088497" y="829380"/>
                      <a:pt x="2128246" y="804684"/>
                    </a:cubicBezTo>
                    <a:cubicBezTo>
                      <a:pt x="2129584" y="799633"/>
                      <a:pt x="2132808" y="796081"/>
                      <a:pt x="2136234" y="792655"/>
                    </a:cubicBezTo>
                    <a:lnTo>
                      <a:pt x="2607705" y="321183"/>
                    </a:lnTo>
                    <a:cubicBezTo>
                      <a:pt x="2636744" y="292144"/>
                      <a:pt x="2674804" y="277625"/>
                      <a:pt x="2712864" y="277625"/>
                    </a:cubicBezTo>
                    <a:cubicBezTo>
                      <a:pt x="2750924" y="277625"/>
                      <a:pt x="2788985" y="292144"/>
                      <a:pt x="2818024" y="321183"/>
                    </a:cubicBezTo>
                    <a:lnTo>
                      <a:pt x="2862291" y="365451"/>
                    </a:lnTo>
                    <a:cubicBezTo>
                      <a:pt x="2920370" y="423529"/>
                      <a:pt x="2920370" y="517692"/>
                      <a:pt x="2862291" y="575770"/>
                    </a:cubicBezTo>
                    <a:lnTo>
                      <a:pt x="2423597" y="1014465"/>
                    </a:lnTo>
                    <a:lnTo>
                      <a:pt x="2423597" y="3310659"/>
                    </a:lnTo>
                    <a:cubicBezTo>
                      <a:pt x="2423597" y="3392794"/>
                      <a:pt x="2357014" y="3459377"/>
                      <a:pt x="2274879" y="3459377"/>
                    </a:cubicBezTo>
                    <a:lnTo>
                      <a:pt x="2247260" y="3459377"/>
                    </a:lnTo>
                    <a:lnTo>
                      <a:pt x="2157276" y="3459377"/>
                    </a:lnTo>
                    <a:cubicBezTo>
                      <a:pt x="2244145" y="3498679"/>
                      <a:pt x="2304259" y="3586235"/>
                      <a:pt x="2304259" y="3687831"/>
                    </a:cubicBezTo>
                    <a:cubicBezTo>
                      <a:pt x="2304259" y="3827023"/>
                      <a:pt x="2191422" y="3939860"/>
                      <a:pt x="2052230" y="3939860"/>
                    </a:cubicBezTo>
                    <a:cubicBezTo>
                      <a:pt x="1913038" y="3939860"/>
                      <a:pt x="1800201" y="3827023"/>
                      <a:pt x="1800201" y="3687831"/>
                    </a:cubicBezTo>
                    <a:cubicBezTo>
                      <a:pt x="1800201" y="3586235"/>
                      <a:pt x="1860315" y="3498679"/>
                      <a:pt x="1947184" y="3459377"/>
                    </a:cubicBezTo>
                    <a:lnTo>
                      <a:pt x="588218" y="3459378"/>
                    </a:lnTo>
                    <a:cubicBezTo>
                      <a:pt x="675087" y="3498679"/>
                      <a:pt x="735202" y="3586235"/>
                      <a:pt x="735202" y="3687832"/>
                    </a:cubicBezTo>
                    <a:cubicBezTo>
                      <a:pt x="735202" y="3827024"/>
                      <a:pt x="622365" y="3939861"/>
                      <a:pt x="483173" y="3939861"/>
                    </a:cubicBezTo>
                    <a:cubicBezTo>
                      <a:pt x="343981" y="3939861"/>
                      <a:pt x="231144" y="3827024"/>
                      <a:pt x="231144" y="3687832"/>
                    </a:cubicBezTo>
                    <a:cubicBezTo>
                      <a:pt x="231144" y="3586235"/>
                      <a:pt x="291259" y="3498679"/>
                      <a:pt x="378128" y="3459378"/>
                    </a:cubicBezTo>
                    <a:lnTo>
                      <a:pt x="148718" y="3459378"/>
                    </a:lnTo>
                    <a:cubicBezTo>
                      <a:pt x="66583" y="3459378"/>
                      <a:pt x="0" y="3392795"/>
                      <a:pt x="0" y="3310660"/>
                    </a:cubicBezTo>
                    <a:lnTo>
                      <a:pt x="0" y="3248056"/>
                    </a:lnTo>
                    <a:cubicBezTo>
                      <a:pt x="0" y="3165921"/>
                      <a:pt x="66583" y="3099338"/>
                      <a:pt x="148718" y="3099338"/>
                    </a:cubicBezTo>
                    <a:lnTo>
                      <a:pt x="544674" y="3099338"/>
                    </a:lnTo>
                    <a:lnTo>
                      <a:pt x="507859" y="2952075"/>
                    </a:lnTo>
                    <a:cubicBezTo>
                      <a:pt x="383796" y="2937382"/>
                      <a:pt x="288034" y="2831519"/>
                      <a:pt x="288034" y="2703289"/>
                    </a:cubicBezTo>
                    <a:lnTo>
                      <a:pt x="288034" y="1312527"/>
                    </a:lnTo>
                    <a:cubicBezTo>
                      <a:pt x="288034" y="1173333"/>
                      <a:pt x="400873" y="1060494"/>
                      <a:pt x="540067" y="1060494"/>
                    </a:cubicBezTo>
                    <a:lnTo>
                      <a:pt x="564619" y="1060494"/>
                    </a:lnTo>
                    <a:lnTo>
                      <a:pt x="564619" y="425635"/>
                    </a:lnTo>
                    <a:cubicBezTo>
                      <a:pt x="564619" y="248812"/>
                      <a:pt x="683454" y="99744"/>
                      <a:pt x="846095" y="55630"/>
                    </a:cubicBezTo>
                    <a:cubicBezTo>
                      <a:pt x="863191" y="22078"/>
                      <a:pt x="898341" y="0"/>
                      <a:pt x="938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Rounded Rectangle 4">
                <a:extLst>
                  <a:ext uri="{FF2B5EF4-FFF2-40B4-BE49-F238E27FC236}">
                    <a16:creationId xmlns="" xmlns:a16="http://schemas.microsoft.com/office/drawing/2014/main" id="{9EE49731-CA0B-4570-BEC5-D4414BC20B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97424" y="4603054"/>
                <a:ext cx="208363" cy="286805"/>
              </a:xfrm>
              <a:custGeom>
                <a:avLst/>
                <a:gdLst/>
                <a:ahLst/>
                <a:cxnLst/>
                <a:rect l="l" t="t" r="r" b="b"/>
                <a:pathLst>
                  <a:path w="2862291" h="3939861">
                    <a:moveTo>
                      <a:pt x="483172" y="3610747"/>
                    </a:moveTo>
                    <a:cubicBezTo>
                      <a:pt x="440599" y="3610747"/>
                      <a:pt x="406087" y="3645259"/>
                      <a:pt x="406087" y="3687832"/>
                    </a:cubicBezTo>
                    <a:cubicBezTo>
                      <a:pt x="406087" y="3730405"/>
                      <a:pt x="440599" y="3764917"/>
                      <a:pt x="483172" y="3764917"/>
                    </a:cubicBezTo>
                    <a:cubicBezTo>
                      <a:pt x="525745" y="3764917"/>
                      <a:pt x="560257" y="3730405"/>
                      <a:pt x="560257" y="3687832"/>
                    </a:cubicBezTo>
                    <a:cubicBezTo>
                      <a:pt x="560257" y="3645259"/>
                      <a:pt x="525745" y="3610747"/>
                      <a:pt x="483172" y="3610747"/>
                    </a:cubicBezTo>
                    <a:close/>
                    <a:moveTo>
                      <a:pt x="2052229" y="3610746"/>
                    </a:moveTo>
                    <a:cubicBezTo>
                      <a:pt x="2009656" y="3610746"/>
                      <a:pt x="1975144" y="3645258"/>
                      <a:pt x="1975144" y="3687831"/>
                    </a:cubicBezTo>
                    <a:cubicBezTo>
                      <a:pt x="1975144" y="3730404"/>
                      <a:pt x="2009656" y="3764916"/>
                      <a:pt x="2052229" y="3764916"/>
                    </a:cubicBezTo>
                    <a:cubicBezTo>
                      <a:pt x="2094802" y="3764916"/>
                      <a:pt x="2129314" y="3730404"/>
                      <a:pt x="2129314" y="3687831"/>
                    </a:cubicBezTo>
                    <a:cubicBezTo>
                      <a:pt x="2129314" y="3645258"/>
                      <a:pt x="2094802" y="3610746"/>
                      <a:pt x="2052229" y="3610746"/>
                    </a:cubicBezTo>
                    <a:close/>
                    <a:moveTo>
                      <a:pt x="1578923" y="1215908"/>
                    </a:moveTo>
                    <a:cubicBezTo>
                      <a:pt x="1549100" y="1215908"/>
                      <a:pt x="1524923" y="1240085"/>
                      <a:pt x="1524923" y="1269908"/>
                    </a:cubicBezTo>
                    <a:lnTo>
                      <a:pt x="1524923" y="2745908"/>
                    </a:lnTo>
                    <a:cubicBezTo>
                      <a:pt x="1524923" y="2775731"/>
                      <a:pt x="1549100" y="2799908"/>
                      <a:pt x="1578923" y="2799908"/>
                    </a:cubicBezTo>
                    <a:cubicBezTo>
                      <a:pt x="1608746" y="2799908"/>
                      <a:pt x="1632923" y="2775731"/>
                      <a:pt x="1632923" y="2745908"/>
                    </a:cubicBezTo>
                    <a:lnTo>
                      <a:pt x="1632923" y="1269908"/>
                    </a:lnTo>
                    <a:cubicBezTo>
                      <a:pt x="1632923" y="1240085"/>
                      <a:pt x="1608746" y="1215908"/>
                      <a:pt x="1578923" y="1215908"/>
                    </a:cubicBezTo>
                    <a:close/>
                    <a:moveTo>
                      <a:pt x="1318523" y="1215908"/>
                    </a:moveTo>
                    <a:cubicBezTo>
                      <a:pt x="1288700" y="1215908"/>
                      <a:pt x="1264523" y="1240085"/>
                      <a:pt x="1264523" y="1269908"/>
                    </a:cubicBezTo>
                    <a:lnTo>
                      <a:pt x="1264523" y="2745908"/>
                    </a:lnTo>
                    <a:cubicBezTo>
                      <a:pt x="1264523" y="2775731"/>
                      <a:pt x="1288700" y="2799908"/>
                      <a:pt x="1318523" y="2799908"/>
                    </a:cubicBezTo>
                    <a:cubicBezTo>
                      <a:pt x="1348346" y="2799908"/>
                      <a:pt x="1372523" y="2775731"/>
                      <a:pt x="1372523" y="2745908"/>
                    </a:cubicBezTo>
                    <a:lnTo>
                      <a:pt x="1372523" y="1269908"/>
                    </a:lnTo>
                    <a:cubicBezTo>
                      <a:pt x="1372523" y="1240085"/>
                      <a:pt x="1348346" y="1215908"/>
                      <a:pt x="1318523" y="1215908"/>
                    </a:cubicBezTo>
                    <a:close/>
                    <a:moveTo>
                      <a:pt x="1058123" y="1215908"/>
                    </a:moveTo>
                    <a:cubicBezTo>
                      <a:pt x="1028300" y="1215908"/>
                      <a:pt x="1004123" y="1240085"/>
                      <a:pt x="1004123" y="1269908"/>
                    </a:cubicBezTo>
                    <a:lnTo>
                      <a:pt x="1004123" y="2745908"/>
                    </a:lnTo>
                    <a:cubicBezTo>
                      <a:pt x="1004123" y="2775731"/>
                      <a:pt x="1028300" y="2799908"/>
                      <a:pt x="1058123" y="2799908"/>
                    </a:cubicBezTo>
                    <a:cubicBezTo>
                      <a:pt x="1087946" y="2799908"/>
                      <a:pt x="1112123" y="2775731"/>
                      <a:pt x="1112123" y="2745908"/>
                    </a:cubicBezTo>
                    <a:lnTo>
                      <a:pt x="1112123" y="1269908"/>
                    </a:lnTo>
                    <a:cubicBezTo>
                      <a:pt x="1112123" y="1240085"/>
                      <a:pt x="1087946" y="1215908"/>
                      <a:pt x="1058123" y="1215908"/>
                    </a:cubicBezTo>
                    <a:close/>
                    <a:moveTo>
                      <a:pt x="797723" y="1215908"/>
                    </a:moveTo>
                    <a:cubicBezTo>
                      <a:pt x="767900" y="1215908"/>
                      <a:pt x="743723" y="1240085"/>
                      <a:pt x="743723" y="1269908"/>
                    </a:cubicBezTo>
                    <a:lnTo>
                      <a:pt x="743723" y="2745908"/>
                    </a:lnTo>
                    <a:cubicBezTo>
                      <a:pt x="743723" y="2775731"/>
                      <a:pt x="767900" y="2799908"/>
                      <a:pt x="797723" y="2799908"/>
                    </a:cubicBezTo>
                    <a:cubicBezTo>
                      <a:pt x="827546" y="2799908"/>
                      <a:pt x="851723" y="2775731"/>
                      <a:pt x="851723" y="2745908"/>
                    </a:cubicBezTo>
                    <a:lnTo>
                      <a:pt x="851723" y="1269908"/>
                    </a:lnTo>
                    <a:cubicBezTo>
                      <a:pt x="851723" y="1240085"/>
                      <a:pt x="827546" y="1215908"/>
                      <a:pt x="797723" y="1215908"/>
                    </a:cubicBezTo>
                    <a:close/>
                    <a:moveTo>
                      <a:pt x="537323" y="1215908"/>
                    </a:moveTo>
                    <a:cubicBezTo>
                      <a:pt x="507500" y="1215908"/>
                      <a:pt x="483323" y="1240085"/>
                      <a:pt x="483323" y="1269908"/>
                    </a:cubicBezTo>
                    <a:lnTo>
                      <a:pt x="483323" y="2745908"/>
                    </a:lnTo>
                    <a:cubicBezTo>
                      <a:pt x="483323" y="2775731"/>
                      <a:pt x="507500" y="2799908"/>
                      <a:pt x="537323" y="2799908"/>
                    </a:cubicBezTo>
                    <a:cubicBezTo>
                      <a:pt x="567146" y="2799908"/>
                      <a:pt x="591323" y="2775731"/>
                      <a:pt x="591323" y="2745908"/>
                    </a:cubicBezTo>
                    <a:lnTo>
                      <a:pt x="591323" y="1269908"/>
                    </a:lnTo>
                    <a:cubicBezTo>
                      <a:pt x="591323" y="1240085"/>
                      <a:pt x="567146" y="1215908"/>
                      <a:pt x="537323" y="1215908"/>
                    </a:cubicBezTo>
                    <a:close/>
                    <a:moveTo>
                      <a:pt x="1071414" y="977717"/>
                    </a:moveTo>
                    <a:cubicBezTo>
                      <a:pt x="1014599" y="977717"/>
                      <a:pt x="965699" y="1011599"/>
                      <a:pt x="944338" y="1060494"/>
                    </a:cubicBezTo>
                    <a:lnTo>
                      <a:pt x="1198489" y="1060494"/>
                    </a:lnTo>
                    <a:cubicBezTo>
                      <a:pt x="1177129" y="1011599"/>
                      <a:pt x="1128228" y="977717"/>
                      <a:pt x="1071414" y="977717"/>
                    </a:cubicBezTo>
                    <a:close/>
                    <a:moveTo>
                      <a:pt x="872752" y="191454"/>
                    </a:moveTo>
                    <a:cubicBezTo>
                      <a:pt x="759529" y="233114"/>
                      <a:pt x="679221" y="342129"/>
                      <a:pt x="679221" y="469900"/>
                    </a:cubicBezTo>
                    <a:lnTo>
                      <a:pt x="679221" y="1060494"/>
                    </a:lnTo>
                    <a:lnTo>
                      <a:pt x="797638" y="1060494"/>
                    </a:lnTo>
                    <a:cubicBezTo>
                      <a:pt x="823919" y="933391"/>
                      <a:pt x="936512" y="837880"/>
                      <a:pt x="1071414" y="837880"/>
                    </a:cubicBezTo>
                    <a:cubicBezTo>
                      <a:pt x="1206315" y="837880"/>
                      <a:pt x="1318908" y="933391"/>
                      <a:pt x="1345190" y="1060494"/>
                    </a:cubicBezTo>
                    <a:lnTo>
                      <a:pt x="1458130" y="1060494"/>
                    </a:lnTo>
                    <a:lnTo>
                      <a:pt x="1458130" y="469900"/>
                    </a:lnTo>
                    <a:cubicBezTo>
                      <a:pt x="1458130" y="344471"/>
                      <a:pt x="1380739" y="237117"/>
                      <a:pt x="1270928" y="193418"/>
                    </a:cubicBezTo>
                    <a:cubicBezTo>
                      <a:pt x="1254126" y="208193"/>
                      <a:pt x="1231951" y="216024"/>
                      <a:pt x="1207947" y="216024"/>
                    </a:cubicBezTo>
                    <a:lnTo>
                      <a:pt x="938648" y="216024"/>
                    </a:lnTo>
                    <a:cubicBezTo>
                      <a:pt x="913362" y="216024"/>
                      <a:pt x="890106" y="207335"/>
                      <a:pt x="872752" y="191454"/>
                    </a:cubicBezTo>
                    <a:close/>
                    <a:moveTo>
                      <a:pt x="938648" y="0"/>
                    </a:moveTo>
                    <a:lnTo>
                      <a:pt x="1207947" y="0"/>
                    </a:lnTo>
                    <a:cubicBezTo>
                      <a:pt x="1249829" y="0"/>
                      <a:pt x="1286143" y="23838"/>
                      <a:pt x="1302947" y="59260"/>
                    </a:cubicBezTo>
                    <a:cubicBezTo>
                      <a:pt x="1459619" y="107029"/>
                      <a:pt x="1572731" y="253123"/>
                      <a:pt x="1572731" y="425635"/>
                    </a:cubicBezTo>
                    <a:lnTo>
                      <a:pt x="1572731" y="1062970"/>
                    </a:lnTo>
                    <a:cubicBezTo>
                      <a:pt x="1700463" y="1074093"/>
                      <a:pt x="1800202" y="1181663"/>
                      <a:pt x="1800202" y="1312527"/>
                    </a:cubicBezTo>
                    <a:lnTo>
                      <a:pt x="1800202" y="2703289"/>
                    </a:lnTo>
                    <a:cubicBezTo>
                      <a:pt x="1800202" y="2833087"/>
                      <a:pt x="1702083" y="2939968"/>
                      <a:pt x="1575831" y="2952534"/>
                    </a:cubicBezTo>
                    <a:lnTo>
                      <a:pt x="1539130" y="3099337"/>
                    </a:lnTo>
                    <a:lnTo>
                      <a:pt x="1377130" y="3099337"/>
                    </a:lnTo>
                    <a:lnTo>
                      <a:pt x="1341126" y="2955322"/>
                    </a:lnTo>
                    <a:lnTo>
                      <a:pt x="743221" y="2955322"/>
                    </a:lnTo>
                    <a:lnTo>
                      <a:pt x="707217" y="3099338"/>
                    </a:lnTo>
                    <a:lnTo>
                      <a:pt x="2063557" y="3099338"/>
                    </a:lnTo>
                    <a:lnTo>
                      <a:pt x="2063557" y="924090"/>
                    </a:lnTo>
                    <a:cubicBezTo>
                      <a:pt x="2063557" y="873822"/>
                      <a:pt x="2088497" y="829380"/>
                      <a:pt x="2128246" y="804684"/>
                    </a:cubicBezTo>
                    <a:cubicBezTo>
                      <a:pt x="2129584" y="799633"/>
                      <a:pt x="2132808" y="796081"/>
                      <a:pt x="2136234" y="792655"/>
                    </a:cubicBezTo>
                    <a:lnTo>
                      <a:pt x="2607705" y="321183"/>
                    </a:lnTo>
                    <a:cubicBezTo>
                      <a:pt x="2636744" y="292144"/>
                      <a:pt x="2674804" y="277625"/>
                      <a:pt x="2712864" y="277625"/>
                    </a:cubicBezTo>
                    <a:cubicBezTo>
                      <a:pt x="2750924" y="277625"/>
                      <a:pt x="2788985" y="292144"/>
                      <a:pt x="2818024" y="321183"/>
                    </a:cubicBezTo>
                    <a:lnTo>
                      <a:pt x="2862291" y="365451"/>
                    </a:lnTo>
                    <a:cubicBezTo>
                      <a:pt x="2920370" y="423529"/>
                      <a:pt x="2920370" y="517692"/>
                      <a:pt x="2862291" y="575770"/>
                    </a:cubicBezTo>
                    <a:lnTo>
                      <a:pt x="2423597" y="1014465"/>
                    </a:lnTo>
                    <a:lnTo>
                      <a:pt x="2423597" y="3310659"/>
                    </a:lnTo>
                    <a:cubicBezTo>
                      <a:pt x="2423597" y="3392794"/>
                      <a:pt x="2357014" y="3459377"/>
                      <a:pt x="2274879" y="3459377"/>
                    </a:cubicBezTo>
                    <a:lnTo>
                      <a:pt x="2247260" y="3459377"/>
                    </a:lnTo>
                    <a:lnTo>
                      <a:pt x="2157276" y="3459377"/>
                    </a:lnTo>
                    <a:cubicBezTo>
                      <a:pt x="2244145" y="3498679"/>
                      <a:pt x="2304259" y="3586235"/>
                      <a:pt x="2304259" y="3687831"/>
                    </a:cubicBezTo>
                    <a:cubicBezTo>
                      <a:pt x="2304259" y="3827023"/>
                      <a:pt x="2191422" y="3939860"/>
                      <a:pt x="2052230" y="3939860"/>
                    </a:cubicBezTo>
                    <a:cubicBezTo>
                      <a:pt x="1913038" y="3939860"/>
                      <a:pt x="1800201" y="3827023"/>
                      <a:pt x="1800201" y="3687831"/>
                    </a:cubicBezTo>
                    <a:cubicBezTo>
                      <a:pt x="1800201" y="3586235"/>
                      <a:pt x="1860315" y="3498679"/>
                      <a:pt x="1947184" y="3459377"/>
                    </a:cubicBezTo>
                    <a:lnTo>
                      <a:pt x="588218" y="3459378"/>
                    </a:lnTo>
                    <a:cubicBezTo>
                      <a:pt x="675087" y="3498679"/>
                      <a:pt x="735202" y="3586235"/>
                      <a:pt x="735202" y="3687832"/>
                    </a:cubicBezTo>
                    <a:cubicBezTo>
                      <a:pt x="735202" y="3827024"/>
                      <a:pt x="622365" y="3939861"/>
                      <a:pt x="483173" y="3939861"/>
                    </a:cubicBezTo>
                    <a:cubicBezTo>
                      <a:pt x="343981" y="3939861"/>
                      <a:pt x="231144" y="3827024"/>
                      <a:pt x="231144" y="3687832"/>
                    </a:cubicBezTo>
                    <a:cubicBezTo>
                      <a:pt x="231144" y="3586235"/>
                      <a:pt x="291259" y="3498679"/>
                      <a:pt x="378128" y="3459378"/>
                    </a:cubicBezTo>
                    <a:lnTo>
                      <a:pt x="148718" y="3459378"/>
                    </a:lnTo>
                    <a:cubicBezTo>
                      <a:pt x="66583" y="3459378"/>
                      <a:pt x="0" y="3392795"/>
                      <a:pt x="0" y="3310660"/>
                    </a:cubicBezTo>
                    <a:lnTo>
                      <a:pt x="0" y="3248056"/>
                    </a:lnTo>
                    <a:cubicBezTo>
                      <a:pt x="0" y="3165921"/>
                      <a:pt x="66583" y="3099338"/>
                      <a:pt x="148718" y="3099338"/>
                    </a:cubicBezTo>
                    <a:lnTo>
                      <a:pt x="544674" y="3099338"/>
                    </a:lnTo>
                    <a:lnTo>
                      <a:pt x="507859" y="2952075"/>
                    </a:lnTo>
                    <a:cubicBezTo>
                      <a:pt x="383796" y="2937382"/>
                      <a:pt x="288034" y="2831519"/>
                      <a:pt x="288034" y="2703289"/>
                    </a:cubicBezTo>
                    <a:lnTo>
                      <a:pt x="288034" y="1312527"/>
                    </a:lnTo>
                    <a:cubicBezTo>
                      <a:pt x="288034" y="1173333"/>
                      <a:pt x="400873" y="1060494"/>
                      <a:pt x="540067" y="1060494"/>
                    </a:cubicBezTo>
                    <a:lnTo>
                      <a:pt x="564619" y="1060494"/>
                    </a:lnTo>
                    <a:lnTo>
                      <a:pt x="564619" y="425635"/>
                    </a:lnTo>
                    <a:cubicBezTo>
                      <a:pt x="564619" y="248812"/>
                      <a:pt x="683454" y="99744"/>
                      <a:pt x="846095" y="55630"/>
                    </a:cubicBezTo>
                    <a:cubicBezTo>
                      <a:pt x="863191" y="22078"/>
                      <a:pt x="898341" y="0"/>
                      <a:pt x="938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Rounded Rectangle 4">
                <a:extLst>
                  <a:ext uri="{FF2B5EF4-FFF2-40B4-BE49-F238E27FC236}">
                    <a16:creationId xmlns="" xmlns:a16="http://schemas.microsoft.com/office/drawing/2014/main" id="{CDE05D2E-CCA6-4345-BE3B-ED04E60939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08739" y="4835404"/>
                <a:ext cx="208363" cy="286805"/>
              </a:xfrm>
              <a:custGeom>
                <a:avLst/>
                <a:gdLst/>
                <a:ahLst/>
                <a:cxnLst/>
                <a:rect l="l" t="t" r="r" b="b"/>
                <a:pathLst>
                  <a:path w="2862291" h="3939861">
                    <a:moveTo>
                      <a:pt x="483172" y="3610747"/>
                    </a:moveTo>
                    <a:cubicBezTo>
                      <a:pt x="440599" y="3610747"/>
                      <a:pt x="406087" y="3645259"/>
                      <a:pt x="406087" y="3687832"/>
                    </a:cubicBezTo>
                    <a:cubicBezTo>
                      <a:pt x="406087" y="3730405"/>
                      <a:pt x="440599" y="3764917"/>
                      <a:pt x="483172" y="3764917"/>
                    </a:cubicBezTo>
                    <a:cubicBezTo>
                      <a:pt x="525745" y="3764917"/>
                      <a:pt x="560257" y="3730405"/>
                      <a:pt x="560257" y="3687832"/>
                    </a:cubicBezTo>
                    <a:cubicBezTo>
                      <a:pt x="560257" y="3645259"/>
                      <a:pt x="525745" y="3610747"/>
                      <a:pt x="483172" y="3610747"/>
                    </a:cubicBezTo>
                    <a:close/>
                    <a:moveTo>
                      <a:pt x="2052229" y="3610746"/>
                    </a:moveTo>
                    <a:cubicBezTo>
                      <a:pt x="2009656" y="3610746"/>
                      <a:pt x="1975144" y="3645258"/>
                      <a:pt x="1975144" y="3687831"/>
                    </a:cubicBezTo>
                    <a:cubicBezTo>
                      <a:pt x="1975144" y="3730404"/>
                      <a:pt x="2009656" y="3764916"/>
                      <a:pt x="2052229" y="3764916"/>
                    </a:cubicBezTo>
                    <a:cubicBezTo>
                      <a:pt x="2094802" y="3764916"/>
                      <a:pt x="2129314" y="3730404"/>
                      <a:pt x="2129314" y="3687831"/>
                    </a:cubicBezTo>
                    <a:cubicBezTo>
                      <a:pt x="2129314" y="3645258"/>
                      <a:pt x="2094802" y="3610746"/>
                      <a:pt x="2052229" y="3610746"/>
                    </a:cubicBezTo>
                    <a:close/>
                    <a:moveTo>
                      <a:pt x="1578923" y="1215908"/>
                    </a:moveTo>
                    <a:cubicBezTo>
                      <a:pt x="1549100" y="1215908"/>
                      <a:pt x="1524923" y="1240085"/>
                      <a:pt x="1524923" y="1269908"/>
                    </a:cubicBezTo>
                    <a:lnTo>
                      <a:pt x="1524923" y="2745908"/>
                    </a:lnTo>
                    <a:cubicBezTo>
                      <a:pt x="1524923" y="2775731"/>
                      <a:pt x="1549100" y="2799908"/>
                      <a:pt x="1578923" y="2799908"/>
                    </a:cubicBezTo>
                    <a:cubicBezTo>
                      <a:pt x="1608746" y="2799908"/>
                      <a:pt x="1632923" y="2775731"/>
                      <a:pt x="1632923" y="2745908"/>
                    </a:cubicBezTo>
                    <a:lnTo>
                      <a:pt x="1632923" y="1269908"/>
                    </a:lnTo>
                    <a:cubicBezTo>
                      <a:pt x="1632923" y="1240085"/>
                      <a:pt x="1608746" y="1215908"/>
                      <a:pt x="1578923" y="1215908"/>
                    </a:cubicBezTo>
                    <a:close/>
                    <a:moveTo>
                      <a:pt x="1318523" y="1215908"/>
                    </a:moveTo>
                    <a:cubicBezTo>
                      <a:pt x="1288700" y="1215908"/>
                      <a:pt x="1264523" y="1240085"/>
                      <a:pt x="1264523" y="1269908"/>
                    </a:cubicBezTo>
                    <a:lnTo>
                      <a:pt x="1264523" y="2745908"/>
                    </a:lnTo>
                    <a:cubicBezTo>
                      <a:pt x="1264523" y="2775731"/>
                      <a:pt x="1288700" y="2799908"/>
                      <a:pt x="1318523" y="2799908"/>
                    </a:cubicBezTo>
                    <a:cubicBezTo>
                      <a:pt x="1348346" y="2799908"/>
                      <a:pt x="1372523" y="2775731"/>
                      <a:pt x="1372523" y="2745908"/>
                    </a:cubicBezTo>
                    <a:lnTo>
                      <a:pt x="1372523" y="1269908"/>
                    </a:lnTo>
                    <a:cubicBezTo>
                      <a:pt x="1372523" y="1240085"/>
                      <a:pt x="1348346" y="1215908"/>
                      <a:pt x="1318523" y="1215908"/>
                    </a:cubicBezTo>
                    <a:close/>
                    <a:moveTo>
                      <a:pt x="1058123" y="1215908"/>
                    </a:moveTo>
                    <a:cubicBezTo>
                      <a:pt x="1028300" y="1215908"/>
                      <a:pt x="1004123" y="1240085"/>
                      <a:pt x="1004123" y="1269908"/>
                    </a:cubicBezTo>
                    <a:lnTo>
                      <a:pt x="1004123" y="2745908"/>
                    </a:lnTo>
                    <a:cubicBezTo>
                      <a:pt x="1004123" y="2775731"/>
                      <a:pt x="1028300" y="2799908"/>
                      <a:pt x="1058123" y="2799908"/>
                    </a:cubicBezTo>
                    <a:cubicBezTo>
                      <a:pt x="1087946" y="2799908"/>
                      <a:pt x="1112123" y="2775731"/>
                      <a:pt x="1112123" y="2745908"/>
                    </a:cubicBezTo>
                    <a:lnTo>
                      <a:pt x="1112123" y="1269908"/>
                    </a:lnTo>
                    <a:cubicBezTo>
                      <a:pt x="1112123" y="1240085"/>
                      <a:pt x="1087946" y="1215908"/>
                      <a:pt x="1058123" y="1215908"/>
                    </a:cubicBezTo>
                    <a:close/>
                    <a:moveTo>
                      <a:pt x="797723" y="1215908"/>
                    </a:moveTo>
                    <a:cubicBezTo>
                      <a:pt x="767900" y="1215908"/>
                      <a:pt x="743723" y="1240085"/>
                      <a:pt x="743723" y="1269908"/>
                    </a:cubicBezTo>
                    <a:lnTo>
                      <a:pt x="743723" y="2745908"/>
                    </a:lnTo>
                    <a:cubicBezTo>
                      <a:pt x="743723" y="2775731"/>
                      <a:pt x="767900" y="2799908"/>
                      <a:pt x="797723" y="2799908"/>
                    </a:cubicBezTo>
                    <a:cubicBezTo>
                      <a:pt x="827546" y="2799908"/>
                      <a:pt x="851723" y="2775731"/>
                      <a:pt x="851723" y="2745908"/>
                    </a:cubicBezTo>
                    <a:lnTo>
                      <a:pt x="851723" y="1269908"/>
                    </a:lnTo>
                    <a:cubicBezTo>
                      <a:pt x="851723" y="1240085"/>
                      <a:pt x="827546" y="1215908"/>
                      <a:pt x="797723" y="1215908"/>
                    </a:cubicBezTo>
                    <a:close/>
                    <a:moveTo>
                      <a:pt x="537323" y="1215908"/>
                    </a:moveTo>
                    <a:cubicBezTo>
                      <a:pt x="507500" y="1215908"/>
                      <a:pt x="483323" y="1240085"/>
                      <a:pt x="483323" y="1269908"/>
                    </a:cubicBezTo>
                    <a:lnTo>
                      <a:pt x="483323" y="2745908"/>
                    </a:lnTo>
                    <a:cubicBezTo>
                      <a:pt x="483323" y="2775731"/>
                      <a:pt x="507500" y="2799908"/>
                      <a:pt x="537323" y="2799908"/>
                    </a:cubicBezTo>
                    <a:cubicBezTo>
                      <a:pt x="567146" y="2799908"/>
                      <a:pt x="591323" y="2775731"/>
                      <a:pt x="591323" y="2745908"/>
                    </a:cubicBezTo>
                    <a:lnTo>
                      <a:pt x="591323" y="1269908"/>
                    </a:lnTo>
                    <a:cubicBezTo>
                      <a:pt x="591323" y="1240085"/>
                      <a:pt x="567146" y="1215908"/>
                      <a:pt x="537323" y="1215908"/>
                    </a:cubicBezTo>
                    <a:close/>
                    <a:moveTo>
                      <a:pt x="1071414" y="977717"/>
                    </a:moveTo>
                    <a:cubicBezTo>
                      <a:pt x="1014599" y="977717"/>
                      <a:pt x="965699" y="1011599"/>
                      <a:pt x="944338" y="1060494"/>
                    </a:cubicBezTo>
                    <a:lnTo>
                      <a:pt x="1198489" y="1060494"/>
                    </a:lnTo>
                    <a:cubicBezTo>
                      <a:pt x="1177129" y="1011599"/>
                      <a:pt x="1128228" y="977717"/>
                      <a:pt x="1071414" y="977717"/>
                    </a:cubicBezTo>
                    <a:close/>
                    <a:moveTo>
                      <a:pt x="872752" y="191454"/>
                    </a:moveTo>
                    <a:cubicBezTo>
                      <a:pt x="759529" y="233114"/>
                      <a:pt x="679221" y="342129"/>
                      <a:pt x="679221" y="469900"/>
                    </a:cubicBezTo>
                    <a:lnTo>
                      <a:pt x="679221" y="1060494"/>
                    </a:lnTo>
                    <a:lnTo>
                      <a:pt x="797638" y="1060494"/>
                    </a:lnTo>
                    <a:cubicBezTo>
                      <a:pt x="823919" y="933391"/>
                      <a:pt x="936512" y="837880"/>
                      <a:pt x="1071414" y="837880"/>
                    </a:cubicBezTo>
                    <a:cubicBezTo>
                      <a:pt x="1206315" y="837880"/>
                      <a:pt x="1318908" y="933391"/>
                      <a:pt x="1345190" y="1060494"/>
                    </a:cubicBezTo>
                    <a:lnTo>
                      <a:pt x="1458130" y="1060494"/>
                    </a:lnTo>
                    <a:lnTo>
                      <a:pt x="1458130" y="469900"/>
                    </a:lnTo>
                    <a:cubicBezTo>
                      <a:pt x="1458130" y="344471"/>
                      <a:pt x="1380739" y="237117"/>
                      <a:pt x="1270928" y="193418"/>
                    </a:cubicBezTo>
                    <a:cubicBezTo>
                      <a:pt x="1254126" y="208193"/>
                      <a:pt x="1231951" y="216024"/>
                      <a:pt x="1207947" y="216024"/>
                    </a:cubicBezTo>
                    <a:lnTo>
                      <a:pt x="938648" y="216024"/>
                    </a:lnTo>
                    <a:cubicBezTo>
                      <a:pt x="913362" y="216024"/>
                      <a:pt x="890106" y="207335"/>
                      <a:pt x="872752" y="191454"/>
                    </a:cubicBezTo>
                    <a:close/>
                    <a:moveTo>
                      <a:pt x="938648" y="0"/>
                    </a:moveTo>
                    <a:lnTo>
                      <a:pt x="1207947" y="0"/>
                    </a:lnTo>
                    <a:cubicBezTo>
                      <a:pt x="1249829" y="0"/>
                      <a:pt x="1286143" y="23838"/>
                      <a:pt x="1302947" y="59260"/>
                    </a:cubicBezTo>
                    <a:cubicBezTo>
                      <a:pt x="1459619" y="107029"/>
                      <a:pt x="1572731" y="253123"/>
                      <a:pt x="1572731" y="425635"/>
                    </a:cubicBezTo>
                    <a:lnTo>
                      <a:pt x="1572731" y="1062970"/>
                    </a:lnTo>
                    <a:cubicBezTo>
                      <a:pt x="1700463" y="1074093"/>
                      <a:pt x="1800202" y="1181663"/>
                      <a:pt x="1800202" y="1312527"/>
                    </a:cubicBezTo>
                    <a:lnTo>
                      <a:pt x="1800202" y="2703289"/>
                    </a:lnTo>
                    <a:cubicBezTo>
                      <a:pt x="1800202" y="2833087"/>
                      <a:pt x="1702083" y="2939968"/>
                      <a:pt x="1575831" y="2952534"/>
                    </a:cubicBezTo>
                    <a:lnTo>
                      <a:pt x="1539130" y="3099337"/>
                    </a:lnTo>
                    <a:lnTo>
                      <a:pt x="1377130" y="3099337"/>
                    </a:lnTo>
                    <a:lnTo>
                      <a:pt x="1341126" y="2955322"/>
                    </a:lnTo>
                    <a:lnTo>
                      <a:pt x="743221" y="2955322"/>
                    </a:lnTo>
                    <a:lnTo>
                      <a:pt x="707217" y="3099338"/>
                    </a:lnTo>
                    <a:lnTo>
                      <a:pt x="2063557" y="3099338"/>
                    </a:lnTo>
                    <a:lnTo>
                      <a:pt x="2063557" y="924090"/>
                    </a:lnTo>
                    <a:cubicBezTo>
                      <a:pt x="2063557" y="873822"/>
                      <a:pt x="2088497" y="829380"/>
                      <a:pt x="2128246" y="804684"/>
                    </a:cubicBezTo>
                    <a:cubicBezTo>
                      <a:pt x="2129584" y="799633"/>
                      <a:pt x="2132808" y="796081"/>
                      <a:pt x="2136234" y="792655"/>
                    </a:cubicBezTo>
                    <a:lnTo>
                      <a:pt x="2607705" y="321183"/>
                    </a:lnTo>
                    <a:cubicBezTo>
                      <a:pt x="2636744" y="292144"/>
                      <a:pt x="2674804" y="277625"/>
                      <a:pt x="2712864" y="277625"/>
                    </a:cubicBezTo>
                    <a:cubicBezTo>
                      <a:pt x="2750924" y="277625"/>
                      <a:pt x="2788985" y="292144"/>
                      <a:pt x="2818024" y="321183"/>
                    </a:cubicBezTo>
                    <a:lnTo>
                      <a:pt x="2862291" y="365451"/>
                    </a:lnTo>
                    <a:cubicBezTo>
                      <a:pt x="2920370" y="423529"/>
                      <a:pt x="2920370" y="517692"/>
                      <a:pt x="2862291" y="575770"/>
                    </a:cubicBezTo>
                    <a:lnTo>
                      <a:pt x="2423597" y="1014465"/>
                    </a:lnTo>
                    <a:lnTo>
                      <a:pt x="2423597" y="3310659"/>
                    </a:lnTo>
                    <a:cubicBezTo>
                      <a:pt x="2423597" y="3392794"/>
                      <a:pt x="2357014" y="3459377"/>
                      <a:pt x="2274879" y="3459377"/>
                    </a:cubicBezTo>
                    <a:lnTo>
                      <a:pt x="2247260" y="3459377"/>
                    </a:lnTo>
                    <a:lnTo>
                      <a:pt x="2157276" y="3459377"/>
                    </a:lnTo>
                    <a:cubicBezTo>
                      <a:pt x="2244145" y="3498679"/>
                      <a:pt x="2304259" y="3586235"/>
                      <a:pt x="2304259" y="3687831"/>
                    </a:cubicBezTo>
                    <a:cubicBezTo>
                      <a:pt x="2304259" y="3827023"/>
                      <a:pt x="2191422" y="3939860"/>
                      <a:pt x="2052230" y="3939860"/>
                    </a:cubicBezTo>
                    <a:cubicBezTo>
                      <a:pt x="1913038" y="3939860"/>
                      <a:pt x="1800201" y="3827023"/>
                      <a:pt x="1800201" y="3687831"/>
                    </a:cubicBezTo>
                    <a:cubicBezTo>
                      <a:pt x="1800201" y="3586235"/>
                      <a:pt x="1860315" y="3498679"/>
                      <a:pt x="1947184" y="3459377"/>
                    </a:cubicBezTo>
                    <a:lnTo>
                      <a:pt x="588218" y="3459378"/>
                    </a:lnTo>
                    <a:cubicBezTo>
                      <a:pt x="675087" y="3498679"/>
                      <a:pt x="735202" y="3586235"/>
                      <a:pt x="735202" y="3687832"/>
                    </a:cubicBezTo>
                    <a:cubicBezTo>
                      <a:pt x="735202" y="3827024"/>
                      <a:pt x="622365" y="3939861"/>
                      <a:pt x="483173" y="3939861"/>
                    </a:cubicBezTo>
                    <a:cubicBezTo>
                      <a:pt x="343981" y="3939861"/>
                      <a:pt x="231144" y="3827024"/>
                      <a:pt x="231144" y="3687832"/>
                    </a:cubicBezTo>
                    <a:cubicBezTo>
                      <a:pt x="231144" y="3586235"/>
                      <a:pt x="291259" y="3498679"/>
                      <a:pt x="378128" y="3459378"/>
                    </a:cubicBezTo>
                    <a:lnTo>
                      <a:pt x="148718" y="3459378"/>
                    </a:lnTo>
                    <a:cubicBezTo>
                      <a:pt x="66583" y="3459378"/>
                      <a:pt x="0" y="3392795"/>
                      <a:pt x="0" y="3310660"/>
                    </a:cubicBezTo>
                    <a:lnTo>
                      <a:pt x="0" y="3248056"/>
                    </a:lnTo>
                    <a:cubicBezTo>
                      <a:pt x="0" y="3165921"/>
                      <a:pt x="66583" y="3099338"/>
                      <a:pt x="148718" y="3099338"/>
                    </a:cubicBezTo>
                    <a:lnTo>
                      <a:pt x="544674" y="3099338"/>
                    </a:lnTo>
                    <a:lnTo>
                      <a:pt x="507859" y="2952075"/>
                    </a:lnTo>
                    <a:cubicBezTo>
                      <a:pt x="383796" y="2937382"/>
                      <a:pt x="288034" y="2831519"/>
                      <a:pt x="288034" y="2703289"/>
                    </a:cubicBezTo>
                    <a:lnTo>
                      <a:pt x="288034" y="1312527"/>
                    </a:lnTo>
                    <a:cubicBezTo>
                      <a:pt x="288034" y="1173333"/>
                      <a:pt x="400873" y="1060494"/>
                      <a:pt x="540067" y="1060494"/>
                    </a:cubicBezTo>
                    <a:lnTo>
                      <a:pt x="564619" y="1060494"/>
                    </a:lnTo>
                    <a:lnTo>
                      <a:pt x="564619" y="425635"/>
                    </a:lnTo>
                    <a:cubicBezTo>
                      <a:pt x="564619" y="248812"/>
                      <a:pt x="683454" y="99744"/>
                      <a:pt x="846095" y="55630"/>
                    </a:cubicBezTo>
                    <a:cubicBezTo>
                      <a:pt x="863191" y="22078"/>
                      <a:pt x="898341" y="0"/>
                      <a:pt x="938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79" name="TextBox 78"/>
          <p:cNvSpPr txBox="1"/>
          <p:nvPr/>
        </p:nvSpPr>
        <p:spPr>
          <a:xfrm>
            <a:off x="5419494" y="1538868"/>
            <a:ext cx="63115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kesatuan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dipisahkan</a:t>
            </a:r>
            <a:r>
              <a:rPr lang="en-US" sz="2400" dirty="0" smtClean="0"/>
              <a:t>.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 </a:t>
            </a:r>
            <a:r>
              <a:rPr lang="en-US" sz="2400" dirty="0" err="1" smtClean="0"/>
              <a:t>bersama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lingkungannya</a:t>
            </a:r>
            <a:r>
              <a:rPr lang="en-US" sz="2400" dirty="0" smtClean="0"/>
              <a:t>,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dituntut</a:t>
            </a:r>
            <a:r>
              <a:rPr lang="en-US" sz="2400" dirty="0" smtClean="0"/>
              <a:t> </a:t>
            </a:r>
            <a:r>
              <a:rPr lang="en-US" sz="2400" dirty="0" err="1" smtClean="0"/>
              <a:t>memenuhi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</a:t>
            </a:r>
            <a:r>
              <a:rPr lang="en-US" sz="2400" dirty="0" err="1" smtClean="0"/>
              <a:t>pangan</a:t>
            </a:r>
            <a:r>
              <a:rPr lang="en-US" sz="2400" dirty="0" smtClean="0"/>
              <a:t>, </a:t>
            </a:r>
            <a:r>
              <a:rPr lang="en-US" sz="2400" dirty="0" err="1" smtClean="0"/>
              <a:t>sandang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papan</a:t>
            </a:r>
            <a:r>
              <a:rPr lang="en-US" sz="2400" dirty="0" smtClean="0"/>
              <a:t>.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akal</a:t>
            </a:r>
            <a:r>
              <a:rPr lang="en-US" sz="2400" dirty="0" smtClean="0"/>
              <a:t> </a:t>
            </a:r>
            <a:r>
              <a:rPr lang="en-US" sz="2400" dirty="0" err="1" smtClean="0"/>
              <a:t>budi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pengetahuannya</a:t>
            </a:r>
            <a:r>
              <a:rPr lang="en-US" sz="2400" dirty="0" smtClean="0"/>
              <a:t> </a:t>
            </a:r>
            <a:r>
              <a:rPr lang="en-US" sz="2400" dirty="0" err="1" smtClean="0"/>
              <a:t>memanfaatkan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kesejahteraan</a:t>
            </a:r>
            <a:r>
              <a:rPr lang="en-US" sz="2400" dirty="0" smtClean="0"/>
              <a:t> </a:t>
            </a:r>
            <a:r>
              <a:rPr lang="en-US" sz="2400" dirty="0" err="1" smtClean="0"/>
              <a:t>hidupnya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Bahkan</a:t>
            </a:r>
            <a:r>
              <a:rPr lang="en-US" sz="2400" dirty="0" smtClean="0"/>
              <a:t> </a:t>
            </a:r>
            <a:r>
              <a:rPr lang="en-US" sz="2400" dirty="0" err="1" smtClean="0"/>
              <a:t>sekarang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perilaku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r>
              <a:rPr lang="en-US" sz="2400" dirty="0" smtClean="0"/>
              <a:t>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dahulu</a:t>
            </a:r>
            <a:r>
              <a:rPr lang="en-US" sz="2400" dirty="0" smtClean="0"/>
              <a:t> </a:t>
            </a:r>
            <a:r>
              <a:rPr lang="en-US" sz="2400" dirty="0" err="1" smtClean="0"/>
              <a:t>berada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 “</a:t>
            </a:r>
            <a:r>
              <a:rPr lang="en-US" sz="2400" dirty="0" err="1" smtClean="0"/>
              <a:t>dikuasai</a:t>
            </a:r>
            <a:r>
              <a:rPr lang="en-US" sz="2400" dirty="0" smtClean="0"/>
              <a:t>” </a:t>
            </a:r>
            <a:r>
              <a:rPr lang="en-US" sz="2400" dirty="0" err="1" smtClean="0"/>
              <a:t>alam</a:t>
            </a:r>
            <a:r>
              <a:rPr lang="en-US" sz="2400" dirty="0" smtClean="0"/>
              <a:t>, </a:t>
            </a:r>
            <a:r>
              <a:rPr lang="en-US" sz="2400" dirty="0" err="1" smtClean="0"/>
              <a:t>sekarang</a:t>
            </a:r>
            <a:r>
              <a:rPr lang="en-US" sz="2400" dirty="0" smtClean="0"/>
              <a:t> </a:t>
            </a:r>
            <a:r>
              <a:rPr lang="en-US" sz="2400" dirty="0" err="1" smtClean="0"/>
              <a:t>berbalik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“</a:t>
            </a:r>
            <a:r>
              <a:rPr lang="en-US" sz="2400" dirty="0" err="1" smtClean="0"/>
              <a:t>menguasai</a:t>
            </a:r>
            <a:r>
              <a:rPr lang="en-US" sz="2400" dirty="0" smtClean="0"/>
              <a:t>” </a:t>
            </a:r>
            <a:r>
              <a:rPr lang="en-US" sz="2400" dirty="0" err="1" smtClean="0"/>
              <a:t>alam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44E8784-ED87-46F3-83E9-B0B86C12533B}"/>
              </a:ext>
            </a:extLst>
          </p:cNvPr>
          <p:cNvGrpSpPr/>
          <p:nvPr/>
        </p:nvGrpSpPr>
        <p:grpSpPr>
          <a:xfrm rot="21411753">
            <a:off x="3730250" y="835045"/>
            <a:ext cx="4087102" cy="5066047"/>
            <a:chOff x="395536" y="1793041"/>
            <a:chExt cx="3170093" cy="3929395"/>
          </a:xfrm>
          <a:solidFill>
            <a:schemeClr val="accent1">
              <a:alpha val="7000"/>
            </a:schemeClr>
          </a:solidFill>
        </p:grpSpPr>
        <p:sp>
          <p:nvSpPr>
            <p:cNvPr id="4" name="Freeform 26">
              <a:extLst>
                <a:ext uri="{FF2B5EF4-FFF2-40B4-BE49-F238E27FC236}">
                  <a16:creationId xmlns="" xmlns:a16="http://schemas.microsoft.com/office/drawing/2014/main" id="{9A238DEA-2572-4004-B3B1-E58508D64626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F000FEA4-93F7-4BF1-8719-881480C7CCAE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554DE28F-49B7-45A9-ABB5-B7B0DCA095F5}"/>
              </a:ext>
            </a:extLst>
          </p:cNvPr>
          <p:cNvGrpSpPr/>
          <p:nvPr/>
        </p:nvGrpSpPr>
        <p:grpSpPr>
          <a:xfrm rot="21411753">
            <a:off x="6594162" y="453717"/>
            <a:ext cx="4446424" cy="5511434"/>
            <a:chOff x="395536" y="1793041"/>
            <a:chExt cx="3170093" cy="3929395"/>
          </a:xfrm>
          <a:solidFill>
            <a:schemeClr val="accent1">
              <a:alpha val="7000"/>
            </a:schemeClr>
          </a:solidFill>
        </p:grpSpPr>
        <p:sp>
          <p:nvSpPr>
            <p:cNvPr id="7" name="Freeform 29">
              <a:extLst>
                <a:ext uri="{FF2B5EF4-FFF2-40B4-BE49-F238E27FC236}">
                  <a16:creationId xmlns="" xmlns:a16="http://schemas.microsoft.com/office/drawing/2014/main" id="{5D5CE453-9A53-4588-B8AA-451A7BD5B82E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20BC97D0-155C-4704-83FE-4B92C7C11CE5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780B5A4-BB74-47F2-8C94-91E82B9F6AFB}"/>
              </a:ext>
            </a:extLst>
          </p:cNvPr>
          <p:cNvSpPr txBox="1"/>
          <p:nvPr/>
        </p:nvSpPr>
        <p:spPr>
          <a:xfrm>
            <a:off x="4762465" y="331475"/>
            <a:ext cx="4842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Masyarakat</a:t>
            </a:r>
            <a:r>
              <a:rPr lang="en-US" altLang="ko-K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dan</a:t>
            </a:r>
            <a:r>
              <a:rPr lang="en-US" altLang="ko-KR" sz="40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Kebudayaan</a:t>
            </a:r>
            <a:endParaRPr lang="ko-KR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1DBA2ED-6778-4F99-B829-0B2D753FA873}"/>
              </a:ext>
            </a:extLst>
          </p:cNvPr>
          <p:cNvSpPr txBox="1"/>
          <p:nvPr/>
        </p:nvSpPr>
        <p:spPr>
          <a:xfrm>
            <a:off x="4564565" y="1964353"/>
            <a:ext cx="762743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individu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kebudayaan</a:t>
            </a:r>
            <a:r>
              <a:rPr lang="en-US" sz="2400" dirty="0" smtClean="0"/>
              <a:t>,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kata</a:t>
            </a:r>
            <a:r>
              <a:rPr lang="en-US" sz="2400" dirty="0" smtClean="0"/>
              <a:t> lain </a:t>
            </a:r>
            <a:r>
              <a:rPr lang="en-US" sz="2400" dirty="0" err="1" smtClean="0"/>
              <a:t>kebudayaan</a:t>
            </a:r>
            <a:r>
              <a:rPr lang="en-US" sz="2400" dirty="0" smtClean="0"/>
              <a:t> </a:t>
            </a:r>
            <a:r>
              <a:rPr lang="en-US" sz="2400" dirty="0" err="1" smtClean="0"/>
              <a:t>dimiliki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.</a:t>
            </a:r>
          </a:p>
          <a:p>
            <a:endParaRPr lang="en-ID" altLang="ko-KR" sz="24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sz="2400" dirty="0" err="1" smtClean="0"/>
              <a:t>Selo</a:t>
            </a:r>
            <a:r>
              <a:rPr lang="en-US" sz="2400" dirty="0" smtClean="0"/>
              <a:t> </a:t>
            </a:r>
            <a:r>
              <a:rPr lang="en-US" sz="2400" dirty="0" err="1" smtClean="0"/>
              <a:t>Sumarjan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Sulaiman</a:t>
            </a:r>
            <a:r>
              <a:rPr lang="en-US" sz="2400" dirty="0" smtClean="0"/>
              <a:t> </a:t>
            </a:r>
            <a:r>
              <a:rPr lang="en-US" sz="2400" dirty="0" err="1" smtClean="0"/>
              <a:t>Sumardi</a:t>
            </a:r>
            <a:r>
              <a:rPr lang="en-US" sz="2400" dirty="0" smtClean="0"/>
              <a:t> (1964:113) </a:t>
            </a:r>
            <a:r>
              <a:rPr lang="en-US" sz="2400" dirty="0" err="1" smtClean="0"/>
              <a:t>merumuskan</a:t>
            </a:r>
            <a:r>
              <a:rPr lang="en-US" sz="2400" dirty="0" smtClean="0"/>
              <a:t> </a:t>
            </a:r>
            <a:r>
              <a:rPr lang="en-US" sz="2400" dirty="0" err="1" smtClean="0"/>
              <a:t>kebudayaan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karya</a:t>
            </a:r>
            <a:r>
              <a:rPr lang="en-US" sz="2400" dirty="0" smtClean="0"/>
              <a:t>, rasa,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cipta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mengatur</a:t>
            </a:r>
            <a:r>
              <a:rPr lang="en-US" sz="2400" dirty="0" smtClean="0"/>
              <a:t> </a:t>
            </a:r>
            <a:r>
              <a:rPr lang="en-US" sz="2400" dirty="0" err="1" smtClean="0"/>
              <a:t>masalahmasalah</a:t>
            </a:r>
            <a:r>
              <a:rPr lang="en-US" sz="2400" dirty="0" smtClean="0"/>
              <a:t> </a:t>
            </a:r>
            <a:r>
              <a:rPr lang="en-US" sz="2400" dirty="0" err="1" smtClean="0"/>
              <a:t>kemasyarakatan</a:t>
            </a:r>
            <a:r>
              <a:rPr lang="en-US" sz="2400" dirty="0" smtClean="0"/>
              <a:t>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kebudayaan</a:t>
            </a:r>
            <a:r>
              <a:rPr lang="en-US" sz="2400" dirty="0" smtClean="0"/>
              <a:t> </a:t>
            </a:r>
            <a:r>
              <a:rPr lang="en-US" sz="2400" dirty="0" err="1" smtClean="0"/>
              <a:t>kebendaan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menguasai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r>
              <a:rPr lang="en-US" sz="2400" dirty="0" smtClean="0"/>
              <a:t> </a:t>
            </a:r>
            <a:r>
              <a:rPr lang="en-US" sz="2400" dirty="0" err="1" smtClean="0"/>
              <a:t>sekitarnya</a:t>
            </a:r>
            <a:r>
              <a:rPr lang="en-US" sz="2400" dirty="0" smtClean="0"/>
              <a:t>, agar </a:t>
            </a:r>
            <a:r>
              <a:rPr lang="en-US" sz="2400" dirty="0" err="1" smtClean="0"/>
              <a:t>hasilnya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diabdikan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kepentingan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. 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F19A1CA4-1C5A-4F23-999A-AE086E1EF523}"/>
              </a:ext>
            </a:extLst>
          </p:cNvPr>
          <p:cNvGrpSpPr/>
          <p:nvPr/>
        </p:nvGrpSpPr>
        <p:grpSpPr>
          <a:xfrm rot="21411753">
            <a:off x="817019" y="1082521"/>
            <a:ext cx="3824191" cy="4740163"/>
            <a:chOff x="395536" y="1793041"/>
            <a:chExt cx="3170093" cy="3929395"/>
          </a:xfrm>
          <a:solidFill>
            <a:schemeClr val="accent1"/>
          </a:solidFill>
        </p:grpSpPr>
        <p:sp>
          <p:nvSpPr>
            <p:cNvPr id="27" name="Freeform 20">
              <a:extLst>
                <a:ext uri="{FF2B5EF4-FFF2-40B4-BE49-F238E27FC236}">
                  <a16:creationId xmlns="" xmlns:a16="http://schemas.microsoft.com/office/drawing/2014/main" id="{8FB72CEA-42BA-44E5-9F74-EC84A2A3DCA4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6A34D61F-D2C9-47A9-8554-8971C06D7ACF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err="1" smtClean="0"/>
              <a:t>Fungsi</a:t>
            </a:r>
            <a:r>
              <a:rPr lang="en-US" sz="4000" dirty="0" smtClean="0"/>
              <a:t> </a:t>
            </a:r>
            <a:r>
              <a:rPr lang="en-US" sz="4000" dirty="0" err="1" smtClean="0"/>
              <a:t>Kebudayaan</a:t>
            </a:r>
            <a:r>
              <a:rPr lang="en-US" sz="4000" dirty="0" smtClean="0"/>
              <a:t> </a:t>
            </a:r>
            <a:r>
              <a:rPr lang="en-US" sz="4000" dirty="0" err="1" smtClean="0"/>
              <a:t>bagi</a:t>
            </a:r>
            <a:r>
              <a:rPr lang="en-US" sz="4000" dirty="0" smtClean="0"/>
              <a:t> </a:t>
            </a:r>
            <a:r>
              <a:rPr lang="en-US" sz="4000" dirty="0" err="1" smtClean="0"/>
              <a:t>Masyarakat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Right Arrow 1">
            <a:extLst>
              <a:ext uri="{FF2B5EF4-FFF2-40B4-BE49-F238E27FC236}">
                <a16:creationId xmlns="" xmlns:a16="http://schemas.microsoft.com/office/drawing/2014/main" id="{695FE61C-530A-4245-BEA8-BF43689F2D7E}"/>
              </a:ext>
            </a:extLst>
          </p:cNvPr>
          <p:cNvSpPr/>
          <p:nvPr/>
        </p:nvSpPr>
        <p:spPr>
          <a:xfrm rot="13800000">
            <a:off x="4455814" y="1928473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5">
            <a:extLst>
              <a:ext uri="{FF2B5EF4-FFF2-40B4-BE49-F238E27FC236}">
                <a16:creationId xmlns="" xmlns:a16="http://schemas.microsoft.com/office/drawing/2014/main" id="{0D8FBCA0-2D22-40AE-952F-75EBAE138420}"/>
              </a:ext>
            </a:extLst>
          </p:cNvPr>
          <p:cNvSpPr/>
          <p:nvPr/>
        </p:nvSpPr>
        <p:spPr>
          <a:xfrm rot="19200000">
            <a:off x="5739793" y="2915069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6">
            <a:extLst>
              <a:ext uri="{FF2B5EF4-FFF2-40B4-BE49-F238E27FC236}">
                <a16:creationId xmlns="" xmlns:a16="http://schemas.microsoft.com/office/drawing/2014/main" id="{D9F5C02F-F1BB-41EA-978A-AF120516D555}"/>
              </a:ext>
            </a:extLst>
          </p:cNvPr>
          <p:cNvSpPr/>
          <p:nvPr/>
        </p:nvSpPr>
        <p:spPr>
          <a:xfrm rot="13800000">
            <a:off x="4455814" y="3711283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8D03E95-FE10-46AB-9203-4A5A8565E597}"/>
              </a:ext>
            </a:extLst>
          </p:cNvPr>
          <p:cNvSpPr txBox="1"/>
          <p:nvPr/>
        </p:nvSpPr>
        <p:spPr>
          <a:xfrm rot="19200000">
            <a:off x="5871119" y="5170351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93CF8C7-20F5-46E8-8C2A-3927B612BCD9}"/>
              </a:ext>
            </a:extLst>
          </p:cNvPr>
          <p:cNvSpPr txBox="1"/>
          <p:nvPr/>
        </p:nvSpPr>
        <p:spPr>
          <a:xfrm>
            <a:off x="8246674" y="2644578"/>
            <a:ext cx="3261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altLang="ko-KR" sz="2400" b="1" dirty="0" smtClean="0">
                <a:solidFill>
                  <a:schemeClr val="accent3"/>
                </a:solidFill>
                <a:cs typeface="Calibri" pitchFamily="34" charset="0"/>
              </a:rPr>
              <a:t>3. </a:t>
            </a:r>
            <a:r>
              <a:rPr lang="en-ID" altLang="ko-KR" sz="2400" b="1" dirty="0" err="1" smtClean="0">
                <a:solidFill>
                  <a:schemeClr val="accent3"/>
                </a:solidFill>
                <a:cs typeface="Calibri" pitchFamily="34" charset="0"/>
              </a:rPr>
              <a:t>Sebagai</a:t>
            </a:r>
            <a:r>
              <a:rPr lang="en-ID" altLang="ko-KR" sz="2400" b="1" dirty="0" smtClean="0">
                <a:solidFill>
                  <a:schemeClr val="accent3"/>
                </a:solidFill>
                <a:cs typeface="Calibri" pitchFamily="34" charset="0"/>
              </a:rPr>
              <a:t> </a:t>
            </a:r>
            <a:r>
              <a:rPr lang="en-ID" altLang="ko-KR" sz="2400" b="1" dirty="0" err="1" smtClean="0">
                <a:solidFill>
                  <a:schemeClr val="accent3"/>
                </a:solidFill>
                <a:cs typeface="Calibri" pitchFamily="34" charset="0"/>
              </a:rPr>
              <a:t>Wadah</a:t>
            </a:r>
            <a:r>
              <a:rPr lang="en-ID" altLang="ko-KR" sz="2400" b="1" dirty="0" smtClean="0">
                <a:solidFill>
                  <a:schemeClr val="accent3"/>
                </a:solidFill>
                <a:cs typeface="Calibri" pitchFamily="34" charset="0"/>
              </a:rPr>
              <a:t> </a:t>
            </a:r>
            <a:r>
              <a:rPr lang="en-ID" altLang="ko-KR" sz="2400" b="1" dirty="0" err="1" smtClean="0">
                <a:solidFill>
                  <a:schemeClr val="accent3"/>
                </a:solidFill>
                <a:cs typeface="Calibri" pitchFamily="34" charset="0"/>
              </a:rPr>
              <a:t>Segenap</a:t>
            </a:r>
            <a:r>
              <a:rPr lang="en-ID" altLang="ko-KR" sz="2400" b="1" dirty="0" smtClean="0">
                <a:solidFill>
                  <a:schemeClr val="accent3"/>
                </a:solidFill>
                <a:cs typeface="Calibri" pitchFamily="34" charset="0"/>
              </a:rPr>
              <a:t>  </a:t>
            </a:r>
            <a:r>
              <a:rPr lang="en-ID" altLang="ko-KR" sz="2400" b="1" dirty="0" err="1" smtClean="0">
                <a:solidFill>
                  <a:schemeClr val="accent3"/>
                </a:solidFill>
                <a:cs typeface="Calibri" pitchFamily="34" charset="0"/>
              </a:rPr>
              <a:t>Perasaan</a:t>
            </a:r>
            <a:r>
              <a:rPr lang="en-ID" altLang="ko-KR" sz="2400" b="1" dirty="0" smtClean="0">
                <a:solidFill>
                  <a:schemeClr val="accent3"/>
                </a:solidFill>
                <a:cs typeface="Calibri" pitchFamily="34" charset="0"/>
              </a:rPr>
              <a:t> </a:t>
            </a:r>
            <a:r>
              <a:rPr lang="en-ID" altLang="ko-KR" sz="2400" b="1" dirty="0" err="1" smtClean="0">
                <a:solidFill>
                  <a:schemeClr val="accent3"/>
                </a:solidFill>
                <a:cs typeface="Calibri" pitchFamily="34" charset="0"/>
              </a:rPr>
              <a:t>Manusia</a:t>
            </a:r>
            <a:r>
              <a:rPr lang="en-ID" altLang="ko-KR" sz="2400" b="1" dirty="0" smtClean="0">
                <a:solidFill>
                  <a:schemeClr val="accent3"/>
                </a:solidFill>
                <a:cs typeface="Calibri" pitchFamily="34" charset="0"/>
              </a:rPr>
              <a:t> </a:t>
            </a:r>
            <a:endParaRPr lang="ko-KR" altLang="en-US" sz="2400" b="1" dirty="0">
              <a:solidFill>
                <a:schemeClr val="accent3"/>
              </a:solidFill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E0F73E7-6921-41D7-819A-ED4A92AEFD5D}"/>
              </a:ext>
            </a:extLst>
          </p:cNvPr>
          <p:cNvSpPr txBox="1"/>
          <p:nvPr/>
        </p:nvSpPr>
        <p:spPr>
          <a:xfrm>
            <a:off x="685052" y="1668590"/>
            <a:ext cx="3254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altLang="ko-KR" sz="2400" b="1" dirty="0" smtClean="0">
                <a:solidFill>
                  <a:schemeClr val="accent4"/>
                </a:solidFill>
                <a:cs typeface="Calibri" pitchFamily="34" charset="0"/>
              </a:rPr>
              <a:t>1. </a:t>
            </a:r>
            <a:r>
              <a:rPr lang="nl-NL" sz="2400" b="1" dirty="0" smtClean="0">
                <a:solidFill>
                  <a:schemeClr val="accent4"/>
                </a:solidFill>
              </a:rPr>
              <a:t>Untuk Melindungi Diri Terhadap Alam</a:t>
            </a:r>
            <a:endParaRPr lang="ko-KR" altLang="en-US" sz="2400" b="1" dirty="0">
              <a:solidFill>
                <a:schemeClr val="accent4"/>
              </a:solidFill>
              <a:cs typeface="Calibri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2F0D62C-CB83-4B87-9DAB-8A6C7E7A4E46}"/>
              </a:ext>
            </a:extLst>
          </p:cNvPr>
          <p:cNvSpPr txBox="1"/>
          <p:nvPr/>
        </p:nvSpPr>
        <p:spPr>
          <a:xfrm>
            <a:off x="312234" y="3461356"/>
            <a:ext cx="3627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chemeClr val="accent2"/>
                </a:solidFill>
                <a:cs typeface="Calibri" pitchFamily="34" charset="0"/>
              </a:rPr>
              <a:t>2, </a:t>
            </a:r>
            <a:r>
              <a:rPr lang="en-US" altLang="ko-KR" sz="2400" b="1" dirty="0" err="1" smtClean="0">
                <a:solidFill>
                  <a:schemeClr val="accent2"/>
                </a:solidFill>
                <a:cs typeface="Calibri" pitchFamily="34" charset="0"/>
              </a:rPr>
              <a:t>Mengatur</a:t>
            </a:r>
            <a:r>
              <a:rPr lang="en-US" altLang="ko-KR" sz="2400" b="1" dirty="0" smtClean="0">
                <a:solidFill>
                  <a:schemeClr val="accent2"/>
                </a:solidFill>
                <a:cs typeface="Calibri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accent2"/>
                </a:solidFill>
                <a:cs typeface="Calibri" pitchFamily="34" charset="0"/>
              </a:rPr>
              <a:t>Hubungan</a:t>
            </a:r>
            <a:r>
              <a:rPr lang="en-US" altLang="ko-KR" sz="2400" b="1" dirty="0" smtClean="0">
                <a:solidFill>
                  <a:schemeClr val="accent2"/>
                </a:solidFill>
                <a:cs typeface="Calibri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accent2"/>
                </a:solidFill>
                <a:cs typeface="Calibri" pitchFamily="34" charset="0"/>
              </a:rPr>
              <a:t>Antar</a:t>
            </a:r>
            <a:r>
              <a:rPr lang="en-US" altLang="ko-KR" sz="2400" b="1" dirty="0" smtClean="0">
                <a:solidFill>
                  <a:schemeClr val="accent2"/>
                </a:solidFill>
                <a:cs typeface="Calibri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accent2"/>
                </a:solidFill>
                <a:cs typeface="Calibri" pitchFamily="34" charset="0"/>
              </a:rPr>
              <a:t>Manusia</a:t>
            </a:r>
            <a:endParaRPr lang="ko-KR" altLang="en-US" sz="2400" b="1" dirty="0"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24" name="Rounded Rectangle 32">
            <a:extLst>
              <a:ext uri="{FF2B5EF4-FFF2-40B4-BE49-F238E27FC236}">
                <a16:creationId xmlns="" xmlns:a16="http://schemas.microsoft.com/office/drawing/2014/main" id="{8A17A15E-2B37-4677-80C0-7EEBADE10B83}"/>
              </a:ext>
            </a:extLst>
          </p:cNvPr>
          <p:cNvSpPr/>
          <p:nvPr/>
        </p:nvSpPr>
        <p:spPr>
          <a:xfrm>
            <a:off x="4208399" y="3728390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="" xmlns:a16="http://schemas.microsoft.com/office/drawing/2014/main" id="{ADC39400-C398-47B7-AEB3-FEE610680808}"/>
              </a:ext>
            </a:extLst>
          </p:cNvPr>
          <p:cNvSpPr>
            <a:spLocks noChangeAspect="1"/>
          </p:cNvSpPr>
          <p:nvPr/>
        </p:nvSpPr>
        <p:spPr>
          <a:xfrm rot="9900000">
            <a:off x="7665419" y="304040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Donut 24">
            <a:extLst>
              <a:ext uri="{FF2B5EF4-FFF2-40B4-BE49-F238E27FC236}">
                <a16:creationId xmlns="" xmlns:a16="http://schemas.microsoft.com/office/drawing/2014/main" id="{19E0C1FB-7720-459E-B555-DDDB533C80D7}"/>
              </a:ext>
            </a:extLst>
          </p:cNvPr>
          <p:cNvSpPr/>
          <p:nvPr/>
        </p:nvSpPr>
        <p:spPr>
          <a:xfrm>
            <a:off x="4173938" y="1925022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Flowchart: Extract 26"/>
          <p:cNvSpPr/>
          <p:nvPr/>
        </p:nvSpPr>
        <p:spPr>
          <a:xfrm>
            <a:off x="9879980" y="5174166"/>
            <a:ext cx="2312020" cy="1683834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Extract 27"/>
          <p:cNvSpPr/>
          <p:nvPr/>
        </p:nvSpPr>
        <p:spPr>
          <a:xfrm>
            <a:off x="8649628" y="5664820"/>
            <a:ext cx="1609493" cy="119318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Extract 28"/>
          <p:cNvSpPr/>
          <p:nvPr/>
        </p:nvSpPr>
        <p:spPr>
          <a:xfrm>
            <a:off x="7508486" y="6021659"/>
            <a:ext cx="1211767" cy="836341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b="1" dirty="0" err="1" smtClean="0"/>
              <a:t>Perubahan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Lingkungan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Dampaknya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Terhadap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Manusia</a:t>
            </a:r>
            <a:endParaRPr lang="en-US" sz="28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0C8AEF1-2F5B-48EA-8410-18B745C42C1E}"/>
              </a:ext>
            </a:extLst>
          </p:cNvPr>
          <p:cNvGrpSpPr/>
          <p:nvPr/>
        </p:nvGrpSpPr>
        <p:grpSpPr>
          <a:xfrm>
            <a:off x="923926" y="1979653"/>
            <a:ext cx="10370282" cy="747393"/>
            <a:chOff x="446336" y="1815481"/>
            <a:chExt cx="8277460" cy="747393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E026064-21EC-49DE-8736-E3809985ABCB}"/>
                </a:ext>
              </a:extLst>
            </p:cNvPr>
            <p:cNvSpPr/>
            <p:nvPr/>
          </p:nvSpPr>
          <p:spPr>
            <a:xfrm>
              <a:off x="6491548" y="2104806"/>
              <a:ext cx="2232248" cy="432048"/>
            </a:xfrm>
            <a:prstGeom prst="rect">
              <a:avLst/>
            </a:prstGeom>
            <a:gradFill>
              <a:gsLst>
                <a:gs pos="78000">
                  <a:schemeClr val="accent4"/>
                </a:gs>
                <a:gs pos="100000">
                  <a:schemeClr val="accent4">
                    <a:lumMod val="80000"/>
                  </a:schemeClr>
                </a:gs>
              </a:gsLst>
              <a:lin ang="10800000" scaled="1"/>
            </a:gra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Freeform 39">
              <a:extLst>
                <a:ext uri="{FF2B5EF4-FFF2-40B4-BE49-F238E27FC236}">
                  <a16:creationId xmlns="" xmlns:a16="http://schemas.microsoft.com/office/drawing/2014/main" id="{FACE2043-F68F-48F1-9700-84C47583BB31}"/>
                </a:ext>
              </a:extLst>
            </p:cNvPr>
            <p:cNvSpPr/>
            <p:nvPr/>
          </p:nvSpPr>
          <p:spPr>
            <a:xfrm>
              <a:off x="6493036" y="1815481"/>
              <a:ext cx="216024" cy="721373"/>
            </a:xfrm>
            <a:custGeom>
              <a:avLst/>
              <a:gdLst/>
              <a:ahLst/>
              <a:cxnLst/>
              <a:rect l="l" t="t" r="r" b="b"/>
              <a:pathLst>
                <a:path w="216024" h="721373">
                  <a:moveTo>
                    <a:pt x="208632" y="0"/>
                  </a:moveTo>
                  <a:lnTo>
                    <a:pt x="216024" y="0"/>
                  </a:lnTo>
                  <a:lnTo>
                    <a:pt x="216024" y="420807"/>
                  </a:lnTo>
                  <a:lnTo>
                    <a:pt x="5432" y="717550"/>
                  </a:lnTo>
                  <a:lnTo>
                    <a:pt x="0" y="721373"/>
                  </a:lnTo>
                  <a:lnTo>
                    <a:pt x="0" y="311118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AA2F3E86-D72B-4FC3-A7E6-C09C5FBEDAB4}"/>
                </a:ext>
              </a:extLst>
            </p:cNvPr>
            <p:cNvSpPr/>
            <p:nvPr/>
          </p:nvSpPr>
          <p:spPr>
            <a:xfrm>
              <a:off x="4476812" y="1815481"/>
              <a:ext cx="2232248" cy="432048"/>
            </a:xfrm>
            <a:prstGeom prst="rect">
              <a:avLst/>
            </a:prstGeom>
            <a:gradFill>
              <a:gsLst>
                <a:gs pos="78000">
                  <a:schemeClr val="accent3"/>
                </a:gs>
                <a:gs pos="100000">
                  <a:schemeClr val="accent3">
                    <a:lumMod val="80000"/>
                  </a:schemeClr>
                </a:gs>
              </a:gsLst>
              <a:lin ang="10800000" scaled="1"/>
            </a:gra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Freeform 37">
              <a:extLst>
                <a:ext uri="{FF2B5EF4-FFF2-40B4-BE49-F238E27FC236}">
                  <a16:creationId xmlns="" xmlns:a16="http://schemas.microsoft.com/office/drawing/2014/main" id="{F0B3E7CE-DB7E-488A-A414-321E4D778B70}"/>
                </a:ext>
              </a:extLst>
            </p:cNvPr>
            <p:cNvSpPr/>
            <p:nvPr/>
          </p:nvSpPr>
          <p:spPr>
            <a:xfrm flipH="1">
              <a:off x="4476812" y="1833143"/>
              <a:ext cx="216024" cy="721373"/>
            </a:xfrm>
            <a:custGeom>
              <a:avLst/>
              <a:gdLst/>
              <a:ahLst/>
              <a:cxnLst/>
              <a:rect l="l" t="t" r="r" b="b"/>
              <a:pathLst>
                <a:path w="216024" h="721373">
                  <a:moveTo>
                    <a:pt x="208632" y="0"/>
                  </a:moveTo>
                  <a:lnTo>
                    <a:pt x="216024" y="0"/>
                  </a:lnTo>
                  <a:lnTo>
                    <a:pt x="216024" y="420807"/>
                  </a:lnTo>
                  <a:lnTo>
                    <a:pt x="5432" y="717550"/>
                  </a:lnTo>
                  <a:lnTo>
                    <a:pt x="0" y="721373"/>
                  </a:lnTo>
                  <a:lnTo>
                    <a:pt x="0" y="31111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2E29A383-0BE0-47CE-A390-484A48D4CB5D}"/>
                </a:ext>
              </a:extLst>
            </p:cNvPr>
            <p:cNvSpPr/>
            <p:nvPr/>
          </p:nvSpPr>
          <p:spPr>
            <a:xfrm>
              <a:off x="2462560" y="2130614"/>
              <a:ext cx="2232248" cy="432048"/>
            </a:xfrm>
            <a:prstGeom prst="rect">
              <a:avLst/>
            </a:prstGeom>
            <a:gradFill>
              <a:gsLst>
                <a:gs pos="78000">
                  <a:schemeClr val="accent2"/>
                </a:gs>
                <a:gs pos="100000">
                  <a:schemeClr val="accent2">
                    <a:lumMod val="80000"/>
                  </a:schemeClr>
                </a:gs>
              </a:gsLst>
              <a:lin ang="10800000" scaled="1"/>
            </a:gra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Freeform 8">
              <a:extLst>
                <a:ext uri="{FF2B5EF4-FFF2-40B4-BE49-F238E27FC236}">
                  <a16:creationId xmlns="" xmlns:a16="http://schemas.microsoft.com/office/drawing/2014/main" id="{EA6A1170-17DF-48CC-BAB6-97BAA406A37B}"/>
                </a:ext>
              </a:extLst>
            </p:cNvPr>
            <p:cNvSpPr/>
            <p:nvPr/>
          </p:nvSpPr>
          <p:spPr>
            <a:xfrm>
              <a:off x="2462560" y="1841501"/>
              <a:ext cx="216024" cy="721373"/>
            </a:xfrm>
            <a:custGeom>
              <a:avLst/>
              <a:gdLst/>
              <a:ahLst/>
              <a:cxnLst/>
              <a:rect l="l" t="t" r="r" b="b"/>
              <a:pathLst>
                <a:path w="216024" h="721373">
                  <a:moveTo>
                    <a:pt x="208632" y="0"/>
                  </a:moveTo>
                  <a:lnTo>
                    <a:pt x="216024" y="0"/>
                  </a:lnTo>
                  <a:lnTo>
                    <a:pt x="216024" y="420807"/>
                  </a:lnTo>
                  <a:lnTo>
                    <a:pt x="5432" y="717550"/>
                  </a:lnTo>
                  <a:lnTo>
                    <a:pt x="0" y="721373"/>
                  </a:lnTo>
                  <a:lnTo>
                    <a:pt x="0" y="31111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660A92E0-9C19-4BE5-8B64-8A303E7421D6}"/>
                </a:ext>
              </a:extLst>
            </p:cNvPr>
            <p:cNvSpPr/>
            <p:nvPr/>
          </p:nvSpPr>
          <p:spPr>
            <a:xfrm>
              <a:off x="446336" y="1840756"/>
              <a:ext cx="2232248" cy="432048"/>
            </a:xfrm>
            <a:prstGeom prst="rect">
              <a:avLst/>
            </a:prstGeom>
            <a:solidFill>
              <a:schemeClr val="accent1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9FBDDA6-8DC3-41AB-A239-86084F05F36E}"/>
              </a:ext>
            </a:extLst>
          </p:cNvPr>
          <p:cNvSpPr txBox="1"/>
          <p:nvPr/>
        </p:nvSpPr>
        <p:spPr>
          <a:xfrm>
            <a:off x="3994982" y="2363954"/>
            <a:ext cx="1844872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Pertama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7B9C54-E69A-4085-9528-3102003D19F4}"/>
              </a:ext>
            </a:extLst>
          </p:cNvPr>
          <p:cNvSpPr txBox="1"/>
          <p:nvPr/>
        </p:nvSpPr>
        <p:spPr>
          <a:xfrm>
            <a:off x="9107887" y="2334264"/>
            <a:ext cx="1844872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ID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Ketiga</a:t>
            </a:r>
            <a:r>
              <a:rPr lang="en-ID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B376638-610A-4E4D-A990-CCFE93E771D7}"/>
              </a:ext>
            </a:extLst>
          </p:cNvPr>
          <p:cNvSpPr txBox="1"/>
          <p:nvPr/>
        </p:nvSpPr>
        <p:spPr>
          <a:xfrm>
            <a:off x="6551434" y="2037460"/>
            <a:ext cx="1844872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ID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Kedua</a:t>
            </a:r>
            <a:r>
              <a:rPr lang="en-ID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ECB968C-3EBB-4322-B111-9B24C3D64A65}"/>
              </a:ext>
            </a:extLst>
          </p:cNvPr>
          <p:cNvSpPr txBox="1"/>
          <p:nvPr/>
        </p:nvSpPr>
        <p:spPr>
          <a:xfrm>
            <a:off x="3909306" y="3746926"/>
            <a:ext cx="2016224" cy="255454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sz="1600" dirty="0" err="1" smtClean="0"/>
              <a:t>kegiatan</a:t>
            </a:r>
            <a:r>
              <a:rPr lang="en-US" sz="1600" dirty="0" smtClean="0"/>
              <a:t> </a:t>
            </a:r>
            <a:r>
              <a:rPr lang="en-US" sz="1600" dirty="0" err="1" smtClean="0"/>
              <a:t>manusia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menyebabkan</a:t>
            </a:r>
            <a:r>
              <a:rPr lang="en-US" sz="1600" dirty="0" smtClean="0"/>
              <a:t> </a:t>
            </a:r>
            <a:r>
              <a:rPr lang="en-US" sz="1600" dirty="0" err="1" smtClean="0"/>
              <a:t>penurunan</a:t>
            </a:r>
            <a:r>
              <a:rPr lang="en-US" sz="1600" dirty="0" smtClean="0"/>
              <a:t> </a:t>
            </a:r>
            <a:r>
              <a:rPr lang="en-US" sz="1600" dirty="0" err="1" smtClean="0"/>
              <a:t>jumlah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kualitas</a:t>
            </a:r>
            <a:r>
              <a:rPr lang="en-US" sz="1600" dirty="0" smtClean="0"/>
              <a:t> </a:t>
            </a:r>
            <a:r>
              <a:rPr lang="en-US" sz="1600" dirty="0" err="1" smtClean="0"/>
              <a:t>sumber</a:t>
            </a:r>
            <a:r>
              <a:rPr lang="en-US" sz="1600" dirty="0" smtClean="0"/>
              <a:t> </a:t>
            </a:r>
            <a:r>
              <a:rPr lang="en-US" sz="1600" dirty="0" err="1" smtClean="0"/>
              <a:t>daya</a:t>
            </a:r>
            <a:r>
              <a:rPr lang="en-US" sz="1600" dirty="0" smtClean="0"/>
              <a:t>, </a:t>
            </a:r>
            <a:r>
              <a:rPr lang="en-US" sz="1600" dirty="0" err="1" smtClean="0"/>
              <a:t>terutama</a:t>
            </a:r>
            <a:r>
              <a:rPr lang="en-US" sz="1600" dirty="0" smtClean="0"/>
              <a:t> </a:t>
            </a:r>
            <a:r>
              <a:rPr lang="en-US" sz="1600" dirty="0" err="1" smtClean="0"/>
              <a:t>jika</a:t>
            </a:r>
            <a:r>
              <a:rPr lang="en-US" sz="1600" dirty="0" smtClean="0"/>
              <a:t> </a:t>
            </a:r>
            <a:r>
              <a:rPr lang="en-US" sz="1600" dirty="0" err="1" smtClean="0"/>
              <a:t>sumber</a:t>
            </a:r>
            <a:r>
              <a:rPr lang="en-US" sz="1600" dirty="0" smtClean="0"/>
              <a:t> </a:t>
            </a:r>
            <a:r>
              <a:rPr lang="en-US" sz="1600" dirty="0" err="1" smtClean="0"/>
              <a:t>daya</a:t>
            </a:r>
            <a:r>
              <a:rPr lang="en-US" sz="1600" dirty="0" smtClean="0"/>
              <a:t> </a:t>
            </a:r>
            <a:r>
              <a:rPr lang="en-US" sz="1600" dirty="0" err="1" smtClean="0"/>
              <a:t>dieksploitasi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tingkat</a:t>
            </a:r>
            <a:r>
              <a:rPr lang="en-US" sz="1600" dirty="0" smtClean="0"/>
              <a:t> </a:t>
            </a:r>
            <a:r>
              <a:rPr lang="en-US" sz="1600" dirty="0" err="1" smtClean="0"/>
              <a:t>kecepatan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melebihi</a:t>
            </a:r>
            <a:r>
              <a:rPr lang="en-US" sz="1600" dirty="0" smtClean="0"/>
              <a:t> </a:t>
            </a:r>
            <a:r>
              <a:rPr lang="en-US" sz="1600" dirty="0" err="1" smtClean="0"/>
              <a:t>daya</a:t>
            </a:r>
            <a:r>
              <a:rPr lang="en-US" sz="1600" dirty="0" smtClean="0"/>
              <a:t> </a:t>
            </a:r>
            <a:r>
              <a:rPr lang="en-US" sz="1600" dirty="0" err="1" smtClean="0"/>
              <a:t>pulihnya</a:t>
            </a:r>
            <a:r>
              <a:rPr lang="en-US" sz="1600" dirty="0" smtClean="0"/>
              <a:t>.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0DFF71B-AFFB-4CEF-8CEB-15DB894E1BCD}"/>
              </a:ext>
            </a:extLst>
          </p:cNvPr>
          <p:cNvSpPr txBox="1"/>
          <p:nvPr/>
        </p:nvSpPr>
        <p:spPr>
          <a:xfrm>
            <a:off x="6465758" y="3746926"/>
            <a:ext cx="2016224" cy="156966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sz="1600" dirty="0" err="1" smtClean="0"/>
              <a:t>penurunan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kelangkaan</a:t>
            </a:r>
            <a:r>
              <a:rPr lang="en-US" sz="1600" dirty="0" smtClean="0"/>
              <a:t> </a:t>
            </a:r>
            <a:r>
              <a:rPr lang="en-US" sz="1600" dirty="0" err="1" smtClean="0"/>
              <a:t>sumberdaya</a:t>
            </a:r>
            <a:r>
              <a:rPr lang="en-US" sz="1600" dirty="0" smtClean="0"/>
              <a:t> </a:t>
            </a:r>
            <a:r>
              <a:rPr lang="en-US" sz="1600" dirty="0" err="1" smtClean="0"/>
              <a:t>disebabkan</a:t>
            </a:r>
            <a:r>
              <a:rPr lang="en-US" sz="1600" dirty="0" smtClean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</a:t>
            </a:r>
            <a:r>
              <a:rPr lang="en-US" sz="1600" dirty="0" err="1" smtClean="0"/>
              <a:t>pertumbuhan</a:t>
            </a:r>
            <a:r>
              <a:rPr lang="en-US" sz="1600" dirty="0" smtClean="0"/>
              <a:t> </a:t>
            </a:r>
            <a:r>
              <a:rPr lang="en-US" sz="1600" dirty="0" err="1" smtClean="0"/>
              <a:t>penduduk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4274CD1-5B25-4B59-9CBC-46A22FC27AF5}"/>
              </a:ext>
            </a:extLst>
          </p:cNvPr>
          <p:cNvSpPr txBox="1"/>
          <p:nvPr/>
        </p:nvSpPr>
        <p:spPr>
          <a:xfrm>
            <a:off x="9022211" y="3746926"/>
            <a:ext cx="2016224" cy="1815882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sz="1600" dirty="0" err="1" smtClean="0"/>
              <a:t>akses</a:t>
            </a:r>
            <a:r>
              <a:rPr lang="en-US" sz="1600" dirty="0" smtClean="0"/>
              <a:t> </a:t>
            </a:r>
            <a:r>
              <a:rPr lang="en-US" sz="1600" dirty="0" err="1" smtClean="0"/>
              <a:t>terhadap</a:t>
            </a:r>
            <a:r>
              <a:rPr lang="en-US" sz="1600" dirty="0" smtClean="0"/>
              <a:t> </a:t>
            </a:r>
            <a:r>
              <a:rPr lang="en-US" sz="1600" dirty="0" err="1" smtClean="0"/>
              <a:t>lingkungan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sumberdaya</a:t>
            </a:r>
            <a:r>
              <a:rPr lang="en-US" sz="1600" dirty="0" smtClean="0"/>
              <a:t> </a:t>
            </a:r>
            <a:r>
              <a:rPr lang="en-US" sz="1600" dirty="0" err="1" smtClean="0"/>
              <a:t>alam</a:t>
            </a:r>
            <a:r>
              <a:rPr lang="en-US" sz="1600" dirty="0" smtClean="0"/>
              <a:t> yang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seimbang</a:t>
            </a:r>
            <a:r>
              <a:rPr lang="en-US" sz="1600" dirty="0" smtClean="0"/>
              <a:t> </a:t>
            </a:r>
            <a:r>
              <a:rPr lang="en-US" sz="1600" dirty="0" err="1" smtClean="0"/>
              <a:t>juga</a:t>
            </a:r>
            <a:r>
              <a:rPr lang="en-US" sz="1600" dirty="0" smtClean="0"/>
              <a:t>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 smtClean="0"/>
              <a:t>menyebabkan</a:t>
            </a:r>
            <a:r>
              <a:rPr lang="en-US" sz="1600" dirty="0" smtClean="0"/>
              <a:t> </a:t>
            </a:r>
            <a:r>
              <a:rPr lang="en-US" sz="1600" dirty="0" err="1" smtClean="0"/>
              <a:t>berbagai</a:t>
            </a:r>
            <a:r>
              <a:rPr lang="en-US" sz="1600" dirty="0" smtClean="0"/>
              <a:t> </a:t>
            </a:r>
            <a:r>
              <a:rPr lang="en-US" sz="1600" dirty="0" err="1" smtClean="0"/>
              <a:t>persoalan</a:t>
            </a:r>
            <a:r>
              <a:rPr lang="en-US" sz="1600" dirty="0" smtClean="0"/>
              <a:t>.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Rectangle 36">
            <a:extLst>
              <a:ext uri="{FF2B5EF4-FFF2-40B4-BE49-F238E27FC236}">
                <a16:creationId xmlns="" xmlns:a16="http://schemas.microsoft.com/office/drawing/2014/main" id="{544DB5AE-5DD5-4FF2-8AD2-2136E182C397}"/>
              </a:ext>
            </a:extLst>
          </p:cNvPr>
          <p:cNvSpPr/>
          <p:nvPr/>
        </p:nvSpPr>
        <p:spPr>
          <a:xfrm>
            <a:off x="7205210" y="3110678"/>
            <a:ext cx="537322" cy="449158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7">
            <a:extLst>
              <a:ext uri="{FF2B5EF4-FFF2-40B4-BE49-F238E27FC236}">
                <a16:creationId xmlns="" xmlns:a16="http://schemas.microsoft.com/office/drawing/2014/main" id="{6625985F-B23B-4912-AB51-1B6FF790EF32}"/>
              </a:ext>
            </a:extLst>
          </p:cNvPr>
          <p:cNvSpPr/>
          <p:nvPr/>
        </p:nvSpPr>
        <p:spPr>
          <a:xfrm>
            <a:off x="9787325" y="3125554"/>
            <a:ext cx="485996" cy="41940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36">
            <a:extLst>
              <a:ext uri="{FF2B5EF4-FFF2-40B4-BE49-F238E27FC236}">
                <a16:creationId xmlns="" xmlns:a16="http://schemas.microsoft.com/office/drawing/2014/main" id="{B1FB9B22-3FA7-43E6-B025-F067F093D2D4}"/>
              </a:ext>
            </a:extLst>
          </p:cNvPr>
          <p:cNvSpPr>
            <a:spLocks noChangeAspect="1"/>
          </p:cNvSpPr>
          <p:nvPr/>
        </p:nvSpPr>
        <p:spPr>
          <a:xfrm>
            <a:off x="4644184" y="3119234"/>
            <a:ext cx="546471" cy="43204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30"/>
          <p:cNvSpPr/>
          <p:nvPr/>
        </p:nvSpPr>
        <p:spPr>
          <a:xfrm>
            <a:off x="375068" y="1995398"/>
            <a:ext cx="3014904" cy="4154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Homer-Dixon, </a:t>
            </a:r>
            <a:r>
              <a:rPr lang="en-US" sz="2400" dirty="0" err="1" smtClean="0"/>
              <a:t>dkk</a:t>
            </a:r>
            <a:r>
              <a:rPr lang="en-US" sz="2400" dirty="0" smtClean="0"/>
              <a:t> (Bruce Mitchell, 2003:9- 13)</a:t>
            </a:r>
          </a:p>
          <a:p>
            <a:r>
              <a:rPr lang="en-ID" sz="2400" dirty="0" err="1" smtClean="0"/>
              <a:t>Mengatakan</a:t>
            </a:r>
            <a:r>
              <a:rPr lang="en-ID" sz="2400" dirty="0" smtClean="0"/>
              <a:t> </a:t>
            </a:r>
            <a:r>
              <a:rPr lang="en-ID" sz="2400" dirty="0" err="1" smtClean="0"/>
              <a:t>bahwa</a:t>
            </a:r>
            <a:r>
              <a:rPr lang="en-ID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kerusakan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kelangkaan</a:t>
            </a:r>
            <a:r>
              <a:rPr lang="en-US" sz="2400" dirty="0" smtClean="0"/>
              <a:t> </a:t>
            </a:r>
            <a:r>
              <a:rPr lang="en-US" sz="2400" dirty="0" err="1" smtClean="0"/>
              <a:t>sumberdaya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tiga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. </a:t>
            </a:r>
            <a:endParaRPr lang="en-ID" sz="2400" dirty="0" smtClean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8B83590-CF54-4F55-959C-4A85846957F9}"/>
              </a:ext>
            </a:extLst>
          </p:cNvPr>
          <p:cNvSpPr txBox="1"/>
          <p:nvPr/>
        </p:nvSpPr>
        <p:spPr>
          <a:xfrm>
            <a:off x="7627434" y="2057193"/>
            <a:ext cx="4081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pelestarian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Undang</a:t>
            </a:r>
            <a:r>
              <a:rPr lang="en-US" dirty="0" smtClean="0"/>
              <a:t> - </a:t>
            </a:r>
            <a:r>
              <a:rPr lang="en-US" dirty="0" err="1" smtClean="0"/>
              <a:t>undang</a:t>
            </a:r>
            <a:r>
              <a:rPr lang="en-US" dirty="0" smtClean="0"/>
              <a:t> No.23 </a:t>
            </a:r>
            <a:r>
              <a:rPr lang="en-US" dirty="0" err="1" smtClean="0"/>
              <a:t>tahun</a:t>
            </a:r>
            <a:r>
              <a:rPr lang="en-US" dirty="0" smtClean="0"/>
              <a:t> 1997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(PLH)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sukarela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yang </a:t>
            </a:r>
            <a:r>
              <a:rPr lang="en-US" dirty="0" err="1" smtClean="0"/>
              <a:t>peduli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pelestarian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. 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9CBCA41-B47B-4990-8A22-71A80867A0A9}"/>
              </a:ext>
            </a:extLst>
          </p:cNvPr>
          <p:cNvSpPr txBox="1"/>
          <p:nvPr/>
        </p:nvSpPr>
        <p:spPr>
          <a:xfrm>
            <a:off x="6464839" y="575665"/>
            <a:ext cx="4975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Pengelolaan</a:t>
            </a:r>
            <a:r>
              <a:rPr lang="en-US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r"/>
            <a:r>
              <a:rPr lang="en-ID" altLang="ko-KR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Lingkungan</a:t>
            </a: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B25F820-6190-4E22-BF9E-E7D3161FF4B0}"/>
              </a:ext>
            </a:extLst>
          </p:cNvPr>
          <p:cNvGrpSpPr/>
          <p:nvPr/>
        </p:nvGrpSpPr>
        <p:grpSpPr>
          <a:xfrm>
            <a:off x="397611" y="1919297"/>
            <a:ext cx="5702157" cy="4976643"/>
            <a:chOff x="397611" y="1919297"/>
            <a:chExt cx="5702157" cy="4976643"/>
          </a:xfrm>
        </p:grpSpPr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D1A6287-45C6-47F3-9941-4FD7D1B4CA80}"/>
                </a:ext>
              </a:extLst>
            </p:cNvPr>
            <p:cNvSpPr/>
            <p:nvPr/>
          </p:nvSpPr>
          <p:spPr>
            <a:xfrm>
              <a:off x="2578425" y="3815455"/>
              <a:ext cx="1775467" cy="3057953"/>
            </a:xfrm>
            <a:custGeom>
              <a:avLst/>
              <a:gdLst>
                <a:gd name="connsiteX0" fmla="*/ 915170 w 1089115"/>
                <a:gd name="connsiteY0" fmla="*/ 763556 h 1402529"/>
                <a:gd name="connsiteX1" fmla="*/ 803125 w 1089115"/>
                <a:gd name="connsiteY1" fmla="*/ 377665 h 1402529"/>
                <a:gd name="connsiteX2" fmla="*/ 801949 w 1089115"/>
                <a:gd name="connsiteY2" fmla="*/ 364344 h 1402529"/>
                <a:gd name="connsiteX3" fmla="*/ 801949 w 1089115"/>
                <a:gd name="connsiteY3" fmla="*/ 209204 h 1402529"/>
                <a:gd name="connsiteX4" fmla="*/ 802733 w 1089115"/>
                <a:gd name="connsiteY4" fmla="*/ 99117 h 1402529"/>
                <a:gd name="connsiteX5" fmla="*/ 805083 w 1089115"/>
                <a:gd name="connsiteY5" fmla="*/ 63075 h 1402529"/>
                <a:gd name="connsiteX6" fmla="*/ 800774 w 1089115"/>
                <a:gd name="connsiteY6" fmla="*/ 46620 h 1402529"/>
                <a:gd name="connsiteX7" fmla="*/ 766690 w 1089115"/>
                <a:gd name="connsiteY7" fmla="*/ 14104 h 1402529"/>
                <a:gd name="connsiteX8" fmla="*/ 757680 w 1089115"/>
                <a:gd name="connsiteY8" fmla="*/ 24290 h 1402529"/>
                <a:gd name="connsiteX9" fmla="*/ 752195 w 1089115"/>
                <a:gd name="connsiteY9" fmla="*/ 50930 h 1402529"/>
                <a:gd name="connsiteX10" fmla="*/ 716936 w 1089115"/>
                <a:gd name="connsiteY10" fmla="*/ 101860 h 1402529"/>
                <a:gd name="connsiteX11" fmla="*/ 583343 w 1089115"/>
                <a:gd name="connsiteY11" fmla="*/ 184523 h 1402529"/>
                <a:gd name="connsiteX12" fmla="*/ 574332 w 1089115"/>
                <a:gd name="connsiteY12" fmla="*/ 191183 h 1402529"/>
                <a:gd name="connsiteX13" fmla="*/ 555135 w 1089115"/>
                <a:gd name="connsiteY13" fmla="*/ 205678 h 1402529"/>
                <a:gd name="connsiteX14" fmla="*/ 521052 w 1089115"/>
                <a:gd name="connsiteY14" fmla="*/ 208812 h 1402529"/>
                <a:gd name="connsiteX15" fmla="*/ 515567 w 1089115"/>
                <a:gd name="connsiteY15" fmla="*/ 202152 h 1402529"/>
                <a:gd name="connsiteX16" fmla="*/ 487751 w 1089115"/>
                <a:gd name="connsiteY16" fmla="*/ 189224 h 1402529"/>
                <a:gd name="connsiteX17" fmla="*/ 467379 w 1089115"/>
                <a:gd name="connsiteY17" fmla="*/ 179822 h 1402529"/>
                <a:gd name="connsiteX18" fmla="*/ 404305 w 1089115"/>
                <a:gd name="connsiteY18" fmla="*/ 147697 h 1402529"/>
                <a:gd name="connsiteX19" fmla="*/ 400779 w 1089115"/>
                <a:gd name="connsiteY19" fmla="*/ 146130 h 1402529"/>
                <a:gd name="connsiteX20" fmla="*/ 389418 w 1089115"/>
                <a:gd name="connsiteY20" fmla="*/ 139469 h 1402529"/>
                <a:gd name="connsiteX21" fmla="*/ 237803 w 1089115"/>
                <a:gd name="connsiteY21" fmla="*/ 64250 h 1402529"/>
                <a:gd name="connsiteX22" fmla="*/ 181780 w 1089115"/>
                <a:gd name="connsiteY22" fmla="*/ 36435 h 1402529"/>
                <a:gd name="connsiteX23" fmla="*/ 167285 w 1089115"/>
                <a:gd name="connsiteY23" fmla="*/ 18021 h 1402529"/>
                <a:gd name="connsiteX24" fmla="*/ 159450 w 1089115"/>
                <a:gd name="connsiteY24" fmla="*/ 0 h 1402529"/>
                <a:gd name="connsiteX25" fmla="*/ 138294 w 1089115"/>
                <a:gd name="connsiteY25" fmla="*/ 24681 h 1402529"/>
                <a:gd name="connsiteX26" fmla="*/ 129283 w 1089115"/>
                <a:gd name="connsiteY26" fmla="*/ 81880 h 1402529"/>
                <a:gd name="connsiteX27" fmla="*/ 129283 w 1089115"/>
                <a:gd name="connsiteY27" fmla="*/ 103035 h 1402529"/>
                <a:gd name="connsiteX28" fmla="*/ 126541 w 1089115"/>
                <a:gd name="connsiteY28" fmla="*/ 121840 h 1402529"/>
                <a:gd name="connsiteX29" fmla="*/ 121448 w 1089115"/>
                <a:gd name="connsiteY29" fmla="*/ 167285 h 1402529"/>
                <a:gd name="connsiteX30" fmla="*/ 162976 w 1089115"/>
                <a:gd name="connsiteY30" fmla="*/ 363561 h 1402529"/>
                <a:gd name="connsiteX31" fmla="*/ 170811 w 1089115"/>
                <a:gd name="connsiteY31" fmla="*/ 408614 h 1402529"/>
                <a:gd name="connsiteX32" fmla="*/ 124191 w 1089115"/>
                <a:gd name="connsiteY32" fmla="*/ 680110 h 1402529"/>
                <a:gd name="connsiteX33" fmla="*/ 76395 w 1089115"/>
                <a:gd name="connsiteY33" fmla="*/ 958265 h 1402529"/>
                <a:gd name="connsiteX34" fmla="*/ 28599 w 1089115"/>
                <a:gd name="connsiteY34" fmla="*/ 1234853 h 1402529"/>
                <a:gd name="connsiteX35" fmla="*/ 0 w 1089115"/>
                <a:gd name="connsiteY35" fmla="*/ 1403313 h 1402529"/>
                <a:gd name="connsiteX36" fmla="*/ 327126 w 1089115"/>
                <a:gd name="connsiteY36" fmla="*/ 1403313 h 1402529"/>
                <a:gd name="connsiteX37" fmla="*/ 465812 w 1089115"/>
                <a:gd name="connsiteY37" fmla="*/ 1403313 h 1402529"/>
                <a:gd name="connsiteX38" fmla="*/ 776484 w 1089115"/>
                <a:gd name="connsiteY38" fmla="*/ 1403313 h 1402529"/>
                <a:gd name="connsiteX39" fmla="*/ 891272 w 1089115"/>
                <a:gd name="connsiteY39" fmla="*/ 1403313 h 1402529"/>
                <a:gd name="connsiteX40" fmla="*/ 1089899 w 1089115"/>
                <a:gd name="connsiteY40" fmla="*/ 1403313 h 1402529"/>
                <a:gd name="connsiteX41" fmla="*/ 915170 w 1089115"/>
                <a:gd name="connsiteY41" fmla="*/ 763556 h 1402529"/>
                <a:gd name="connsiteX0" fmla="*/ 922007 w 1096736"/>
                <a:gd name="connsiteY0" fmla="*/ 763556 h 2182784"/>
                <a:gd name="connsiteX1" fmla="*/ 809962 w 1096736"/>
                <a:gd name="connsiteY1" fmla="*/ 377665 h 2182784"/>
                <a:gd name="connsiteX2" fmla="*/ 808786 w 1096736"/>
                <a:gd name="connsiteY2" fmla="*/ 364344 h 2182784"/>
                <a:gd name="connsiteX3" fmla="*/ 808786 w 1096736"/>
                <a:gd name="connsiteY3" fmla="*/ 209204 h 2182784"/>
                <a:gd name="connsiteX4" fmla="*/ 809570 w 1096736"/>
                <a:gd name="connsiteY4" fmla="*/ 99117 h 2182784"/>
                <a:gd name="connsiteX5" fmla="*/ 811920 w 1096736"/>
                <a:gd name="connsiteY5" fmla="*/ 63075 h 2182784"/>
                <a:gd name="connsiteX6" fmla="*/ 807611 w 1096736"/>
                <a:gd name="connsiteY6" fmla="*/ 46620 h 2182784"/>
                <a:gd name="connsiteX7" fmla="*/ 773527 w 1096736"/>
                <a:gd name="connsiteY7" fmla="*/ 14104 h 2182784"/>
                <a:gd name="connsiteX8" fmla="*/ 764517 w 1096736"/>
                <a:gd name="connsiteY8" fmla="*/ 24290 h 2182784"/>
                <a:gd name="connsiteX9" fmla="*/ 759032 w 1096736"/>
                <a:gd name="connsiteY9" fmla="*/ 50930 h 2182784"/>
                <a:gd name="connsiteX10" fmla="*/ 723773 w 1096736"/>
                <a:gd name="connsiteY10" fmla="*/ 101860 h 2182784"/>
                <a:gd name="connsiteX11" fmla="*/ 590180 w 1096736"/>
                <a:gd name="connsiteY11" fmla="*/ 184523 h 2182784"/>
                <a:gd name="connsiteX12" fmla="*/ 581169 w 1096736"/>
                <a:gd name="connsiteY12" fmla="*/ 191183 h 2182784"/>
                <a:gd name="connsiteX13" fmla="*/ 561972 w 1096736"/>
                <a:gd name="connsiteY13" fmla="*/ 205678 h 2182784"/>
                <a:gd name="connsiteX14" fmla="*/ 527889 w 1096736"/>
                <a:gd name="connsiteY14" fmla="*/ 208812 h 2182784"/>
                <a:gd name="connsiteX15" fmla="*/ 522404 w 1096736"/>
                <a:gd name="connsiteY15" fmla="*/ 202152 h 2182784"/>
                <a:gd name="connsiteX16" fmla="*/ 494588 w 1096736"/>
                <a:gd name="connsiteY16" fmla="*/ 189224 h 2182784"/>
                <a:gd name="connsiteX17" fmla="*/ 474216 w 1096736"/>
                <a:gd name="connsiteY17" fmla="*/ 179822 h 2182784"/>
                <a:gd name="connsiteX18" fmla="*/ 411142 w 1096736"/>
                <a:gd name="connsiteY18" fmla="*/ 147697 h 2182784"/>
                <a:gd name="connsiteX19" fmla="*/ 407616 w 1096736"/>
                <a:gd name="connsiteY19" fmla="*/ 146130 h 2182784"/>
                <a:gd name="connsiteX20" fmla="*/ 396255 w 1096736"/>
                <a:gd name="connsiteY20" fmla="*/ 139469 h 2182784"/>
                <a:gd name="connsiteX21" fmla="*/ 244640 w 1096736"/>
                <a:gd name="connsiteY21" fmla="*/ 64250 h 2182784"/>
                <a:gd name="connsiteX22" fmla="*/ 188617 w 1096736"/>
                <a:gd name="connsiteY22" fmla="*/ 36435 h 2182784"/>
                <a:gd name="connsiteX23" fmla="*/ 174122 w 1096736"/>
                <a:gd name="connsiteY23" fmla="*/ 18021 h 2182784"/>
                <a:gd name="connsiteX24" fmla="*/ 166287 w 1096736"/>
                <a:gd name="connsiteY24" fmla="*/ 0 h 2182784"/>
                <a:gd name="connsiteX25" fmla="*/ 145131 w 1096736"/>
                <a:gd name="connsiteY25" fmla="*/ 24681 h 2182784"/>
                <a:gd name="connsiteX26" fmla="*/ 136120 w 1096736"/>
                <a:gd name="connsiteY26" fmla="*/ 81880 h 2182784"/>
                <a:gd name="connsiteX27" fmla="*/ 136120 w 1096736"/>
                <a:gd name="connsiteY27" fmla="*/ 103035 h 2182784"/>
                <a:gd name="connsiteX28" fmla="*/ 133378 w 1096736"/>
                <a:gd name="connsiteY28" fmla="*/ 121840 h 2182784"/>
                <a:gd name="connsiteX29" fmla="*/ 128285 w 1096736"/>
                <a:gd name="connsiteY29" fmla="*/ 167285 h 2182784"/>
                <a:gd name="connsiteX30" fmla="*/ 169813 w 1096736"/>
                <a:gd name="connsiteY30" fmla="*/ 363561 h 2182784"/>
                <a:gd name="connsiteX31" fmla="*/ 177648 w 1096736"/>
                <a:gd name="connsiteY31" fmla="*/ 408614 h 2182784"/>
                <a:gd name="connsiteX32" fmla="*/ 131028 w 1096736"/>
                <a:gd name="connsiteY32" fmla="*/ 680110 h 2182784"/>
                <a:gd name="connsiteX33" fmla="*/ 83232 w 1096736"/>
                <a:gd name="connsiteY33" fmla="*/ 958265 h 2182784"/>
                <a:gd name="connsiteX34" fmla="*/ 35436 w 1096736"/>
                <a:gd name="connsiteY34" fmla="*/ 1234853 h 2182784"/>
                <a:gd name="connsiteX35" fmla="*/ 0 w 1096736"/>
                <a:gd name="connsiteY35" fmla="*/ 2182784 h 2182784"/>
                <a:gd name="connsiteX36" fmla="*/ 333963 w 1096736"/>
                <a:gd name="connsiteY36" fmla="*/ 1403313 h 2182784"/>
                <a:gd name="connsiteX37" fmla="*/ 472649 w 1096736"/>
                <a:gd name="connsiteY37" fmla="*/ 1403313 h 2182784"/>
                <a:gd name="connsiteX38" fmla="*/ 783321 w 1096736"/>
                <a:gd name="connsiteY38" fmla="*/ 1403313 h 2182784"/>
                <a:gd name="connsiteX39" fmla="*/ 898109 w 1096736"/>
                <a:gd name="connsiteY39" fmla="*/ 1403313 h 2182784"/>
                <a:gd name="connsiteX40" fmla="*/ 1096736 w 1096736"/>
                <a:gd name="connsiteY40" fmla="*/ 1403313 h 2182784"/>
                <a:gd name="connsiteX41" fmla="*/ 922007 w 1096736"/>
                <a:gd name="connsiteY41" fmla="*/ 763556 h 2182784"/>
                <a:gd name="connsiteX0" fmla="*/ 922007 w 1096736"/>
                <a:gd name="connsiteY0" fmla="*/ 763556 h 2183631"/>
                <a:gd name="connsiteX1" fmla="*/ 809962 w 1096736"/>
                <a:gd name="connsiteY1" fmla="*/ 377665 h 2183631"/>
                <a:gd name="connsiteX2" fmla="*/ 808786 w 1096736"/>
                <a:gd name="connsiteY2" fmla="*/ 364344 h 2183631"/>
                <a:gd name="connsiteX3" fmla="*/ 808786 w 1096736"/>
                <a:gd name="connsiteY3" fmla="*/ 209204 h 2183631"/>
                <a:gd name="connsiteX4" fmla="*/ 809570 w 1096736"/>
                <a:gd name="connsiteY4" fmla="*/ 99117 h 2183631"/>
                <a:gd name="connsiteX5" fmla="*/ 811920 w 1096736"/>
                <a:gd name="connsiteY5" fmla="*/ 63075 h 2183631"/>
                <a:gd name="connsiteX6" fmla="*/ 807611 w 1096736"/>
                <a:gd name="connsiteY6" fmla="*/ 46620 h 2183631"/>
                <a:gd name="connsiteX7" fmla="*/ 773527 w 1096736"/>
                <a:gd name="connsiteY7" fmla="*/ 14104 h 2183631"/>
                <a:gd name="connsiteX8" fmla="*/ 764517 w 1096736"/>
                <a:gd name="connsiteY8" fmla="*/ 24290 h 2183631"/>
                <a:gd name="connsiteX9" fmla="*/ 759032 w 1096736"/>
                <a:gd name="connsiteY9" fmla="*/ 50930 h 2183631"/>
                <a:gd name="connsiteX10" fmla="*/ 723773 w 1096736"/>
                <a:gd name="connsiteY10" fmla="*/ 101860 h 2183631"/>
                <a:gd name="connsiteX11" fmla="*/ 590180 w 1096736"/>
                <a:gd name="connsiteY11" fmla="*/ 184523 h 2183631"/>
                <a:gd name="connsiteX12" fmla="*/ 581169 w 1096736"/>
                <a:gd name="connsiteY12" fmla="*/ 191183 h 2183631"/>
                <a:gd name="connsiteX13" fmla="*/ 561972 w 1096736"/>
                <a:gd name="connsiteY13" fmla="*/ 205678 h 2183631"/>
                <a:gd name="connsiteX14" fmla="*/ 527889 w 1096736"/>
                <a:gd name="connsiteY14" fmla="*/ 208812 h 2183631"/>
                <a:gd name="connsiteX15" fmla="*/ 522404 w 1096736"/>
                <a:gd name="connsiteY15" fmla="*/ 202152 h 2183631"/>
                <a:gd name="connsiteX16" fmla="*/ 494588 w 1096736"/>
                <a:gd name="connsiteY16" fmla="*/ 189224 h 2183631"/>
                <a:gd name="connsiteX17" fmla="*/ 474216 w 1096736"/>
                <a:gd name="connsiteY17" fmla="*/ 179822 h 2183631"/>
                <a:gd name="connsiteX18" fmla="*/ 411142 w 1096736"/>
                <a:gd name="connsiteY18" fmla="*/ 147697 h 2183631"/>
                <a:gd name="connsiteX19" fmla="*/ 407616 w 1096736"/>
                <a:gd name="connsiteY19" fmla="*/ 146130 h 2183631"/>
                <a:gd name="connsiteX20" fmla="*/ 396255 w 1096736"/>
                <a:gd name="connsiteY20" fmla="*/ 139469 h 2183631"/>
                <a:gd name="connsiteX21" fmla="*/ 244640 w 1096736"/>
                <a:gd name="connsiteY21" fmla="*/ 64250 h 2183631"/>
                <a:gd name="connsiteX22" fmla="*/ 188617 w 1096736"/>
                <a:gd name="connsiteY22" fmla="*/ 36435 h 2183631"/>
                <a:gd name="connsiteX23" fmla="*/ 174122 w 1096736"/>
                <a:gd name="connsiteY23" fmla="*/ 18021 h 2183631"/>
                <a:gd name="connsiteX24" fmla="*/ 166287 w 1096736"/>
                <a:gd name="connsiteY24" fmla="*/ 0 h 2183631"/>
                <a:gd name="connsiteX25" fmla="*/ 145131 w 1096736"/>
                <a:gd name="connsiteY25" fmla="*/ 24681 h 2183631"/>
                <a:gd name="connsiteX26" fmla="*/ 136120 w 1096736"/>
                <a:gd name="connsiteY26" fmla="*/ 81880 h 2183631"/>
                <a:gd name="connsiteX27" fmla="*/ 136120 w 1096736"/>
                <a:gd name="connsiteY27" fmla="*/ 103035 h 2183631"/>
                <a:gd name="connsiteX28" fmla="*/ 133378 w 1096736"/>
                <a:gd name="connsiteY28" fmla="*/ 121840 h 2183631"/>
                <a:gd name="connsiteX29" fmla="*/ 128285 w 1096736"/>
                <a:gd name="connsiteY29" fmla="*/ 167285 h 2183631"/>
                <a:gd name="connsiteX30" fmla="*/ 169813 w 1096736"/>
                <a:gd name="connsiteY30" fmla="*/ 363561 h 2183631"/>
                <a:gd name="connsiteX31" fmla="*/ 177648 w 1096736"/>
                <a:gd name="connsiteY31" fmla="*/ 408614 h 2183631"/>
                <a:gd name="connsiteX32" fmla="*/ 131028 w 1096736"/>
                <a:gd name="connsiteY32" fmla="*/ 680110 h 2183631"/>
                <a:gd name="connsiteX33" fmla="*/ 83232 w 1096736"/>
                <a:gd name="connsiteY33" fmla="*/ 958265 h 2183631"/>
                <a:gd name="connsiteX34" fmla="*/ 35436 w 1096736"/>
                <a:gd name="connsiteY34" fmla="*/ 1234853 h 2183631"/>
                <a:gd name="connsiteX35" fmla="*/ 0 w 1096736"/>
                <a:gd name="connsiteY35" fmla="*/ 2182784 h 2183631"/>
                <a:gd name="connsiteX36" fmla="*/ 472649 w 1096736"/>
                <a:gd name="connsiteY36" fmla="*/ 1403313 h 2183631"/>
                <a:gd name="connsiteX37" fmla="*/ 783321 w 1096736"/>
                <a:gd name="connsiteY37" fmla="*/ 1403313 h 2183631"/>
                <a:gd name="connsiteX38" fmla="*/ 898109 w 1096736"/>
                <a:gd name="connsiteY38" fmla="*/ 1403313 h 2183631"/>
                <a:gd name="connsiteX39" fmla="*/ 1096736 w 1096736"/>
                <a:gd name="connsiteY39" fmla="*/ 1403313 h 2183631"/>
                <a:gd name="connsiteX40" fmla="*/ 922007 w 1096736"/>
                <a:gd name="connsiteY40" fmla="*/ 763556 h 2183631"/>
                <a:gd name="connsiteX0" fmla="*/ 922007 w 1096736"/>
                <a:gd name="connsiteY0" fmla="*/ 763556 h 2183631"/>
                <a:gd name="connsiteX1" fmla="*/ 809962 w 1096736"/>
                <a:gd name="connsiteY1" fmla="*/ 377665 h 2183631"/>
                <a:gd name="connsiteX2" fmla="*/ 808786 w 1096736"/>
                <a:gd name="connsiteY2" fmla="*/ 364344 h 2183631"/>
                <a:gd name="connsiteX3" fmla="*/ 808786 w 1096736"/>
                <a:gd name="connsiteY3" fmla="*/ 209204 h 2183631"/>
                <a:gd name="connsiteX4" fmla="*/ 809570 w 1096736"/>
                <a:gd name="connsiteY4" fmla="*/ 99117 h 2183631"/>
                <a:gd name="connsiteX5" fmla="*/ 811920 w 1096736"/>
                <a:gd name="connsiteY5" fmla="*/ 63075 h 2183631"/>
                <a:gd name="connsiteX6" fmla="*/ 807611 w 1096736"/>
                <a:gd name="connsiteY6" fmla="*/ 46620 h 2183631"/>
                <a:gd name="connsiteX7" fmla="*/ 773527 w 1096736"/>
                <a:gd name="connsiteY7" fmla="*/ 14104 h 2183631"/>
                <a:gd name="connsiteX8" fmla="*/ 764517 w 1096736"/>
                <a:gd name="connsiteY8" fmla="*/ 24290 h 2183631"/>
                <a:gd name="connsiteX9" fmla="*/ 759032 w 1096736"/>
                <a:gd name="connsiteY9" fmla="*/ 50930 h 2183631"/>
                <a:gd name="connsiteX10" fmla="*/ 723773 w 1096736"/>
                <a:gd name="connsiteY10" fmla="*/ 101860 h 2183631"/>
                <a:gd name="connsiteX11" fmla="*/ 590180 w 1096736"/>
                <a:gd name="connsiteY11" fmla="*/ 184523 h 2183631"/>
                <a:gd name="connsiteX12" fmla="*/ 581169 w 1096736"/>
                <a:gd name="connsiteY12" fmla="*/ 191183 h 2183631"/>
                <a:gd name="connsiteX13" fmla="*/ 561972 w 1096736"/>
                <a:gd name="connsiteY13" fmla="*/ 205678 h 2183631"/>
                <a:gd name="connsiteX14" fmla="*/ 527889 w 1096736"/>
                <a:gd name="connsiteY14" fmla="*/ 208812 h 2183631"/>
                <a:gd name="connsiteX15" fmla="*/ 522404 w 1096736"/>
                <a:gd name="connsiteY15" fmla="*/ 202152 h 2183631"/>
                <a:gd name="connsiteX16" fmla="*/ 494588 w 1096736"/>
                <a:gd name="connsiteY16" fmla="*/ 189224 h 2183631"/>
                <a:gd name="connsiteX17" fmla="*/ 474216 w 1096736"/>
                <a:gd name="connsiteY17" fmla="*/ 179822 h 2183631"/>
                <a:gd name="connsiteX18" fmla="*/ 411142 w 1096736"/>
                <a:gd name="connsiteY18" fmla="*/ 147697 h 2183631"/>
                <a:gd name="connsiteX19" fmla="*/ 407616 w 1096736"/>
                <a:gd name="connsiteY19" fmla="*/ 146130 h 2183631"/>
                <a:gd name="connsiteX20" fmla="*/ 396255 w 1096736"/>
                <a:gd name="connsiteY20" fmla="*/ 139469 h 2183631"/>
                <a:gd name="connsiteX21" fmla="*/ 244640 w 1096736"/>
                <a:gd name="connsiteY21" fmla="*/ 64250 h 2183631"/>
                <a:gd name="connsiteX22" fmla="*/ 188617 w 1096736"/>
                <a:gd name="connsiteY22" fmla="*/ 36435 h 2183631"/>
                <a:gd name="connsiteX23" fmla="*/ 174122 w 1096736"/>
                <a:gd name="connsiteY23" fmla="*/ 18021 h 2183631"/>
                <a:gd name="connsiteX24" fmla="*/ 166287 w 1096736"/>
                <a:gd name="connsiteY24" fmla="*/ 0 h 2183631"/>
                <a:gd name="connsiteX25" fmla="*/ 145131 w 1096736"/>
                <a:gd name="connsiteY25" fmla="*/ 24681 h 2183631"/>
                <a:gd name="connsiteX26" fmla="*/ 136120 w 1096736"/>
                <a:gd name="connsiteY26" fmla="*/ 81880 h 2183631"/>
                <a:gd name="connsiteX27" fmla="*/ 136120 w 1096736"/>
                <a:gd name="connsiteY27" fmla="*/ 103035 h 2183631"/>
                <a:gd name="connsiteX28" fmla="*/ 133378 w 1096736"/>
                <a:gd name="connsiteY28" fmla="*/ 121840 h 2183631"/>
                <a:gd name="connsiteX29" fmla="*/ 128285 w 1096736"/>
                <a:gd name="connsiteY29" fmla="*/ 167285 h 2183631"/>
                <a:gd name="connsiteX30" fmla="*/ 169813 w 1096736"/>
                <a:gd name="connsiteY30" fmla="*/ 363561 h 2183631"/>
                <a:gd name="connsiteX31" fmla="*/ 177648 w 1096736"/>
                <a:gd name="connsiteY31" fmla="*/ 408614 h 2183631"/>
                <a:gd name="connsiteX32" fmla="*/ 131028 w 1096736"/>
                <a:gd name="connsiteY32" fmla="*/ 680110 h 2183631"/>
                <a:gd name="connsiteX33" fmla="*/ 83232 w 1096736"/>
                <a:gd name="connsiteY33" fmla="*/ 958265 h 2183631"/>
                <a:gd name="connsiteX34" fmla="*/ 35436 w 1096736"/>
                <a:gd name="connsiteY34" fmla="*/ 1234853 h 2183631"/>
                <a:gd name="connsiteX35" fmla="*/ 0 w 1096736"/>
                <a:gd name="connsiteY35" fmla="*/ 2182784 h 2183631"/>
                <a:gd name="connsiteX36" fmla="*/ 783321 w 1096736"/>
                <a:gd name="connsiteY36" fmla="*/ 1403313 h 2183631"/>
                <a:gd name="connsiteX37" fmla="*/ 898109 w 1096736"/>
                <a:gd name="connsiteY37" fmla="*/ 1403313 h 2183631"/>
                <a:gd name="connsiteX38" fmla="*/ 1096736 w 1096736"/>
                <a:gd name="connsiteY38" fmla="*/ 1403313 h 2183631"/>
                <a:gd name="connsiteX39" fmla="*/ 922007 w 1096736"/>
                <a:gd name="connsiteY39" fmla="*/ 763556 h 2183631"/>
                <a:gd name="connsiteX0" fmla="*/ 922007 w 1096736"/>
                <a:gd name="connsiteY0" fmla="*/ 763556 h 2183631"/>
                <a:gd name="connsiteX1" fmla="*/ 809962 w 1096736"/>
                <a:gd name="connsiteY1" fmla="*/ 377665 h 2183631"/>
                <a:gd name="connsiteX2" fmla="*/ 808786 w 1096736"/>
                <a:gd name="connsiteY2" fmla="*/ 364344 h 2183631"/>
                <a:gd name="connsiteX3" fmla="*/ 808786 w 1096736"/>
                <a:gd name="connsiteY3" fmla="*/ 209204 h 2183631"/>
                <a:gd name="connsiteX4" fmla="*/ 809570 w 1096736"/>
                <a:gd name="connsiteY4" fmla="*/ 99117 h 2183631"/>
                <a:gd name="connsiteX5" fmla="*/ 811920 w 1096736"/>
                <a:gd name="connsiteY5" fmla="*/ 63075 h 2183631"/>
                <a:gd name="connsiteX6" fmla="*/ 807611 w 1096736"/>
                <a:gd name="connsiteY6" fmla="*/ 46620 h 2183631"/>
                <a:gd name="connsiteX7" fmla="*/ 773527 w 1096736"/>
                <a:gd name="connsiteY7" fmla="*/ 14104 h 2183631"/>
                <a:gd name="connsiteX8" fmla="*/ 764517 w 1096736"/>
                <a:gd name="connsiteY8" fmla="*/ 24290 h 2183631"/>
                <a:gd name="connsiteX9" fmla="*/ 759032 w 1096736"/>
                <a:gd name="connsiteY9" fmla="*/ 50930 h 2183631"/>
                <a:gd name="connsiteX10" fmla="*/ 723773 w 1096736"/>
                <a:gd name="connsiteY10" fmla="*/ 101860 h 2183631"/>
                <a:gd name="connsiteX11" fmla="*/ 590180 w 1096736"/>
                <a:gd name="connsiteY11" fmla="*/ 184523 h 2183631"/>
                <a:gd name="connsiteX12" fmla="*/ 581169 w 1096736"/>
                <a:gd name="connsiteY12" fmla="*/ 191183 h 2183631"/>
                <a:gd name="connsiteX13" fmla="*/ 561972 w 1096736"/>
                <a:gd name="connsiteY13" fmla="*/ 205678 h 2183631"/>
                <a:gd name="connsiteX14" fmla="*/ 527889 w 1096736"/>
                <a:gd name="connsiteY14" fmla="*/ 208812 h 2183631"/>
                <a:gd name="connsiteX15" fmla="*/ 522404 w 1096736"/>
                <a:gd name="connsiteY15" fmla="*/ 202152 h 2183631"/>
                <a:gd name="connsiteX16" fmla="*/ 494588 w 1096736"/>
                <a:gd name="connsiteY16" fmla="*/ 189224 h 2183631"/>
                <a:gd name="connsiteX17" fmla="*/ 474216 w 1096736"/>
                <a:gd name="connsiteY17" fmla="*/ 179822 h 2183631"/>
                <a:gd name="connsiteX18" fmla="*/ 411142 w 1096736"/>
                <a:gd name="connsiteY18" fmla="*/ 147697 h 2183631"/>
                <a:gd name="connsiteX19" fmla="*/ 407616 w 1096736"/>
                <a:gd name="connsiteY19" fmla="*/ 146130 h 2183631"/>
                <a:gd name="connsiteX20" fmla="*/ 396255 w 1096736"/>
                <a:gd name="connsiteY20" fmla="*/ 139469 h 2183631"/>
                <a:gd name="connsiteX21" fmla="*/ 244640 w 1096736"/>
                <a:gd name="connsiteY21" fmla="*/ 64250 h 2183631"/>
                <a:gd name="connsiteX22" fmla="*/ 188617 w 1096736"/>
                <a:gd name="connsiteY22" fmla="*/ 36435 h 2183631"/>
                <a:gd name="connsiteX23" fmla="*/ 174122 w 1096736"/>
                <a:gd name="connsiteY23" fmla="*/ 18021 h 2183631"/>
                <a:gd name="connsiteX24" fmla="*/ 166287 w 1096736"/>
                <a:gd name="connsiteY24" fmla="*/ 0 h 2183631"/>
                <a:gd name="connsiteX25" fmla="*/ 145131 w 1096736"/>
                <a:gd name="connsiteY25" fmla="*/ 24681 h 2183631"/>
                <a:gd name="connsiteX26" fmla="*/ 136120 w 1096736"/>
                <a:gd name="connsiteY26" fmla="*/ 81880 h 2183631"/>
                <a:gd name="connsiteX27" fmla="*/ 136120 w 1096736"/>
                <a:gd name="connsiteY27" fmla="*/ 103035 h 2183631"/>
                <a:gd name="connsiteX28" fmla="*/ 133378 w 1096736"/>
                <a:gd name="connsiteY28" fmla="*/ 121840 h 2183631"/>
                <a:gd name="connsiteX29" fmla="*/ 128285 w 1096736"/>
                <a:gd name="connsiteY29" fmla="*/ 167285 h 2183631"/>
                <a:gd name="connsiteX30" fmla="*/ 169813 w 1096736"/>
                <a:gd name="connsiteY30" fmla="*/ 363561 h 2183631"/>
                <a:gd name="connsiteX31" fmla="*/ 177648 w 1096736"/>
                <a:gd name="connsiteY31" fmla="*/ 408614 h 2183631"/>
                <a:gd name="connsiteX32" fmla="*/ 131028 w 1096736"/>
                <a:gd name="connsiteY32" fmla="*/ 680110 h 2183631"/>
                <a:gd name="connsiteX33" fmla="*/ 83232 w 1096736"/>
                <a:gd name="connsiteY33" fmla="*/ 958265 h 2183631"/>
                <a:gd name="connsiteX34" fmla="*/ 35436 w 1096736"/>
                <a:gd name="connsiteY34" fmla="*/ 1234853 h 2183631"/>
                <a:gd name="connsiteX35" fmla="*/ 0 w 1096736"/>
                <a:gd name="connsiteY35" fmla="*/ 2182784 h 2183631"/>
                <a:gd name="connsiteX36" fmla="*/ 898109 w 1096736"/>
                <a:gd name="connsiteY36" fmla="*/ 1403313 h 2183631"/>
                <a:gd name="connsiteX37" fmla="*/ 1096736 w 1096736"/>
                <a:gd name="connsiteY37" fmla="*/ 1403313 h 2183631"/>
                <a:gd name="connsiteX38" fmla="*/ 922007 w 1096736"/>
                <a:gd name="connsiteY38" fmla="*/ 763556 h 2183631"/>
                <a:gd name="connsiteX0" fmla="*/ 922007 w 1096736"/>
                <a:gd name="connsiteY0" fmla="*/ 763556 h 2183783"/>
                <a:gd name="connsiteX1" fmla="*/ 809962 w 1096736"/>
                <a:gd name="connsiteY1" fmla="*/ 377665 h 2183783"/>
                <a:gd name="connsiteX2" fmla="*/ 808786 w 1096736"/>
                <a:gd name="connsiteY2" fmla="*/ 364344 h 2183783"/>
                <a:gd name="connsiteX3" fmla="*/ 808786 w 1096736"/>
                <a:gd name="connsiteY3" fmla="*/ 209204 h 2183783"/>
                <a:gd name="connsiteX4" fmla="*/ 809570 w 1096736"/>
                <a:gd name="connsiteY4" fmla="*/ 99117 h 2183783"/>
                <a:gd name="connsiteX5" fmla="*/ 811920 w 1096736"/>
                <a:gd name="connsiteY5" fmla="*/ 63075 h 2183783"/>
                <a:gd name="connsiteX6" fmla="*/ 807611 w 1096736"/>
                <a:gd name="connsiteY6" fmla="*/ 46620 h 2183783"/>
                <a:gd name="connsiteX7" fmla="*/ 773527 w 1096736"/>
                <a:gd name="connsiteY7" fmla="*/ 14104 h 2183783"/>
                <a:gd name="connsiteX8" fmla="*/ 764517 w 1096736"/>
                <a:gd name="connsiteY8" fmla="*/ 24290 h 2183783"/>
                <a:gd name="connsiteX9" fmla="*/ 759032 w 1096736"/>
                <a:gd name="connsiteY9" fmla="*/ 50930 h 2183783"/>
                <a:gd name="connsiteX10" fmla="*/ 723773 w 1096736"/>
                <a:gd name="connsiteY10" fmla="*/ 101860 h 2183783"/>
                <a:gd name="connsiteX11" fmla="*/ 590180 w 1096736"/>
                <a:gd name="connsiteY11" fmla="*/ 184523 h 2183783"/>
                <a:gd name="connsiteX12" fmla="*/ 581169 w 1096736"/>
                <a:gd name="connsiteY12" fmla="*/ 191183 h 2183783"/>
                <a:gd name="connsiteX13" fmla="*/ 561972 w 1096736"/>
                <a:gd name="connsiteY13" fmla="*/ 205678 h 2183783"/>
                <a:gd name="connsiteX14" fmla="*/ 527889 w 1096736"/>
                <a:gd name="connsiteY14" fmla="*/ 208812 h 2183783"/>
                <a:gd name="connsiteX15" fmla="*/ 522404 w 1096736"/>
                <a:gd name="connsiteY15" fmla="*/ 202152 h 2183783"/>
                <a:gd name="connsiteX16" fmla="*/ 494588 w 1096736"/>
                <a:gd name="connsiteY16" fmla="*/ 189224 h 2183783"/>
                <a:gd name="connsiteX17" fmla="*/ 474216 w 1096736"/>
                <a:gd name="connsiteY17" fmla="*/ 179822 h 2183783"/>
                <a:gd name="connsiteX18" fmla="*/ 411142 w 1096736"/>
                <a:gd name="connsiteY18" fmla="*/ 147697 h 2183783"/>
                <a:gd name="connsiteX19" fmla="*/ 407616 w 1096736"/>
                <a:gd name="connsiteY19" fmla="*/ 146130 h 2183783"/>
                <a:gd name="connsiteX20" fmla="*/ 396255 w 1096736"/>
                <a:gd name="connsiteY20" fmla="*/ 139469 h 2183783"/>
                <a:gd name="connsiteX21" fmla="*/ 244640 w 1096736"/>
                <a:gd name="connsiteY21" fmla="*/ 64250 h 2183783"/>
                <a:gd name="connsiteX22" fmla="*/ 188617 w 1096736"/>
                <a:gd name="connsiteY22" fmla="*/ 36435 h 2183783"/>
                <a:gd name="connsiteX23" fmla="*/ 174122 w 1096736"/>
                <a:gd name="connsiteY23" fmla="*/ 18021 h 2183783"/>
                <a:gd name="connsiteX24" fmla="*/ 166287 w 1096736"/>
                <a:gd name="connsiteY24" fmla="*/ 0 h 2183783"/>
                <a:gd name="connsiteX25" fmla="*/ 145131 w 1096736"/>
                <a:gd name="connsiteY25" fmla="*/ 24681 h 2183783"/>
                <a:gd name="connsiteX26" fmla="*/ 136120 w 1096736"/>
                <a:gd name="connsiteY26" fmla="*/ 81880 h 2183783"/>
                <a:gd name="connsiteX27" fmla="*/ 136120 w 1096736"/>
                <a:gd name="connsiteY27" fmla="*/ 103035 h 2183783"/>
                <a:gd name="connsiteX28" fmla="*/ 133378 w 1096736"/>
                <a:gd name="connsiteY28" fmla="*/ 121840 h 2183783"/>
                <a:gd name="connsiteX29" fmla="*/ 128285 w 1096736"/>
                <a:gd name="connsiteY29" fmla="*/ 167285 h 2183783"/>
                <a:gd name="connsiteX30" fmla="*/ 169813 w 1096736"/>
                <a:gd name="connsiteY30" fmla="*/ 363561 h 2183783"/>
                <a:gd name="connsiteX31" fmla="*/ 177648 w 1096736"/>
                <a:gd name="connsiteY31" fmla="*/ 408614 h 2183783"/>
                <a:gd name="connsiteX32" fmla="*/ 131028 w 1096736"/>
                <a:gd name="connsiteY32" fmla="*/ 680110 h 2183783"/>
                <a:gd name="connsiteX33" fmla="*/ 83232 w 1096736"/>
                <a:gd name="connsiteY33" fmla="*/ 958265 h 2183783"/>
                <a:gd name="connsiteX34" fmla="*/ 35436 w 1096736"/>
                <a:gd name="connsiteY34" fmla="*/ 1234853 h 2183783"/>
                <a:gd name="connsiteX35" fmla="*/ 0 w 1096736"/>
                <a:gd name="connsiteY35" fmla="*/ 2182784 h 2183783"/>
                <a:gd name="connsiteX36" fmla="*/ 1096736 w 1096736"/>
                <a:gd name="connsiteY36" fmla="*/ 1403313 h 2183783"/>
                <a:gd name="connsiteX37" fmla="*/ 922007 w 1096736"/>
                <a:gd name="connsiteY37" fmla="*/ 763556 h 2183783"/>
                <a:gd name="connsiteX0" fmla="*/ 922007 w 1274510"/>
                <a:gd name="connsiteY0" fmla="*/ 763556 h 2294434"/>
                <a:gd name="connsiteX1" fmla="*/ 809962 w 1274510"/>
                <a:gd name="connsiteY1" fmla="*/ 377665 h 2294434"/>
                <a:gd name="connsiteX2" fmla="*/ 808786 w 1274510"/>
                <a:gd name="connsiteY2" fmla="*/ 364344 h 2294434"/>
                <a:gd name="connsiteX3" fmla="*/ 808786 w 1274510"/>
                <a:gd name="connsiteY3" fmla="*/ 209204 h 2294434"/>
                <a:gd name="connsiteX4" fmla="*/ 809570 w 1274510"/>
                <a:gd name="connsiteY4" fmla="*/ 99117 h 2294434"/>
                <a:gd name="connsiteX5" fmla="*/ 811920 w 1274510"/>
                <a:gd name="connsiteY5" fmla="*/ 63075 h 2294434"/>
                <a:gd name="connsiteX6" fmla="*/ 807611 w 1274510"/>
                <a:gd name="connsiteY6" fmla="*/ 46620 h 2294434"/>
                <a:gd name="connsiteX7" fmla="*/ 773527 w 1274510"/>
                <a:gd name="connsiteY7" fmla="*/ 14104 h 2294434"/>
                <a:gd name="connsiteX8" fmla="*/ 764517 w 1274510"/>
                <a:gd name="connsiteY8" fmla="*/ 24290 h 2294434"/>
                <a:gd name="connsiteX9" fmla="*/ 759032 w 1274510"/>
                <a:gd name="connsiteY9" fmla="*/ 50930 h 2294434"/>
                <a:gd name="connsiteX10" fmla="*/ 723773 w 1274510"/>
                <a:gd name="connsiteY10" fmla="*/ 101860 h 2294434"/>
                <a:gd name="connsiteX11" fmla="*/ 590180 w 1274510"/>
                <a:gd name="connsiteY11" fmla="*/ 184523 h 2294434"/>
                <a:gd name="connsiteX12" fmla="*/ 581169 w 1274510"/>
                <a:gd name="connsiteY12" fmla="*/ 191183 h 2294434"/>
                <a:gd name="connsiteX13" fmla="*/ 561972 w 1274510"/>
                <a:gd name="connsiteY13" fmla="*/ 205678 h 2294434"/>
                <a:gd name="connsiteX14" fmla="*/ 527889 w 1274510"/>
                <a:gd name="connsiteY14" fmla="*/ 208812 h 2294434"/>
                <a:gd name="connsiteX15" fmla="*/ 522404 w 1274510"/>
                <a:gd name="connsiteY15" fmla="*/ 202152 h 2294434"/>
                <a:gd name="connsiteX16" fmla="*/ 494588 w 1274510"/>
                <a:gd name="connsiteY16" fmla="*/ 189224 h 2294434"/>
                <a:gd name="connsiteX17" fmla="*/ 474216 w 1274510"/>
                <a:gd name="connsiteY17" fmla="*/ 179822 h 2294434"/>
                <a:gd name="connsiteX18" fmla="*/ 411142 w 1274510"/>
                <a:gd name="connsiteY18" fmla="*/ 147697 h 2294434"/>
                <a:gd name="connsiteX19" fmla="*/ 407616 w 1274510"/>
                <a:gd name="connsiteY19" fmla="*/ 146130 h 2294434"/>
                <a:gd name="connsiteX20" fmla="*/ 396255 w 1274510"/>
                <a:gd name="connsiteY20" fmla="*/ 139469 h 2294434"/>
                <a:gd name="connsiteX21" fmla="*/ 244640 w 1274510"/>
                <a:gd name="connsiteY21" fmla="*/ 64250 h 2294434"/>
                <a:gd name="connsiteX22" fmla="*/ 188617 w 1274510"/>
                <a:gd name="connsiteY22" fmla="*/ 36435 h 2294434"/>
                <a:gd name="connsiteX23" fmla="*/ 174122 w 1274510"/>
                <a:gd name="connsiteY23" fmla="*/ 18021 h 2294434"/>
                <a:gd name="connsiteX24" fmla="*/ 166287 w 1274510"/>
                <a:gd name="connsiteY24" fmla="*/ 0 h 2294434"/>
                <a:gd name="connsiteX25" fmla="*/ 145131 w 1274510"/>
                <a:gd name="connsiteY25" fmla="*/ 24681 h 2294434"/>
                <a:gd name="connsiteX26" fmla="*/ 136120 w 1274510"/>
                <a:gd name="connsiteY26" fmla="*/ 81880 h 2294434"/>
                <a:gd name="connsiteX27" fmla="*/ 136120 w 1274510"/>
                <a:gd name="connsiteY27" fmla="*/ 103035 h 2294434"/>
                <a:gd name="connsiteX28" fmla="*/ 133378 w 1274510"/>
                <a:gd name="connsiteY28" fmla="*/ 121840 h 2294434"/>
                <a:gd name="connsiteX29" fmla="*/ 128285 w 1274510"/>
                <a:gd name="connsiteY29" fmla="*/ 167285 h 2294434"/>
                <a:gd name="connsiteX30" fmla="*/ 169813 w 1274510"/>
                <a:gd name="connsiteY30" fmla="*/ 363561 h 2294434"/>
                <a:gd name="connsiteX31" fmla="*/ 177648 w 1274510"/>
                <a:gd name="connsiteY31" fmla="*/ 408614 h 2294434"/>
                <a:gd name="connsiteX32" fmla="*/ 131028 w 1274510"/>
                <a:gd name="connsiteY32" fmla="*/ 680110 h 2294434"/>
                <a:gd name="connsiteX33" fmla="*/ 83232 w 1274510"/>
                <a:gd name="connsiteY33" fmla="*/ 958265 h 2294434"/>
                <a:gd name="connsiteX34" fmla="*/ 35436 w 1274510"/>
                <a:gd name="connsiteY34" fmla="*/ 1234853 h 2294434"/>
                <a:gd name="connsiteX35" fmla="*/ 0 w 1274510"/>
                <a:gd name="connsiteY35" fmla="*/ 2182784 h 2294434"/>
                <a:gd name="connsiteX36" fmla="*/ 1274510 w 1274510"/>
                <a:gd name="connsiteY36" fmla="*/ 2182784 h 2294434"/>
                <a:gd name="connsiteX37" fmla="*/ 922007 w 1274510"/>
                <a:gd name="connsiteY37" fmla="*/ 763556 h 2294434"/>
                <a:gd name="connsiteX0" fmla="*/ 922007 w 1274510"/>
                <a:gd name="connsiteY0" fmla="*/ 763556 h 2198053"/>
                <a:gd name="connsiteX1" fmla="*/ 809962 w 1274510"/>
                <a:gd name="connsiteY1" fmla="*/ 377665 h 2198053"/>
                <a:gd name="connsiteX2" fmla="*/ 808786 w 1274510"/>
                <a:gd name="connsiteY2" fmla="*/ 364344 h 2198053"/>
                <a:gd name="connsiteX3" fmla="*/ 808786 w 1274510"/>
                <a:gd name="connsiteY3" fmla="*/ 209204 h 2198053"/>
                <a:gd name="connsiteX4" fmla="*/ 809570 w 1274510"/>
                <a:gd name="connsiteY4" fmla="*/ 99117 h 2198053"/>
                <a:gd name="connsiteX5" fmla="*/ 811920 w 1274510"/>
                <a:gd name="connsiteY5" fmla="*/ 63075 h 2198053"/>
                <a:gd name="connsiteX6" fmla="*/ 807611 w 1274510"/>
                <a:gd name="connsiteY6" fmla="*/ 46620 h 2198053"/>
                <a:gd name="connsiteX7" fmla="*/ 773527 w 1274510"/>
                <a:gd name="connsiteY7" fmla="*/ 14104 h 2198053"/>
                <a:gd name="connsiteX8" fmla="*/ 764517 w 1274510"/>
                <a:gd name="connsiteY8" fmla="*/ 24290 h 2198053"/>
                <a:gd name="connsiteX9" fmla="*/ 759032 w 1274510"/>
                <a:gd name="connsiteY9" fmla="*/ 50930 h 2198053"/>
                <a:gd name="connsiteX10" fmla="*/ 723773 w 1274510"/>
                <a:gd name="connsiteY10" fmla="*/ 101860 h 2198053"/>
                <a:gd name="connsiteX11" fmla="*/ 590180 w 1274510"/>
                <a:gd name="connsiteY11" fmla="*/ 184523 h 2198053"/>
                <a:gd name="connsiteX12" fmla="*/ 581169 w 1274510"/>
                <a:gd name="connsiteY12" fmla="*/ 191183 h 2198053"/>
                <a:gd name="connsiteX13" fmla="*/ 561972 w 1274510"/>
                <a:gd name="connsiteY13" fmla="*/ 205678 h 2198053"/>
                <a:gd name="connsiteX14" fmla="*/ 527889 w 1274510"/>
                <a:gd name="connsiteY14" fmla="*/ 208812 h 2198053"/>
                <a:gd name="connsiteX15" fmla="*/ 522404 w 1274510"/>
                <a:gd name="connsiteY15" fmla="*/ 202152 h 2198053"/>
                <a:gd name="connsiteX16" fmla="*/ 494588 w 1274510"/>
                <a:gd name="connsiteY16" fmla="*/ 189224 h 2198053"/>
                <a:gd name="connsiteX17" fmla="*/ 474216 w 1274510"/>
                <a:gd name="connsiteY17" fmla="*/ 179822 h 2198053"/>
                <a:gd name="connsiteX18" fmla="*/ 411142 w 1274510"/>
                <a:gd name="connsiteY18" fmla="*/ 147697 h 2198053"/>
                <a:gd name="connsiteX19" fmla="*/ 407616 w 1274510"/>
                <a:gd name="connsiteY19" fmla="*/ 146130 h 2198053"/>
                <a:gd name="connsiteX20" fmla="*/ 396255 w 1274510"/>
                <a:gd name="connsiteY20" fmla="*/ 139469 h 2198053"/>
                <a:gd name="connsiteX21" fmla="*/ 244640 w 1274510"/>
                <a:gd name="connsiteY21" fmla="*/ 64250 h 2198053"/>
                <a:gd name="connsiteX22" fmla="*/ 188617 w 1274510"/>
                <a:gd name="connsiteY22" fmla="*/ 36435 h 2198053"/>
                <a:gd name="connsiteX23" fmla="*/ 174122 w 1274510"/>
                <a:gd name="connsiteY23" fmla="*/ 18021 h 2198053"/>
                <a:gd name="connsiteX24" fmla="*/ 166287 w 1274510"/>
                <a:gd name="connsiteY24" fmla="*/ 0 h 2198053"/>
                <a:gd name="connsiteX25" fmla="*/ 145131 w 1274510"/>
                <a:gd name="connsiteY25" fmla="*/ 24681 h 2198053"/>
                <a:gd name="connsiteX26" fmla="*/ 136120 w 1274510"/>
                <a:gd name="connsiteY26" fmla="*/ 81880 h 2198053"/>
                <a:gd name="connsiteX27" fmla="*/ 136120 w 1274510"/>
                <a:gd name="connsiteY27" fmla="*/ 103035 h 2198053"/>
                <a:gd name="connsiteX28" fmla="*/ 133378 w 1274510"/>
                <a:gd name="connsiteY28" fmla="*/ 121840 h 2198053"/>
                <a:gd name="connsiteX29" fmla="*/ 128285 w 1274510"/>
                <a:gd name="connsiteY29" fmla="*/ 167285 h 2198053"/>
                <a:gd name="connsiteX30" fmla="*/ 169813 w 1274510"/>
                <a:gd name="connsiteY30" fmla="*/ 363561 h 2198053"/>
                <a:gd name="connsiteX31" fmla="*/ 177648 w 1274510"/>
                <a:gd name="connsiteY31" fmla="*/ 408614 h 2198053"/>
                <a:gd name="connsiteX32" fmla="*/ 131028 w 1274510"/>
                <a:gd name="connsiteY32" fmla="*/ 680110 h 2198053"/>
                <a:gd name="connsiteX33" fmla="*/ 83232 w 1274510"/>
                <a:gd name="connsiteY33" fmla="*/ 958265 h 2198053"/>
                <a:gd name="connsiteX34" fmla="*/ 35436 w 1274510"/>
                <a:gd name="connsiteY34" fmla="*/ 1234853 h 2198053"/>
                <a:gd name="connsiteX35" fmla="*/ 0 w 1274510"/>
                <a:gd name="connsiteY35" fmla="*/ 2182784 h 2198053"/>
                <a:gd name="connsiteX36" fmla="*/ 1274510 w 1274510"/>
                <a:gd name="connsiteY36" fmla="*/ 2182784 h 2198053"/>
                <a:gd name="connsiteX37" fmla="*/ 922007 w 1274510"/>
                <a:gd name="connsiteY37" fmla="*/ 763556 h 2198053"/>
                <a:gd name="connsiteX0" fmla="*/ 922007 w 1274510"/>
                <a:gd name="connsiteY0" fmla="*/ 763556 h 2195134"/>
                <a:gd name="connsiteX1" fmla="*/ 809962 w 1274510"/>
                <a:gd name="connsiteY1" fmla="*/ 377665 h 2195134"/>
                <a:gd name="connsiteX2" fmla="*/ 808786 w 1274510"/>
                <a:gd name="connsiteY2" fmla="*/ 364344 h 2195134"/>
                <a:gd name="connsiteX3" fmla="*/ 808786 w 1274510"/>
                <a:gd name="connsiteY3" fmla="*/ 209204 h 2195134"/>
                <a:gd name="connsiteX4" fmla="*/ 809570 w 1274510"/>
                <a:gd name="connsiteY4" fmla="*/ 99117 h 2195134"/>
                <a:gd name="connsiteX5" fmla="*/ 811920 w 1274510"/>
                <a:gd name="connsiteY5" fmla="*/ 63075 h 2195134"/>
                <a:gd name="connsiteX6" fmla="*/ 807611 w 1274510"/>
                <a:gd name="connsiteY6" fmla="*/ 46620 h 2195134"/>
                <a:gd name="connsiteX7" fmla="*/ 773527 w 1274510"/>
                <a:gd name="connsiteY7" fmla="*/ 14104 h 2195134"/>
                <a:gd name="connsiteX8" fmla="*/ 764517 w 1274510"/>
                <a:gd name="connsiteY8" fmla="*/ 24290 h 2195134"/>
                <a:gd name="connsiteX9" fmla="*/ 759032 w 1274510"/>
                <a:gd name="connsiteY9" fmla="*/ 50930 h 2195134"/>
                <a:gd name="connsiteX10" fmla="*/ 723773 w 1274510"/>
                <a:gd name="connsiteY10" fmla="*/ 101860 h 2195134"/>
                <a:gd name="connsiteX11" fmla="*/ 590180 w 1274510"/>
                <a:gd name="connsiteY11" fmla="*/ 184523 h 2195134"/>
                <a:gd name="connsiteX12" fmla="*/ 581169 w 1274510"/>
                <a:gd name="connsiteY12" fmla="*/ 191183 h 2195134"/>
                <a:gd name="connsiteX13" fmla="*/ 561972 w 1274510"/>
                <a:gd name="connsiteY13" fmla="*/ 205678 h 2195134"/>
                <a:gd name="connsiteX14" fmla="*/ 527889 w 1274510"/>
                <a:gd name="connsiteY14" fmla="*/ 208812 h 2195134"/>
                <a:gd name="connsiteX15" fmla="*/ 522404 w 1274510"/>
                <a:gd name="connsiteY15" fmla="*/ 202152 h 2195134"/>
                <a:gd name="connsiteX16" fmla="*/ 494588 w 1274510"/>
                <a:gd name="connsiteY16" fmla="*/ 189224 h 2195134"/>
                <a:gd name="connsiteX17" fmla="*/ 474216 w 1274510"/>
                <a:gd name="connsiteY17" fmla="*/ 179822 h 2195134"/>
                <a:gd name="connsiteX18" fmla="*/ 411142 w 1274510"/>
                <a:gd name="connsiteY18" fmla="*/ 147697 h 2195134"/>
                <a:gd name="connsiteX19" fmla="*/ 407616 w 1274510"/>
                <a:gd name="connsiteY19" fmla="*/ 146130 h 2195134"/>
                <a:gd name="connsiteX20" fmla="*/ 396255 w 1274510"/>
                <a:gd name="connsiteY20" fmla="*/ 139469 h 2195134"/>
                <a:gd name="connsiteX21" fmla="*/ 244640 w 1274510"/>
                <a:gd name="connsiteY21" fmla="*/ 64250 h 2195134"/>
                <a:gd name="connsiteX22" fmla="*/ 188617 w 1274510"/>
                <a:gd name="connsiteY22" fmla="*/ 36435 h 2195134"/>
                <a:gd name="connsiteX23" fmla="*/ 174122 w 1274510"/>
                <a:gd name="connsiteY23" fmla="*/ 18021 h 2195134"/>
                <a:gd name="connsiteX24" fmla="*/ 166287 w 1274510"/>
                <a:gd name="connsiteY24" fmla="*/ 0 h 2195134"/>
                <a:gd name="connsiteX25" fmla="*/ 145131 w 1274510"/>
                <a:gd name="connsiteY25" fmla="*/ 24681 h 2195134"/>
                <a:gd name="connsiteX26" fmla="*/ 136120 w 1274510"/>
                <a:gd name="connsiteY26" fmla="*/ 81880 h 2195134"/>
                <a:gd name="connsiteX27" fmla="*/ 136120 w 1274510"/>
                <a:gd name="connsiteY27" fmla="*/ 103035 h 2195134"/>
                <a:gd name="connsiteX28" fmla="*/ 133378 w 1274510"/>
                <a:gd name="connsiteY28" fmla="*/ 121840 h 2195134"/>
                <a:gd name="connsiteX29" fmla="*/ 128285 w 1274510"/>
                <a:gd name="connsiteY29" fmla="*/ 167285 h 2195134"/>
                <a:gd name="connsiteX30" fmla="*/ 169813 w 1274510"/>
                <a:gd name="connsiteY30" fmla="*/ 363561 h 2195134"/>
                <a:gd name="connsiteX31" fmla="*/ 177648 w 1274510"/>
                <a:gd name="connsiteY31" fmla="*/ 408614 h 2195134"/>
                <a:gd name="connsiteX32" fmla="*/ 131028 w 1274510"/>
                <a:gd name="connsiteY32" fmla="*/ 680110 h 2195134"/>
                <a:gd name="connsiteX33" fmla="*/ 83232 w 1274510"/>
                <a:gd name="connsiteY33" fmla="*/ 958265 h 2195134"/>
                <a:gd name="connsiteX34" fmla="*/ 35436 w 1274510"/>
                <a:gd name="connsiteY34" fmla="*/ 1234853 h 2195134"/>
                <a:gd name="connsiteX35" fmla="*/ 0 w 1274510"/>
                <a:gd name="connsiteY35" fmla="*/ 2182784 h 2195134"/>
                <a:gd name="connsiteX36" fmla="*/ 1274510 w 1274510"/>
                <a:gd name="connsiteY36" fmla="*/ 2182784 h 2195134"/>
                <a:gd name="connsiteX37" fmla="*/ 922007 w 1274510"/>
                <a:gd name="connsiteY37" fmla="*/ 763556 h 219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4510" h="2195134">
                  <a:moveTo>
                    <a:pt x="922007" y="763556"/>
                  </a:moveTo>
                  <a:cubicBezTo>
                    <a:pt x="886356" y="634664"/>
                    <a:pt x="852664" y="504597"/>
                    <a:pt x="809962" y="377665"/>
                  </a:cubicBezTo>
                  <a:cubicBezTo>
                    <a:pt x="808395" y="372963"/>
                    <a:pt x="808786" y="368654"/>
                    <a:pt x="808786" y="364344"/>
                  </a:cubicBezTo>
                  <a:lnTo>
                    <a:pt x="808786" y="209204"/>
                  </a:lnTo>
                  <a:cubicBezTo>
                    <a:pt x="808786" y="172378"/>
                    <a:pt x="809178" y="135944"/>
                    <a:pt x="809570" y="99117"/>
                  </a:cubicBezTo>
                  <a:cubicBezTo>
                    <a:pt x="814663" y="87364"/>
                    <a:pt x="811529" y="75220"/>
                    <a:pt x="811920" y="63075"/>
                  </a:cubicBezTo>
                  <a:cubicBezTo>
                    <a:pt x="812312" y="57198"/>
                    <a:pt x="811529" y="50930"/>
                    <a:pt x="807611" y="46620"/>
                  </a:cubicBezTo>
                  <a:cubicBezTo>
                    <a:pt x="797033" y="35259"/>
                    <a:pt x="786847" y="22723"/>
                    <a:pt x="773527" y="14104"/>
                  </a:cubicBezTo>
                  <a:cubicBezTo>
                    <a:pt x="766867" y="14104"/>
                    <a:pt x="765300" y="18805"/>
                    <a:pt x="764517" y="24290"/>
                  </a:cubicBezTo>
                  <a:cubicBezTo>
                    <a:pt x="763733" y="33300"/>
                    <a:pt x="760207" y="41919"/>
                    <a:pt x="759032" y="50930"/>
                  </a:cubicBezTo>
                  <a:cubicBezTo>
                    <a:pt x="756289" y="74044"/>
                    <a:pt x="748062" y="93633"/>
                    <a:pt x="723773" y="101860"/>
                  </a:cubicBezTo>
                  <a:lnTo>
                    <a:pt x="590180" y="184523"/>
                  </a:lnTo>
                  <a:cubicBezTo>
                    <a:pt x="587437" y="186873"/>
                    <a:pt x="584303" y="189224"/>
                    <a:pt x="581169" y="191183"/>
                  </a:cubicBezTo>
                  <a:cubicBezTo>
                    <a:pt x="575684" y="197059"/>
                    <a:pt x="565890" y="198235"/>
                    <a:pt x="561972" y="205678"/>
                  </a:cubicBezTo>
                  <a:cubicBezTo>
                    <a:pt x="551003" y="210771"/>
                    <a:pt x="539642" y="209596"/>
                    <a:pt x="527889" y="208812"/>
                  </a:cubicBezTo>
                  <a:cubicBezTo>
                    <a:pt x="529847" y="204895"/>
                    <a:pt x="525146" y="203328"/>
                    <a:pt x="522404" y="202152"/>
                  </a:cubicBezTo>
                  <a:cubicBezTo>
                    <a:pt x="513001" y="198235"/>
                    <a:pt x="504382" y="192750"/>
                    <a:pt x="494588" y="189224"/>
                  </a:cubicBezTo>
                  <a:cubicBezTo>
                    <a:pt x="487145" y="187265"/>
                    <a:pt x="479701" y="186090"/>
                    <a:pt x="474216" y="179822"/>
                  </a:cubicBezTo>
                  <a:cubicBezTo>
                    <a:pt x="453844" y="167677"/>
                    <a:pt x="431905" y="158666"/>
                    <a:pt x="411142" y="147697"/>
                  </a:cubicBezTo>
                  <a:cubicBezTo>
                    <a:pt x="409966" y="146913"/>
                    <a:pt x="408791" y="146521"/>
                    <a:pt x="407616" y="146130"/>
                  </a:cubicBezTo>
                  <a:cubicBezTo>
                    <a:pt x="403698" y="144563"/>
                    <a:pt x="399780" y="142212"/>
                    <a:pt x="396255" y="139469"/>
                  </a:cubicBezTo>
                  <a:lnTo>
                    <a:pt x="244640" y="64250"/>
                  </a:lnTo>
                  <a:cubicBezTo>
                    <a:pt x="225444" y="55631"/>
                    <a:pt x="207814" y="45053"/>
                    <a:pt x="188617" y="36435"/>
                  </a:cubicBezTo>
                  <a:cubicBezTo>
                    <a:pt x="180390" y="32517"/>
                    <a:pt x="176473" y="26640"/>
                    <a:pt x="174122" y="18021"/>
                  </a:cubicBezTo>
                  <a:cubicBezTo>
                    <a:pt x="172555" y="11753"/>
                    <a:pt x="173338" y="4309"/>
                    <a:pt x="166287" y="0"/>
                  </a:cubicBezTo>
                  <a:cubicBezTo>
                    <a:pt x="153358" y="3134"/>
                    <a:pt x="147090" y="12145"/>
                    <a:pt x="145131" y="24681"/>
                  </a:cubicBezTo>
                  <a:cubicBezTo>
                    <a:pt x="141997" y="43878"/>
                    <a:pt x="138471" y="62683"/>
                    <a:pt x="136120" y="81880"/>
                  </a:cubicBezTo>
                  <a:cubicBezTo>
                    <a:pt x="135337" y="88931"/>
                    <a:pt x="134162" y="95983"/>
                    <a:pt x="136120" y="103035"/>
                  </a:cubicBezTo>
                  <a:cubicBezTo>
                    <a:pt x="135337" y="109303"/>
                    <a:pt x="133770" y="115572"/>
                    <a:pt x="133378" y="121840"/>
                  </a:cubicBezTo>
                  <a:cubicBezTo>
                    <a:pt x="132595" y="137119"/>
                    <a:pt x="125151" y="152006"/>
                    <a:pt x="128285" y="167285"/>
                  </a:cubicBezTo>
                  <a:cubicBezTo>
                    <a:pt x="141997" y="232710"/>
                    <a:pt x="156492" y="298136"/>
                    <a:pt x="169813" y="363561"/>
                  </a:cubicBezTo>
                  <a:cubicBezTo>
                    <a:pt x="172947" y="378448"/>
                    <a:pt x="179999" y="393727"/>
                    <a:pt x="177648" y="408614"/>
                  </a:cubicBezTo>
                  <a:cubicBezTo>
                    <a:pt x="162761" y="499113"/>
                    <a:pt x="146698" y="589611"/>
                    <a:pt x="131028" y="680110"/>
                  </a:cubicBezTo>
                  <a:cubicBezTo>
                    <a:pt x="114965" y="772958"/>
                    <a:pt x="99294" y="865416"/>
                    <a:pt x="83232" y="958265"/>
                  </a:cubicBezTo>
                  <a:cubicBezTo>
                    <a:pt x="67169" y="1050330"/>
                    <a:pt x="49308" y="1030767"/>
                    <a:pt x="35436" y="1234853"/>
                  </a:cubicBezTo>
                  <a:cubicBezTo>
                    <a:pt x="21564" y="1438940"/>
                    <a:pt x="9403" y="2126762"/>
                    <a:pt x="0" y="2182784"/>
                  </a:cubicBezTo>
                  <a:cubicBezTo>
                    <a:pt x="204233" y="2204023"/>
                    <a:pt x="1072980" y="2193686"/>
                    <a:pt x="1274510" y="2182784"/>
                  </a:cubicBezTo>
                  <a:cubicBezTo>
                    <a:pt x="1216920" y="1970054"/>
                    <a:pt x="981164" y="977070"/>
                    <a:pt x="922007" y="763556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2C7E3B93-4F47-4357-9B89-65FECCB14806}"/>
                </a:ext>
              </a:extLst>
            </p:cNvPr>
            <p:cNvSpPr/>
            <p:nvPr/>
          </p:nvSpPr>
          <p:spPr>
            <a:xfrm>
              <a:off x="397611" y="3254824"/>
              <a:ext cx="2430775" cy="3641116"/>
            </a:xfrm>
            <a:custGeom>
              <a:avLst/>
              <a:gdLst>
                <a:gd name="connsiteX0" fmla="*/ 1569189 w 1743367"/>
                <a:gd name="connsiteY0" fmla="*/ 1800667 h 1813886"/>
                <a:gd name="connsiteX1" fmla="*/ 1568014 w 1743367"/>
                <a:gd name="connsiteY1" fmla="*/ 1801842 h 1813886"/>
                <a:gd name="connsiteX2" fmla="*/ 1413265 w 1743367"/>
                <a:gd name="connsiteY2" fmla="*/ 1809677 h 1813886"/>
                <a:gd name="connsiteX3" fmla="*/ 1019146 w 1743367"/>
                <a:gd name="connsiteY3" fmla="*/ 1807718 h 1813886"/>
                <a:gd name="connsiteX4" fmla="*/ 959989 w 1743367"/>
                <a:gd name="connsiteY4" fmla="*/ 1806935 h 1813886"/>
                <a:gd name="connsiteX5" fmla="*/ 964691 w 1743367"/>
                <a:gd name="connsiteY5" fmla="*/ 1694889 h 1813886"/>
                <a:gd name="connsiteX6" fmla="*/ 820912 w 1743367"/>
                <a:gd name="connsiteY6" fmla="*/ 1613793 h 1813886"/>
                <a:gd name="connsiteX7" fmla="*/ 395452 w 1743367"/>
                <a:gd name="connsiteY7" fmla="*/ 1453168 h 1813886"/>
                <a:gd name="connsiteX8" fmla="*/ 390359 w 1743367"/>
                <a:gd name="connsiteY8" fmla="*/ 1451601 h 1813886"/>
                <a:gd name="connsiteX9" fmla="*/ 196042 w 1743367"/>
                <a:gd name="connsiteY9" fmla="*/ 1350133 h 1813886"/>
                <a:gd name="connsiteX10" fmla="*/ 51871 w 1743367"/>
                <a:gd name="connsiteY10" fmla="*/ 1191859 h 1813886"/>
                <a:gd name="connsiteX11" fmla="*/ 6034 w 1743367"/>
                <a:gd name="connsiteY11" fmla="*/ 1120557 h 1813886"/>
                <a:gd name="connsiteX12" fmla="*/ 107502 w 1743367"/>
                <a:gd name="connsiteY12" fmla="*/ 827515 h 1813886"/>
                <a:gd name="connsiteX13" fmla="*/ 401720 w 1743367"/>
                <a:gd name="connsiteY13" fmla="*/ 469830 h 1813886"/>
                <a:gd name="connsiteX14" fmla="*/ 805241 w 1743367"/>
                <a:gd name="connsiteY14" fmla="*/ 8328 h 1813886"/>
                <a:gd name="connsiteX15" fmla="*/ 830314 w 1743367"/>
                <a:gd name="connsiteY15" fmla="*/ 8719 h 1813886"/>
                <a:gd name="connsiteX16" fmla="*/ 952546 w 1743367"/>
                <a:gd name="connsiteY16" fmla="*/ 125466 h 1813886"/>
                <a:gd name="connsiteX17" fmla="*/ 1092799 w 1743367"/>
                <a:gd name="connsiteY17" fmla="*/ 242605 h 1813886"/>
                <a:gd name="connsiteX18" fmla="*/ 1126099 w 1743367"/>
                <a:gd name="connsiteY18" fmla="*/ 282957 h 1813886"/>
                <a:gd name="connsiteX19" fmla="*/ 979578 w 1743367"/>
                <a:gd name="connsiteY19" fmla="*/ 589711 h 1813886"/>
                <a:gd name="connsiteX20" fmla="*/ 869883 w 1743367"/>
                <a:gd name="connsiteY20" fmla="*/ 706067 h 1813886"/>
                <a:gd name="connsiteX21" fmla="*/ 790354 w 1743367"/>
                <a:gd name="connsiteY21" fmla="*/ 860423 h 1813886"/>
                <a:gd name="connsiteX22" fmla="*/ 797406 w 1743367"/>
                <a:gd name="connsiteY22" fmla="*/ 874527 h 1813886"/>
                <a:gd name="connsiteX23" fmla="*/ 848727 w 1743367"/>
                <a:gd name="connsiteY23" fmla="*/ 846711 h 1813886"/>
                <a:gd name="connsiteX24" fmla="*/ 902791 w 1743367"/>
                <a:gd name="connsiteY24" fmla="*/ 688829 h 1813886"/>
                <a:gd name="connsiteX25" fmla="*/ 952154 w 1743367"/>
                <a:gd name="connsiteY25" fmla="*/ 665323 h 1813886"/>
                <a:gd name="connsiteX26" fmla="*/ 1325117 w 1743367"/>
                <a:gd name="connsiteY26" fmla="*/ 734666 h 1813886"/>
                <a:gd name="connsiteX27" fmla="*/ 1413265 w 1743367"/>
                <a:gd name="connsiteY27" fmla="*/ 771884 h 1813886"/>
                <a:gd name="connsiteX28" fmla="*/ 1421101 w 1743367"/>
                <a:gd name="connsiteY28" fmla="*/ 748769 h 1813886"/>
                <a:gd name="connsiteX29" fmla="*/ 1453225 w 1743367"/>
                <a:gd name="connsiteY29" fmla="*/ 714685 h 1813886"/>
                <a:gd name="connsiteX30" fmla="*/ 1633831 w 1743367"/>
                <a:gd name="connsiteY30" fmla="*/ 551710 h 1813886"/>
                <a:gd name="connsiteX31" fmla="*/ 1703174 w 1743367"/>
                <a:gd name="connsiteY31" fmla="*/ 509791 h 1813886"/>
                <a:gd name="connsiteX32" fmla="*/ 1711009 w 1743367"/>
                <a:gd name="connsiteY32" fmla="*/ 633981 h 1813886"/>
                <a:gd name="connsiteX33" fmla="*/ 1743917 w 1743367"/>
                <a:gd name="connsiteY33" fmla="*/ 795782 h 1813886"/>
                <a:gd name="connsiteX34" fmla="*/ 1721978 w 1743367"/>
                <a:gd name="connsiteY34" fmla="*/ 957973 h 1813886"/>
                <a:gd name="connsiteX35" fmla="*/ 1660862 w 1743367"/>
                <a:gd name="connsiteY35" fmla="*/ 1311348 h 1813886"/>
                <a:gd name="connsiteX36" fmla="*/ 1618552 w 1743367"/>
                <a:gd name="connsiteY36" fmla="*/ 1567565 h 1813886"/>
                <a:gd name="connsiteX37" fmla="*/ 1597396 w 1743367"/>
                <a:gd name="connsiteY37" fmla="*/ 1695673 h 1813886"/>
                <a:gd name="connsiteX38" fmla="*/ 1569189 w 1743367"/>
                <a:gd name="connsiteY38" fmla="*/ 1800667 h 1813886"/>
                <a:gd name="connsiteX0" fmla="*/ 1569189 w 1744918"/>
                <a:gd name="connsiteY0" fmla="*/ 1800667 h 1816433"/>
                <a:gd name="connsiteX1" fmla="*/ 1568014 w 1744918"/>
                <a:gd name="connsiteY1" fmla="*/ 1801842 h 1816433"/>
                <a:gd name="connsiteX2" fmla="*/ 1413265 w 1744918"/>
                <a:gd name="connsiteY2" fmla="*/ 1809677 h 1816433"/>
                <a:gd name="connsiteX3" fmla="*/ 959989 w 1744918"/>
                <a:gd name="connsiteY3" fmla="*/ 1806935 h 1816433"/>
                <a:gd name="connsiteX4" fmla="*/ 964691 w 1744918"/>
                <a:gd name="connsiteY4" fmla="*/ 1694889 h 1816433"/>
                <a:gd name="connsiteX5" fmla="*/ 820912 w 1744918"/>
                <a:gd name="connsiteY5" fmla="*/ 1613793 h 1816433"/>
                <a:gd name="connsiteX6" fmla="*/ 395452 w 1744918"/>
                <a:gd name="connsiteY6" fmla="*/ 1453168 h 1816433"/>
                <a:gd name="connsiteX7" fmla="*/ 390359 w 1744918"/>
                <a:gd name="connsiteY7" fmla="*/ 1451601 h 1816433"/>
                <a:gd name="connsiteX8" fmla="*/ 196042 w 1744918"/>
                <a:gd name="connsiteY8" fmla="*/ 1350133 h 1816433"/>
                <a:gd name="connsiteX9" fmla="*/ 51871 w 1744918"/>
                <a:gd name="connsiteY9" fmla="*/ 1191859 h 1816433"/>
                <a:gd name="connsiteX10" fmla="*/ 6034 w 1744918"/>
                <a:gd name="connsiteY10" fmla="*/ 1120557 h 1816433"/>
                <a:gd name="connsiteX11" fmla="*/ 107502 w 1744918"/>
                <a:gd name="connsiteY11" fmla="*/ 827515 h 1816433"/>
                <a:gd name="connsiteX12" fmla="*/ 401720 w 1744918"/>
                <a:gd name="connsiteY12" fmla="*/ 469830 h 1816433"/>
                <a:gd name="connsiteX13" fmla="*/ 805241 w 1744918"/>
                <a:gd name="connsiteY13" fmla="*/ 8328 h 1816433"/>
                <a:gd name="connsiteX14" fmla="*/ 830314 w 1744918"/>
                <a:gd name="connsiteY14" fmla="*/ 8719 h 1816433"/>
                <a:gd name="connsiteX15" fmla="*/ 952546 w 1744918"/>
                <a:gd name="connsiteY15" fmla="*/ 125466 h 1816433"/>
                <a:gd name="connsiteX16" fmla="*/ 1092799 w 1744918"/>
                <a:gd name="connsiteY16" fmla="*/ 242605 h 1816433"/>
                <a:gd name="connsiteX17" fmla="*/ 1126099 w 1744918"/>
                <a:gd name="connsiteY17" fmla="*/ 282957 h 1816433"/>
                <a:gd name="connsiteX18" fmla="*/ 979578 w 1744918"/>
                <a:gd name="connsiteY18" fmla="*/ 589711 h 1816433"/>
                <a:gd name="connsiteX19" fmla="*/ 869883 w 1744918"/>
                <a:gd name="connsiteY19" fmla="*/ 706067 h 1816433"/>
                <a:gd name="connsiteX20" fmla="*/ 790354 w 1744918"/>
                <a:gd name="connsiteY20" fmla="*/ 860423 h 1816433"/>
                <a:gd name="connsiteX21" fmla="*/ 797406 w 1744918"/>
                <a:gd name="connsiteY21" fmla="*/ 874527 h 1816433"/>
                <a:gd name="connsiteX22" fmla="*/ 848727 w 1744918"/>
                <a:gd name="connsiteY22" fmla="*/ 846711 h 1816433"/>
                <a:gd name="connsiteX23" fmla="*/ 902791 w 1744918"/>
                <a:gd name="connsiteY23" fmla="*/ 688829 h 1816433"/>
                <a:gd name="connsiteX24" fmla="*/ 952154 w 1744918"/>
                <a:gd name="connsiteY24" fmla="*/ 665323 h 1816433"/>
                <a:gd name="connsiteX25" fmla="*/ 1325117 w 1744918"/>
                <a:gd name="connsiteY25" fmla="*/ 734666 h 1816433"/>
                <a:gd name="connsiteX26" fmla="*/ 1413265 w 1744918"/>
                <a:gd name="connsiteY26" fmla="*/ 771884 h 1816433"/>
                <a:gd name="connsiteX27" fmla="*/ 1421101 w 1744918"/>
                <a:gd name="connsiteY27" fmla="*/ 748769 h 1816433"/>
                <a:gd name="connsiteX28" fmla="*/ 1453225 w 1744918"/>
                <a:gd name="connsiteY28" fmla="*/ 714685 h 1816433"/>
                <a:gd name="connsiteX29" fmla="*/ 1633831 w 1744918"/>
                <a:gd name="connsiteY29" fmla="*/ 551710 h 1816433"/>
                <a:gd name="connsiteX30" fmla="*/ 1703174 w 1744918"/>
                <a:gd name="connsiteY30" fmla="*/ 509791 h 1816433"/>
                <a:gd name="connsiteX31" fmla="*/ 1711009 w 1744918"/>
                <a:gd name="connsiteY31" fmla="*/ 633981 h 1816433"/>
                <a:gd name="connsiteX32" fmla="*/ 1743917 w 1744918"/>
                <a:gd name="connsiteY32" fmla="*/ 795782 h 1816433"/>
                <a:gd name="connsiteX33" fmla="*/ 1721978 w 1744918"/>
                <a:gd name="connsiteY33" fmla="*/ 957973 h 1816433"/>
                <a:gd name="connsiteX34" fmla="*/ 1660862 w 1744918"/>
                <a:gd name="connsiteY34" fmla="*/ 1311348 h 1816433"/>
                <a:gd name="connsiteX35" fmla="*/ 1618552 w 1744918"/>
                <a:gd name="connsiteY35" fmla="*/ 1567565 h 1816433"/>
                <a:gd name="connsiteX36" fmla="*/ 1597396 w 1744918"/>
                <a:gd name="connsiteY36" fmla="*/ 1695673 h 1816433"/>
                <a:gd name="connsiteX37" fmla="*/ 1569189 w 1744918"/>
                <a:gd name="connsiteY37" fmla="*/ 1800667 h 1816433"/>
                <a:gd name="connsiteX0" fmla="*/ 1569189 w 1744918"/>
                <a:gd name="connsiteY0" fmla="*/ 1800667 h 1813903"/>
                <a:gd name="connsiteX1" fmla="*/ 1568014 w 1744918"/>
                <a:gd name="connsiteY1" fmla="*/ 1801842 h 1813903"/>
                <a:gd name="connsiteX2" fmla="*/ 959989 w 1744918"/>
                <a:gd name="connsiteY2" fmla="*/ 1806935 h 1813903"/>
                <a:gd name="connsiteX3" fmla="*/ 964691 w 1744918"/>
                <a:gd name="connsiteY3" fmla="*/ 1694889 h 1813903"/>
                <a:gd name="connsiteX4" fmla="*/ 820912 w 1744918"/>
                <a:gd name="connsiteY4" fmla="*/ 1613793 h 1813903"/>
                <a:gd name="connsiteX5" fmla="*/ 395452 w 1744918"/>
                <a:gd name="connsiteY5" fmla="*/ 1453168 h 1813903"/>
                <a:gd name="connsiteX6" fmla="*/ 390359 w 1744918"/>
                <a:gd name="connsiteY6" fmla="*/ 1451601 h 1813903"/>
                <a:gd name="connsiteX7" fmla="*/ 196042 w 1744918"/>
                <a:gd name="connsiteY7" fmla="*/ 1350133 h 1813903"/>
                <a:gd name="connsiteX8" fmla="*/ 51871 w 1744918"/>
                <a:gd name="connsiteY8" fmla="*/ 1191859 h 1813903"/>
                <a:gd name="connsiteX9" fmla="*/ 6034 w 1744918"/>
                <a:gd name="connsiteY9" fmla="*/ 1120557 h 1813903"/>
                <a:gd name="connsiteX10" fmla="*/ 107502 w 1744918"/>
                <a:gd name="connsiteY10" fmla="*/ 827515 h 1813903"/>
                <a:gd name="connsiteX11" fmla="*/ 401720 w 1744918"/>
                <a:gd name="connsiteY11" fmla="*/ 469830 h 1813903"/>
                <a:gd name="connsiteX12" fmla="*/ 805241 w 1744918"/>
                <a:gd name="connsiteY12" fmla="*/ 8328 h 1813903"/>
                <a:gd name="connsiteX13" fmla="*/ 830314 w 1744918"/>
                <a:gd name="connsiteY13" fmla="*/ 8719 h 1813903"/>
                <a:gd name="connsiteX14" fmla="*/ 952546 w 1744918"/>
                <a:gd name="connsiteY14" fmla="*/ 125466 h 1813903"/>
                <a:gd name="connsiteX15" fmla="*/ 1092799 w 1744918"/>
                <a:gd name="connsiteY15" fmla="*/ 242605 h 1813903"/>
                <a:gd name="connsiteX16" fmla="*/ 1126099 w 1744918"/>
                <a:gd name="connsiteY16" fmla="*/ 282957 h 1813903"/>
                <a:gd name="connsiteX17" fmla="*/ 979578 w 1744918"/>
                <a:gd name="connsiteY17" fmla="*/ 589711 h 1813903"/>
                <a:gd name="connsiteX18" fmla="*/ 869883 w 1744918"/>
                <a:gd name="connsiteY18" fmla="*/ 706067 h 1813903"/>
                <a:gd name="connsiteX19" fmla="*/ 790354 w 1744918"/>
                <a:gd name="connsiteY19" fmla="*/ 860423 h 1813903"/>
                <a:gd name="connsiteX20" fmla="*/ 797406 w 1744918"/>
                <a:gd name="connsiteY20" fmla="*/ 874527 h 1813903"/>
                <a:gd name="connsiteX21" fmla="*/ 848727 w 1744918"/>
                <a:gd name="connsiteY21" fmla="*/ 846711 h 1813903"/>
                <a:gd name="connsiteX22" fmla="*/ 902791 w 1744918"/>
                <a:gd name="connsiteY22" fmla="*/ 688829 h 1813903"/>
                <a:gd name="connsiteX23" fmla="*/ 952154 w 1744918"/>
                <a:gd name="connsiteY23" fmla="*/ 665323 h 1813903"/>
                <a:gd name="connsiteX24" fmla="*/ 1325117 w 1744918"/>
                <a:gd name="connsiteY24" fmla="*/ 734666 h 1813903"/>
                <a:gd name="connsiteX25" fmla="*/ 1413265 w 1744918"/>
                <a:gd name="connsiteY25" fmla="*/ 771884 h 1813903"/>
                <a:gd name="connsiteX26" fmla="*/ 1421101 w 1744918"/>
                <a:gd name="connsiteY26" fmla="*/ 748769 h 1813903"/>
                <a:gd name="connsiteX27" fmla="*/ 1453225 w 1744918"/>
                <a:gd name="connsiteY27" fmla="*/ 714685 h 1813903"/>
                <a:gd name="connsiteX28" fmla="*/ 1633831 w 1744918"/>
                <a:gd name="connsiteY28" fmla="*/ 551710 h 1813903"/>
                <a:gd name="connsiteX29" fmla="*/ 1703174 w 1744918"/>
                <a:gd name="connsiteY29" fmla="*/ 509791 h 1813903"/>
                <a:gd name="connsiteX30" fmla="*/ 1711009 w 1744918"/>
                <a:gd name="connsiteY30" fmla="*/ 633981 h 1813903"/>
                <a:gd name="connsiteX31" fmla="*/ 1743917 w 1744918"/>
                <a:gd name="connsiteY31" fmla="*/ 795782 h 1813903"/>
                <a:gd name="connsiteX32" fmla="*/ 1721978 w 1744918"/>
                <a:gd name="connsiteY32" fmla="*/ 957973 h 1813903"/>
                <a:gd name="connsiteX33" fmla="*/ 1660862 w 1744918"/>
                <a:gd name="connsiteY33" fmla="*/ 1311348 h 1813903"/>
                <a:gd name="connsiteX34" fmla="*/ 1618552 w 1744918"/>
                <a:gd name="connsiteY34" fmla="*/ 1567565 h 1813903"/>
                <a:gd name="connsiteX35" fmla="*/ 1597396 w 1744918"/>
                <a:gd name="connsiteY35" fmla="*/ 1695673 h 1813903"/>
                <a:gd name="connsiteX36" fmla="*/ 1569189 w 1744918"/>
                <a:gd name="connsiteY36" fmla="*/ 1800667 h 1813903"/>
                <a:gd name="connsiteX0" fmla="*/ 1569189 w 1744918"/>
                <a:gd name="connsiteY0" fmla="*/ 1800667 h 2614093"/>
                <a:gd name="connsiteX1" fmla="*/ 1568014 w 1744918"/>
                <a:gd name="connsiteY1" fmla="*/ 1801842 h 2614093"/>
                <a:gd name="connsiteX2" fmla="*/ 871102 w 1744918"/>
                <a:gd name="connsiteY2" fmla="*/ 2613756 h 2614093"/>
                <a:gd name="connsiteX3" fmla="*/ 964691 w 1744918"/>
                <a:gd name="connsiteY3" fmla="*/ 1694889 h 2614093"/>
                <a:gd name="connsiteX4" fmla="*/ 820912 w 1744918"/>
                <a:gd name="connsiteY4" fmla="*/ 1613793 h 2614093"/>
                <a:gd name="connsiteX5" fmla="*/ 395452 w 1744918"/>
                <a:gd name="connsiteY5" fmla="*/ 1453168 h 2614093"/>
                <a:gd name="connsiteX6" fmla="*/ 390359 w 1744918"/>
                <a:gd name="connsiteY6" fmla="*/ 1451601 h 2614093"/>
                <a:gd name="connsiteX7" fmla="*/ 196042 w 1744918"/>
                <a:gd name="connsiteY7" fmla="*/ 1350133 h 2614093"/>
                <a:gd name="connsiteX8" fmla="*/ 51871 w 1744918"/>
                <a:gd name="connsiteY8" fmla="*/ 1191859 h 2614093"/>
                <a:gd name="connsiteX9" fmla="*/ 6034 w 1744918"/>
                <a:gd name="connsiteY9" fmla="*/ 1120557 h 2614093"/>
                <a:gd name="connsiteX10" fmla="*/ 107502 w 1744918"/>
                <a:gd name="connsiteY10" fmla="*/ 827515 h 2614093"/>
                <a:gd name="connsiteX11" fmla="*/ 401720 w 1744918"/>
                <a:gd name="connsiteY11" fmla="*/ 469830 h 2614093"/>
                <a:gd name="connsiteX12" fmla="*/ 805241 w 1744918"/>
                <a:gd name="connsiteY12" fmla="*/ 8328 h 2614093"/>
                <a:gd name="connsiteX13" fmla="*/ 830314 w 1744918"/>
                <a:gd name="connsiteY13" fmla="*/ 8719 h 2614093"/>
                <a:gd name="connsiteX14" fmla="*/ 952546 w 1744918"/>
                <a:gd name="connsiteY14" fmla="*/ 125466 h 2614093"/>
                <a:gd name="connsiteX15" fmla="*/ 1092799 w 1744918"/>
                <a:gd name="connsiteY15" fmla="*/ 242605 h 2614093"/>
                <a:gd name="connsiteX16" fmla="*/ 1126099 w 1744918"/>
                <a:gd name="connsiteY16" fmla="*/ 282957 h 2614093"/>
                <a:gd name="connsiteX17" fmla="*/ 979578 w 1744918"/>
                <a:gd name="connsiteY17" fmla="*/ 589711 h 2614093"/>
                <a:gd name="connsiteX18" fmla="*/ 869883 w 1744918"/>
                <a:gd name="connsiteY18" fmla="*/ 706067 h 2614093"/>
                <a:gd name="connsiteX19" fmla="*/ 790354 w 1744918"/>
                <a:gd name="connsiteY19" fmla="*/ 860423 h 2614093"/>
                <a:gd name="connsiteX20" fmla="*/ 797406 w 1744918"/>
                <a:gd name="connsiteY20" fmla="*/ 874527 h 2614093"/>
                <a:gd name="connsiteX21" fmla="*/ 848727 w 1744918"/>
                <a:gd name="connsiteY21" fmla="*/ 846711 h 2614093"/>
                <a:gd name="connsiteX22" fmla="*/ 902791 w 1744918"/>
                <a:gd name="connsiteY22" fmla="*/ 688829 h 2614093"/>
                <a:gd name="connsiteX23" fmla="*/ 952154 w 1744918"/>
                <a:gd name="connsiteY23" fmla="*/ 665323 h 2614093"/>
                <a:gd name="connsiteX24" fmla="*/ 1325117 w 1744918"/>
                <a:gd name="connsiteY24" fmla="*/ 734666 h 2614093"/>
                <a:gd name="connsiteX25" fmla="*/ 1413265 w 1744918"/>
                <a:gd name="connsiteY25" fmla="*/ 771884 h 2614093"/>
                <a:gd name="connsiteX26" fmla="*/ 1421101 w 1744918"/>
                <a:gd name="connsiteY26" fmla="*/ 748769 h 2614093"/>
                <a:gd name="connsiteX27" fmla="*/ 1453225 w 1744918"/>
                <a:gd name="connsiteY27" fmla="*/ 714685 h 2614093"/>
                <a:gd name="connsiteX28" fmla="*/ 1633831 w 1744918"/>
                <a:gd name="connsiteY28" fmla="*/ 551710 h 2614093"/>
                <a:gd name="connsiteX29" fmla="*/ 1703174 w 1744918"/>
                <a:gd name="connsiteY29" fmla="*/ 509791 h 2614093"/>
                <a:gd name="connsiteX30" fmla="*/ 1711009 w 1744918"/>
                <a:gd name="connsiteY30" fmla="*/ 633981 h 2614093"/>
                <a:gd name="connsiteX31" fmla="*/ 1743917 w 1744918"/>
                <a:gd name="connsiteY31" fmla="*/ 795782 h 2614093"/>
                <a:gd name="connsiteX32" fmla="*/ 1721978 w 1744918"/>
                <a:gd name="connsiteY32" fmla="*/ 957973 h 2614093"/>
                <a:gd name="connsiteX33" fmla="*/ 1660862 w 1744918"/>
                <a:gd name="connsiteY33" fmla="*/ 1311348 h 2614093"/>
                <a:gd name="connsiteX34" fmla="*/ 1618552 w 1744918"/>
                <a:gd name="connsiteY34" fmla="*/ 1567565 h 2614093"/>
                <a:gd name="connsiteX35" fmla="*/ 1597396 w 1744918"/>
                <a:gd name="connsiteY35" fmla="*/ 1695673 h 2614093"/>
                <a:gd name="connsiteX36" fmla="*/ 1569189 w 1744918"/>
                <a:gd name="connsiteY36" fmla="*/ 1800667 h 2614093"/>
                <a:gd name="connsiteX0" fmla="*/ 1610214 w 1744918"/>
                <a:gd name="connsiteY0" fmla="*/ 2593814 h 2614040"/>
                <a:gd name="connsiteX1" fmla="*/ 1568014 w 1744918"/>
                <a:gd name="connsiteY1" fmla="*/ 1801842 h 2614040"/>
                <a:gd name="connsiteX2" fmla="*/ 871102 w 1744918"/>
                <a:gd name="connsiteY2" fmla="*/ 2613756 h 2614040"/>
                <a:gd name="connsiteX3" fmla="*/ 964691 w 1744918"/>
                <a:gd name="connsiteY3" fmla="*/ 1694889 h 2614040"/>
                <a:gd name="connsiteX4" fmla="*/ 820912 w 1744918"/>
                <a:gd name="connsiteY4" fmla="*/ 1613793 h 2614040"/>
                <a:gd name="connsiteX5" fmla="*/ 395452 w 1744918"/>
                <a:gd name="connsiteY5" fmla="*/ 1453168 h 2614040"/>
                <a:gd name="connsiteX6" fmla="*/ 390359 w 1744918"/>
                <a:gd name="connsiteY6" fmla="*/ 1451601 h 2614040"/>
                <a:gd name="connsiteX7" fmla="*/ 196042 w 1744918"/>
                <a:gd name="connsiteY7" fmla="*/ 1350133 h 2614040"/>
                <a:gd name="connsiteX8" fmla="*/ 51871 w 1744918"/>
                <a:gd name="connsiteY8" fmla="*/ 1191859 h 2614040"/>
                <a:gd name="connsiteX9" fmla="*/ 6034 w 1744918"/>
                <a:gd name="connsiteY9" fmla="*/ 1120557 h 2614040"/>
                <a:gd name="connsiteX10" fmla="*/ 107502 w 1744918"/>
                <a:gd name="connsiteY10" fmla="*/ 827515 h 2614040"/>
                <a:gd name="connsiteX11" fmla="*/ 401720 w 1744918"/>
                <a:gd name="connsiteY11" fmla="*/ 469830 h 2614040"/>
                <a:gd name="connsiteX12" fmla="*/ 805241 w 1744918"/>
                <a:gd name="connsiteY12" fmla="*/ 8328 h 2614040"/>
                <a:gd name="connsiteX13" fmla="*/ 830314 w 1744918"/>
                <a:gd name="connsiteY13" fmla="*/ 8719 h 2614040"/>
                <a:gd name="connsiteX14" fmla="*/ 952546 w 1744918"/>
                <a:gd name="connsiteY14" fmla="*/ 125466 h 2614040"/>
                <a:gd name="connsiteX15" fmla="*/ 1092799 w 1744918"/>
                <a:gd name="connsiteY15" fmla="*/ 242605 h 2614040"/>
                <a:gd name="connsiteX16" fmla="*/ 1126099 w 1744918"/>
                <a:gd name="connsiteY16" fmla="*/ 282957 h 2614040"/>
                <a:gd name="connsiteX17" fmla="*/ 979578 w 1744918"/>
                <a:gd name="connsiteY17" fmla="*/ 589711 h 2614040"/>
                <a:gd name="connsiteX18" fmla="*/ 869883 w 1744918"/>
                <a:gd name="connsiteY18" fmla="*/ 706067 h 2614040"/>
                <a:gd name="connsiteX19" fmla="*/ 790354 w 1744918"/>
                <a:gd name="connsiteY19" fmla="*/ 860423 h 2614040"/>
                <a:gd name="connsiteX20" fmla="*/ 797406 w 1744918"/>
                <a:gd name="connsiteY20" fmla="*/ 874527 h 2614040"/>
                <a:gd name="connsiteX21" fmla="*/ 848727 w 1744918"/>
                <a:gd name="connsiteY21" fmla="*/ 846711 h 2614040"/>
                <a:gd name="connsiteX22" fmla="*/ 902791 w 1744918"/>
                <a:gd name="connsiteY22" fmla="*/ 688829 h 2614040"/>
                <a:gd name="connsiteX23" fmla="*/ 952154 w 1744918"/>
                <a:gd name="connsiteY23" fmla="*/ 665323 h 2614040"/>
                <a:gd name="connsiteX24" fmla="*/ 1325117 w 1744918"/>
                <a:gd name="connsiteY24" fmla="*/ 734666 h 2614040"/>
                <a:gd name="connsiteX25" fmla="*/ 1413265 w 1744918"/>
                <a:gd name="connsiteY25" fmla="*/ 771884 h 2614040"/>
                <a:gd name="connsiteX26" fmla="*/ 1421101 w 1744918"/>
                <a:gd name="connsiteY26" fmla="*/ 748769 h 2614040"/>
                <a:gd name="connsiteX27" fmla="*/ 1453225 w 1744918"/>
                <a:gd name="connsiteY27" fmla="*/ 714685 h 2614040"/>
                <a:gd name="connsiteX28" fmla="*/ 1633831 w 1744918"/>
                <a:gd name="connsiteY28" fmla="*/ 551710 h 2614040"/>
                <a:gd name="connsiteX29" fmla="*/ 1703174 w 1744918"/>
                <a:gd name="connsiteY29" fmla="*/ 509791 h 2614040"/>
                <a:gd name="connsiteX30" fmla="*/ 1711009 w 1744918"/>
                <a:gd name="connsiteY30" fmla="*/ 633981 h 2614040"/>
                <a:gd name="connsiteX31" fmla="*/ 1743917 w 1744918"/>
                <a:gd name="connsiteY31" fmla="*/ 795782 h 2614040"/>
                <a:gd name="connsiteX32" fmla="*/ 1721978 w 1744918"/>
                <a:gd name="connsiteY32" fmla="*/ 957973 h 2614040"/>
                <a:gd name="connsiteX33" fmla="*/ 1660862 w 1744918"/>
                <a:gd name="connsiteY33" fmla="*/ 1311348 h 2614040"/>
                <a:gd name="connsiteX34" fmla="*/ 1618552 w 1744918"/>
                <a:gd name="connsiteY34" fmla="*/ 1567565 h 2614040"/>
                <a:gd name="connsiteX35" fmla="*/ 1597396 w 1744918"/>
                <a:gd name="connsiteY35" fmla="*/ 1695673 h 2614040"/>
                <a:gd name="connsiteX36" fmla="*/ 1610214 w 1744918"/>
                <a:gd name="connsiteY36" fmla="*/ 2593814 h 2614040"/>
                <a:gd name="connsiteX0" fmla="*/ 1610214 w 1744918"/>
                <a:gd name="connsiteY0" fmla="*/ 2593814 h 2717764"/>
                <a:gd name="connsiteX1" fmla="*/ 871102 w 1744918"/>
                <a:gd name="connsiteY1" fmla="*/ 2613756 h 2717764"/>
                <a:gd name="connsiteX2" fmla="*/ 964691 w 1744918"/>
                <a:gd name="connsiteY2" fmla="*/ 1694889 h 2717764"/>
                <a:gd name="connsiteX3" fmla="*/ 820912 w 1744918"/>
                <a:gd name="connsiteY3" fmla="*/ 1613793 h 2717764"/>
                <a:gd name="connsiteX4" fmla="*/ 395452 w 1744918"/>
                <a:gd name="connsiteY4" fmla="*/ 1453168 h 2717764"/>
                <a:gd name="connsiteX5" fmla="*/ 390359 w 1744918"/>
                <a:gd name="connsiteY5" fmla="*/ 1451601 h 2717764"/>
                <a:gd name="connsiteX6" fmla="*/ 196042 w 1744918"/>
                <a:gd name="connsiteY6" fmla="*/ 1350133 h 2717764"/>
                <a:gd name="connsiteX7" fmla="*/ 51871 w 1744918"/>
                <a:gd name="connsiteY7" fmla="*/ 1191859 h 2717764"/>
                <a:gd name="connsiteX8" fmla="*/ 6034 w 1744918"/>
                <a:gd name="connsiteY8" fmla="*/ 1120557 h 2717764"/>
                <a:gd name="connsiteX9" fmla="*/ 107502 w 1744918"/>
                <a:gd name="connsiteY9" fmla="*/ 827515 h 2717764"/>
                <a:gd name="connsiteX10" fmla="*/ 401720 w 1744918"/>
                <a:gd name="connsiteY10" fmla="*/ 469830 h 2717764"/>
                <a:gd name="connsiteX11" fmla="*/ 805241 w 1744918"/>
                <a:gd name="connsiteY11" fmla="*/ 8328 h 2717764"/>
                <a:gd name="connsiteX12" fmla="*/ 830314 w 1744918"/>
                <a:gd name="connsiteY12" fmla="*/ 8719 h 2717764"/>
                <a:gd name="connsiteX13" fmla="*/ 952546 w 1744918"/>
                <a:gd name="connsiteY13" fmla="*/ 125466 h 2717764"/>
                <a:gd name="connsiteX14" fmla="*/ 1092799 w 1744918"/>
                <a:gd name="connsiteY14" fmla="*/ 242605 h 2717764"/>
                <a:gd name="connsiteX15" fmla="*/ 1126099 w 1744918"/>
                <a:gd name="connsiteY15" fmla="*/ 282957 h 2717764"/>
                <a:gd name="connsiteX16" fmla="*/ 979578 w 1744918"/>
                <a:gd name="connsiteY16" fmla="*/ 589711 h 2717764"/>
                <a:gd name="connsiteX17" fmla="*/ 869883 w 1744918"/>
                <a:gd name="connsiteY17" fmla="*/ 706067 h 2717764"/>
                <a:gd name="connsiteX18" fmla="*/ 790354 w 1744918"/>
                <a:gd name="connsiteY18" fmla="*/ 860423 h 2717764"/>
                <a:gd name="connsiteX19" fmla="*/ 797406 w 1744918"/>
                <a:gd name="connsiteY19" fmla="*/ 874527 h 2717764"/>
                <a:gd name="connsiteX20" fmla="*/ 848727 w 1744918"/>
                <a:gd name="connsiteY20" fmla="*/ 846711 h 2717764"/>
                <a:gd name="connsiteX21" fmla="*/ 902791 w 1744918"/>
                <a:gd name="connsiteY21" fmla="*/ 688829 h 2717764"/>
                <a:gd name="connsiteX22" fmla="*/ 952154 w 1744918"/>
                <a:gd name="connsiteY22" fmla="*/ 665323 h 2717764"/>
                <a:gd name="connsiteX23" fmla="*/ 1325117 w 1744918"/>
                <a:gd name="connsiteY23" fmla="*/ 734666 h 2717764"/>
                <a:gd name="connsiteX24" fmla="*/ 1413265 w 1744918"/>
                <a:gd name="connsiteY24" fmla="*/ 771884 h 2717764"/>
                <a:gd name="connsiteX25" fmla="*/ 1421101 w 1744918"/>
                <a:gd name="connsiteY25" fmla="*/ 748769 h 2717764"/>
                <a:gd name="connsiteX26" fmla="*/ 1453225 w 1744918"/>
                <a:gd name="connsiteY26" fmla="*/ 714685 h 2717764"/>
                <a:gd name="connsiteX27" fmla="*/ 1633831 w 1744918"/>
                <a:gd name="connsiteY27" fmla="*/ 551710 h 2717764"/>
                <a:gd name="connsiteX28" fmla="*/ 1703174 w 1744918"/>
                <a:gd name="connsiteY28" fmla="*/ 509791 h 2717764"/>
                <a:gd name="connsiteX29" fmla="*/ 1711009 w 1744918"/>
                <a:gd name="connsiteY29" fmla="*/ 633981 h 2717764"/>
                <a:gd name="connsiteX30" fmla="*/ 1743917 w 1744918"/>
                <a:gd name="connsiteY30" fmla="*/ 795782 h 2717764"/>
                <a:gd name="connsiteX31" fmla="*/ 1721978 w 1744918"/>
                <a:gd name="connsiteY31" fmla="*/ 957973 h 2717764"/>
                <a:gd name="connsiteX32" fmla="*/ 1660862 w 1744918"/>
                <a:gd name="connsiteY32" fmla="*/ 1311348 h 2717764"/>
                <a:gd name="connsiteX33" fmla="*/ 1618552 w 1744918"/>
                <a:gd name="connsiteY33" fmla="*/ 1567565 h 2717764"/>
                <a:gd name="connsiteX34" fmla="*/ 1597396 w 1744918"/>
                <a:gd name="connsiteY34" fmla="*/ 1695673 h 2717764"/>
                <a:gd name="connsiteX35" fmla="*/ 1610214 w 1744918"/>
                <a:gd name="connsiteY35" fmla="*/ 2593814 h 2717764"/>
                <a:gd name="connsiteX0" fmla="*/ 1610214 w 1744918"/>
                <a:gd name="connsiteY0" fmla="*/ 2593814 h 2717764"/>
                <a:gd name="connsiteX1" fmla="*/ 871102 w 1744918"/>
                <a:gd name="connsiteY1" fmla="*/ 2613756 h 2717764"/>
                <a:gd name="connsiteX2" fmla="*/ 964691 w 1744918"/>
                <a:gd name="connsiteY2" fmla="*/ 1694889 h 2717764"/>
                <a:gd name="connsiteX3" fmla="*/ 820912 w 1744918"/>
                <a:gd name="connsiteY3" fmla="*/ 1613793 h 2717764"/>
                <a:gd name="connsiteX4" fmla="*/ 395452 w 1744918"/>
                <a:gd name="connsiteY4" fmla="*/ 1453168 h 2717764"/>
                <a:gd name="connsiteX5" fmla="*/ 390359 w 1744918"/>
                <a:gd name="connsiteY5" fmla="*/ 1451601 h 2717764"/>
                <a:gd name="connsiteX6" fmla="*/ 196042 w 1744918"/>
                <a:gd name="connsiteY6" fmla="*/ 1350133 h 2717764"/>
                <a:gd name="connsiteX7" fmla="*/ 51871 w 1744918"/>
                <a:gd name="connsiteY7" fmla="*/ 1191859 h 2717764"/>
                <a:gd name="connsiteX8" fmla="*/ 6034 w 1744918"/>
                <a:gd name="connsiteY8" fmla="*/ 1120557 h 2717764"/>
                <a:gd name="connsiteX9" fmla="*/ 107502 w 1744918"/>
                <a:gd name="connsiteY9" fmla="*/ 827515 h 2717764"/>
                <a:gd name="connsiteX10" fmla="*/ 401720 w 1744918"/>
                <a:gd name="connsiteY10" fmla="*/ 469830 h 2717764"/>
                <a:gd name="connsiteX11" fmla="*/ 805241 w 1744918"/>
                <a:gd name="connsiteY11" fmla="*/ 8328 h 2717764"/>
                <a:gd name="connsiteX12" fmla="*/ 830314 w 1744918"/>
                <a:gd name="connsiteY12" fmla="*/ 8719 h 2717764"/>
                <a:gd name="connsiteX13" fmla="*/ 952546 w 1744918"/>
                <a:gd name="connsiteY13" fmla="*/ 125466 h 2717764"/>
                <a:gd name="connsiteX14" fmla="*/ 1092799 w 1744918"/>
                <a:gd name="connsiteY14" fmla="*/ 242605 h 2717764"/>
                <a:gd name="connsiteX15" fmla="*/ 1126099 w 1744918"/>
                <a:gd name="connsiteY15" fmla="*/ 282957 h 2717764"/>
                <a:gd name="connsiteX16" fmla="*/ 979578 w 1744918"/>
                <a:gd name="connsiteY16" fmla="*/ 589711 h 2717764"/>
                <a:gd name="connsiteX17" fmla="*/ 869883 w 1744918"/>
                <a:gd name="connsiteY17" fmla="*/ 706067 h 2717764"/>
                <a:gd name="connsiteX18" fmla="*/ 790354 w 1744918"/>
                <a:gd name="connsiteY18" fmla="*/ 860423 h 2717764"/>
                <a:gd name="connsiteX19" fmla="*/ 797406 w 1744918"/>
                <a:gd name="connsiteY19" fmla="*/ 874527 h 2717764"/>
                <a:gd name="connsiteX20" fmla="*/ 848727 w 1744918"/>
                <a:gd name="connsiteY20" fmla="*/ 846711 h 2717764"/>
                <a:gd name="connsiteX21" fmla="*/ 902791 w 1744918"/>
                <a:gd name="connsiteY21" fmla="*/ 688829 h 2717764"/>
                <a:gd name="connsiteX22" fmla="*/ 952154 w 1744918"/>
                <a:gd name="connsiteY22" fmla="*/ 665323 h 2717764"/>
                <a:gd name="connsiteX23" fmla="*/ 1325117 w 1744918"/>
                <a:gd name="connsiteY23" fmla="*/ 734666 h 2717764"/>
                <a:gd name="connsiteX24" fmla="*/ 1413265 w 1744918"/>
                <a:gd name="connsiteY24" fmla="*/ 771884 h 2717764"/>
                <a:gd name="connsiteX25" fmla="*/ 1421101 w 1744918"/>
                <a:gd name="connsiteY25" fmla="*/ 748769 h 2717764"/>
                <a:gd name="connsiteX26" fmla="*/ 1453225 w 1744918"/>
                <a:gd name="connsiteY26" fmla="*/ 714685 h 2717764"/>
                <a:gd name="connsiteX27" fmla="*/ 1633831 w 1744918"/>
                <a:gd name="connsiteY27" fmla="*/ 551710 h 2717764"/>
                <a:gd name="connsiteX28" fmla="*/ 1703174 w 1744918"/>
                <a:gd name="connsiteY28" fmla="*/ 509791 h 2717764"/>
                <a:gd name="connsiteX29" fmla="*/ 1711009 w 1744918"/>
                <a:gd name="connsiteY29" fmla="*/ 633981 h 2717764"/>
                <a:gd name="connsiteX30" fmla="*/ 1743917 w 1744918"/>
                <a:gd name="connsiteY30" fmla="*/ 795782 h 2717764"/>
                <a:gd name="connsiteX31" fmla="*/ 1721978 w 1744918"/>
                <a:gd name="connsiteY31" fmla="*/ 957973 h 2717764"/>
                <a:gd name="connsiteX32" fmla="*/ 1660862 w 1744918"/>
                <a:gd name="connsiteY32" fmla="*/ 1311348 h 2717764"/>
                <a:gd name="connsiteX33" fmla="*/ 1618552 w 1744918"/>
                <a:gd name="connsiteY33" fmla="*/ 1567565 h 2717764"/>
                <a:gd name="connsiteX34" fmla="*/ 1610214 w 1744918"/>
                <a:gd name="connsiteY34" fmla="*/ 2593814 h 2717764"/>
                <a:gd name="connsiteX0" fmla="*/ 1610214 w 1744918"/>
                <a:gd name="connsiteY0" fmla="*/ 2593814 h 2662315"/>
                <a:gd name="connsiteX1" fmla="*/ 871102 w 1744918"/>
                <a:gd name="connsiteY1" fmla="*/ 2613756 h 2662315"/>
                <a:gd name="connsiteX2" fmla="*/ 964691 w 1744918"/>
                <a:gd name="connsiteY2" fmla="*/ 1694889 h 2662315"/>
                <a:gd name="connsiteX3" fmla="*/ 820912 w 1744918"/>
                <a:gd name="connsiteY3" fmla="*/ 1613793 h 2662315"/>
                <a:gd name="connsiteX4" fmla="*/ 395452 w 1744918"/>
                <a:gd name="connsiteY4" fmla="*/ 1453168 h 2662315"/>
                <a:gd name="connsiteX5" fmla="*/ 390359 w 1744918"/>
                <a:gd name="connsiteY5" fmla="*/ 1451601 h 2662315"/>
                <a:gd name="connsiteX6" fmla="*/ 196042 w 1744918"/>
                <a:gd name="connsiteY6" fmla="*/ 1350133 h 2662315"/>
                <a:gd name="connsiteX7" fmla="*/ 51871 w 1744918"/>
                <a:gd name="connsiteY7" fmla="*/ 1191859 h 2662315"/>
                <a:gd name="connsiteX8" fmla="*/ 6034 w 1744918"/>
                <a:gd name="connsiteY8" fmla="*/ 1120557 h 2662315"/>
                <a:gd name="connsiteX9" fmla="*/ 107502 w 1744918"/>
                <a:gd name="connsiteY9" fmla="*/ 827515 h 2662315"/>
                <a:gd name="connsiteX10" fmla="*/ 401720 w 1744918"/>
                <a:gd name="connsiteY10" fmla="*/ 469830 h 2662315"/>
                <a:gd name="connsiteX11" fmla="*/ 805241 w 1744918"/>
                <a:gd name="connsiteY11" fmla="*/ 8328 h 2662315"/>
                <a:gd name="connsiteX12" fmla="*/ 830314 w 1744918"/>
                <a:gd name="connsiteY12" fmla="*/ 8719 h 2662315"/>
                <a:gd name="connsiteX13" fmla="*/ 952546 w 1744918"/>
                <a:gd name="connsiteY13" fmla="*/ 125466 h 2662315"/>
                <a:gd name="connsiteX14" fmla="*/ 1092799 w 1744918"/>
                <a:gd name="connsiteY14" fmla="*/ 242605 h 2662315"/>
                <a:gd name="connsiteX15" fmla="*/ 1126099 w 1744918"/>
                <a:gd name="connsiteY15" fmla="*/ 282957 h 2662315"/>
                <a:gd name="connsiteX16" fmla="*/ 979578 w 1744918"/>
                <a:gd name="connsiteY16" fmla="*/ 589711 h 2662315"/>
                <a:gd name="connsiteX17" fmla="*/ 869883 w 1744918"/>
                <a:gd name="connsiteY17" fmla="*/ 706067 h 2662315"/>
                <a:gd name="connsiteX18" fmla="*/ 790354 w 1744918"/>
                <a:gd name="connsiteY18" fmla="*/ 860423 h 2662315"/>
                <a:gd name="connsiteX19" fmla="*/ 797406 w 1744918"/>
                <a:gd name="connsiteY19" fmla="*/ 874527 h 2662315"/>
                <a:gd name="connsiteX20" fmla="*/ 848727 w 1744918"/>
                <a:gd name="connsiteY20" fmla="*/ 846711 h 2662315"/>
                <a:gd name="connsiteX21" fmla="*/ 902791 w 1744918"/>
                <a:gd name="connsiteY21" fmla="*/ 688829 h 2662315"/>
                <a:gd name="connsiteX22" fmla="*/ 952154 w 1744918"/>
                <a:gd name="connsiteY22" fmla="*/ 665323 h 2662315"/>
                <a:gd name="connsiteX23" fmla="*/ 1325117 w 1744918"/>
                <a:gd name="connsiteY23" fmla="*/ 734666 h 2662315"/>
                <a:gd name="connsiteX24" fmla="*/ 1413265 w 1744918"/>
                <a:gd name="connsiteY24" fmla="*/ 771884 h 2662315"/>
                <a:gd name="connsiteX25" fmla="*/ 1421101 w 1744918"/>
                <a:gd name="connsiteY25" fmla="*/ 748769 h 2662315"/>
                <a:gd name="connsiteX26" fmla="*/ 1453225 w 1744918"/>
                <a:gd name="connsiteY26" fmla="*/ 714685 h 2662315"/>
                <a:gd name="connsiteX27" fmla="*/ 1633831 w 1744918"/>
                <a:gd name="connsiteY27" fmla="*/ 551710 h 2662315"/>
                <a:gd name="connsiteX28" fmla="*/ 1703174 w 1744918"/>
                <a:gd name="connsiteY28" fmla="*/ 509791 h 2662315"/>
                <a:gd name="connsiteX29" fmla="*/ 1711009 w 1744918"/>
                <a:gd name="connsiteY29" fmla="*/ 633981 h 2662315"/>
                <a:gd name="connsiteX30" fmla="*/ 1743917 w 1744918"/>
                <a:gd name="connsiteY30" fmla="*/ 795782 h 2662315"/>
                <a:gd name="connsiteX31" fmla="*/ 1721978 w 1744918"/>
                <a:gd name="connsiteY31" fmla="*/ 957973 h 2662315"/>
                <a:gd name="connsiteX32" fmla="*/ 1660862 w 1744918"/>
                <a:gd name="connsiteY32" fmla="*/ 1311348 h 2662315"/>
                <a:gd name="connsiteX33" fmla="*/ 1618552 w 1744918"/>
                <a:gd name="connsiteY33" fmla="*/ 1567565 h 2662315"/>
                <a:gd name="connsiteX34" fmla="*/ 1610214 w 1744918"/>
                <a:gd name="connsiteY34" fmla="*/ 2593814 h 2662315"/>
                <a:gd name="connsiteX0" fmla="*/ 1610214 w 1744918"/>
                <a:gd name="connsiteY0" fmla="*/ 2593814 h 2613756"/>
                <a:gd name="connsiteX1" fmla="*/ 871102 w 1744918"/>
                <a:gd name="connsiteY1" fmla="*/ 2613756 h 2613756"/>
                <a:gd name="connsiteX2" fmla="*/ 964691 w 1744918"/>
                <a:gd name="connsiteY2" fmla="*/ 1694889 h 2613756"/>
                <a:gd name="connsiteX3" fmla="*/ 820912 w 1744918"/>
                <a:gd name="connsiteY3" fmla="*/ 1613793 h 2613756"/>
                <a:gd name="connsiteX4" fmla="*/ 395452 w 1744918"/>
                <a:gd name="connsiteY4" fmla="*/ 1453168 h 2613756"/>
                <a:gd name="connsiteX5" fmla="*/ 390359 w 1744918"/>
                <a:gd name="connsiteY5" fmla="*/ 1451601 h 2613756"/>
                <a:gd name="connsiteX6" fmla="*/ 196042 w 1744918"/>
                <a:gd name="connsiteY6" fmla="*/ 1350133 h 2613756"/>
                <a:gd name="connsiteX7" fmla="*/ 51871 w 1744918"/>
                <a:gd name="connsiteY7" fmla="*/ 1191859 h 2613756"/>
                <a:gd name="connsiteX8" fmla="*/ 6034 w 1744918"/>
                <a:gd name="connsiteY8" fmla="*/ 1120557 h 2613756"/>
                <a:gd name="connsiteX9" fmla="*/ 107502 w 1744918"/>
                <a:gd name="connsiteY9" fmla="*/ 827515 h 2613756"/>
                <a:gd name="connsiteX10" fmla="*/ 401720 w 1744918"/>
                <a:gd name="connsiteY10" fmla="*/ 469830 h 2613756"/>
                <a:gd name="connsiteX11" fmla="*/ 805241 w 1744918"/>
                <a:gd name="connsiteY11" fmla="*/ 8328 h 2613756"/>
                <a:gd name="connsiteX12" fmla="*/ 830314 w 1744918"/>
                <a:gd name="connsiteY12" fmla="*/ 8719 h 2613756"/>
                <a:gd name="connsiteX13" fmla="*/ 952546 w 1744918"/>
                <a:gd name="connsiteY13" fmla="*/ 125466 h 2613756"/>
                <a:gd name="connsiteX14" fmla="*/ 1092799 w 1744918"/>
                <a:gd name="connsiteY14" fmla="*/ 242605 h 2613756"/>
                <a:gd name="connsiteX15" fmla="*/ 1126099 w 1744918"/>
                <a:gd name="connsiteY15" fmla="*/ 282957 h 2613756"/>
                <a:gd name="connsiteX16" fmla="*/ 979578 w 1744918"/>
                <a:gd name="connsiteY16" fmla="*/ 589711 h 2613756"/>
                <a:gd name="connsiteX17" fmla="*/ 869883 w 1744918"/>
                <a:gd name="connsiteY17" fmla="*/ 706067 h 2613756"/>
                <a:gd name="connsiteX18" fmla="*/ 790354 w 1744918"/>
                <a:gd name="connsiteY18" fmla="*/ 860423 h 2613756"/>
                <a:gd name="connsiteX19" fmla="*/ 797406 w 1744918"/>
                <a:gd name="connsiteY19" fmla="*/ 874527 h 2613756"/>
                <a:gd name="connsiteX20" fmla="*/ 848727 w 1744918"/>
                <a:gd name="connsiteY20" fmla="*/ 846711 h 2613756"/>
                <a:gd name="connsiteX21" fmla="*/ 902791 w 1744918"/>
                <a:gd name="connsiteY21" fmla="*/ 688829 h 2613756"/>
                <a:gd name="connsiteX22" fmla="*/ 952154 w 1744918"/>
                <a:gd name="connsiteY22" fmla="*/ 665323 h 2613756"/>
                <a:gd name="connsiteX23" fmla="*/ 1325117 w 1744918"/>
                <a:gd name="connsiteY23" fmla="*/ 734666 h 2613756"/>
                <a:gd name="connsiteX24" fmla="*/ 1413265 w 1744918"/>
                <a:gd name="connsiteY24" fmla="*/ 771884 h 2613756"/>
                <a:gd name="connsiteX25" fmla="*/ 1421101 w 1744918"/>
                <a:gd name="connsiteY25" fmla="*/ 748769 h 2613756"/>
                <a:gd name="connsiteX26" fmla="*/ 1453225 w 1744918"/>
                <a:gd name="connsiteY26" fmla="*/ 714685 h 2613756"/>
                <a:gd name="connsiteX27" fmla="*/ 1633831 w 1744918"/>
                <a:gd name="connsiteY27" fmla="*/ 551710 h 2613756"/>
                <a:gd name="connsiteX28" fmla="*/ 1703174 w 1744918"/>
                <a:gd name="connsiteY28" fmla="*/ 509791 h 2613756"/>
                <a:gd name="connsiteX29" fmla="*/ 1711009 w 1744918"/>
                <a:gd name="connsiteY29" fmla="*/ 633981 h 2613756"/>
                <a:gd name="connsiteX30" fmla="*/ 1743917 w 1744918"/>
                <a:gd name="connsiteY30" fmla="*/ 795782 h 2613756"/>
                <a:gd name="connsiteX31" fmla="*/ 1721978 w 1744918"/>
                <a:gd name="connsiteY31" fmla="*/ 957973 h 2613756"/>
                <a:gd name="connsiteX32" fmla="*/ 1660862 w 1744918"/>
                <a:gd name="connsiteY32" fmla="*/ 1311348 h 2613756"/>
                <a:gd name="connsiteX33" fmla="*/ 1618552 w 1744918"/>
                <a:gd name="connsiteY33" fmla="*/ 1567565 h 2613756"/>
                <a:gd name="connsiteX34" fmla="*/ 1610214 w 1744918"/>
                <a:gd name="connsiteY34" fmla="*/ 2593814 h 261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44918" h="2613756">
                  <a:moveTo>
                    <a:pt x="1610214" y="2593814"/>
                  </a:moveTo>
                  <a:cubicBezTo>
                    <a:pt x="1441303" y="2603241"/>
                    <a:pt x="1081251" y="2592640"/>
                    <a:pt x="871102" y="2613756"/>
                  </a:cubicBezTo>
                  <a:cubicBezTo>
                    <a:pt x="845246" y="2585157"/>
                    <a:pt x="963515" y="1727406"/>
                    <a:pt x="964691" y="1694889"/>
                  </a:cubicBezTo>
                  <a:cubicBezTo>
                    <a:pt x="966650" y="1644351"/>
                    <a:pt x="861264" y="1629072"/>
                    <a:pt x="820912" y="1613793"/>
                  </a:cubicBezTo>
                  <a:cubicBezTo>
                    <a:pt x="679484" y="1562472"/>
                    <a:pt x="539622" y="1495871"/>
                    <a:pt x="395452" y="1453168"/>
                  </a:cubicBezTo>
                  <a:cubicBezTo>
                    <a:pt x="393885" y="1452777"/>
                    <a:pt x="392318" y="1451993"/>
                    <a:pt x="390359" y="1451601"/>
                  </a:cubicBezTo>
                  <a:cubicBezTo>
                    <a:pt x="326501" y="1424177"/>
                    <a:pt x="253240" y="1392053"/>
                    <a:pt x="196042" y="1350133"/>
                  </a:cubicBezTo>
                  <a:cubicBezTo>
                    <a:pt x="138844" y="1308214"/>
                    <a:pt x="94574" y="1247490"/>
                    <a:pt x="51871" y="1191859"/>
                  </a:cubicBezTo>
                  <a:cubicBezTo>
                    <a:pt x="34633" y="1169136"/>
                    <a:pt x="13478" y="1148373"/>
                    <a:pt x="6034" y="1120557"/>
                  </a:cubicBezTo>
                  <a:cubicBezTo>
                    <a:pt x="-21389" y="1016739"/>
                    <a:pt x="50304" y="907827"/>
                    <a:pt x="107502" y="827515"/>
                  </a:cubicBezTo>
                  <a:cubicBezTo>
                    <a:pt x="196825" y="701757"/>
                    <a:pt x="301819" y="587361"/>
                    <a:pt x="401720" y="469830"/>
                  </a:cubicBezTo>
                  <a:cubicBezTo>
                    <a:pt x="534529" y="313907"/>
                    <a:pt x="667339" y="158767"/>
                    <a:pt x="805241" y="8328"/>
                  </a:cubicBezTo>
                  <a:cubicBezTo>
                    <a:pt x="815819" y="-3034"/>
                    <a:pt x="820128" y="-2642"/>
                    <a:pt x="830314" y="8719"/>
                  </a:cubicBezTo>
                  <a:cubicBezTo>
                    <a:pt x="858130" y="58474"/>
                    <a:pt x="908668" y="91382"/>
                    <a:pt x="952546" y="125466"/>
                  </a:cubicBezTo>
                  <a:cubicBezTo>
                    <a:pt x="1000733" y="162684"/>
                    <a:pt x="1046962" y="202645"/>
                    <a:pt x="1092799" y="242605"/>
                  </a:cubicBezTo>
                  <a:cubicBezTo>
                    <a:pt x="1110820" y="258276"/>
                    <a:pt x="1146471" y="244956"/>
                    <a:pt x="1126099" y="282957"/>
                  </a:cubicBezTo>
                  <a:cubicBezTo>
                    <a:pt x="1073210" y="383250"/>
                    <a:pt x="1027374" y="487068"/>
                    <a:pt x="979578" y="589711"/>
                  </a:cubicBezTo>
                  <a:cubicBezTo>
                    <a:pt x="956072" y="639858"/>
                    <a:pt x="902791" y="662972"/>
                    <a:pt x="869883" y="706067"/>
                  </a:cubicBezTo>
                  <a:cubicBezTo>
                    <a:pt x="834624" y="752295"/>
                    <a:pt x="815819" y="808710"/>
                    <a:pt x="790354" y="860423"/>
                  </a:cubicBezTo>
                  <a:cubicBezTo>
                    <a:pt x="785261" y="871001"/>
                    <a:pt x="786436" y="872960"/>
                    <a:pt x="797406" y="874527"/>
                  </a:cubicBezTo>
                  <a:cubicBezTo>
                    <a:pt x="824829" y="879228"/>
                    <a:pt x="838150" y="872960"/>
                    <a:pt x="848727" y="846711"/>
                  </a:cubicBezTo>
                  <a:cubicBezTo>
                    <a:pt x="868708" y="796565"/>
                    <a:pt x="876151" y="735057"/>
                    <a:pt x="902791" y="688829"/>
                  </a:cubicBezTo>
                  <a:cubicBezTo>
                    <a:pt x="913761" y="670024"/>
                    <a:pt x="930607" y="662972"/>
                    <a:pt x="952154" y="665323"/>
                  </a:cubicBezTo>
                  <a:cubicBezTo>
                    <a:pt x="1077520" y="680602"/>
                    <a:pt x="1202102" y="706850"/>
                    <a:pt x="1325117" y="734666"/>
                  </a:cubicBezTo>
                  <a:cubicBezTo>
                    <a:pt x="1337654" y="737408"/>
                    <a:pt x="1408956" y="774626"/>
                    <a:pt x="1413265" y="771884"/>
                  </a:cubicBezTo>
                  <a:cubicBezTo>
                    <a:pt x="1418750" y="768749"/>
                    <a:pt x="1417575" y="755038"/>
                    <a:pt x="1421101" y="748769"/>
                  </a:cubicBezTo>
                  <a:cubicBezTo>
                    <a:pt x="1428544" y="735449"/>
                    <a:pt x="1442648" y="725263"/>
                    <a:pt x="1453225" y="714685"/>
                  </a:cubicBezTo>
                  <a:cubicBezTo>
                    <a:pt x="1511207" y="657487"/>
                    <a:pt x="1575457" y="608125"/>
                    <a:pt x="1633831" y="551710"/>
                  </a:cubicBezTo>
                  <a:cubicBezTo>
                    <a:pt x="1641666" y="544266"/>
                    <a:pt x="1694163" y="486676"/>
                    <a:pt x="1703174" y="509791"/>
                  </a:cubicBezTo>
                  <a:cubicBezTo>
                    <a:pt x="1716885" y="544658"/>
                    <a:pt x="1704741" y="596371"/>
                    <a:pt x="1711009" y="633981"/>
                  </a:cubicBezTo>
                  <a:cubicBezTo>
                    <a:pt x="1720019" y="688045"/>
                    <a:pt x="1738433" y="740934"/>
                    <a:pt x="1743917" y="795782"/>
                  </a:cubicBezTo>
                  <a:cubicBezTo>
                    <a:pt x="1749402" y="848670"/>
                    <a:pt x="1730989" y="905868"/>
                    <a:pt x="1721978" y="957973"/>
                  </a:cubicBezTo>
                  <a:lnTo>
                    <a:pt x="1660862" y="1311348"/>
                  </a:lnTo>
                  <a:cubicBezTo>
                    <a:pt x="1646367" y="1396754"/>
                    <a:pt x="1632655" y="1482159"/>
                    <a:pt x="1618552" y="1567565"/>
                  </a:cubicBezTo>
                  <a:cubicBezTo>
                    <a:pt x="1615773" y="1909648"/>
                    <a:pt x="1612993" y="2251731"/>
                    <a:pt x="1610214" y="2593814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EB87D9DC-1E0F-4CEC-AAAD-E4F07E47E8ED}"/>
                </a:ext>
              </a:extLst>
            </p:cNvPr>
            <p:cNvSpPr/>
            <p:nvPr/>
          </p:nvSpPr>
          <p:spPr>
            <a:xfrm>
              <a:off x="3700131" y="3306869"/>
              <a:ext cx="2399637" cy="3580739"/>
            </a:xfrm>
            <a:custGeom>
              <a:avLst/>
              <a:gdLst>
                <a:gd name="connsiteX0" fmla="*/ 782411 w 1719861"/>
                <a:gd name="connsiteY0" fmla="*/ 1769183 h 1770791"/>
                <a:gd name="connsiteX1" fmla="*/ 707191 w 1719861"/>
                <a:gd name="connsiteY1" fmla="*/ 1769574 h 1770791"/>
                <a:gd name="connsiteX2" fmla="*/ 622961 w 1719861"/>
                <a:gd name="connsiteY2" fmla="*/ 1769574 h 1770791"/>
                <a:gd name="connsiteX3" fmla="*/ 292309 w 1719861"/>
                <a:gd name="connsiteY3" fmla="*/ 1769574 h 1770791"/>
                <a:gd name="connsiteX4" fmla="*/ 283690 w 1719861"/>
                <a:gd name="connsiteY4" fmla="*/ 1751553 h 1770791"/>
                <a:gd name="connsiteX5" fmla="*/ 215130 w 1719861"/>
                <a:gd name="connsiteY5" fmla="*/ 1500821 h 1770791"/>
                <a:gd name="connsiteX6" fmla="*/ 35309 w 1719861"/>
                <a:gd name="connsiteY6" fmla="*/ 852445 h 1770791"/>
                <a:gd name="connsiteX7" fmla="*/ 4751 w 1719861"/>
                <a:gd name="connsiteY7" fmla="*/ 753720 h 1770791"/>
                <a:gd name="connsiteX8" fmla="*/ 50 w 1719861"/>
                <a:gd name="connsiteY8" fmla="*/ 725904 h 1770791"/>
                <a:gd name="connsiteX9" fmla="*/ 50 w 1719861"/>
                <a:gd name="connsiteY9" fmla="*/ 482224 h 1770791"/>
                <a:gd name="connsiteX10" fmla="*/ 1617 w 1719861"/>
                <a:gd name="connsiteY10" fmla="*/ 467337 h 1770791"/>
                <a:gd name="connsiteX11" fmla="*/ 15329 w 1719861"/>
                <a:gd name="connsiteY11" fmla="*/ 466945 h 1770791"/>
                <a:gd name="connsiteX12" fmla="*/ 34525 w 1719861"/>
                <a:gd name="connsiteY12" fmla="*/ 484183 h 1770791"/>
                <a:gd name="connsiteX13" fmla="*/ 158324 w 1719861"/>
                <a:gd name="connsiteY13" fmla="*/ 602497 h 1770791"/>
                <a:gd name="connsiteX14" fmla="*/ 184181 w 1719861"/>
                <a:gd name="connsiteY14" fmla="*/ 631488 h 1770791"/>
                <a:gd name="connsiteX15" fmla="*/ 214739 w 1719861"/>
                <a:gd name="connsiteY15" fmla="*/ 624828 h 1770791"/>
                <a:gd name="connsiteX16" fmla="*/ 316598 w 1719861"/>
                <a:gd name="connsiteY16" fmla="*/ 603281 h 1770791"/>
                <a:gd name="connsiteX17" fmla="*/ 494461 w 1719861"/>
                <a:gd name="connsiteY17" fmla="*/ 579383 h 1770791"/>
                <a:gd name="connsiteX18" fmla="*/ 634714 w 1719861"/>
                <a:gd name="connsiteY18" fmla="*/ 540598 h 1770791"/>
                <a:gd name="connsiteX19" fmla="*/ 749894 w 1719861"/>
                <a:gd name="connsiteY19" fmla="*/ 584084 h 1770791"/>
                <a:gd name="connsiteX20" fmla="*/ 801215 w 1719861"/>
                <a:gd name="connsiteY20" fmla="*/ 721203 h 1770791"/>
                <a:gd name="connsiteX21" fmla="*/ 805525 w 1719861"/>
                <a:gd name="connsiteY21" fmla="*/ 738441 h 1770791"/>
                <a:gd name="connsiteX22" fmla="*/ 828247 w 1719861"/>
                <a:gd name="connsiteY22" fmla="*/ 761947 h 1770791"/>
                <a:gd name="connsiteX23" fmla="*/ 892106 w 1719861"/>
                <a:gd name="connsiteY23" fmla="*/ 799165 h 1770791"/>
                <a:gd name="connsiteX24" fmla="*/ 929715 w 1719861"/>
                <a:gd name="connsiteY24" fmla="*/ 808959 h 1770791"/>
                <a:gd name="connsiteX25" fmla="*/ 951654 w 1719861"/>
                <a:gd name="connsiteY25" fmla="*/ 800732 h 1770791"/>
                <a:gd name="connsiteX26" fmla="*/ 936375 w 1719861"/>
                <a:gd name="connsiteY26" fmla="*/ 781927 h 1770791"/>
                <a:gd name="connsiteX27" fmla="*/ 744801 w 1719861"/>
                <a:gd name="connsiteY27" fmla="*/ 493194 h 1770791"/>
                <a:gd name="connsiteX28" fmla="*/ 619043 w 1719861"/>
                <a:gd name="connsiteY28" fmla="*/ 278505 h 1770791"/>
                <a:gd name="connsiteX29" fmla="*/ 632363 w 1719861"/>
                <a:gd name="connsiteY29" fmla="*/ 248731 h 1770791"/>
                <a:gd name="connsiteX30" fmla="*/ 821196 w 1719861"/>
                <a:gd name="connsiteY30" fmla="*/ 168418 h 1770791"/>
                <a:gd name="connsiteX31" fmla="*/ 884270 w 1719861"/>
                <a:gd name="connsiteY31" fmla="*/ 53238 h 1770791"/>
                <a:gd name="connsiteX32" fmla="*/ 913261 w 1719861"/>
                <a:gd name="connsiteY32" fmla="*/ 9752 h 1770791"/>
                <a:gd name="connsiteX33" fmla="*/ 971634 w 1719861"/>
                <a:gd name="connsiteY33" fmla="*/ 64991 h 1770791"/>
                <a:gd name="connsiteX34" fmla="*/ 1198077 w 1719861"/>
                <a:gd name="connsiteY34" fmla="*/ 294567 h 1770791"/>
                <a:gd name="connsiteX35" fmla="*/ 1428828 w 1719861"/>
                <a:gd name="connsiteY35" fmla="*/ 554701 h 1770791"/>
                <a:gd name="connsiteX36" fmla="*/ 1704632 w 1719861"/>
                <a:gd name="connsiteY36" fmla="*/ 927665 h 1770791"/>
                <a:gd name="connsiteX37" fmla="*/ 1718736 w 1719861"/>
                <a:gd name="connsiteY37" fmla="*/ 1061649 h 1770791"/>
                <a:gd name="connsiteX38" fmla="*/ 1661930 w 1719861"/>
                <a:gd name="connsiteY38" fmla="*/ 1210521 h 1770791"/>
                <a:gd name="connsiteX39" fmla="*/ 1510707 w 1719861"/>
                <a:gd name="connsiteY39" fmla="*/ 1304545 h 1770791"/>
                <a:gd name="connsiteX40" fmla="*/ 1153807 w 1719861"/>
                <a:gd name="connsiteY40" fmla="*/ 1446366 h 1770791"/>
                <a:gd name="connsiteX41" fmla="*/ 968500 w 1719861"/>
                <a:gd name="connsiteY41" fmla="*/ 1505914 h 1770791"/>
                <a:gd name="connsiteX42" fmla="*/ 817670 w 1719861"/>
                <a:gd name="connsiteY42" fmla="*/ 1537256 h 1770791"/>
                <a:gd name="connsiteX43" fmla="*/ 791029 w 1719861"/>
                <a:gd name="connsiteY43" fmla="*/ 1627362 h 1770791"/>
                <a:gd name="connsiteX44" fmla="*/ 782411 w 1719861"/>
                <a:gd name="connsiteY44" fmla="*/ 1769183 h 1770791"/>
                <a:gd name="connsiteX0" fmla="*/ 782411 w 1722566"/>
                <a:gd name="connsiteY0" fmla="*/ 1769183 h 2569558"/>
                <a:gd name="connsiteX1" fmla="*/ 707191 w 1722566"/>
                <a:gd name="connsiteY1" fmla="*/ 1769574 h 2569558"/>
                <a:gd name="connsiteX2" fmla="*/ 622961 w 1722566"/>
                <a:gd name="connsiteY2" fmla="*/ 1769574 h 2569558"/>
                <a:gd name="connsiteX3" fmla="*/ 381196 w 1722566"/>
                <a:gd name="connsiteY3" fmla="*/ 2569558 h 2569558"/>
                <a:gd name="connsiteX4" fmla="*/ 283690 w 1722566"/>
                <a:gd name="connsiteY4" fmla="*/ 1751553 h 2569558"/>
                <a:gd name="connsiteX5" fmla="*/ 215130 w 1722566"/>
                <a:gd name="connsiteY5" fmla="*/ 1500821 h 2569558"/>
                <a:gd name="connsiteX6" fmla="*/ 35309 w 1722566"/>
                <a:gd name="connsiteY6" fmla="*/ 852445 h 2569558"/>
                <a:gd name="connsiteX7" fmla="*/ 4751 w 1722566"/>
                <a:gd name="connsiteY7" fmla="*/ 753720 h 2569558"/>
                <a:gd name="connsiteX8" fmla="*/ 50 w 1722566"/>
                <a:gd name="connsiteY8" fmla="*/ 725904 h 2569558"/>
                <a:gd name="connsiteX9" fmla="*/ 50 w 1722566"/>
                <a:gd name="connsiteY9" fmla="*/ 482224 h 2569558"/>
                <a:gd name="connsiteX10" fmla="*/ 1617 w 1722566"/>
                <a:gd name="connsiteY10" fmla="*/ 467337 h 2569558"/>
                <a:gd name="connsiteX11" fmla="*/ 15329 w 1722566"/>
                <a:gd name="connsiteY11" fmla="*/ 466945 h 2569558"/>
                <a:gd name="connsiteX12" fmla="*/ 34525 w 1722566"/>
                <a:gd name="connsiteY12" fmla="*/ 484183 h 2569558"/>
                <a:gd name="connsiteX13" fmla="*/ 158324 w 1722566"/>
                <a:gd name="connsiteY13" fmla="*/ 602497 h 2569558"/>
                <a:gd name="connsiteX14" fmla="*/ 184181 w 1722566"/>
                <a:gd name="connsiteY14" fmla="*/ 631488 h 2569558"/>
                <a:gd name="connsiteX15" fmla="*/ 214739 w 1722566"/>
                <a:gd name="connsiteY15" fmla="*/ 624828 h 2569558"/>
                <a:gd name="connsiteX16" fmla="*/ 316598 w 1722566"/>
                <a:gd name="connsiteY16" fmla="*/ 603281 h 2569558"/>
                <a:gd name="connsiteX17" fmla="*/ 494461 w 1722566"/>
                <a:gd name="connsiteY17" fmla="*/ 579383 h 2569558"/>
                <a:gd name="connsiteX18" fmla="*/ 634714 w 1722566"/>
                <a:gd name="connsiteY18" fmla="*/ 540598 h 2569558"/>
                <a:gd name="connsiteX19" fmla="*/ 749894 w 1722566"/>
                <a:gd name="connsiteY19" fmla="*/ 584084 h 2569558"/>
                <a:gd name="connsiteX20" fmla="*/ 801215 w 1722566"/>
                <a:gd name="connsiteY20" fmla="*/ 721203 h 2569558"/>
                <a:gd name="connsiteX21" fmla="*/ 805525 w 1722566"/>
                <a:gd name="connsiteY21" fmla="*/ 738441 h 2569558"/>
                <a:gd name="connsiteX22" fmla="*/ 828247 w 1722566"/>
                <a:gd name="connsiteY22" fmla="*/ 761947 h 2569558"/>
                <a:gd name="connsiteX23" fmla="*/ 892106 w 1722566"/>
                <a:gd name="connsiteY23" fmla="*/ 799165 h 2569558"/>
                <a:gd name="connsiteX24" fmla="*/ 929715 w 1722566"/>
                <a:gd name="connsiteY24" fmla="*/ 808959 h 2569558"/>
                <a:gd name="connsiteX25" fmla="*/ 951654 w 1722566"/>
                <a:gd name="connsiteY25" fmla="*/ 800732 h 2569558"/>
                <a:gd name="connsiteX26" fmla="*/ 936375 w 1722566"/>
                <a:gd name="connsiteY26" fmla="*/ 781927 h 2569558"/>
                <a:gd name="connsiteX27" fmla="*/ 744801 w 1722566"/>
                <a:gd name="connsiteY27" fmla="*/ 493194 h 2569558"/>
                <a:gd name="connsiteX28" fmla="*/ 619043 w 1722566"/>
                <a:gd name="connsiteY28" fmla="*/ 278505 h 2569558"/>
                <a:gd name="connsiteX29" fmla="*/ 632363 w 1722566"/>
                <a:gd name="connsiteY29" fmla="*/ 248731 h 2569558"/>
                <a:gd name="connsiteX30" fmla="*/ 821196 w 1722566"/>
                <a:gd name="connsiteY30" fmla="*/ 168418 h 2569558"/>
                <a:gd name="connsiteX31" fmla="*/ 884270 w 1722566"/>
                <a:gd name="connsiteY31" fmla="*/ 53238 h 2569558"/>
                <a:gd name="connsiteX32" fmla="*/ 913261 w 1722566"/>
                <a:gd name="connsiteY32" fmla="*/ 9752 h 2569558"/>
                <a:gd name="connsiteX33" fmla="*/ 971634 w 1722566"/>
                <a:gd name="connsiteY33" fmla="*/ 64991 h 2569558"/>
                <a:gd name="connsiteX34" fmla="*/ 1198077 w 1722566"/>
                <a:gd name="connsiteY34" fmla="*/ 294567 h 2569558"/>
                <a:gd name="connsiteX35" fmla="*/ 1428828 w 1722566"/>
                <a:gd name="connsiteY35" fmla="*/ 554701 h 2569558"/>
                <a:gd name="connsiteX36" fmla="*/ 1704632 w 1722566"/>
                <a:gd name="connsiteY36" fmla="*/ 927665 h 2569558"/>
                <a:gd name="connsiteX37" fmla="*/ 1718736 w 1722566"/>
                <a:gd name="connsiteY37" fmla="*/ 1061649 h 2569558"/>
                <a:gd name="connsiteX38" fmla="*/ 1661930 w 1722566"/>
                <a:gd name="connsiteY38" fmla="*/ 1210521 h 2569558"/>
                <a:gd name="connsiteX39" fmla="*/ 1510707 w 1722566"/>
                <a:gd name="connsiteY39" fmla="*/ 1304545 h 2569558"/>
                <a:gd name="connsiteX40" fmla="*/ 1153807 w 1722566"/>
                <a:gd name="connsiteY40" fmla="*/ 1446366 h 2569558"/>
                <a:gd name="connsiteX41" fmla="*/ 968500 w 1722566"/>
                <a:gd name="connsiteY41" fmla="*/ 1505914 h 2569558"/>
                <a:gd name="connsiteX42" fmla="*/ 817670 w 1722566"/>
                <a:gd name="connsiteY42" fmla="*/ 1537256 h 2569558"/>
                <a:gd name="connsiteX43" fmla="*/ 791029 w 1722566"/>
                <a:gd name="connsiteY43" fmla="*/ 1627362 h 2569558"/>
                <a:gd name="connsiteX44" fmla="*/ 782411 w 1722566"/>
                <a:gd name="connsiteY44" fmla="*/ 1769183 h 2569558"/>
                <a:gd name="connsiteX0" fmla="*/ 782411 w 1722566"/>
                <a:gd name="connsiteY0" fmla="*/ 1769183 h 2569568"/>
                <a:gd name="connsiteX1" fmla="*/ 707191 w 1722566"/>
                <a:gd name="connsiteY1" fmla="*/ 1769574 h 2569568"/>
                <a:gd name="connsiteX2" fmla="*/ 381196 w 1722566"/>
                <a:gd name="connsiteY2" fmla="*/ 2569558 h 2569568"/>
                <a:gd name="connsiteX3" fmla="*/ 283690 w 1722566"/>
                <a:gd name="connsiteY3" fmla="*/ 1751553 h 2569568"/>
                <a:gd name="connsiteX4" fmla="*/ 215130 w 1722566"/>
                <a:gd name="connsiteY4" fmla="*/ 1500821 h 2569568"/>
                <a:gd name="connsiteX5" fmla="*/ 35309 w 1722566"/>
                <a:gd name="connsiteY5" fmla="*/ 852445 h 2569568"/>
                <a:gd name="connsiteX6" fmla="*/ 4751 w 1722566"/>
                <a:gd name="connsiteY6" fmla="*/ 753720 h 2569568"/>
                <a:gd name="connsiteX7" fmla="*/ 50 w 1722566"/>
                <a:gd name="connsiteY7" fmla="*/ 725904 h 2569568"/>
                <a:gd name="connsiteX8" fmla="*/ 50 w 1722566"/>
                <a:gd name="connsiteY8" fmla="*/ 482224 h 2569568"/>
                <a:gd name="connsiteX9" fmla="*/ 1617 w 1722566"/>
                <a:gd name="connsiteY9" fmla="*/ 467337 h 2569568"/>
                <a:gd name="connsiteX10" fmla="*/ 15329 w 1722566"/>
                <a:gd name="connsiteY10" fmla="*/ 466945 h 2569568"/>
                <a:gd name="connsiteX11" fmla="*/ 34525 w 1722566"/>
                <a:gd name="connsiteY11" fmla="*/ 484183 h 2569568"/>
                <a:gd name="connsiteX12" fmla="*/ 158324 w 1722566"/>
                <a:gd name="connsiteY12" fmla="*/ 602497 h 2569568"/>
                <a:gd name="connsiteX13" fmla="*/ 184181 w 1722566"/>
                <a:gd name="connsiteY13" fmla="*/ 631488 h 2569568"/>
                <a:gd name="connsiteX14" fmla="*/ 214739 w 1722566"/>
                <a:gd name="connsiteY14" fmla="*/ 624828 h 2569568"/>
                <a:gd name="connsiteX15" fmla="*/ 316598 w 1722566"/>
                <a:gd name="connsiteY15" fmla="*/ 603281 h 2569568"/>
                <a:gd name="connsiteX16" fmla="*/ 494461 w 1722566"/>
                <a:gd name="connsiteY16" fmla="*/ 579383 h 2569568"/>
                <a:gd name="connsiteX17" fmla="*/ 634714 w 1722566"/>
                <a:gd name="connsiteY17" fmla="*/ 540598 h 2569568"/>
                <a:gd name="connsiteX18" fmla="*/ 749894 w 1722566"/>
                <a:gd name="connsiteY18" fmla="*/ 584084 h 2569568"/>
                <a:gd name="connsiteX19" fmla="*/ 801215 w 1722566"/>
                <a:gd name="connsiteY19" fmla="*/ 721203 h 2569568"/>
                <a:gd name="connsiteX20" fmla="*/ 805525 w 1722566"/>
                <a:gd name="connsiteY20" fmla="*/ 738441 h 2569568"/>
                <a:gd name="connsiteX21" fmla="*/ 828247 w 1722566"/>
                <a:gd name="connsiteY21" fmla="*/ 761947 h 2569568"/>
                <a:gd name="connsiteX22" fmla="*/ 892106 w 1722566"/>
                <a:gd name="connsiteY22" fmla="*/ 799165 h 2569568"/>
                <a:gd name="connsiteX23" fmla="*/ 929715 w 1722566"/>
                <a:gd name="connsiteY23" fmla="*/ 808959 h 2569568"/>
                <a:gd name="connsiteX24" fmla="*/ 951654 w 1722566"/>
                <a:gd name="connsiteY24" fmla="*/ 800732 h 2569568"/>
                <a:gd name="connsiteX25" fmla="*/ 936375 w 1722566"/>
                <a:gd name="connsiteY25" fmla="*/ 781927 h 2569568"/>
                <a:gd name="connsiteX26" fmla="*/ 744801 w 1722566"/>
                <a:gd name="connsiteY26" fmla="*/ 493194 h 2569568"/>
                <a:gd name="connsiteX27" fmla="*/ 619043 w 1722566"/>
                <a:gd name="connsiteY27" fmla="*/ 278505 h 2569568"/>
                <a:gd name="connsiteX28" fmla="*/ 632363 w 1722566"/>
                <a:gd name="connsiteY28" fmla="*/ 248731 h 2569568"/>
                <a:gd name="connsiteX29" fmla="*/ 821196 w 1722566"/>
                <a:gd name="connsiteY29" fmla="*/ 168418 h 2569568"/>
                <a:gd name="connsiteX30" fmla="*/ 884270 w 1722566"/>
                <a:gd name="connsiteY30" fmla="*/ 53238 h 2569568"/>
                <a:gd name="connsiteX31" fmla="*/ 913261 w 1722566"/>
                <a:gd name="connsiteY31" fmla="*/ 9752 h 2569568"/>
                <a:gd name="connsiteX32" fmla="*/ 971634 w 1722566"/>
                <a:gd name="connsiteY32" fmla="*/ 64991 h 2569568"/>
                <a:gd name="connsiteX33" fmla="*/ 1198077 w 1722566"/>
                <a:gd name="connsiteY33" fmla="*/ 294567 h 2569568"/>
                <a:gd name="connsiteX34" fmla="*/ 1428828 w 1722566"/>
                <a:gd name="connsiteY34" fmla="*/ 554701 h 2569568"/>
                <a:gd name="connsiteX35" fmla="*/ 1704632 w 1722566"/>
                <a:gd name="connsiteY35" fmla="*/ 927665 h 2569568"/>
                <a:gd name="connsiteX36" fmla="*/ 1718736 w 1722566"/>
                <a:gd name="connsiteY36" fmla="*/ 1061649 h 2569568"/>
                <a:gd name="connsiteX37" fmla="*/ 1661930 w 1722566"/>
                <a:gd name="connsiteY37" fmla="*/ 1210521 h 2569568"/>
                <a:gd name="connsiteX38" fmla="*/ 1510707 w 1722566"/>
                <a:gd name="connsiteY38" fmla="*/ 1304545 h 2569568"/>
                <a:gd name="connsiteX39" fmla="*/ 1153807 w 1722566"/>
                <a:gd name="connsiteY39" fmla="*/ 1446366 h 2569568"/>
                <a:gd name="connsiteX40" fmla="*/ 968500 w 1722566"/>
                <a:gd name="connsiteY40" fmla="*/ 1505914 h 2569568"/>
                <a:gd name="connsiteX41" fmla="*/ 817670 w 1722566"/>
                <a:gd name="connsiteY41" fmla="*/ 1537256 h 2569568"/>
                <a:gd name="connsiteX42" fmla="*/ 791029 w 1722566"/>
                <a:gd name="connsiteY42" fmla="*/ 1627362 h 2569568"/>
                <a:gd name="connsiteX43" fmla="*/ 782411 w 1722566"/>
                <a:gd name="connsiteY43" fmla="*/ 1769183 h 2569568"/>
                <a:gd name="connsiteX0" fmla="*/ 782411 w 1722566"/>
                <a:gd name="connsiteY0" fmla="*/ 1769183 h 2569567"/>
                <a:gd name="connsiteX1" fmla="*/ 381196 w 1722566"/>
                <a:gd name="connsiteY1" fmla="*/ 2569558 h 2569567"/>
                <a:gd name="connsiteX2" fmla="*/ 283690 w 1722566"/>
                <a:gd name="connsiteY2" fmla="*/ 1751553 h 2569567"/>
                <a:gd name="connsiteX3" fmla="*/ 215130 w 1722566"/>
                <a:gd name="connsiteY3" fmla="*/ 1500821 h 2569567"/>
                <a:gd name="connsiteX4" fmla="*/ 35309 w 1722566"/>
                <a:gd name="connsiteY4" fmla="*/ 852445 h 2569567"/>
                <a:gd name="connsiteX5" fmla="*/ 4751 w 1722566"/>
                <a:gd name="connsiteY5" fmla="*/ 753720 h 2569567"/>
                <a:gd name="connsiteX6" fmla="*/ 50 w 1722566"/>
                <a:gd name="connsiteY6" fmla="*/ 725904 h 2569567"/>
                <a:gd name="connsiteX7" fmla="*/ 50 w 1722566"/>
                <a:gd name="connsiteY7" fmla="*/ 482224 h 2569567"/>
                <a:gd name="connsiteX8" fmla="*/ 1617 w 1722566"/>
                <a:gd name="connsiteY8" fmla="*/ 467337 h 2569567"/>
                <a:gd name="connsiteX9" fmla="*/ 15329 w 1722566"/>
                <a:gd name="connsiteY9" fmla="*/ 466945 h 2569567"/>
                <a:gd name="connsiteX10" fmla="*/ 34525 w 1722566"/>
                <a:gd name="connsiteY10" fmla="*/ 484183 h 2569567"/>
                <a:gd name="connsiteX11" fmla="*/ 158324 w 1722566"/>
                <a:gd name="connsiteY11" fmla="*/ 602497 h 2569567"/>
                <a:gd name="connsiteX12" fmla="*/ 184181 w 1722566"/>
                <a:gd name="connsiteY12" fmla="*/ 631488 h 2569567"/>
                <a:gd name="connsiteX13" fmla="*/ 214739 w 1722566"/>
                <a:gd name="connsiteY13" fmla="*/ 624828 h 2569567"/>
                <a:gd name="connsiteX14" fmla="*/ 316598 w 1722566"/>
                <a:gd name="connsiteY14" fmla="*/ 603281 h 2569567"/>
                <a:gd name="connsiteX15" fmla="*/ 494461 w 1722566"/>
                <a:gd name="connsiteY15" fmla="*/ 579383 h 2569567"/>
                <a:gd name="connsiteX16" fmla="*/ 634714 w 1722566"/>
                <a:gd name="connsiteY16" fmla="*/ 540598 h 2569567"/>
                <a:gd name="connsiteX17" fmla="*/ 749894 w 1722566"/>
                <a:gd name="connsiteY17" fmla="*/ 584084 h 2569567"/>
                <a:gd name="connsiteX18" fmla="*/ 801215 w 1722566"/>
                <a:gd name="connsiteY18" fmla="*/ 721203 h 2569567"/>
                <a:gd name="connsiteX19" fmla="*/ 805525 w 1722566"/>
                <a:gd name="connsiteY19" fmla="*/ 738441 h 2569567"/>
                <a:gd name="connsiteX20" fmla="*/ 828247 w 1722566"/>
                <a:gd name="connsiteY20" fmla="*/ 761947 h 2569567"/>
                <a:gd name="connsiteX21" fmla="*/ 892106 w 1722566"/>
                <a:gd name="connsiteY21" fmla="*/ 799165 h 2569567"/>
                <a:gd name="connsiteX22" fmla="*/ 929715 w 1722566"/>
                <a:gd name="connsiteY22" fmla="*/ 808959 h 2569567"/>
                <a:gd name="connsiteX23" fmla="*/ 951654 w 1722566"/>
                <a:gd name="connsiteY23" fmla="*/ 800732 h 2569567"/>
                <a:gd name="connsiteX24" fmla="*/ 936375 w 1722566"/>
                <a:gd name="connsiteY24" fmla="*/ 781927 h 2569567"/>
                <a:gd name="connsiteX25" fmla="*/ 744801 w 1722566"/>
                <a:gd name="connsiteY25" fmla="*/ 493194 h 2569567"/>
                <a:gd name="connsiteX26" fmla="*/ 619043 w 1722566"/>
                <a:gd name="connsiteY26" fmla="*/ 278505 h 2569567"/>
                <a:gd name="connsiteX27" fmla="*/ 632363 w 1722566"/>
                <a:gd name="connsiteY27" fmla="*/ 248731 h 2569567"/>
                <a:gd name="connsiteX28" fmla="*/ 821196 w 1722566"/>
                <a:gd name="connsiteY28" fmla="*/ 168418 h 2569567"/>
                <a:gd name="connsiteX29" fmla="*/ 884270 w 1722566"/>
                <a:gd name="connsiteY29" fmla="*/ 53238 h 2569567"/>
                <a:gd name="connsiteX30" fmla="*/ 913261 w 1722566"/>
                <a:gd name="connsiteY30" fmla="*/ 9752 h 2569567"/>
                <a:gd name="connsiteX31" fmla="*/ 971634 w 1722566"/>
                <a:gd name="connsiteY31" fmla="*/ 64991 h 2569567"/>
                <a:gd name="connsiteX32" fmla="*/ 1198077 w 1722566"/>
                <a:gd name="connsiteY32" fmla="*/ 294567 h 2569567"/>
                <a:gd name="connsiteX33" fmla="*/ 1428828 w 1722566"/>
                <a:gd name="connsiteY33" fmla="*/ 554701 h 2569567"/>
                <a:gd name="connsiteX34" fmla="*/ 1704632 w 1722566"/>
                <a:gd name="connsiteY34" fmla="*/ 927665 h 2569567"/>
                <a:gd name="connsiteX35" fmla="*/ 1718736 w 1722566"/>
                <a:gd name="connsiteY35" fmla="*/ 1061649 h 2569567"/>
                <a:gd name="connsiteX36" fmla="*/ 1661930 w 1722566"/>
                <a:gd name="connsiteY36" fmla="*/ 1210521 h 2569567"/>
                <a:gd name="connsiteX37" fmla="*/ 1510707 w 1722566"/>
                <a:gd name="connsiteY37" fmla="*/ 1304545 h 2569567"/>
                <a:gd name="connsiteX38" fmla="*/ 1153807 w 1722566"/>
                <a:gd name="connsiteY38" fmla="*/ 1446366 h 2569567"/>
                <a:gd name="connsiteX39" fmla="*/ 968500 w 1722566"/>
                <a:gd name="connsiteY39" fmla="*/ 1505914 h 2569567"/>
                <a:gd name="connsiteX40" fmla="*/ 817670 w 1722566"/>
                <a:gd name="connsiteY40" fmla="*/ 1537256 h 2569567"/>
                <a:gd name="connsiteX41" fmla="*/ 791029 w 1722566"/>
                <a:gd name="connsiteY41" fmla="*/ 1627362 h 2569567"/>
                <a:gd name="connsiteX42" fmla="*/ 782411 w 1722566"/>
                <a:gd name="connsiteY42" fmla="*/ 1769183 h 2569567"/>
                <a:gd name="connsiteX0" fmla="*/ 884973 w 1722566"/>
                <a:gd name="connsiteY0" fmla="*/ 2541817 h 2620394"/>
                <a:gd name="connsiteX1" fmla="*/ 381196 w 1722566"/>
                <a:gd name="connsiteY1" fmla="*/ 2569558 h 2620394"/>
                <a:gd name="connsiteX2" fmla="*/ 283690 w 1722566"/>
                <a:gd name="connsiteY2" fmla="*/ 1751553 h 2620394"/>
                <a:gd name="connsiteX3" fmla="*/ 215130 w 1722566"/>
                <a:gd name="connsiteY3" fmla="*/ 1500821 h 2620394"/>
                <a:gd name="connsiteX4" fmla="*/ 35309 w 1722566"/>
                <a:gd name="connsiteY4" fmla="*/ 852445 h 2620394"/>
                <a:gd name="connsiteX5" fmla="*/ 4751 w 1722566"/>
                <a:gd name="connsiteY5" fmla="*/ 753720 h 2620394"/>
                <a:gd name="connsiteX6" fmla="*/ 50 w 1722566"/>
                <a:gd name="connsiteY6" fmla="*/ 725904 h 2620394"/>
                <a:gd name="connsiteX7" fmla="*/ 50 w 1722566"/>
                <a:gd name="connsiteY7" fmla="*/ 482224 h 2620394"/>
                <a:gd name="connsiteX8" fmla="*/ 1617 w 1722566"/>
                <a:gd name="connsiteY8" fmla="*/ 467337 h 2620394"/>
                <a:gd name="connsiteX9" fmla="*/ 15329 w 1722566"/>
                <a:gd name="connsiteY9" fmla="*/ 466945 h 2620394"/>
                <a:gd name="connsiteX10" fmla="*/ 34525 w 1722566"/>
                <a:gd name="connsiteY10" fmla="*/ 484183 h 2620394"/>
                <a:gd name="connsiteX11" fmla="*/ 158324 w 1722566"/>
                <a:gd name="connsiteY11" fmla="*/ 602497 h 2620394"/>
                <a:gd name="connsiteX12" fmla="*/ 184181 w 1722566"/>
                <a:gd name="connsiteY12" fmla="*/ 631488 h 2620394"/>
                <a:gd name="connsiteX13" fmla="*/ 214739 w 1722566"/>
                <a:gd name="connsiteY13" fmla="*/ 624828 h 2620394"/>
                <a:gd name="connsiteX14" fmla="*/ 316598 w 1722566"/>
                <a:gd name="connsiteY14" fmla="*/ 603281 h 2620394"/>
                <a:gd name="connsiteX15" fmla="*/ 494461 w 1722566"/>
                <a:gd name="connsiteY15" fmla="*/ 579383 h 2620394"/>
                <a:gd name="connsiteX16" fmla="*/ 634714 w 1722566"/>
                <a:gd name="connsiteY16" fmla="*/ 540598 h 2620394"/>
                <a:gd name="connsiteX17" fmla="*/ 749894 w 1722566"/>
                <a:gd name="connsiteY17" fmla="*/ 584084 h 2620394"/>
                <a:gd name="connsiteX18" fmla="*/ 801215 w 1722566"/>
                <a:gd name="connsiteY18" fmla="*/ 721203 h 2620394"/>
                <a:gd name="connsiteX19" fmla="*/ 805525 w 1722566"/>
                <a:gd name="connsiteY19" fmla="*/ 738441 h 2620394"/>
                <a:gd name="connsiteX20" fmla="*/ 828247 w 1722566"/>
                <a:gd name="connsiteY20" fmla="*/ 761947 h 2620394"/>
                <a:gd name="connsiteX21" fmla="*/ 892106 w 1722566"/>
                <a:gd name="connsiteY21" fmla="*/ 799165 h 2620394"/>
                <a:gd name="connsiteX22" fmla="*/ 929715 w 1722566"/>
                <a:gd name="connsiteY22" fmla="*/ 808959 h 2620394"/>
                <a:gd name="connsiteX23" fmla="*/ 951654 w 1722566"/>
                <a:gd name="connsiteY23" fmla="*/ 800732 h 2620394"/>
                <a:gd name="connsiteX24" fmla="*/ 936375 w 1722566"/>
                <a:gd name="connsiteY24" fmla="*/ 781927 h 2620394"/>
                <a:gd name="connsiteX25" fmla="*/ 744801 w 1722566"/>
                <a:gd name="connsiteY25" fmla="*/ 493194 h 2620394"/>
                <a:gd name="connsiteX26" fmla="*/ 619043 w 1722566"/>
                <a:gd name="connsiteY26" fmla="*/ 278505 h 2620394"/>
                <a:gd name="connsiteX27" fmla="*/ 632363 w 1722566"/>
                <a:gd name="connsiteY27" fmla="*/ 248731 h 2620394"/>
                <a:gd name="connsiteX28" fmla="*/ 821196 w 1722566"/>
                <a:gd name="connsiteY28" fmla="*/ 168418 h 2620394"/>
                <a:gd name="connsiteX29" fmla="*/ 884270 w 1722566"/>
                <a:gd name="connsiteY29" fmla="*/ 53238 h 2620394"/>
                <a:gd name="connsiteX30" fmla="*/ 913261 w 1722566"/>
                <a:gd name="connsiteY30" fmla="*/ 9752 h 2620394"/>
                <a:gd name="connsiteX31" fmla="*/ 971634 w 1722566"/>
                <a:gd name="connsiteY31" fmla="*/ 64991 h 2620394"/>
                <a:gd name="connsiteX32" fmla="*/ 1198077 w 1722566"/>
                <a:gd name="connsiteY32" fmla="*/ 294567 h 2620394"/>
                <a:gd name="connsiteX33" fmla="*/ 1428828 w 1722566"/>
                <a:gd name="connsiteY33" fmla="*/ 554701 h 2620394"/>
                <a:gd name="connsiteX34" fmla="*/ 1704632 w 1722566"/>
                <a:gd name="connsiteY34" fmla="*/ 927665 h 2620394"/>
                <a:gd name="connsiteX35" fmla="*/ 1718736 w 1722566"/>
                <a:gd name="connsiteY35" fmla="*/ 1061649 h 2620394"/>
                <a:gd name="connsiteX36" fmla="*/ 1661930 w 1722566"/>
                <a:gd name="connsiteY36" fmla="*/ 1210521 h 2620394"/>
                <a:gd name="connsiteX37" fmla="*/ 1510707 w 1722566"/>
                <a:gd name="connsiteY37" fmla="*/ 1304545 h 2620394"/>
                <a:gd name="connsiteX38" fmla="*/ 1153807 w 1722566"/>
                <a:gd name="connsiteY38" fmla="*/ 1446366 h 2620394"/>
                <a:gd name="connsiteX39" fmla="*/ 968500 w 1722566"/>
                <a:gd name="connsiteY39" fmla="*/ 1505914 h 2620394"/>
                <a:gd name="connsiteX40" fmla="*/ 817670 w 1722566"/>
                <a:gd name="connsiteY40" fmla="*/ 1537256 h 2620394"/>
                <a:gd name="connsiteX41" fmla="*/ 791029 w 1722566"/>
                <a:gd name="connsiteY41" fmla="*/ 1627362 h 2620394"/>
                <a:gd name="connsiteX42" fmla="*/ 884973 w 1722566"/>
                <a:gd name="connsiteY42" fmla="*/ 2541817 h 2620394"/>
                <a:gd name="connsiteX0" fmla="*/ 884973 w 1722566"/>
                <a:gd name="connsiteY0" fmla="*/ 2541817 h 2570413"/>
                <a:gd name="connsiteX1" fmla="*/ 381196 w 1722566"/>
                <a:gd name="connsiteY1" fmla="*/ 2569558 h 2570413"/>
                <a:gd name="connsiteX2" fmla="*/ 283690 w 1722566"/>
                <a:gd name="connsiteY2" fmla="*/ 1751553 h 2570413"/>
                <a:gd name="connsiteX3" fmla="*/ 215130 w 1722566"/>
                <a:gd name="connsiteY3" fmla="*/ 1500821 h 2570413"/>
                <a:gd name="connsiteX4" fmla="*/ 35309 w 1722566"/>
                <a:gd name="connsiteY4" fmla="*/ 852445 h 2570413"/>
                <a:gd name="connsiteX5" fmla="*/ 4751 w 1722566"/>
                <a:gd name="connsiteY5" fmla="*/ 753720 h 2570413"/>
                <a:gd name="connsiteX6" fmla="*/ 50 w 1722566"/>
                <a:gd name="connsiteY6" fmla="*/ 725904 h 2570413"/>
                <a:gd name="connsiteX7" fmla="*/ 50 w 1722566"/>
                <a:gd name="connsiteY7" fmla="*/ 482224 h 2570413"/>
                <a:gd name="connsiteX8" fmla="*/ 1617 w 1722566"/>
                <a:gd name="connsiteY8" fmla="*/ 467337 h 2570413"/>
                <a:gd name="connsiteX9" fmla="*/ 15329 w 1722566"/>
                <a:gd name="connsiteY9" fmla="*/ 466945 h 2570413"/>
                <a:gd name="connsiteX10" fmla="*/ 34525 w 1722566"/>
                <a:gd name="connsiteY10" fmla="*/ 484183 h 2570413"/>
                <a:gd name="connsiteX11" fmla="*/ 158324 w 1722566"/>
                <a:gd name="connsiteY11" fmla="*/ 602497 h 2570413"/>
                <a:gd name="connsiteX12" fmla="*/ 184181 w 1722566"/>
                <a:gd name="connsiteY12" fmla="*/ 631488 h 2570413"/>
                <a:gd name="connsiteX13" fmla="*/ 214739 w 1722566"/>
                <a:gd name="connsiteY13" fmla="*/ 624828 h 2570413"/>
                <a:gd name="connsiteX14" fmla="*/ 316598 w 1722566"/>
                <a:gd name="connsiteY14" fmla="*/ 603281 h 2570413"/>
                <a:gd name="connsiteX15" fmla="*/ 494461 w 1722566"/>
                <a:gd name="connsiteY15" fmla="*/ 579383 h 2570413"/>
                <a:gd name="connsiteX16" fmla="*/ 634714 w 1722566"/>
                <a:gd name="connsiteY16" fmla="*/ 540598 h 2570413"/>
                <a:gd name="connsiteX17" fmla="*/ 749894 w 1722566"/>
                <a:gd name="connsiteY17" fmla="*/ 584084 h 2570413"/>
                <a:gd name="connsiteX18" fmla="*/ 801215 w 1722566"/>
                <a:gd name="connsiteY18" fmla="*/ 721203 h 2570413"/>
                <a:gd name="connsiteX19" fmla="*/ 805525 w 1722566"/>
                <a:gd name="connsiteY19" fmla="*/ 738441 h 2570413"/>
                <a:gd name="connsiteX20" fmla="*/ 828247 w 1722566"/>
                <a:gd name="connsiteY20" fmla="*/ 761947 h 2570413"/>
                <a:gd name="connsiteX21" fmla="*/ 892106 w 1722566"/>
                <a:gd name="connsiteY21" fmla="*/ 799165 h 2570413"/>
                <a:gd name="connsiteX22" fmla="*/ 929715 w 1722566"/>
                <a:gd name="connsiteY22" fmla="*/ 808959 h 2570413"/>
                <a:gd name="connsiteX23" fmla="*/ 951654 w 1722566"/>
                <a:gd name="connsiteY23" fmla="*/ 800732 h 2570413"/>
                <a:gd name="connsiteX24" fmla="*/ 936375 w 1722566"/>
                <a:gd name="connsiteY24" fmla="*/ 781927 h 2570413"/>
                <a:gd name="connsiteX25" fmla="*/ 744801 w 1722566"/>
                <a:gd name="connsiteY25" fmla="*/ 493194 h 2570413"/>
                <a:gd name="connsiteX26" fmla="*/ 619043 w 1722566"/>
                <a:gd name="connsiteY26" fmla="*/ 278505 h 2570413"/>
                <a:gd name="connsiteX27" fmla="*/ 632363 w 1722566"/>
                <a:gd name="connsiteY27" fmla="*/ 248731 h 2570413"/>
                <a:gd name="connsiteX28" fmla="*/ 821196 w 1722566"/>
                <a:gd name="connsiteY28" fmla="*/ 168418 h 2570413"/>
                <a:gd name="connsiteX29" fmla="*/ 884270 w 1722566"/>
                <a:gd name="connsiteY29" fmla="*/ 53238 h 2570413"/>
                <a:gd name="connsiteX30" fmla="*/ 913261 w 1722566"/>
                <a:gd name="connsiteY30" fmla="*/ 9752 h 2570413"/>
                <a:gd name="connsiteX31" fmla="*/ 971634 w 1722566"/>
                <a:gd name="connsiteY31" fmla="*/ 64991 h 2570413"/>
                <a:gd name="connsiteX32" fmla="*/ 1198077 w 1722566"/>
                <a:gd name="connsiteY32" fmla="*/ 294567 h 2570413"/>
                <a:gd name="connsiteX33" fmla="*/ 1428828 w 1722566"/>
                <a:gd name="connsiteY33" fmla="*/ 554701 h 2570413"/>
                <a:gd name="connsiteX34" fmla="*/ 1704632 w 1722566"/>
                <a:gd name="connsiteY34" fmla="*/ 927665 h 2570413"/>
                <a:gd name="connsiteX35" fmla="*/ 1718736 w 1722566"/>
                <a:gd name="connsiteY35" fmla="*/ 1061649 h 2570413"/>
                <a:gd name="connsiteX36" fmla="*/ 1661930 w 1722566"/>
                <a:gd name="connsiteY36" fmla="*/ 1210521 h 2570413"/>
                <a:gd name="connsiteX37" fmla="*/ 1510707 w 1722566"/>
                <a:gd name="connsiteY37" fmla="*/ 1304545 h 2570413"/>
                <a:gd name="connsiteX38" fmla="*/ 1153807 w 1722566"/>
                <a:gd name="connsiteY38" fmla="*/ 1446366 h 2570413"/>
                <a:gd name="connsiteX39" fmla="*/ 968500 w 1722566"/>
                <a:gd name="connsiteY39" fmla="*/ 1505914 h 2570413"/>
                <a:gd name="connsiteX40" fmla="*/ 817670 w 1722566"/>
                <a:gd name="connsiteY40" fmla="*/ 1537256 h 2570413"/>
                <a:gd name="connsiteX41" fmla="*/ 791029 w 1722566"/>
                <a:gd name="connsiteY41" fmla="*/ 1627362 h 2570413"/>
                <a:gd name="connsiteX42" fmla="*/ 884973 w 1722566"/>
                <a:gd name="connsiteY42" fmla="*/ 2541817 h 2570413"/>
                <a:gd name="connsiteX0" fmla="*/ 884973 w 1722566"/>
                <a:gd name="connsiteY0" fmla="*/ 2541817 h 2570413"/>
                <a:gd name="connsiteX1" fmla="*/ 381196 w 1722566"/>
                <a:gd name="connsiteY1" fmla="*/ 2569558 h 2570413"/>
                <a:gd name="connsiteX2" fmla="*/ 290527 w 1722566"/>
                <a:gd name="connsiteY2" fmla="*/ 1908815 h 2570413"/>
                <a:gd name="connsiteX3" fmla="*/ 215130 w 1722566"/>
                <a:gd name="connsiteY3" fmla="*/ 1500821 h 2570413"/>
                <a:gd name="connsiteX4" fmla="*/ 35309 w 1722566"/>
                <a:gd name="connsiteY4" fmla="*/ 852445 h 2570413"/>
                <a:gd name="connsiteX5" fmla="*/ 4751 w 1722566"/>
                <a:gd name="connsiteY5" fmla="*/ 753720 h 2570413"/>
                <a:gd name="connsiteX6" fmla="*/ 50 w 1722566"/>
                <a:gd name="connsiteY6" fmla="*/ 725904 h 2570413"/>
                <a:gd name="connsiteX7" fmla="*/ 50 w 1722566"/>
                <a:gd name="connsiteY7" fmla="*/ 482224 h 2570413"/>
                <a:gd name="connsiteX8" fmla="*/ 1617 w 1722566"/>
                <a:gd name="connsiteY8" fmla="*/ 467337 h 2570413"/>
                <a:gd name="connsiteX9" fmla="*/ 15329 w 1722566"/>
                <a:gd name="connsiteY9" fmla="*/ 466945 h 2570413"/>
                <a:gd name="connsiteX10" fmla="*/ 34525 w 1722566"/>
                <a:gd name="connsiteY10" fmla="*/ 484183 h 2570413"/>
                <a:gd name="connsiteX11" fmla="*/ 158324 w 1722566"/>
                <a:gd name="connsiteY11" fmla="*/ 602497 h 2570413"/>
                <a:gd name="connsiteX12" fmla="*/ 184181 w 1722566"/>
                <a:gd name="connsiteY12" fmla="*/ 631488 h 2570413"/>
                <a:gd name="connsiteX13" fmla="*/ 214739 w 1722566"/>
                <a:gd name="connsiteY13" fmla="*/ 624828 h 2570413"/>
                <a:gd name="connsiteX14" fmla="*/ 316598 w 1722566"/>
                <a:gd name="connsiteY14" fmla="*/ 603281 h 2570413"/>
                <a:gd name="connsiteX15" fmla="*/ 494461 w 1722566"/>
                <a:gd name="connsiteY15" fmla="*/ 579383 h 2570413"/>
                <a:gd name="connsiteX16" fmla="*/ 634714 w 1722566"/>
                <a:gd name="connsiteY16" fmla="*/ 540598 h 2570413"/>
                <a:gd name="connsiteX17" fmla="*/ 749894 w 1722566"/>
                <a:gd name="connsiteY17" fmla="*/ 584084 h 2570413"/>
                <a:gd name="connsiteX18" fmla="*/ 801215 w 1722566"/>
                <a:gd name="connsiteY18" fmla="*/ 721203 h 2570413"/>
                <a:gd name="connsiteX19" fmla="*/ 805525 w 1722566"/>
                <a:gd name="connsiteY19" fmla="*/ 738441 h 2570413"/>
                <a:gd name="connsiteX20" fmla="*/ 828247 w 1722566"/>
                <a:gd name="connsiteY20" fmla="*/ 761947 h 2570413"/>
                <a:gd name="connsiteX21" fmla="*/ 892106 w 1722566"/>
                <a:gd name="connsiteY21" fmla="*/ 799165 h 2570413"/>
                <a:gd name="connsiteX22" fmla="*/ 929715 w 1722566"/>
                <a:gd name="connsiteY22" fmla="*/ 808959 h 2570413"/>
                <a:gd name="connsiteX23" fmla="*/ 951654 w 1722566"/>
                <a:gd name="connsiteY23" fmla="*/ 800732 h 2570413"/>
                <a:gd name="connsiteX24" fmla="*/ 936375 w 1722566"/>
                <a:gd name="connsiteY24" fmla="*/ 781927 h 2570413"/>
                <a:gd name="connsiteX25" fmla="*/ 744801 w 1722566"/>
                <a:gd name="connsiteY25" fmla="*/ 493194 h 2570413"/>
                <a:gd name="connsiteX26" fmla="*/ 619043 w 1722566"/>
                <a:gd name="connsiteY26" fmla="*/ 278505 h 2570413"/>
                <a:gd name="connsiteX27" fmla="*/ 632363 w 1722566"/>
                <a:gd name="connsiteY27" fmla="*/ 248731 h 2570413"/>
                <a:gd name="connsiteX28" fmla="*/ 821196 w 1722566"/>
                <a:gd name="connsiteY28" fmla="*/ 168418 h 2570413"/>
                <a:gd name="connsiteX29" fmla="*/ 884270 w 1722566"/>
                <a:gd name="connsiteY29" fmla="*/ 53238 h 2570413"/>
                <a:gd name="connsiteX30" fmla="*/ 913261 w 1722566"/>
                <a:gd name="connsiteY30" fmla="*/ 9752 h 2570413"/>
                <a:gd name="connsiteX31" fmla="*/ 971634 w 1722566"/>
                <a:gd name="connsiteY31" fmla="*/ 64991 h 2570413"/>
                <a:gd name="connsiteX32" fmla="*/ 1198077 w 1722566"/>
                <a:gd name="connsiteY32" fmla="*/ 294567 h 2570413"/>
                <a:gd name="connsiteX33" fmla="*/ 1428828 w 1722566"/>
                <a:gd name="connsiteY33" fmla="*/ 554701 h 2570413"/>
                <a:gd name="connsiteX34" fmla="*/ 1704632 w 1722566"/>
                <a:gd name="connsiteY34" fmla="*/ 927665 h 2570413"/>
                <a:gd name="connsiteX35" fmla="*/ 1718736 w 1722566"/>
                <a:gd name="connsiteY35" fmla="*/ 1061649 h 2570413"/>
                <a:gd name="connsiteX36" fmla="*/ 1661930 w 1722566"/>
                <a:gd name="connsiteY36" fmla="*/ 1210521 h 2570413"/>
                <a:gd name="connsiteX37" fmla="*/ 1510707 w 1722566"/>
                <a:gd name="connsiteY37" fmla="*/ 1304545 h 2570413"/>
                <a:gd name="connsiteX38" fmla="*/ 1153807 w 1722566"/>
                <a:gd name="connsiteY38" fmla="*/ 1446366 h 2570413"/>
                <a:gd name="connsiteX39" fmla="*/ 968500 w 1722566"/>
                <a:gd name="connsiteY39" fmla="*/ 1505914 h 2570413"/>
                <a:gd name="connsiteX40" fmla="*/ 817670 w 1722566"/>
                <a:gd name="connsiteY40" fmla="*/ 1537256 h 2570413"/>
                <a:gd name="connsiteX41" fmla="*/ 791029 w 1722566"/>
                <a:gd name="connsiteY41" fmla="*/ 1627362 h 2570413"/>
                <a:gd name="connsiteX42" fmla="*/ 884973 w 1722566"/>
                <a:gd name="connsiteY42" fmla="*/ 2541817 h 257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722566" h="2570413">
                  <a:moveTo>
                    <a:pt x="884973" y="2541817"/>
                  </a:moveTo>
                  <a:cubicBezTo>
                    <a:pt x="748292" y="2568938"/>
                    <a:pt x="464316" y="2572496"/>
                    <a:pt x="381196" y="2569558"/>
                  </a:cubicBezTo>
                  <a:cubicBezTo>
                    <a:pt x="375319" y="2564857"/>
                    <a:pt x="292094" y="1915475"/>
                    <a:pt x="290527" y="1908815"/>
                  </a:cubicBezTo>
                  <a:cubicBezTo>
                    <a:pt x="267412" y="1825368"/>
                    <a:pt x="257666" y="1676883"/>
                    <a:pt x="215130" y="1500821"/>
                  </a:cubicBezTo>
                  <a:cubicBezTo>
                    <a:pt x="172594" y="1324759"/>
                    <a:pt x="96816" y="1068309"/>
                    <a:pt x="35309" y="852445"/>
                  </a:cubicBezTo>
                  <a:cubicBezTo>
                    <a:pt x="25906" y="819145"/>
                    <a:pt x="16504" y="786236"/>
                    <a:pt x="4751" y="753720"/>
                  </a:cubicBezTo>
                  <a:cubicBezTo>
                    <a:pt x="1617" y="744709"/>
                    <a:pt x="-342" y="735306"/>
                    <a:pt x="50" y="725904"/>
                  </a:cubicBezTo>
                  <a:lnTo>
                    <a:pt x="50" y="482224"/>
                  </a:lnTo>
                  <a:cubicBezTo>
                    <a:pt x="50" y="477131"/>
                    <a:pt x="-342" y="472038"/>
                    <a:pt x="1617" y="467337"/>
                  </a:cubicBezTo>
                  <a:cubicBezTo>
                    <a:pt x="5926" y="459894"/>
                    <a:pt x="11019" y="463811"/>
                    <a:pt x="15329" y="466945"/>
                  </a:cubicBezTo>
                  <a:cubicBezTo>
                    <a:pt x="22380" y="472038"/>
                    <a:pt x="28649" y="477915"/>
                    <a:pt x="34525" y="484183"/>
                  </a:cubicBezTo>
                  <a:cubicBezTo>
                    <a:pt x="74877" y="524535"/>
                    <a:pt x="118364" y="561753"/>
                    <a:pt x="158324" y="602497"/>
                  </a:cubicBezTo>
                  <a:cubicBezTo>
                    <a:pt x="166159" y="610724"/>
                    <a:pt x="173995" y="626395"/>
                    <a:pt x="184181" y="631488"/>
                  </a:cubicBezTo>
                  <a:cubicBezTo>
                    <a:pt x="202986" y="640499"/>
                    <a:pt x="195542" y="633839"/>
                    <a:pt x="214739" y="624828"/>
                  </a:cubicBezTo>
                  <a:cubicBezTo>
                    <a:pt x="247255" y="609549"/>
                    <a:pt x="281731" y="608374"/>
                    <a:pt x="316598" y="603281"/>
                  </a:cubicBezTo>
                  <a:lnTo>
                    <a:pt x="494461" y="579383"/>
                  </a:lnTo>
                  <a:cubicBezTo>
                    <a:pt x="543040" y="572723"/>
                    <a:pt x="588485" y="555093"/>
                    <a:pt x="634714" y="540598"/>
                  </a:cubicBezTo>
                  <a:cubicBezTo>
                    <a:pt x="684468" y="524927"/>
                    <a:pt x="724037" y="536680"/>
                    <a:pt x="749894" y="584084"/>
                  </a:cubicBezTo>
                  <a:cubicBezTo>
                    <a:pt x="773792" y="627570"/>
                    <a:pt x="787503" y="674191"/>
                    <a:pt x="801215" y="721203"/>
                  </a:cubicBezTo>
                  <a:cubicBezTo>
                    <a:pt x="802782" y="726688"/>
                    <a:pt x="804350" y="732564"/>
                    <a:pt x="805525" y="738441"/>
                  </a:cubicBezTo>
                  <a:cubicBezTo>
                    <a:pt x="807875" y="751761"/>
                    <a:pt x="814927" y="758421"/>
                    <a:pt x="828247" y="761947"/>
                  </a:cubicBezTo>
                  <a:cubicBezTo>
                    <a:pt x="852929" y="768215"/>
                    <a:pt x="874868" y="780752"/>
                    <a:pt x="892106" y="799165"/>
                  </a:cubicBezTo>
                  <a:cubicBezTo>
                    <a:pt x="903467" y="811310"/>
                    <a:pt x="915220" y="813660"/>
                    <a:pt x="929715" y="808959"/>
                  </a:cubicBezTo>
                  <a:cubicBezTo>
                    <a:pt x="937551" y="806608"/>
                    <a:pt x="949696" y="807000"/>
                    <a:pt x="951654" y="800732"/>
                  </a:cubicBezTo>
                  <a:cubicBezTo>
                    <a:pt x="953613" y="792896"/>
                    <a:pt x="942644" y="787412"/>
                    <a:pt x="936375" y="781927"/>
                  </a:cubicBezTo>
                  <a:cubicBezTo>
                    <a:pt x="852537" y="709058"/>
                    <a:pt x="800824" y="587218"/>
                    <a:pt x="744801" y="493194"/>
                  </a:cubicBezTo>
                  <a:cubicBezTo>
                    <a:pt x="703273" y="423851"/>
                    <a:pt x="660179" y="349415"/>
                    <a:pt x="619043" y="278505"/>
                  </a:cubicBezTo>
                  <a:cubicBezTo>
                    <a:pt x="609249" y="261267"/>
                    <a:pt x="612775" y="253432"/>
                    <a:pt x="632363" y="248731"/>
                  </a:cubicBezTo>
                  <a:cubicBezTo>
                    <a:pt x="707975" y="252256"/>
                    <a:pt x="767523" y="216997"/>
                    <a:pt x="821196" y="168418"/>
                  </a:cubicBezTo>
                  <a:cubicBezTo>
                    <a:pt x="858022" y="135118"/>
                    <a:pt x="883095" y="104560"/>
                    <a:pt x="884270" y="53238"/>
                  </a:cubicBezTo>
                  <a:cubicBezTo>
                    <a:pt x="884662" y="36392"/>
                    <a:pt x="879177" y="-23157"/>
                    <a:pt x="913261" y="9752"/>
                  </a:cubicBezTo>
                  <a:cubicBezTo>
                    <a:pt x="932458" y="28165"/>
                    <a:pt x="952438" y="46186"/>
                    <a:pt x="971634" y="64991"/>
                  </a:cubicBezTo>
                  <a:cubicBezTo>
                    <a:pt x="1048029" y="140994"/>
                    <a:pt x="1124816" y="215822"/>
                    <a:pt x="1198077" y="294567"/>
                  </a:cubicBezTo>
                  <a:cubicBezTo>
                    <a:pt x="1277214" y="379189"/>
                    <a:pt x="1353608" y="466554"/>
                    <a:pt x="1428828" y="554701"/>
                  </a:cubicBezTo>
                  <a:cubicBezTo>
                    <a:pt x="1524811" y="667139"/>
                    <a:pt x="1643517" y="789371"/>
                    <a:pt x="1704632" y="927665"/>
                  </a:cubicBezTo>
                  <a:cubicBezTo>
                    <a:pt x="1723437" y="969976"/>
                    <a:pt x="1726180" y="1016204"/>
                    <a:pt x="1718736" y="1061649"/>
                  </a:cubicBezTo>
                  <a:cubicBezTo>
                    <a:pt x="1710117" y="1114146"/>
                    <a:pt x="1693663" y="1167427"/>
                    <a:pt x="1661930" y="1210521"/>
                  </a:cubicBezTo>
                  <a:cubicBezTo>
                    <a:pt x="1623537" y="1263018"/>
                    <a:pt x="1569081" y="1281823"/>
                    <a:pt x="1510707" y="1304545"/>
                  </a:cubicBezTo>
                  <a:cubicBezTo>
                    <a:pt x="1391610" y="1351166"/>
                    <a:pt x="1274079" y="1402487"/>
                    <a:pt x="1153807" y="1446366"/>
                  </a:cubicBezTo>
                  <a:cubicBezTo>
                    <a:pt x="1092691" y="1468696"/>
                    <a:pt x="1031183" y="1489068"/>
                    <a:pt x="968500" y="1505914"/>
                  </a:cubicBezTo>
                  <a:cubicBezTo>
                    <a:pt x="920705" y="1518843"/>
                    <a:pt x="862723" y="1516100"/>
                    <a:pt x="817670" y="1537256"/>
                  </a:cubicBezTo>
                  <a:cubicBezTo>
                    <a:pt x="786328" y="1552143"/>
                    <a:pt x="790638" y="1598763"/>
                    <a:pt x="791029" y="1627362"/>
                  </a:cubicBezTo>
                  <a:cubicBezTo>
                    <a:pt x="792205" y="1653219"/>
                    <a:pt x="905344" y="2525362"/>
                    <a:pt x="884973" y="2541817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B6CC913-88E1-4B1E-9CC3-B39ED8A5562F}"/>
                </a:ext>
              </a:extLst>
            </p:cNvPr>
            <p:cNvSpPr/>
            <p:nvPr/>
          </p:nvSpPr>
          <p:spPr>
            <a:xfrm>
              <a:off x="1541736" y="3080609"/>
              <a:ext cx="562128" cy="523925"/>
            </a:xfrm>
            <a:custGeom>
              <a:avLst/>
              <a:gdLst>
                <a:gd name="connsiteX0" fmla="*/ 391768 w 403521"/>
                <a:gd name="connsiteY0" fmla="*/ 180007 h 376097"/>
                <a:gd name="connsiteX1" fmla="*/ 399603 w 403521"/>
                <a:gd name="connsiteY1" fmla="*/ 190977 h 376097"/>
                <a:gd name="connsiteX2" fmla="*/ 401562 w 403521"/>
                <a:gd name="connsiteY2" fmla="*/ 207823 h 376097"/>
                <a:gd name="connsiteX3" fmla="*/ 388242 w 403521"/>
                <a:gd name="connsiteY3" fmla="*/ 225844 h 376097"/>
                <a:gd name="connsiteX4" fmla="*/ 295393 w 403521"/>
                <a:gd name="connsiteY4" fmla="*/ 370406 h 376097"/>
                <a:gd name="connsiteX5" fmla="*/ 273062 w 403521"/>
                <a:gd name="connsiteY5" fmla="*/ 372365 h 376097"/>
                <a:gd name="connsiteX6" fmla="*/ 0 w 403521"/>
                <a:gd name="connsiteY6" fmla="*/ 143573 h 376097"/>
                <a:gd name="connsiteX7" fmla="*/ 9011 w 403521"/>
                <a:gd name="connsiteY7" fmla="*/ 133387 h 376097"/>
                <a:gd name="connsiteX8" fmla="*/ 30166 w 403521"/>
                <a:gd name="connsiteY8" fmla="*/ 112231 h 376097"/>
                <a:gd name="connsiteX9" fmla="*/ 57982 w 403521"/>
                <a:gd name="connsiteY9" fmla="*/ 84807 h 376097"/>
                <a:gd name="connsiteX10" fmla="*/ 83838 w 403521"/>
                <a:gd name="connsiteY10" fmla="*/ 59734 h 376097"/>
                <a:gd name="connsiteX11" fmla="*/ 94024 w 403521"/>
                <a:gd name="connsiteY11" fmla="*/ 49157 h 376097"/>
                <a:gd name="connsiteX12" fmla="*/ 132809 w 403521"/>
                <a:gd name="connsiteY12" fmla="*/ 10763 h 376097"/>
                <a:gd name="connsiteX13" fmla="*/ 144171 w 403521"/>
                <a:gd name="connsiteY13" fmla="*/ 186 h 376097"/>
                <a:gd name="connsiteX14" fmla="*/ 162975 w 403521"/>
                <a:gd name="connsiteY14" fmla="*/ 6062 h 376097"/>
                <a:gd name="connsiteX15" fmla="*/ 172770 w 403521"/>
                <a:gd name="connsiteY15" fmla="*/ 8021 h 376097"/>
                <a:gd name="connsiteX16" fmla="*/ 187657 w 403521"/>
                <a:gd name="connsiteY16" fmla="*/ 14681 h 376097"/>
                <a:gd name="connsiteX17" fmla="*/ 197059 w 403521"/>
                <a:gd name="connsiteY17" fmla="*/ 18990 h 376097"/>
                <a:gd name="connsiteX18" fmla="*/ 230751 w 403521"/>
                <a:gd name="connsiteY18" fmla="*/ 35836 h 376097"/>
                <a:gd name="connsiteX19" fmla="*/ 239762 w 403521"/>
                <a:gd name="connsiteY19" fmla="*/ 41321 h 376097"/>
                <a:gd name="connsiteX20" fmla="*/ 250732 w 403521"/>
                <a:gd name="connsiteY20" fmla="*/ 47981 h 376097"/>
                <a:gd name="connsiteX21" fmla="*/ 275413 w 403521"/>
                <a:gd name="connsiteY21" fmla="*/ 62477 h 376097"/>
                <a:gd name="connsiteX22" fmla="*/ 323209 w 403521"/>
                <a:gd name="connsiteY22" fmla="*/ 99695 h 376097"/>
                <a:gd name="connsiteX23" fmla="*/ 386283 w 403521"/>
                <a:gd name="connsiteY23" fmla="*/ 170605 h 376097"/>
                <a:gd name="connsiteX24" fmla="*/ 391768 w 403521"/>
                <a:gd name="connsiteY24" fmla="*/ 180007 h 3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3521" h="376097">
                  <a:moveTo>
                    <a:pt x="391768" y="180007"/>
                  </a:moveTo>
                  <a:cubicBezTo>
                    <a:pt x="393335" y="184708"/>
                    <a:pt x="396078" y="188234"/>
                    <a:pt x="399603" y="190977"/>
                  </a:cubicBezTo>
                  <a:cubicBezTo>
                    <a:pt x="406263" y="195678"/>
                    <a:pt x="407439" y="201163"/>
                    <a:pt x="401562" y="207823"/>
                  </a:cubicBezTo>
                  <a:cubicBezTo>
                    <a:pt x="396861" y="213307"/>
                    <a:pt x="394510" y="221143"/>
                    <a:pt x="388242" y="225844"/>
                  </a:cubicBezTo>
                  <a:cubicBezTo>
                    <a:pt x="356509" y="273640"/>
                    <a:pt x="325167" y="321435"/>
                    <a:pt x="295393" y="370406"/>
                  </a:cubicBezTo>
                  <a:cubicBezTo>
                    <a:pt x="289125" y="384118"/>
                    <a:pt x="282073" y="379809"/>
                    <a:pt x="273062" y="372365"/>
                  </a:cubicBezTo>
                  <a:cubicBezTo>
                    <a:pt x="182172" y="295971"/>
                    <a:pt x="91282" y="219967"/>
                    <a:pt x="0" y="143573"/>
                  </a:cubicBezTo>
                  <a:cubicBezTo>
                    <a:pt x="3134" y="140047"/>
                    <a:pt x="5877" y="136913"/>
                    <a:pt x="9011" y="133387"/>
                  </a:cubicBezTo>
                  <a:cubicBezTo>
                    <a:pt x="16062" y="126335"/>
                    <a:pt x="23114" y="119283"/>
                    <a:pt x="30166" y="112231"/>
                  </a:cubicBezTo>
                  <a:cubicBezTo>
                    <a:pt x="37610" y="101262"/>
                    <a:pt x="46229" y="91468"/>
                    <a:pt x="57982" y="84807"/>
                  </a:cubicBezTo>
                  <a:cubicBezTo>
                    <a:pt x="66601" y="76580"/>
                    <a:pt x="75219" y="67961"/>
                    <a:pt x="83838" y="59734"/>
                  </a:cubicBezTo>
                  <a:cubicBezTo>
                    <a:pt x="86581" y="55425"/>
                    <a:pt x="89715" y="51507"/>
                    <a:pt x="94024" y="49157"/>
                  </a:cubicBezTo>
                  <a:cubicBezTo>
                    <a:pt x="108128" y="37404"/>
                    <a:pt x="121056" y="24475"/>
                    <a:pt x="132809" y="10763"/>
                  </a:cubicBezTo>
                  <a:cubicBezTo>
                    <a:pt x="134768" y="5279"/>
                    <a:pt x="139469" y="2928"/>
                    <a:pt x="144171" y="186"/>
                  </a:cubicBezTo>
                  <a:cubicBezTo>
                    <a:pt x="151614" y="-990"/>
                    <a:pt x="156707" y="3711"/>
                    <a:pt x="162975" y="6062"/>
                  </a:cubicBezTo>
                  <a:cubicBezTo>
                    <a:pt x="165718" y="8804"/>
                    <a:pt x="169636" y="7237"/>
                    <a:pt x="172770" y="8021"/>
                  </a:cubicBezTo>
                  <a:cubicBezTo>
                    <a:pt x="178646" y="8413"/>
                    <a:pt x="183347" y="11547"/>
                    <a:pt x="187657" y="14681"/>
                  </a:cubicBezTo>
                  <a:cubicBezTo>
                    <a:pt x="190399" y="17423"/>
                    <a:pt x="193533" y="18599"/>
                    <a:pt x="197059" y="18990"/>
                  </a:cubicBezTo>
                  <a:cubicBezTo>
                    <a:pt x="208812" y="23692"/>
                    <a:pt x="221349" y="26826"/>
                    <a:pt x="230751" y="35836"/>
                  </a:cubicBezTo>
                  <a:cubicBezTo>
                    <a:pt x="233102" y="38579"/>
                    <a:pt x="236236" y="40538"/>
                    <a:pt x="239762" y="41321"/>
                  </a:cubicBezTo>
                  <a:cubicBezTo>
                    <a:pt x="243680" y="42888"/>
                    <a:pt x="247206" y="45239"/>
                    <a:pt x="250732" y="47981"/>
                  </a:cubicBezTo>
                  <a:cubicBezTo>
                    <a:pt x="256608" y="56600"/>
                    <a:pt x="266402" y="58951"/>
                    <a:pt x="275413" y="62477"/>
                  </a:cubicBezTo>
                  <a:cubicBezTo>
                    <a:pt x="294610" y="70704"/>
                    <a:pt x="308713" y="85983"/>
                    <a:pt x="323209" y="99695"/>
                  </a:cubicBezTo>
                  <a:cubicBezTo>
                    <a:pt x="345931" y="121634"/>
                    <a:pt x="367478" y="144748"/>
                    <a:pt x="386283" y="170605"/>
                  </a:cubicBezTo>
                  <a:cubicBezTo>
                    <a:pt x="389026" y="173347"/>
                    <a:pt x="391768" y="176089"/>
                    <a:pt x="391768" y="180007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30AFC537-4BEB-448B-A851-AE72F996F48D}"/>
                </a:ext>
              </a:extLst>
            </p:cNvPr>
            <p:cNvSpPr/>
            <p:nvPr/>
          </p:nvSpPr>
          <p:spPr>
            <a:xfrm>
              <a:off x="4452221" y="3197169"/>
              <a:ext cx="485723" cy="458435"/>
            </a:xfrm>
            <a:custGeom>
              <a:avLst/>
              <a:gdLst>
                <a:gd name="connsiteX0" fmla="*/ 92479 w 348673"/>
                <a:gd name="connsiteY0" fmla="*/ 330221 h 329085"/>
                <a:gd name="connsiteX1" fmla="*/ 4331 w 348673"/>
                <a:gd name="connsiteY1" fmla="*/ 200154 h 329085"/>
                <a:gd name="connsiteX2" fmla="*/ 3939 w 348673"/>
                <a:gd name="connsiteY2" fmla="*/ 188401 h 329085"/>
                <a:gd name="connsiteX3" fmla="*/ 14125 w 348673"/>
                <a:gd name="connsiteY3" fmla="*/ 175081 h 329085"/>
                <a:gd name="connsiteX4" fmla="*/ 223721 w 348673"/>
                <a:gd name="connsiteY4" fmla="*/ 9363 h 329085"/>
                <a:gd name="connsiteX5" fmla="*/ 242526 w 348673"/>
                <a:gd name="connsiteY5" fmla="*/ 352 h 329085"/>
                <a:gd name="connsiteX6" fmla="*/ 333024 w 348673"/>
                <a:gd name="connsiteY6" fmla="*/ 85366 h 329085"/>
                <a:gd name="connsiteX7" fmla="*/ 343602 w 348673"/>
                <a:gd name="connsiteY7" fmla="*/ 93593 h 329085"/>
                <a:gd name="connsiteX8" fmla="*/ 336158 w 348673"/>
                <a:gd name="connsiteY8" fmla="*/ 189968 h 329085"/>
                <a:gd name="connsiteX9" fmla="*/ 159863 w 348673"/>
                <a:gd name="connsiteY9" fmla="*/ 322777 h 329085"/>
                <a:gd name="connsiteX10" fmla="*/ 92479 w 348673"/>
                <a:gd name="connsiteY10" fmla="*/ 330221 h 32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673" h="329085">
                  <a:moveTo>
                    <a:pt x="92479" y="330221"/>
                  </a:moveTo>
                  <a:cubicBezTo>
                    <a:pt x="63096" y="286735"/>
                    <a:pt x="33713" y="243640"/>
                    <a:pt x="4331" y="200154"/>
                  </a:cubicBezTo>
                  <a:cubicBezTo>
                    <a:pt x="1980" y="196628"/>
                    <a:pt x="-3896" y="192318"/>
                    <a:pt x="3939" y="188401"/>
                  </a:cubicBezTo>
                  <a:cubicBezTo>
                    <a:pt x="4331" y="181349"/>
                    <a:pt x="9816" y="178607"/>
                    <a:pt x="14125" y="175081"/>
                  </a:cubicBezTo>
                  <a:cubicBezTo>
                    <a:pt x="84643" y="120625"/>
                    <a:pt x="153594" y="64602"/>
                    <a:pt x="223721" y="9363"/>
                  </a:cubicBezTo>
                  <a:cubicBezTo>
                    <a:pt x="229206" y="5053"/>
                    <a:pt x="233515" y="-1607"/>
                    <a:pt x="242526" y="352"/>
                  </a:cubicBezTo>
                  <a:cubicBezTo>
                    <a:pt x="272692" y="28951"/>
                    <a:pt x="302858" y="57158"/>
                    <a:pt x="333024" y="85366"/>
                  </a:cubicBezTo>
                  <a:cubicBezTo>
                    <a:pt x="336158" y="88500"/>
                    <a:pt x="338901" y="92418"/>
                    <a:pt x="343602" y="93593"/>
                  </a:cubicBezTo>
                  <a:cubicBezTo>
                    <a:pt x="353788" y="126893"/>
                    <a:pt x="356530" y="160585"/>
                    <a:pt x="336158" y="189968"/>
                  </a:cubicBezTo>
                  <a:cubicBezTo>
                    <a:pt x="292280" y="253434"/>
                    <a:pt x="234299" y="299663"/>
                    <a:pt x="159863" y="322777"/>
                  </a:cubicBezTo>
                  <a:cubicBezTo>
                    <a:pt x="137924" y="330221"/>
                    <a:pt x="115201" y="332180"/>
                    <a:pt x="92479" y="330221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C8312CA2-9AC6-47B7-9A2A-101FF124F267}"/>
                </a:ext>
              </a:extLst>
            </p:cNvPr>
            <p:cNvSpPr/>
            <p:nvPr/>
          </p:nvSpPr>
          <p:spPr>
            <a:xfrm>
              <a:off x="1772045" y="1920045"/>
              <a:ext cx="3012573" cy="2188482"/>
            </a:xfrm>
            <a:custGeom>
              <a:avLst/>
              <a:gdLst>
                <a:gd name="connsiteX0" fmla="*/ 1117322 w 2162559"/>
                <a:gd name="connsiteY0" fmla="*/ 0 h 1570989"/>
                <a:gd name="connsiteX1" fmla="*/ 1073836 w 2162559"/>
                <a:gd name="connsiteY1" fmla="*/ 10186 h 1570989"/>
                <a:gd name="connsiteX2" fmla="*/ 986864 w 2162559"/>
                <a:gd name="connsiteY2" fmla="*/ 48579 h 1570989"/>
                <a:gd name="connsiteX3" fmla="*/ 987255 w 2162559"/>
                <a:gd name="connsiteY3" fmla="*/ 48971 h 1570989"/>
                <a:gd name="connsiteX4" fmla="*/ 902242 w 2162559"/>
                <a:gd name="connsiteY4" fmla="*/ 75219 h 1570989"/>
                <a:gd name="connsiteX5" fmla="*/ 861498 w 2162559"/>
                <a:gd name="connsiteY5" fmla="*/ 91674 h 1570989"/>
                <a:gd name="connsiteX6" fmla="*/ 807434 w 2162559"/>
                <a:gd name="connsiteY6" fmla="*/ 134376 h 1570989"/>
                <a:gd name="connsiteX7" fmla="*/ 746318 w 2162559"/>
                <a:gd name="connsiteY7" fmla="*/ 155924 h 1570989"/>
                <a:gd name="connsiteX8" fmla="*/ 680893 w 2162559"/>
                <a:gd name="connsiteY8" fmla="*/ 180605 h 1570989"/>
                <a:gd name="connsiteX9" fmla="*/ 680893 w 2162559"/>
                <a:gd name="connsiteY9" fmla="*/ 180605 h 1570989"/>
                <a:gd name="connsiteX10" fmla="*/ 601364 w 2162559"/>
                <a:gd name="connsiteY10" fmla="*/ 193142 h 1570989"/>
                <a:gd name="connsiteX11" fmla="*/ 517526 w 2162559"/>
                <a:gd name="connsiteY11" fmla="*/ 244072 h 1570989"/>
                <a:gd name="connsiteX12" fmla="*/ 506556 w 2162559"/>
                <a:gd name="connsiteY12" fmla="*/ 249165 h 1570989"/>
                <a:gd name="connsiteX13" fmla="*/ 352591 w 2162559"/>
                <a:gd name="connsiteY13" fmla="*/ 363561 h 1570989"/>
                <a:gd name="connsiteX14" fmla="*/ 310280 w 2162559"/>
                <a:gd name="connsiteY14" fmla="*/ 418017 h 1570989"/>
                <a:gd name="connsiteX15" fmla="*/ 310280 w 2162559"/>
                <a:gd name="connsiteY15" fmla="*/ 418017 h 1570989"/>
                <a:gd name="connsiteX16" fmla="*/ 180605 w 2162559"/>
                <a:gd name="connsiteY16" fmla="*/ 607241 h 1570989"/>
                <a:gd name="connsiteX17" fmla="*/ 0 w 2162559"/>
                <a:gd name="connsiteY17" fmla="*/ 837992 h 1570989"/>
                <a:gd name="connsiteX18" fmla="*/ 65425 w 2162559"/>
                <a:gd name="connsiteY18" fmla="*/ 870900 h 1570989"/>
                <a:gd name="connsiteX19" fmla="*/ 159450 w 2162559"/>
                <a:gd name="connsiteY19" fmla="*/ 938285 h 1570989"/>
                <a:gd name="connsiteX20" fmla="*/ 225658 w 2162559"/>
                <a:gd name="connsiteY20" fmla="*/ 1012721 h 1570989"/>
                <a:gd name="connsiteX21" fmla="*/ 343189 w 2162559"/>
                <a:gd name="connsiteY21" fmla="*/ 907727 h 1570989"/>
                <a:gd name="connsiteX22" fmla="*/ 440347 w 2162559"/>
                <a:gd name="connsiteY22" fmla="*/ 865807 h 1570989"/>
                <a:gd name="connsiteX23" fmla="*/ 490102 w 2162559"/>
                <a:gd name="connsiteY23" fmla="*/ 868942 h 1570989"/>
                <a:gd name="connsiteX24" fmla="*/ 501855 w 2162559"/>
                <a:gd name="connsiteY24" fmla="*/ 914778 h 1570989"/>
                <a:gd name="connsiteX25" fmla="*/ 539856 w 2162559"/>
                <a:gd name="connsiteY25" fmla="*/ 1009978 h 1570989"/>
                <a:gd name="connsiteX26" fmla="*/ 609983 w 2162559"/>
                <a:gd name="connsiteY26" fmla="*/ 1037402 h 1570989"/>
                <a:gd name="connsiteX27" fmla="*/ 669532 w 2162559"/>
                <a:gd name="connsiteY27" fmla="*/ 1015463 h 1570989"/>
                <a:gd name="connsiteX28" fmla="*/ 679718 w 2162559"/>
                <a:gd name="connsiteY28" fmla="*/ 1020556 h 1570989"/>
                <a:gd name="connsiteX29" fmla="*/ 691862 w 2162559"/>
                <a:gd name="connsiteY29" fmla="*/ 1081672 h 1570989"/>
                <a:gd name="connsiteX30" fmla="*/ 746710 w 2162559"/>
                <a:gd name="connsiteY30" fmla="*/ 1361002 h 1570989"/>
                <a:gd name="connsiteX31" fmla="*/ 757679 w 2162559"/>
                <a:gd name="connsiteY31" fmla="*/ 1393911 h 1570989"/>
                <a:gd name="connsiteX32" fmla="*/ 1106353 w 2162559"/>
                <a:gd name="connsiteY32" fmla="*/ 1567856 h 1570989"/>
                <a:gd name="connsiteX33" fmla="*/ 1138870 w 2162559"/>
                <a:gd name="connsiteY33" fmla="*/ 1567856 h 1570989"/>
                <a:gd name="connsiteX34" fmla="*/ 1334362 w 2162559"/>
                <a:gd name="connsiteY34" fmla="*/ 1441315 h 1570989"/>
                <a:gd name="connsiteX35" fmla="*/ 1422902 w 2162559"/>
                <a:gd name="connsiteY35" fmla="*/ 1036618 h 1570989"/>
                <a:gd name="connsiteX36" fmla="*/ 1434263 w 2162559"/>
                <a:gd name="connsiteY36" fmla="*/ 1031134 h 1570989"/>
                <a:gd name="connsiteX37" fmla="*/ 1490677 w 2162559"/>
                <a:gd name="connsiteY37" fmla="*/ 1053856 h 1570989"/>
                <a:gd name="connsiteX38" fmla="*/ 1551010 w 2162559"/>
                <a:gd name="connsiteY38" fmla="*/ 1030350 h 1570989"/>
                <a:gd name="connsiteX39" fmla="*/ 1580000 w 2162559"/>
                <a:gd name="connsiteY39" fmla="*/ 877952 h 1570989"/>
                <a:gd name="connsiteX40" fmla="*/ 1601156 w 2162559"/>
                <a:gd name="connsiteY40" fmla="*/ 863457 h 1570989"/>
                <a:gd name="connsiteX41" fmla="*/ 1727697 w 2162559"/>
                <a:gd name="connsiteY41" fmla="*/ 915170 h 1570989"/>
                <a:gd name="connsiteX42" fmla="*/ 1800958 w 2162559"/>
                <a:gd name="connsiteY42" fmla="*/ 963750 h 1570989"/>
                <a:gd name="connsiteX43" fmla="*/ 1927107 w 2162559"/>
                <a:gd name="connsiteY43" fmla="*/ 1104002 h 1570989"/>
                <a:gd name="connsiteX44" fmla="*/ 2165302 w 2162559"/>
                <a:gd name="connsiteY44" fmla="*/ 915954 h 1570989"/>
                <a:gd name="connsiteX45" fmla="*/ 2023482 w 2162559"/>
                <a:gd name="connsiteY45" fmla="*/ 751019 h 1570989"/>
                <a:gd name="connsiteX46" fmla="*/ 1894198 w 2162559"/>
                <a:gd name="connsiteY46" fmla="*/ 627221 h 1570989"/>
                <a:gd name="connsiteX47" fmla="*/ 1800174 w 2162559"/>
                <a:gd name="connsiteY47" fmla="*/ 504989 h 1570989"/>
                <a:gd name="connsiteX48" fmla="*/ 1751203 w 2162559"/>
                <a:gd name="connsiteY48" fmla="*/ 421151 h 1570989"/>
                <a:gd name="connsiteX49" fmla="*/ 1751203 w 2162559"/>
                <a:gd name="connsiteY49" fmla="*/ 421151 h 1570989"/>
                <a:gd name="connsiteX50" fmla="*/ 1699098 w 2162559"/>
                <a:gd name="connsiteY50" fmla="*/ 333395 h 1570989"/>
                <a:gd name="connsiteX51" fmla="*/ 1669324 w 2162559"/>
                <a:gd name="connsiteY51" fmla="*/ 311064 h 1570989"/>
                <a:gd name="connsiteX52" fmla="*/ 1598414 w 2162559"/>
                <a:gd name="connsiteY52" fmla="*/ 271495 h 1570989"/>
                <a:gd name="connsiteX53" fmla="*/ 1591362 w 2162559"/>
                <a:gd name="connsiteY53" fmla="*/ 265227 h 1570989"/>
                <a:gd name="connsiteX54" fmla="*/ 1580000 w 2162559"/>
                <a:gd name="connsiteY54" fmla="*/ 238195 h 1570989"/>
                <a:gd name="connsiteX55" fmla="*/ 1580000 w 2162559"/>
                <a:gd name="connsiteY55" fmla="*/ 238195 h 1570989"/>
                <a:gd name="connsiteX56" fmla="*/ 1552577 w 2162559"/>
                <a:gd name="connsiteY56" fmla="*/ 195101 h 1570989"/>
                <a:gd name="connsiteX57" fmla="*/ 1529854 w 2162559"/>
                <a:gd name="connsiteY57" fmla="*/ 173162 h 1570989"/>
                <a:gd name="connsiteX58" fmla="*/ 1463254 w 2162559"/>
                <a:gd name="connsiteY58" fmla="*/ 145346 h 1570989"/>
                <a:gd name="connsiteX59" fmla="*/ 1357476 w 2162559"/>
                <a:gd name="connsiteY59" fmla="*/ 159058 h 1570989"/>
                <a:gd name="connsiteX60" fmla="*/ 1284999 w 2162559"/>
                <a:gd name="connsiteY60" fmla="*/ 86189 h 1570989"/>
                <a:gd name="connsiteX61" fmla="*/ 1210955 w 2162559"/>
                <a:gd name="connsiteY61" fmla="*/ 36434 h 157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162559" h="1570989">
                  <a:moveTo>
                    <a:pt x="1117322" y="0"/>
                  </a:moveTo>
                  <a:cubicBezTo>
                    <a:pt x="1102043" y="0"/>
                    <a:pt x="1087156" y="1959"/>
                    <a:pt x="1073836" y="10186"/>
                  </a:cubicBezTo>
                  <a:cubicBezTo>
                    <a:pt x="1071486" y="14495"/>
                    <a:pt x="1011937" y="43878"/>
                    <a:pt x="986864" y="48579"/>
                  </a:cubicBezTo>
                  <a:cubicBezTo>
                    <a:pt x="986864" y="48579"/>
                    <a:pt x="987255" y="48971"/>
                    <a:pt x="987255" y="48971"/>
                  </a:cubicBezTo>
                  <a:cubicBezTo>
                    <a:pt x="983338" y="52497"/>
                    <a:pt x="904592" y="72477"/>
                    <a:pt x="902242" y="75219"/>
                  </a:cubicBezTo>
                  <a:cubicBezTo>
                    <a:pt x="899891" y="75611"/>
                    <a:pt x="870509" y="81880"/>
                    <a:pt x="861498" y="91674"/>
                  </a:cubicBezTo>
                  <a:cubicBezTo>
                    <a:pt x="845827" y="101076"/>
                    <a:pt x="809393" y="129283"/>
                    <a:pt x="807434" y="134376"/>
                  </a:cubicBezTo>
                  <a:cubicBezTo>
                    <a:pt x="787062" y="141428"/>
                    <a:pt x="767082" y="149264"/>
                    <a:pt x="746318" y="155924"/>
                  </a:cubicBezTo>
                  <a:cubicBezTo>
                    <a:pt x="728297" y="161408"/>
                    <a:pt x="684811" y="178646"/>
                    <a:pt x="680893" y="180605"/>
                  </a:cubicBezTo>
                  <a:cubicBezTo>
                    <a:pt x="680893" y="180605"/>
                    <a:pt x="680893" y="180605"/>
                    <a:pt x="680893" y="180605"/>
                  </a:cubicBezTo>
                  <a:cubicBezTo>
                    <a:pt x="653469" y="178254"/>
                    <a:pt x="626829" y="183739"/>
                    <a:pt x="601364" y="193142"/>
                  </a:cubicBezTo>
                  <a:cubicBezTo>
                    <a:pt x="577466" y="202152"/>
                    <a:pt x="523794" y="239762"/>
                    <a:pt x="517526" y="244072"/>
                  </a:cubicBezTo>
                  <a:cubicBezTo>
                    <a:pt x="517526" y="244072"/>
                    <a:pt x="510474" y="247597"/>
                    <a:pt x="506556" y="249165"/>
                  </a:cubicBezTo>
                  <a:cubicBezTo>
                    <a:pt x="448183" y="277764"/>
                    <a:pt x="392943" y="310672"/>
                    <a:pt x="352591" y="363561"/>
                  </a:cubicBezTo>
                  <a:cubicBezTo>
                    <a:pt x="349849" y="367087"/>
                    <a:pt x="310280" y="418017"/>
                    <a:pt x="310280" y="418017"/>
                  </a:cubicBezTo>
                  <a:cubicBezTo>
                    <a:pt x="310280" y="418017"/>
                    <a:pt x="310280" y="418017"/>
                    <a:pt x="310280" y="418017"/>
                  </a:cubicBezTo>
                  <a:cubicBezTo>
                    <a:pt x="310280" y="418017"/>
                    <a:pt x="198626" y="579817"/>
                    <a:pt x="180605" y="607241"/>
                  </a:cubicBezTo>
                  <a:cubicBezTo>
                    <a:pt x="141428" y="667965"/>
                    <a:pt x="10970" y="824280"/>
                    <a:pt x="0" y="837992"/>
                  </a:cubicBezTo>
                  <a:cubicBezTo>
                    <a:pt x="392" y="841126"/>
                    <a:pt x="54064" y="864240"/>
                    <a:pt x="65425" y="870900"/>
                  </a:cubicBezTo>
                  <a:cubicBezTo>
                    <a:pt x="67776" y="873251"/>
                    <a:pt x="143779" y="923397"/>
                    <a:pt x="159450" y="938285"/>
                  </a:cubicBezTo>
                  <a:cubicBezTo>
                    <a:pt x="183739" y="961007"/>
                    <a:pt x="203719" y="987647"/>
                    <a:pt x="225658" y="1012721"/>
                  </a:cubicBezTo>
                  <a:cubicBezTo>
                    <a:pt x="253866" y="986080"/>
                    <a:pt x="335353" y="913995"/>
                    <a:pt x="343189" y="907727"/>
                  </a:cubicBezTo>
                  <a:cubicBezTo>
                    <a:pt x="372180" y="885788"/>
                    <a:pt x="402738" y="867375"/>
                    <a:pt x="440347" y="865807"/>
                  </a:cubicBezTo>
                  <a:cubicBezTo>
                    <a:pt x="449358" y="865416"/>
                    <a:pt x="489318" y="864632"/>
                    <a:pt x="490102" y="868942"/>
                  </a:cubicBezTo>
                  <a:cubicBezTo>
                    <a:pt x="494019" y="884221"/>
                    <a:pt x="497154" y="899891"/>
                    <a:pt x="501855" y="914778"/>
                  </a:cubicBezTo>
                  <a:cubicBezTo>
                    <a:pt x="511257" y="947687"/>
                    <a:pt x="521051" y="980987"/>
                    <a:pt x="539856" y="1009978"/>
                  </a:cubicBezTo>
                  <a:cubicBezTo>
                    <a:pt x="556311" y="1035443"/>
                    <a:pt x="580208" y="1044454"/>
                    <a:pt x="609983" y="1037402"/>
                  </a:cubicBezTo>
                  <a:cubicBezTo>
                    <a:pt x="630747" y="1032309"/>
                    <a:pt x="650727" y="1025257"/>
                    <a:pt x="669532" y="1015463"/>
                  </a:cubicBezTo>
                  <a:cubicBezTo>
                    <a:pt x="676975" y="1011545"/>
                    <a:pt x="678542" y="1013504"/>
                    <a:pt x="679718" y="1020556"/>
                  </a:cubicBezTo>
                  <a:cubicBezTo>
                    <a:pt x="683635" y="1040928"/>
                    <a:pt x="687945" y="1061300"/>
                    <a:pt x="691862" y="1081672"/>
                  </a:cubicBezTo>
                  <a:cubicBezTo>
                    <a:pt x="710275" y="1174913"/>
                    <a:pt x="728297" y="1268153"/>
                    <a:pt x="746710" y="1361002"/>
                  </a:cubicBezTo>
                  <a:cubicBezTo>
                    <a:pt x="749452" y="1372364"/>
                    <a:pt x="746710" y="1387643"/>
                    <a:pt x="757679" y="1393911"/>
                  </a:cubicBezTo>
                  <a:cubicBezTo>
                    <a:pt x="778835" y="1406056"/>
                    <a:pt x="1094600" y="1562371"/>
                    <a:pt x="1106353" y="1567856"/>
                  </a:cubicBezTo>
                  <a:cubicBezTo>
                    <a:pt x="1117322" y="1577258"/>
                    <a:pt x="1128292" y="1573732"/>
                    <a:pt x="1138870" y="1567856"/>
                  </a:cubicBezTo>
                  <a:cubicBezTo>
                    <a:pt x="1145530" y="1561196"/>
                    <a:pt x="1332795" y="1447583"/>
                    <a:pt x="1334362" y="1441315"/>
                  </a:cubicBezTo>
                  <a:cubicBezTo>
                    <a:pt x="1338671" y="1422902"/>
                    <a:pt x="1416241" y="1067176"/>
                    <a:pt x="1422902" y="1036618"/>
                  </a:cubicBezTo>
                  <a:cubicBezTo>
                    <a:pt x="1424469" y="1029175"/>
                    <a:pt x="1426428" y="1026824"/>
                    <a:pt x="1434263" y="1031134"/>
                  </a:cubicBezTo>
                  <a:cubicBezTo>
                    <a:pt x="1452284" y="1040928"/>
                    <a:pt x="1471089" y="1048371"/>
                    <a:pt x="1490677" y="1053856"/>
                  </a:cubicBezTo>
                  <a:cubicBezTo>
                    <a:pt x="1520452" y="1062083"/>
                    <a:pt x="1538473" y="1055423"/>
                    <a:pt x="1551010" y="1030350"/>
                  </a:cubicBezTo>
                  <a:cubicBezTo>
                    <a:pt x="1554144" y="1024082"/>
                    <a:pt x="1579217" y="879128"/>
                    <a:pt x="1580000" y="877952"/>
                  </a:cubicBezTo>
                  <a:cubicBezTo>
                    <a:pt x="1580392" y="856013"/>
                    <a:pt x="1581176" y="855230"/>
                    <a:pt x="1601156" y="863457"/>
                  </a:cubicBezTo>
                  <a:cubicBezTo>
                    <a:pt x="1643467" y="880695"/>
                    <a:pt x="1685386" y="898324"/>
                    <a:pt x="1727697" y="915170"/>
                  </a:cubicBezTo>
                  <a:cubicBezTo>
                    <a:pt x="1755513" y="926532"/>
                    <a:pt x="1780586" y="939852"/>
                    <a:pt x="1800958" y="963750"/>
                  </a:cubicBezTo>
                  <a:cubicBezTo>
                    <a:pt x="1834258" y="1003318"/>
                    <a:pt x="1923581" y="1092641"/>
                    <a:pt x="1927107" y="1104002"/>
                  </a:cubicBezTo>
                  <a:cubicBezTo>
                    <a:pt x="1929066" y="1102044"/>
                    <a:pt x="2139837" y="932800"/>
                    <a:pt x="2165302" y="915954"/>
                  </a:cubicBezTo>
                  <a:cubicBezTo>
                    <a:pt x="2162560" y="912428"/>
                    <a:pt x="2029358" y="752587"/>
                    <a:pt x="2023482" y="751019"/>
                  </a:cubicBezTo>
                  <a:cubicBezTo>
                    <a:pt x="2021915" y="750628"/>
                    <a:pt x="1931025" y="672666"/>
                    <a:pt x="1894198" y="627221"/>
                  </a:cubicBezTo>
                  <a:cubicBezTo>
                    <a:pt x="1861682" y="587260"/>
                    <a:pt x="1827598" y="548867"/>
                    <a:pt x="1800174" y="504989"/>
                  </a:cubicBezTo>
                  <a:cubicBezTo>
                    <a:pt x="1782936" y="477565"/>
                    <a:pt x="1767657" y="448966"/>
                    <a:pt x="1751203" y="421151"/>
                  </a:cubicBezTo>
                  <a:cubicBezTo>
                    <a:pt x="1751203" y="421151"/>
                    <a:pt x="1751203" y="421151"/>
                    <a:pt x="1751203" y="421151"/>
                  </a:cubicBezTo>
                  <a:cubicBezTo>
                    <a:pt x="1735924" y="390593"/>
                    <a:pt x="1719470" y="360818"/>
                    <a:pt x="1699098" y="333395"/>
                  </a:cubicBezTo>
                  <a:cubicBezTo>
                    <a:pt x="1691654" y="323209"/>
                    <a:pt x="1682252" y="313806"/>
                    <a:pt x="1669324" y="311064"/>
                  </a:cubicBezTo>
                  <a:cubicBezTo>
                    <a:pt x="1641508" y="305187"/>
                    <a:pt x="1619569" y="289517"/>
                    <a:pt x="1598414" y="271495"/>
                  </a:cubicBezTo>
                  <a:cubicBezTo>
                    <a:pt x="1597238" y="267969"/>
                    <a:pt x="1595671" y="265619"/>
                    <a:pt x="1591362" y="265227"/>
                  </a:cubicBezTo>
                  <a:cubicBezTo>
                    <a:pt x="1591362" y="265227"/>
                    <a:pt x="1585877" y="238979"/>
                    <a:pt x="1580000" y="238195"/>
                  </a:cubicBezTo>
                  <a:lnTo>
                    <a:pt x="1580000" y="238195"/>
                  </a:lnTo>
                  <a:cubicBezTo>
                    <a:pt x="1572557" y="222916"/>
                    <a:pt x="1562371" y="209204"/>
                    <a:pt x="1552577" y="195101"/>
                  </a:cubicBezTo>
                  <a:cubicBezTo>
                    <a:pt x="1547484" y="185306"/>
                    <a:pt x="1540432" y="177471"/>
                    <a:pt x="1529854" y="173162"/>
                  </a:cubicBezTo>
                  <a:cubicBezTo>
                    <a:pt x="1509091" y="160233"/>
                    <a:pt x="1487935" y="149264"/>
                    <a:pt x="1463254" y="145346"/>
                  </a:cubicBezTo>
                  <a:cubicBezTo>
                    <a:pt x="1426428" y="139078"/>
                    <a:pt x="1391560" y="146129"/>
                    <a:pt x="1357476" y="159058"/>
                  </a:cubicBezTo>
                  <a:cubicBezTo>
                    <a:pt x="1343373" y="142995"/>
                    <a:pt x="1296361" y="92457"/>
                    <a:pt x="1284999" y="86189"/>
                  </a:cubicBezTo>
                  <a:cubicBezTo>
                    <a:pt x="1283040" y="86189"/>
                    <a:pt x="1234069" y="51322"/>
                    <a:pt x="1210955" y="36434"/>
                  </a:cubicBezTo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75761F6F-90FA-464E-A595-36192D7920B8}"/>
                </a:ext>
              </a:extLst>
            </p:cNvPr>
            <p:cNvSpPr/>
            <p:nvPr/>
          </p:nvSpPr>
          <p:spPr>
            <a:xfrm>
              <a:off x="2911583" y="2102328"/>
              <a:ext cx="5458" cy="5458"/>
            </a:xfrm>
            <a:custGeom>
              <a:avLst/>
              <a:gdLst>
                <a:gd name="connsiteX0" fmla="*/ 0 w 0"/>
                <a:gd name="connsiteY0" fmla="*/ 784 h 0"/>
                <a:gd name="connsiteX1" fmla="*/ 0 w 0"/>
                <a:gd name="connsiteY1" fmla="*/ 0 h 0"/>
                <a:gd name="connsiteX2" fmla="*/ 783 w 0"/>
                <a:gd name="connsiteY2" fmla="*/ 392 h 0"/>
                <a:gd name="connsiteX3" fmla="*/ 0 w 0"/>
                <a:gd name="connsiteY3" fmla="*/ 7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784"/>
                  </a:moveTo>
                  <a:cubicBezTo>
                    <a:pt x="0" y="392"/>
                    <a:pt x="0" y="392"/>
                    <a:pt x="0" y="0"/>
                  </a:cubicBezTo>
                  <a:cubicBezTo>
                    <a:pt x="392" y="0"/>
                    <a:pt x="392" y="392"/>
                    <a:pt x="783" y="392"/>
                  </a:cubicBezTo>
                  <a:cubicBezTo>
                    <a:pt x="783" y="784"/>
                    <a:pt x="392" y="784"/>
                    <a:pt x="0" y="784"/>
                  </a:cubicBezTo>
                  <a:close/>
                </a:path>
              </a:pathLst>
            </a:custGeom>
            <a:solidFill>
              <a:srgbClr val="F4970C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F74BBA34-A8D3-4D30-9395-08A2C3A97539}"/>
                </a:ext>
              </a:extLst>
            </p:cNvPr>
            <p:cNvSpPr/>
            <p:nvPr/>
          </p:nvSpPr>
          <p:spPr>
            <a:xfrm>
              <a:off x="2783815" y="3494947"/>
              <a:ext cx="933242" cy="611246"/>
            </a:xfrm>
            <a:custGeom>
              <a:avLst/>
              <a:gdLst>
                <a:gd name="connsiteX0" fmla="*/ 94068 w 669923"/>
                <a:gd name="connsiteY0" fmla="*/ 300593 h 438780"/>
                <a:gd name="connsiteX1" fmla="*/ 44 w 669923"/>
                <a:gd name="connsiteY1" fmla="*/ 4808 h 438780"/>
                <a:gd name="connsiteX2" fmla="*/ 24333 w 669923"/>
                <a:gd name="connsiteY2" fmla="*/ 48295 h 438780"/>
                <a:gd name="connsiteX3" fmla="*/ 140296 w 669923"/>
                <a:gd name="connsiteY3" fmla="*/ 156031 h 438780"/>
                <a:gd name="connsiteX4" fmla="*/ 327953 w 669923"/>
                <a:gd name="connsiteY4" fmla="*/ 196775 h 438780"/>
                <a:gd name="connsiteX5" fmla="*/ 463897 w 669923"/>
                <a:gd name="connsiteY5" fmla="*/ 185805 h 438780"/>
                <a:gd name="connsiteX6" fmla="*/ 628831 w 669923"/>
                <a:gd name="connsiteY6" fmla="*/ 74151 h 438780"/>
                <a:gd name="connsiteX7" fmla="*/ 671534 w 669923"/>
                <a:gd name="connsiteY7" fmla="*/ 107 h 438780"/>
                <a:gd name="connsiteX8" fmla="*/ 573592 w 669923"/>
                <a:gd name="connsiteY8" fmla="*/ 338203 h 438780"/>
                <a:gd name="connsiteX9" fmla="*/ 431380 w 669923"/>
                <a:gd name="connsiteY9" fmla="*/ 424000 h 438780"/>
                <a:gd name="connsiteX10" fmla="*/ 361254 w 669923"/>
                <a:gd name="connsiteY10" fmla="*/ 427918 h 438780"/>
                <a:gd name="connsiteX11" fmla="*/ 94068 w 669923"/>
                <a:gd name="connsiteY11" fmla="*/ 300593 h 43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9923" h="438780">
                  <a:moveTo>
                    <a:pt x="94068" y="300593"/>
                  </a:moveTo>
                  <a:cubicBezTo>
                    <a:pt x="91325" y="281788"/>
                    <a:pt x="-2307" y="11860"/>
                    <a:pt x="44" y="4808"/>
                  </a:cubicBezTo>
                  <a:cubicBezTo>
                    <a:pt x="8662" y="20087"/>
                    <a:pt x="16106" y="34583"/>
                    <a:pt x="24333" y="48295"/>
                  </a:cubicBezTo>
                  <a:cubicBezTo>
                    <a:pt x="51757" y="96090"/>
                    <a:pt x="89367" y="132525"/>
                    <a:pt x="140296" y="156031"/>
                  </a:cubicBezTo>
                  <a:cubicBezTo>
                    <a:pt x="200237" y="183455"/>
                    <a:pt x="262136" y="196775"/>
                    <a:pt x="327953" y="196775"/>
                  </a:cubicBezTo>
                  <a:cubicBezTo>
                    <a:pt x="373790" y="196775"/>
                    <a:pt x="419235" y="196775"/>
                    <a:pt x="463897" y="185805"/>
                  </a:cubicBezTo>
                  <a:cubicBezTo>
                    <a:pt x="532848" y="168568"/>
                    <a:pt x="590438" y="136834"/>
                    <a:pt x="628831" y="74151"/>
                  </a:cubicBezTo>
                  <a:cubicBezTo>
                    <a:pt x="644894" y="47903"/>
                    <a:pt x="671142" y="-2635"/>
                    <a:pt x="671534" y="107"/>
                  </a:cubicBezTo>
                  <a:cubicBezTo>
                    <a:pt x="653513" y="78069"/>
                    <a:pt x="579468" y="331935"/>
                    <a:pt x="573592" y="338203"/>
                  </a:cubicBezTo>
                  <a:cubicBezTo>
                    <a:pt x="529322" y="365627"/>
                    <a:pt x="434122" y="422433"/>
                    <a:pt x="431380" y="424000"/>
                  </a:cubicBezTo>
                  <a:cubicBezTo>
                    <a:pt x="391028" y="448682"/>
                    <a:pt x="402781" y="447506"/>
                    <a:pt x="361254" y="427918"/>
                  </a:cubicBezTo>
                  <a:cubicBezTo>
                    <a:pt x="352243" y="424000"/>
                    <a:pt x="96027" y="302160"/>
                    <a:pt x="94068" y="300593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11D81694-057D-4252-87E5-2BB1039FF6FF}"/>
                </a:ext>
              </a:extLst>
            </p:cNvPr>
            <p:cNvSpPr/>
            <p:nvPr/>
          </p:nvSpPr>
          <p:spPr>
            <a:xfrm>
              <a:off x="3752592" y="2580955"/>
              <a:ext cx="316538" cy="371114"/>
            </a:xfrm>
            <a:custGeom>
              <a:avLst/>
              <a:gdLst>
                <a:gd name="connsiteX0" fmla="*/ 155532 w 227225"/>
                <a:gd name="connsiteY0" fmla="*/ 0 h 266402"/>
                <a:gd name="connsiteX1" fmla="*/ 227225 w 227225"/>
                <a:gd name="connsiteY1" fmla="*/ 268753 h 266402"/>
                <a:gd name="connsiteX2" fmla="*/ 0 w 227225"/>
                <a:gd name="connsiteY2" fmla="*/ 119881 h 266402"/>
                <a:gd name="connsiteX3" fmla="*/ 99117 w 227225"/>
                <a:gd name="connsiteY3" fmla="*/ 70910 h 266402"/>
                <a:gd name="connsiteX4" fmla="*/ 155532 w 227225"/>
                <a:gd name="connsiteY4" fmla="*/ 0 h 2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225" h="266402">
                  <a:moveTo>
                    <a:pt x="155532" y="0"/>
                  </a:moveTo>
                  <a:cubicBezTo>
                    <a:pt x="183739" y="98334"/>
                    <a:pt x="220565" y="243680"/>
                    <a:pt x="227225" y="268753"/>
                  </a:cubicBezTo>
                  <a:cubicBezTo>
                    <a:pt x="193142" y="246030"/>
                    <a:pt x="28991" y="137119"/>
                    <a:pt x="0" y="119881"/>
                  </a:cubicBezTo>
                  <a:cubicBezTo>
                    <a:pt x="56414" y="101468"/>
                    <a:pt x="74436" y="87756"/>
                    <a:pt x="99117" y="70910"/>
                  </a:cubicBezTo>
                  <a:cubicBezTo>
                    <a:pt x="128892" y="47796"/>
                    <a:pt x="144562" y="17630"/>
                    <a:pt x="155532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62643878-6CAD-4BA9-866F-662A21A34AD3}"/>
                </a:ext>
              </a:extLst>
            </p:cNvPr>
            <p:cNvSpPr/>
            <p:nvPr/>
          </p:nvSpPr>
          <p:spPr>
            <a:xfrm>
              <a:off x="2396934" y="2596237"/>
              <a:ext cx="81863" cy="229218"/>
            </a:xfrm>
            <a:custGeom>
              <a:avLst/>
              <a:gdLst>
                <a:gd name="connsiteX0" fmla="*/ 0 w 58765"/>
                <a:gd name="connsiteY0" fmla="*/ 168069 h 164542"/>
                <a:gd name="connsiteX1" fmla="*/ 58765 w 58765"/>
                <a:gd name="connsiteY1" fmla="*/ 0 h 16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65" h="164542">
                  <a:moveTo>
                    <a:pt x="0" y="168069"/>
                  </a:moveTo>
                  <a:cubicBezTo>
                    <a:pt x="19197" y="114788"/>
                    <a:pt x="52497" y="20372"/>
                    <a:pt x="58765" y="0"/>
                  </a:cubicBezTo>
                </a:path>
              </a:pathLst>
            </a:custGeom>
            <a:solidFill>
              <a:srgbClr val="FEB47A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24BC0632-D358-4249-BFC6-63A78F123ECD}"/>
                </a:ext>
              </a:extLst>
            </p:cNvPr>
            <p:cNvSpPr/>
            <p:nvPr/>
          </p:nvSpPr>
          <p:spPr>
            <a:xfrm>
              <a:off x="2436086" y="2125746"/>
              <a:ext cx="1577235" cy="665822"/>
            </a:xfrm>
            <a:custGeom>
              <a:avLst/>
              <a:gdLst>
                <a:gd name="connsiteX0" fmla="*/ 1128786 w 1132209"/>
                <a:gd name="connsiteY0" fmla="*/ 167321 h 477957"/>
                <a:gd name="connsiteX1" fmla="*/ 1117817 w 1132209"/>
                <a:gd name="connsiteY1" fmla="*/ 127361 h 477957"/>
                <a:gd name="connsiteX2" fmla="*/ 984224 w 1132209"/>
                <a:gd name="connsiteY2" fmla="*/ 2387 h 477957"/>
                <a:gd name="connsiteX3" fmla="*/ 782071 w 1132209"/>
                <a:gd name="connsiteY3" fmla="*/ 88576 h 477957"/>
                <a:gd name="connsiteX4" fmla="*/ 708419 w 1132209"/>
                <a:gd name="connsiteY4" fmla="*/ 111298 h 477957"/>
                <a:gd name="connsiteX5" fmla="*/ 584228 w 1132209"/>
                <a:gd name="connsiteY5" fmla="*/ 79173 h 477957"/>
                <a:gd name="connsiteX6" fmla="*/ 501957 w 1132209"/>
                <a:gd name="connsiteY6" fmla="*/ 83483 h 477957"/>
                <a:gd name="connsiteX7" fmla="*/ 371890 w 1132209"/>
                <a:gd name="connsiteY7" fmla="*/ 116783 h 477957"/>
                <a:gd name="connsiteX8" fmla="*/ 333889 w 1132209"/>
                <a:gd name="connsiteY8" fmla="*/ 90534 h 477957"/>
                <a:gd name="connsiteX9" fmla="*/ 241823 w 1132209"/>
                <a:gd name="connsiteY9" fmla="*/ 45873 h 477957"/>
                <a:gd name="connsiteX10" fmla="*/ 215575 w 1132209"/>
                <a:gd name="connsiteY10" fmla="*/ 40388 h 477957"/>
                <a:gd name="connsiteX11" fmla="*/ 53383 w 1132209"/>
                <a:gd name="connsiteY11" fmla="*/ 93669 h 477957"/>
                <a:gd name="connsiteX12" fmla="*/ 6371 w 1132209"/>
                <a:gd name="connsiteY12" fmla="*/ 164187 h 477957"/>
                <a:gd name="connsiteX13" fmla="*/ 3628 w 1132209"/>
                <a:gd name="connsiteY13" fmla="*/ 257819 h 477957"/>
                <a:gd name="connsiteX14" fmla="*/ 83157 w 1132209"/>
                <a:gd name="connsiteY14" fmla="*/ 416485 h 477957"/>
                <a:gd name="connsiteX15" fmla="*/ 157593 w 1132209"/>
                <a:gd name="connsiteY15" fmla="*/ 469374 h 477957"/>
                <a:gd name="connsiteX16" fmla="*/ 253576 w 1132209"/>
                <a:gd name="connsiteY16" fmla="*/ 476426 h 477957"/>
                <a:gd name="connsiteX17" fmla="*/ 274340 w 1132209"/>
                <a:gd name="connsiteY17" fmla="*/ 472508 h 477957"/>
                <a:gd name="connsiteX18" fmla="*/ 355044 w 1132209"/>
                <a:gd name="connsiteY18" fmla="*/ 444301 h 477957"/>
                <a:gd name="connsiteX19" fmla="*/ 389520 w 1132209"/>
                <a:gd name="connsiteY19" fmla="*/ 427455 h 477957"/>
                <a:gd name="connsiteX20" fmla="*/ 468657 w 1132209"/>
                <a:gd name="connsiteY20" fmla="*/ 403557 h 477957"/>
                <a:gd name="connsiteX21" fmla="*/ 530164 w 1132209"/>
                <a:gd name="connsiteY21" fmla="*/ 322069 h 477957"/>
                <a:gd name="connsiteX22" fmla="*/ 614395 w 1132209"/>
                <a:gd name="connsiteY22" fmla="*/ 345575 h 477957"/>
                <a:gd name="connsiteX23" fmla="*/ 698233 w 1132209"/>
                <a:gd name="connsiteY23" fmla="*/ 397681 h 477957"/>
                <a:gd name="connsiteX24" fmla="*/ 768359 w 1132209"/>
                <a:gd name="connsiteY24" fmla="*/ 400815 h 477957"/>
                <a:gd name="connsiteX25" fmla="*/ 829867 w 1132209"/>
                <a:gd name="connsiteY25" fmla="*/ 410609 h 477957"/>
                <a:gd name="connsiteX26" fmla="*/ 950923 w 1132209"/>
                <a:gd name="connsiteY26" fmla="*/ 445868 h 477957"/>
                <a:gd name="connsiteX27" fmla="*/ 1128786 w 1132209"/>
                <a:gd name="connsiteY27" fmla="*/ 167321 h 477957"/>
                <a:gd name="connsiteX28" fmla="*/ 1062969 w 1132209"/>
                <a:gd name="connsiteY28" fmla="*/ 307966 h 477957"/>
                <a:gd name="connsiteX29" fmla="*/ 1062969 w 1132209"/>
                <a:gd name="connsiteY29" fmla="*/ 307966 h 477957"/>
                <a:gd name="connsiteX30" fmla="*/ 1062969 w 1132209"/>
                <a:gd name="connsiteY30" fmla="*/ 307966 h 477957"/>
                <a:gd name="connsiteX31" fmla="*/ 1062969 w 1132209"/>
                <a:gd name="connsiteY31" fmla="*/ 307966 h 477957"/>
                <a:gd name="connsiteX32" fmla="*/ 1062969 w 1132209"/>
                <a:gd name="connsiteY32" fmla="*/ 307966 h 477957"/>
                <a:gd name="connsiteX33" fmla="*/ 1062969 w 1132209"/>
                <a:gd name="connsiteY33" fmla="*/ 307966 h 477957"/>
                <a:gd name="connsiteX34" fmla="*/ 1062969 w 1132209"/>
                <a:gd name="connsiteY34" fmla="*/ 307966 h 477957"/>
                <a:gd name="connsiteX35" fmla="*/ 1062969 w 1132209"/>
                <a:gd name="connsiteY35" fmla="*/ 307966 h 47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32209" h="477957">
                  <a:moveTo>
                    <a:pt x="1128786" y="167321"/>
                  </a:moveTo>
                  <a:cubicBezTo>
                    <a:pt x="1126827" y="156743"/>
                    <a:pt x="1118992" y="130103"/>
                    <a:pt x="1117817" y="127361"/>
                  </a:cubicBezTo>
                  <a:cubicBezTo>
                    <a:pt x="1095486" y="68204"/>
                    <a:pt x="1048865" y="13356"/>
                    <a:pt x="984224" y="2387"/>
                  </a:cubicBezTo>
                  <a:cubicBezTo>
                    <a:pt x="907045" y="-10542"/>
                    <a:pt x="830651" y="30594"/>
                    <a:pt x="782071" y="88576"/>
                  </a:cubicBezTo>
                  <a:cubicBezTo>
                    <a:pt x="762091" y="112473"/>
                    <a:pt x="753472" y="124618"/>
                    <a:pt x="708419" y="111298"/>
                  </a:cubicBezTo>
                  <a:cubicBezTo>
                    <a:pt x="702151" y="108164"/>
                    <a:pt x="597549" y="83091"/>
                    <a:pt x="584228" y="79173"/>
                  </a:cubicBezTo>
                  <a:cubicBezTo>
                    <a:pt x="560331" y="72121"/>
                    <a:pt x="525072" y="70554"/>
                    <a:pt x="501957" y="83483"/>
                  </a:cubicBezTo>
                  <a:cubicBezTo>
                    <a:pt x="493338" y="88184"/>
                    <a:pt x="389912" y="120701"/>
                    <a:pt x="371890" y="116783"/>
                  </a:cubicBezTo>
                  <a:cubicBezTo>
                    <a:pt x="359745" y="114432"/>
                    <a:pt x="344858" y="97978"/>
                    <a:pt x="333889" y="90534"/>
                  </a:cubicBezTo>
                  <a:cubicBezTo>
                    <a:pt x="306073" y="70946"/>
                    <a:pt x="275124" y="54884"/>
                    <a:pt x="241823" y="45873"/>
                  </a:cubicBezTo>
                  <a:cubicBezTo>
                    <a:pt x="233204" y="43522"/>
                    <a:pt x="224585" y="41563"/>
                    <a:pt x="215575" y="40388"/>
                  </a:cubicBezTo>
                  <a:cubicBezTo>
                    <a:pt x="156810" y="31769"/>
                    <a:pt x="96086" y="52533"/>
                    <a:pt x="53383" y="93669"/>
                  </a:cubicBezTo>
                  <a:cubicBezTo>
                    <a:pt x="33794" y="112473"/>
                    <a:pt x="14598" y="137938"/>
                    <a:pt x="6371" y="164187"/>
                  </a:cubicBezTo>
                  <a:cubicBezTo>
                    <a:pt x="-2640" y="192786"/>
                    <a:pt x="-681" y="228829"/>
                    <a:pt x="3628" y="257819"/>
                  </a:cubicBezTo>
                  <a:cubicBezTo>
                    <a:pt x="11855" y="317368"/>
                    <a:pt x="40063" y="374174"/>
                    <a:pt x="83157" y="416485"/>
                  </a:cubicBezTo>
                  <a:cubicBezTo>
                    <a:pt x="103921" y="437249"/>
                    <a:pt x="129778" y="458796"/>
                    <a:pt x="157593" y="469374"/>
                  </a:cubicBezTo>
                  <a:cubicBezTo>
                    <a:pt x="188151" y="481127"/>
                    <a:pt x="221843" y="481127"/>
                    <a:pt x="253576" y="476426"/>
                  </a:cubicBezTo>
                  <a:cubicBezTo>
                    <a:pt x="260628" y="475251"/>
                    <a:pt x="267680" y="474075"/>
                    <a:pt x="274340" y="472508"/>
                  </a:cubicBezTo>
                  <a:cubicBezTo>
                    <a:pt x="302156" y="466240"/>
                    <a:pt x="329187" y="456446"/>
                    <a:pt x="355044" y="444301"/>
                  </a:cubicBezTo>
                  <a:cubicBezTo>
                    <a:pt x="366405" y="438816"/>
                    <a:pt x="377767" y="431373"/>
                    <a:pt x="389520" y="427455"/>
                  </a:cubicBezTo>
                  <a:cubicBezTo>
                    <a:pt x="415376" y="419620"/>
                    <a:pt x="444759" y="416877"/>
                    <a:pt x="468657" y="403557"/>
                  </a:cubicBezTo>
                  <a:cubicBezTo>
                    <a:pt x="498040" y="386711"/>
                    <a:pt x="512535" y="349493"/>
                    <a:pt x="530164" y="322069"/>
                  </a:cubicBezTo>
                  <a:cubicBezTo>
                    <a:pt x="557588" y="278583"/>
                    <a:pt x="596765" y="316193"/>
                    <a:pt x="614395" y="345575"/>
                  </a:cubicBezTo>
                  <a:cubicBezTo>
                    <a:pt x="645344" y="397289"/>
                    <a:pt x="670417" y="396505"/>
                    <a:pt x="698233" y="397681"/>
                  </a:cubicBezTo>
                  <a:cubicBezTo>
                    <a:pt x="721739" y="398856"/>
                    <a:pt x="745245" y="400031"/>
                    <a:pt x="768359" y="400815"/>
                  </a:cubicBezTo>
                  <a:cubicBezTo>
                    <a:pt x="787948" y="401598"/>
                    <a:pt x="813021" y="398464"/>
                    <a:pt x="829867" y="410609"/>
                  </a:cubicBezTo>
                  <a:cubicBezTo>
                    <a:pt x="867869" y="432548"/>
                    <a:pt x="905087" y="454879"/>
                    <a:pt x="950923" y="445868"/>
                  </a:cubicBezTo>
                  <a:cubicBezTo>
                    <a:pt x="1073938" y="422362"/>
                    <a:pt x="1149942" y="286027"/>
                    <a:pt x="1128786" y="167321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23EE4C08-B5F0-416D-95DE-46BE40C54C0B}"/>
                </a:ext>
              </a:extLst>
            </p:cNvPr>
            <p:cNvSpPr/>
            <p:nvPr/>
          </p:nvSpPr>
          <p:spPr>
            <a:xfrm>
              <a:off x="2497355" y="2250773"/>
              <a:ext cx="387486" cy="387486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rgbClr val="FCEE2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10F8F2E7-C232-4A27-BCE4-208A661A6F32}"/>
                </a:ext>
              </a:extLst>
            </p:cNvPr>
            <p:cNvSpPr/>
            <p:nvPr/>
          </p:nvSpPr>
          <p:spPr>
            <a:xfrm>
              <a:off x="3567582" y="2202201"/>
              <a:ext cx="387486" cy="387486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rgbClr val="FCEE2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6EE41448-F0B7-487D-9C21-C9AB94E8D928}"/>
                </a:ext>
              </a:extLst>
            </p:cNvPr>
            <p:cNvSpPr/>
            <p:nvPr/>
          </p:nvSpPr>
          <p:spPr>
            <a:xfrm>
              <a:off x="3109888" y="4112208"/>
              <a:ext cx="537326" cy="2736269"/>
            </a:xfrm>
            <a:custGeom>
              <a:avLst/>
              <a:gdLst>
                <a:gd name="connsiteX0" fmla="*/ 63719 w 368261"/>
                <a:gd name="connsiteY0" fmla="*/ 1189117 h 1190974"/>
                <a:gd name="connsiteX1" fmla="*/ 49615 w 368261"/>
                <a:gd name="connsiteY1" fmla="*/ 373064 h 1190974"/>
                <a:gd name="connsiteX2" fmla="*/ 55883 w 368261"/>
                <a:gd name="connsiteY2" fmla="*/ 340155 h 1190974"/>
                <a:gd name="connsiteX3" fmla="*/ 103287 w 368261"/>
                <a:gd name="connsiteY3" fmla="*/ 224975 h 1190974"/>
                <a:gd name="connsiteX4" fmla="*/ 1819 w 368261"/>
                <a:gd name="connsiteY4" fmla="*/ 97651 h 1190974"/>
                <a:gd name="connsiteX5" fmla="*/ 116999 w 368261"/>
                <a:gd name="connsiteY5" fmla="*/ 6369 h 1190974"/>
                <a:gd name="connsiteX6" fmla="*/ 151475 w 368261"/>
                <a:gd name="connsiteY6" fmla="*/ 2843 h 1190974"/>
                <a:gd name="connsiteX7" fmla="*/ 308574 w 368261"/>
                <a:gd name="connsiteY7" fmla="*/ 104311 h 1190974"/>
                <a:gd name="connsiteX8" fmla="*/ 229045 w 368261"/>
                <a:gd name="connsiteY8" fmla="*/ 224584 h 1190974"/>
                <a:gd name="connsiteX9" fmla="*/ 282717 w 368261"/>
                <a:gd name="connsiteY9" fmla="*/ 331536 h 1190974"/>
                <a:gd name="connsiteX10" fmla="*/ 298780 w 368261"/>
                <a:gd name="connsiteY10" fmla="*/ 378940 h 1190974"/>
                <a:gd name="connsiteX11" fmla="*/ 372040 w 368261"/>
                <a:gd name="connsiteY11" fmla="*/ 1190684 h 1190974"/>
                <a:gd name="connsiteX12" fmla="*/ 63719 w 368261"/>
                <a:gd name="connsiteY12" fmla="*/ 1189117 h 1190974"/>
                <a:gd name="connsiteX0" fmla="*/ 77394 w 372040"/>
                <a:gd name="connsiteY0" fmla="*/ 1742952 h 1742981"/>
                <a:gd name="connsiteX1" fmla="*/ 49615 w 372040"/>
                <a:gd name="connsiteY1" fmla="*/ 373064 h 1742981"/>
                <a:gd name="connsiteX2" fmla="*/ 55883 w 372040"/>
                <a:gd name="connsiteY2" fmla="*/ 340155 h 1742981"/>
                <a:gd name="connsiteX3" fmla="*/ 103287 w 372040"/>
                <a:gd name="connsiteY3" fmla="*/ 224975 h 1742981"/>
                <a:gd name="connsiteX4" fmla="*/ 1819 w 372040"/>
                <a:gd name="connsiteY4" fmla="*/ 97651 h 1742981"/>
                <a:gd name="connsiteX5" fmla="*/ 116999 w 372040"/>
                <a:gd name="connsiteY5" fmla="*/ 6369 h 1742981"/>
                <a:gd name="connsiteX6" fmla="*/ 151475 w 372040"/>
                <a:gd name="connsiteY6" fmla="*/ 2843 h 1742981"/>
                <a:gd name="connsiteX7" fmla="*/ 308574 w 372040"/>
                <a:gd name="connsiteY7" fmla="*/ 104311 h 1742981"/>
                <a:gd name="connsiteX8" fmla="*/ 229045 w 372040"/>
                <a:gd name="connsiteY8" fmla="*/ 224584 h 1742981"/>
                <a:gd name="connsiteX9" fmla="*/ 282717 w 372040"/>
                <a:gd name="connsiteY9" fmla="*/ 331536 h 1742981"/>
                <a:gd name="connsiteX10" fmla="*/ 298780 w 372040"/>
                <a:gd name="connsiteY10" fmla="*/ 378940 h 1742981"/>
                <a:gd name="connsiteX11" fmla="*/ 372040 w 372040"/>
                <a:gd name="connsiteY11" fmla="*/ 1190684 h 1742981"/>
                <a:gd name="connsiteX12" fmla="*/ 77394 w 372040"/>
                <a:gd name="connsiteY12" fmla="*/ 1742952 h 1742981"/>
                <a:gd name="connsiteX0" fmla="*/ 77394 w 406227"/>
                <a:gd name="connsiteY0" fmla="*/ 1742952 h 1765976"/>
                <a:gd name="connsiteX1" fmla="*/ 49615 w 406227"/>
                <a:gd name="connsiteY1" fmla="*/ 373064 h 1765976"/>
                <a:gd name="connsiteX2" fmla="*/ 55883 w 406227"/>
                <a:gd name="connsiteY2" fmla="*/ 340155 h 1765976"/>
                <a:gd name="connsiteX3" fmla="*/ 103287 w 406227"/>
                <a:gd name="connsiteY3" fmla="*/ 224975 h 1765976"/>
                <a:gd name="connsiteX4" fmla="*/ 1819 w 406227"/>
                <a:gd name="connsiteY4" fmla="*/ 97651 h 1765976"/>
                <a:gd name="connsiteX5" fmla="*/ 116999 w 406227"/>
                <a:gd name="connsiteY5" fmla="*/ 6369 h 1765976"/>
                <a:gd name="connsiteX6" fmla="*/ 151475 w 406227"/>
                <a:gd name="connsiteY6" fmla="*/ 2843 h 1765976"/>
                <a:gd name="connsiteX7" fmla="*/ 308574 w 406227"/>
                <a:gd name="connsiteY7" fmla="*/ 104311 h 1765976"/>
                <a:gd name="connsiteX8" fmla="*/ 229045 w 406227"/>
                <a:gd name="connsiteY8" fmla="*/ 224584 h 1765976"/>
                <a:gd name="connsiteX9" fmla="*/ 282717 w 406227"/>
                <a:gd name="connsiteY9" fmla="*/ 331536 h 1765976"/>
                <a:gd name="connsiteX10" fmla="*/ 298780 w 406227"/>
                <a:gd name="connsiteY10" fmla="*/ 378940 h 1765976"/>
                <a:gd name="connsiteX11" fmla="*/ 406227 w 406227"/>
                <a:gd name="connsiteY11" fmla="*/ 1765031 h 1765976"/>
                <a:gd name="connsiteX12" fmla="*/ 77394 w 406227"/>
                <a:gd name="connsiteY12" fmla="*/ 1742952 h 1765976"/>
                <a:gd name="connsiteX0" fmla="*/ 77394 w 406227"/>
                <a:gd name="connsiteY0" fmla="*/ 1742952 h 1867299"/>
                <a:gd name="connsiteX1" fmla="*/ 297447 w 406227"/>
                <a:gd name="connsiteY1" fmla="*/ 1772765 h 1867299"/>
                <a:gd name="connsiteX2" fmla="*/ 49615 w 406227"/>
                <a:gd name="connsiteY2" fmla="*/ 373064 h 1867299"/>
                <a:gd name="connsiteX3" fmla="*/ 55883 w 406227"/>
                <a:gd name="connsiteY3" fmla="*/ 340155 h 1867299"/>
                <a:gd name="connsiteX4" fmla="*/ 103287 w 406227"/>
                <a:gd name="connsiteY4" fmla="*/ 224975 h 1867299"/>
                <a:gd name="connsiteX5" fmla="*/ 1819 w 406227"/>
                <a:gd name="connsiteY5" fmla="*/ 97651 h 1867299"/>
                <a:gd name="connsiteX6" fmla="*/ 116999 w 406227"/>
                <a:gd name="connsiteY6" fmla="*/ 6369 h 1867299"/>
                <a:gd name="connsiteX7" fmla="*/ 151475 w 406227"/>
                <a:gd name="connsiteY7" fmla="*/ 2843 h 1867299"/>
                <a:gd name="connsiteX8" fmla="*/ 308574 w 406227"/>
                <a:gd name="connsiteY8" fmla="*/ 104311 h 1867299"/>
                <a:gd name="connsiteX9" fmla="*/ 229045 w 406227"/>
                <a:gd name="connsiteY9" fmla="*/ 224584 h 1867299"/>
                <a:gd name="connsiteX10" fmla="*/ 282717 w 406227"/>
                <a:gd name="connsiteY10" fmla="*/ 331536 h 1867299"/>
                <a:gd name="connsiteX11" fmla="*/ 298780 w 406227"/>
                <a:gd name="connsiteY11" fmla="*/ 378940 h 1867299"/>
                <a:gd name="connsiteX12" fmla="*/ 406227 w 406227"/>
                <a:gd name="connsiteY12" fmla="*/ 1765031 h 1867299"/>
                <a:gd name="connsiteX13" fmla="*/ 77394 w 406227"/>
                <a:gd name="connsiteY13" fmla="*/ 1742952 h 1867299"/>
                <a:gd name="connsiteX0" fmla="*/ 77394 w 406227"/>
                <a:gd name="connsiteY0" fmla="*/ 1742952 h 1765976"/>
                <a:gd name="connsiteX1" fmla="*/ 49615 w 406227"/>
                <a:gd name="connsiteY1" fmla="*/ 373064 h 1765976"/>
                <a:gd name="connsiteX2" fmla="*/ 55883 w 406227"/>
                <a:gd name="connsiteY2" fmla="*/ 340155 h 1765976"/>
                <a:gd name="connsiteX3" fmla="*/ 103287 w 406227"/>
                <a:gd name="connsiteY3" fmla="*/ 224975 h 1765976"/>
                <a:gd name="connsiteX4" fmla="*/ 1819 w 406227"/>
                <a:gd name="connsiteY4" fmla="*/ 97651 h 1765976"/>
                <a:gd name="connsiteX5" fmla="*/ 116999 w 406227"/>
                <a:gd name="connsiteY5" fmla="*/ 6369 h 1765976"/>
                <a:gd name="connsiteX6" fmla="*/ 151475 w 406227"/>
                <a:gd name="connsiteY6" fmla="*/ 2843 h 1765976"/>
                <a:gd name="connsiteX7" fmla="*/ 308574 w 406227"/>
                <a:gd name="connsiteY7" fmla="*/ 104311 h 1765976"/>
                <a:gd name="connsiteX8" fmla="*/ 229045 w 406227"/>
                <a:gd name="connsiteY8" fmla="*/ 224584 h 1765976"/>
                <a:gd name="connsiteX9" fmla="*/ 282717 w 406227"/>
                <a:gd name="connsiteY9" fmla="*/ 331536 h 1765976"/>
                <a:gd name="connsiteX10" fmla="*/ 298780 w 406227"/>
                <a:gd name="connsiteY10" fmla="*/ 378940 h 1765976"/>
                <a:gd name="connsiteX11" fmla="*/ 406227 w 406227"/>
                <a:gd name="connsiteY11" fmla="*/ 1765031 h 1765976"/>
                <a:gd name="connsiteX12" fmla="*/ 77394 w 406227"/>
                <a:gd name="connsiteY12" fmla="*/ 1742952 h 1765976"/>
                <a:gd name="connsiteX0" fmla="*/ 77394 w 406227"/>
                <a:gd name="connsiteY0" fmla="*/ 1790814 h 1791407"/>
                <a:gd name="connsiteX1" fmla="*/ 49615 w 406227"/>
                <a:gd name="connsiteY1" fmla="*/ 373064 h 1791407"/>
                <a:gd name="connsiteX2" fmla="*/ 55883 w 406227"/>
                <a:gd name="connsiteY2" fmla="*/ 340155 h 1791407"/>
                <a:gd name="connsiteX3" fmla="*/ 103287 w 406227"/>
                <a:gd name="connsiteY3" fmla="*/ 224975 h 1791407"/>
                <a:gd name="connsiteX4" fmla="*/ 1819 w 406227"/>
                <a:gd name="connsiteY4" fmla="*/ 97651 h 1791407"/>
                <a:gd name="connsiteX5" fmla="*/ 116999 w 406227"/>
                <a:gd name="connsiteY5" fmla="*/ 6369 h 1791407"/>
                <a:gd name="connsiteX6" fmla="*/ 151475 w 406227"/>
                <a:gd name="connsiteY6" fmla="*/ 2843 h 1791407"/>
                <a:gd name="connsiteX7" fmla="*/ 308574 w 406227"/>
                <a:gd name="connsiteY7" fmla="*/ 104311 h 1791407"/>
                <a:gd name="connsiteX8" fmla="*/ 229045 w 406227"/>
                <a:gd name="connsiteY8" fmla="*/ 224584 h 1791407"/>
                <a:gd name="connsiteX9" fmla="*/ 282717 w 406227"/>
                <a:gd name="connsiteY9" fmla="*/ 331536 h 1791407"/>
                <a:gd name="connsiteX10" fmla="*/ 298780 w 406227"/>
                <a:gd name="connsiteY10" fmla="*/ 378940 h 1791407"/>
                <a:gd name="connsiteX11" fmla="*/ 406227 w 406227"/>
                <a:gd name="connsiteY11" fmla="*/ 1765031 h 1791407"/>
                <a:gd name="connsiteX12" fmla="*/ 77394 w 406227"/>
                <a:gd name="connsiteY12" fmla="*/ 1790814 h 1791407"/>
                <a:gd name="connsiteX0" fmla="*/ 77394 w 406227"/>
                <a:gd name="connsiteY0" fmla="*/ 1790814 h 1895330"/>
                <a:gd name="connsiteX1" fmla="*/ 49615 w 406227"/>
                <a:gd name="connsiteY1" fmla="*/ 373064 h 1895330"/>
                <a:gd name="connsiteX2" fmla="*/ 55883 w 406227"/>
                <a:gd name="connsiteY2" fmla="*/ 340155 h 1895330"/>
                <a:gd name="connsiteX3" fmla="*/ 103287 w 406227"/>
                <a:gd name="connsiteY3" fmla="*/ 224975 h 1895330"/>
                <a:gd name="connsiteX4" fmla="*/ 1819 w 406227"/>
                <a:gd name="connsiteY4" fmla="*/ 97651 h 1895330"/>
                <a:gd name="connsiteX5" fmla="*/ 116999 w 406227"/>
                <a:gd name="connsiteY5" fmla="*/ 6369 h 1895330"/>
                <a:gd name="connsiteX6" fmla="*/ 151475 w 406227"/>
                <a:gd name="connsiteY6" fmla="*/ 2843 h 1895330"/>
                <a:gd name="connsiteX7" fmla="*/ 308574 w 406227"/>
                <a:gd name="connsiteY7" fmla="*/ 104311 h 1895330"/>
                <a:gd name="connsiteX8" fmla="*/ 229045 w 406227"/>
                <a:gd name="connsiteY8" fmla="*/ 224584 h 1895330"/>
                <a:gd name="connsiteX9" fmla="*/ 282717 w 406227"/>
                <a:gd name="connsiteY9" fmla="*/ 331536 h 1895330"/>
                <a:gd name="connsiteX10" fmla="*/ 298780 w 406227"/>
                <a:gd name="connsiteY10" fmla="*/ 378940 h 1895330"/>
                <a:gd name="connsiteX11" fmla="*/ 406227 w 406227"/>
                <a:gd name="connsiteY11" fmla="*/ 1765031 h 1895330"/>
                <a:gd name="connsiteX12" fmla="*/ 222235 w 406227"/>
                <a:gd name="connsiteY12" fmla="*/ 1786440 h 1895330"/>
                <a:gd name="connsiteX13" fmla="*/ 77394 w 406227"/>
                <a:gd name="connsiteY13" fmla="*/ 1790814 h 1895330"/>
                <a:gd name="connsiteX0" fmla="*/ 77394 w 406227"/>
                <a:gd name="connsiteY0" fmla="*/ 1790814 h 1947407"/>
                <a:gd name="connsiteX1" fmla="*/ 49615 w 406227"/>
                <a:gd name="connsiteY1" fmla="*/ 373064 h 1947407"/>
                <a:gd name="connsiteX2" fmla="*/ 55883 w 406227"/>
                <a:gd name="connsiteY2" fmla="*/ 340155 h 1947407"/>
                <a:gd name="connsiteX3" fmla="*/ 103287 w 406227"/>
                <a:gd name="connsiteY3" fmla="*/ 224975 h 1947407"/>
                <a:gd name="connsiteX4" fmla="*/ 1819 w 406227"/>
                <a:gd name="connsiteY4" fmla="*/ 97651 h 1947407"/>
                <a:gd name="connsiteX5" fmla="*/ 116999 w 406227"/>
                <a:gd name="connsiteY5" fmla="*/ 6369 h 1947407"/>
                <a:gd name="connsiteX6" fmla="*/ 151475 w 406227"/>
                <a:gd name="connsiteY6" fmla="*/ 2843 h 1947407"/>
                <a:gd name="connsiteX7" fmla="*/ 308574 w 406227"/>
                <a:gd name="connsiteY7" fmla="*/ 104311 h 1947407"/>
                <a:gd name="connsiteX8" fmla="*/ 229045 w 406227"/>
                <a:gd name="connsiteY8" fmla="*/ 224584 h 1947407"/>
                <a:gd name="connsiteX9" fmla="*/ 282717 w 406227"/>
                <a:gd name="connsiteY9" fmla="*/ 331536 h 1947407"/>
                <a:gd name="connsiteX10" fmla="*/ 298780 w 406227"/>
                <a:gd name="connsiteY10" fmla="*/ 378940 h 1947407"/>
                <a:gd name="connsiteX11" fmla="*/ 406227 w 406227"/>
                <a:gd name="connsiteY11" fmla="*/ 1765031 h 1947407"/>
                <a:gd name="connsiteX12" fmla="*/ 235910 w 406227"/>
                <a:gd name="connsiteY12" fmla="*/ 1923190 h 1947407"/>
                <a:gd name="connsiteX13" fmla="*/ 77394 w 406227"/>
                <a:gd name="connsiteY13" fmla="*/ 1790814 h 1947407"/>
                <a:gd name="connsiteX0" fmla="*/ 77394 w 406227"/>
                <a:gd name="connsiteY0" fmla="*/ 1790814 h 1913937"/>
                <a:gd name="connsiteX1" fmla="*/ 49615 w 406227"/>
                <a:gd name="connsiteY1" fmla="*/ 373064 h 1913937"/>
                <a:gd name="connsiteX2" fmla="*/ 55883 w 406227"/>
                <a:gd name="connsiteY2" fmla="*/ 340155 h 1913937"/>
                <a:gd name="connsiteX3" fmla="*/ 103287 w 406227"/>
                <a:gd name="connsiteY3" fmla="*/ 224975 h 1913937"/>
                <a:gd name="connsiteX4" fmla="*/ 1819 w 406227"/>
                <a:gd name="connsiteY4" fmla="*/ 97651 h 1913937"/>
                <a:gd name="connsiteX5" fmla="*/ 116999 w 406227"/>
                <a:gd name="connsiteY5" fmla="*/ 6369 h 1913937"/>
                <a:gd name="connsiteX6" fmla="*/ 151475 w 406227"/>
                <a:gd name="connsiteY6" fmla="*/ 2843 h 1913937"/>
                <a:gd name="connsiteX7" fmla="*/ 308574 w 406227"/>
                <a:gd name="connsiteY7" fmla="*/ 104311 h 1913937"/>
                <a:gd name="connsiteX8" fmla="*/ 229045 w 406227"/>
                <a:gd name="connsiteY8" fmla="*/ 224584 h 1913937"/>
                <a:gd name="connsiteX9" fmla="*/ 282717 w 406227"/>
                <a:gd name="connsiteY9" fmla="*/ 331536 h 1913937"/>
                <a:gd name="connsiteX10" fmla="*/ 298780 w 406227"/>
                <a:gd name="connsiteY10" fmla="*/ 378940 h 1913937"/>
                <a:gd name="connsiteX11" fmla="*/ 406227 w 406227"/>
                <a:gd name="connsiteY11" fmla="*/ 1765031 h 1913937"/>
                <a:gd name="connsiteX12" fmla="*/ 235910 w 406227"/>
                <a:gd name="connsiteY12" fmla="*/ 1847978 h 1913937"/>
                <a:gd name="connsiteX13" fmla="*/ 77394 w 406227"/>
                <a:gd name="connsiteY13" fmla="*/ 1790814 h 1913937"/>
                <a:gd name="connsiteX0" fmla="*/ 77394 w 406227"/>
                <a:gd name="connsiteY0" fmla="*/ 1790814 h 1894813"/>
                <a:gd name="connsiteX1" fmla="*/ 49615 w 406227"/>
                <a:gd name="connsiteY1" fmla="*/ 373064 h 1894813"/>
                <a:gd name="connsiteX2" fmla="*/ 55883 w 406227"/>
                <a:gd name="connsiteY2" fmla="*/ 340155 h 1894813"/>
                <a:gd name="connsiteX3" fmla="*/ 103287 w 406227"/>
                <a:gd name="connsiteY3" fmla="*/ 224975 h 1894813"/>
                <a:gd name="connsiteX4" fmla="*/ 1819 w 406227"/>
                <a:gd name="connsiteY4" fmla="*/ 97651 h 1894813"/>
                <a:gd name="connsiteX5" fmla="*/ 116999 w 406227"/>
                <a:gd name="connsiteY5" fmla="*/ 6369 h 1894813"/>
                <a:gd name="connsiteX6" fmla="*/ 151475 w 406227"/>
                <a:gd name="connsiteY6" fmla="*/ 2843 h 1894813"/>
                <a:gd name="connsiteX7" fmla="*/ 308574 w 406227"/>
                <a:gd name="connsiteY7" fmla="*/ 104311 h 1894813"/>
                <a:gd name="connsiteX8" fmla="*/ 229045 w 406227"/>
                <a:gd name="connsiteY8" fmla="*/ 224584 h 1894813"/>
                <a:gd name="connsiteX9" fmla="*/ 282717 w 406227"/>
                <a:gd name="connsiteY9" fmla="*/ 331536 h 1894813"/>
                <a:gd name="connsiteX10" fmla="*/ 298780 w 406227"/>
                <a:gd name="connsiteY10" fmla="*/ 378940 h 1894813"/>
                <a:gd name="connsiteX11" fmla="*/ 406227 w 406227"/>
                <a:gd name="connsiteY11" fmla="*/ 1765031 h 1894813"/>
                <a:gd name="connsiteX12" fmla="*/ 235910 w 406227"/>
                <a:gd name="connsiteY12" fmla="*/ 1847978 h 1894813"/>
                <a:gd name="connsiteX13" fmla="*/ 77394 w 406227"/>
                <a:gd name="connsiteY13" fmla="*/ 1790814 h 1894813"/>
                <a:gd name="connsiteX0" fmla="*/ 77394 w 406227"/>
                <a:gd name="connsiteY0" fmla="*/ 1790814 h 1894813"/>
                <a:gd name="connsiteX1" fmla="*/ 49615 w 406227"/>
                <a:gd name="connsiteY1" fmla="*/ 373064 h 1894813"/>
                <a:gd name="connsiteX2" fmla="*/ 55883 w 406227"/>
                <a:gd name="connsiteY2" fmla="*/ 340155 h 1894813"/>
                <a:gd name="connsiteX3" fmla="*/ 103287 w 406227"/>
                <a:gd name="connsiteY3" fmla="*/ 224975 h 1894813"/>
                <a:gd name="connsiteX4" fmla="*/ 1819 w 406227"/>
                <a:gd name="connsiteY4" fmla="*/ 97651 h 1894813"/>
                <a:gd name="connsiteX5" fmla="*/ 116999 w 406227"/>
                <a:gd name="connsiteY5" fmla="*/ 6369 h 1894813"/>
                <a:gd name="connsiteX6" fmla="*/ 151475 w 406227"/>
                <a:gd name="connsiteY6" fmla="*/ 2843 h 1894813"/>
                <a:gd name="connsiteX7" fmla="*/ 308574 w 406227"/>
                <a:gd name="connsiteY7" fmla="*/ 104311 h 1894813"/>
                <a:gd name="connsiteX8" fmla="*/ 229045 w 406227"/>
                <a:gd name="connsiteY8" fmla="*/ 224584 h 1894813"/>
                <a:gd name="connsiteX9" fmla="*/ 282717 w 406227"/>
                <a:gd name="connsiteY9" fmla="*/ 331536 h 1894813"/>
                <a:gd name="connsiteX10" fmla="*/ 298780 w 406227"/>
                <a:gd name="connsiteY10" fmla="*/ 378940 h 1894813"/>
                <a:gd name="connsiteX11" fmla="*/ 406227 w 406227"/>
                <a:gd name="connsiteY11" fmla="*/ 1765031 h 1894813"/>
                <a:gd name="connsiteX12" fmla="*/ 215398 w 406227"/>
                <a:gd name="connsiteY12" fmla="*/ 1847978 h 1894813"/>
                <a:gd name="connsiteX13" fmla="*/ 77394 w 406227"/>
                <a:gd name="connsiteY13" fmla="*/ 1790814 h 1894813"/>
                <a:gd name="connsiteX0" fmla="*/ 77394 w 406227"/>
                <a:gd name="connsiteY0" fmla="*/ 1790814 h 1884600"/>
                <a:gd name="connsiteX1" fmla="*/ 49615 w 406227"/>
                <a:gd name="connsiteY1" fmla="*/ 373064 h 1884600"/>
                <a:gd name="connsiteX2" fmla="*/ 55883 w 406227"/>
                <a:gd name="connsiteY2" fmla="*/ 340155 h 1884600"/>
                <a:gd name="connsiteX3" fmla="*/ 103287 w 406227"/>
                <a:gd name="connsiteY3" fmla="*/ 224975 h 1884600"/>
                <a:gd name="connsiteX4" fmla="*/ 1819 w 406227"/>
                <a:gd name="connsiteY4" fmla="*/ 97651 h 1884600"/>
                <a:gd name="connsiteX5" fmla="*/ 116999 w 406227"/>
                <a:gd name="connsiteY5" fmla="*/ 6369 h 1884600"/>
                <a:gd name="connsiteX6" fmla="*/ 151475 w 406227"/>
                <a:gd name="connsiteY6" fmla="*/ 2843 h 1884600"/>
                <a:gd name="connsiteX7" fmla="*/ 308574 w 406227"/>
                <a:gd name="connsiteY7" fmla="*/ 104311 h 1884600"/>
                <a:gd name="connsiteX8" fmla="*/ 229045 w 406227"/>
                <a:gd name="connsiteY8" fmla="*/ 224584 h 1884600"/>
                <a:gd name="connsiteX9" fmla="*/ 282717 w 406227"/>
                <a:gd name="connsiteY9" fmla="*/ 331536 h 1884600"/>
                <a:gd name="connsiteX10" fmla="*/ 298780 w 406227"/>
                <a:gd name="connsiteY10" fmla="*/ 378940 h 1884600"/>
                <a:gd name="connsiteX11" fmla="*/ 406227 w 406227"/>
                <a:gd name="connsiteY11" fmla="*/ 1765031 h 1884600"/>
                <a:gd name="connsiteX12" fmla="*/ 215398 w 406227"/>
                <a:gd name="connsiteY12" fmla="*/ 1847978 h 1884600"/>
                <a:gd name="connsiteX13" fmla="*/ 77394 w 406227"/>
                <a:gd name="connsiteY13" fmla="*/ 1790814 h 1884600"/>
                <a:gd name="connsiteX0" fmla="*/ 77394 w 406227"/>
                <a:gd name="connsiteY0" fmla="*/ 1790814 h 1977890"/>
                <a:gd name="connsiteX1" fmla="*/ 49615 w 406227"/>
                <a:gd name="connsiteY1" fmla="*/ 373064 h 1977890"/>
                <a:gd name="connsiteX2" fmla="*/ 55883 w 406227"/>
                <a:gd name="connsiteY2" fmla="*/ 340155 h 1977890"/>
                <a:gd name="connsiteX3" fmla="*/ 103287 w 406227"/>
                <a:gd name="connsiteY3" fmla="*/ 224975 h 1977890"/>
                <a:gd name="connsiteX4" fmla="*/ 1819 w 406227"/>
                <a:gd name="connsiteY4" fmla="*/ 97651 h 1977890"/>
                <a:gd name="connsiteX5" fmla="*/ 116999 w 406227"/>
                <a:gd name="connsiteY5" fmla="*/ 6369 h 1977890"/>
                <a:gd name="connsiteX6" fmla="*/ 151475 w 406227"/>
                <a:gd name="connsiteY6" fmla="*/ 2843 h 1977890"/>
                <a:gd name="connsiteX7" fmla="*/ 308574 w 406227"/>
                <a:gd name="connsiteY7" fmla="*/ 104311 h 1977890"/>
                <a:gd name="connsiteX8" fmla="*/ 229045 w 406227"/>
                <a:gd name="connsiteY8" fmla="*/ 224584 h 1977890"/>
                <a:gd name="connsiteX9" fmla="*/ 282717 w 406227"/>
                <a:gd name="connsiteY9" fmla="*/ 331536 h 1977890"/>
                <a:gd name="connsiteX10" fmla="*/ 298780 w 406227"/>
                <a:gd name="connsiteY10" fmla="*/ 378940 h 1977890"/>
                <a:gd name="connsiteX11" fmla="*/ 406227 w 406227"/>
                <a:gd name="connsiteY11" fmla="*/ 1765031 h 1977890"/>
                <a:gd name="connsiteX12" fmla="*/ 242748 w 406227"/>
                <a:gd name="connsiteY12" fmla="*/ 1977890 h 1977890"/>
                <a:gd name="connsiteX13" fmla="*/ 77394 w 406227"/>
                <a:gd name="connsiteY13" fmla="*/ 1790814 h 1977890"/>
                <a:gd name="connsiteX0" fmla="*/ 70557 w 406227"/>
                <a:gd name="connsiteY0" fmla="*/ 1578853 h 1977890"/>
                <a:gd name="connsiteX1" fmla="*/ 49615 w 406227"/>
                <a:gd name="connsiteY1" fmla="*/ 373064 h 1977890"/>
                <a:gd name="connsiteX2" fmla="*/ 55883 w 406227"/>
                <a:gd name="connsiteY2" fmla="*/ 340155 h 1977890"/>
                <a:gd name="connsiteX3" fmla="*/ 103287 w 406227"/>
                <a:gd name="connsiteY3" fmla="*/ 224975 h 1977890"/>
                <a:gd name="connsiteX4" fmla="*/ 1819 w 406227"/>
                <a:gd name="connsiteY4" fmla="*/ 97651 h 1977890"/>
                <a:gd name="connsiteX5" fmla="*/ 116999 w 406227"/>
                <a:gd name="connsiteY5" fmla="*/ 6369 h 1977890"/>
                <a:gd name="connsiteX6" fmla="*/ 151475 w 406227"/>
                <a:gd name="connsiteY6" fmla="*/ 2843 h 1977890"/>
                <a:gd name="connsiteX7" fmla="*/ 308574 w 406227"/>
                <a:gd name="connsiteY7" fmla="*/ 104311 h 1977890"/>
                <a:gd name="connsiteX8" fmla="*/ 229045 w 406227"/>
                <a:gd name="connsiteY8" fmla="*/ 224584 h 1977890"/>
                <a:gd name="connsiteX9" fmla="*/ 282717 w 406227"/>
                <a:gd name="connsiteY9" fmla="*/ 331536 h 1977890"/>
                <a:gd name="connsiteX10" fmla="*/ 298780 w 406227"/>
                <a:gd name="connsiteY10" fmla="*/ 378940 h 1977890"/>
                <a:gd name="connsiteX11" fmla="*/ 406227 w 406227"/>
                <a:gd name="connsiteY11" fmla="*/ 1765031 h 1977890"/>
                <a:gd name="connsiteX12" fmla="*/ 242748 w 406227"/>
                <a:gd name="connsiteY12" fmla="*/ 1977890 h 1977890"/>
                <a:gd name="connsiteX13" fmla="*/ 70557 w 406227"/>
                <a:gd name="connsiteY13" fmla="*/ 1578853 h 1977890"/>
                <a:gd name="connsiteX0" fmla="*/ 70557 w 392552"/>
                <a:gd name="connsiteY0" fmla="*/ 1578853 h 1977890"/>
                <a:gd name="connsiteX1" fmla="*/ 49615 w 392552"/>
                <a:gd name="connsiteY1" fmla="*/ 373064 h 1977890"/>
                <a:gd name="connsiteX2" fmla="*/ 55883 w 392552"/>
                <a:gd name="connsiteY2" fmla="*/ 340155 h 1977890"/>
                <a:gd name="connsiteX3" fmla="*/ 103287 w 392552"/>
                <a:gd name="connsiteY3" fmla="*/ 224975 h 1977890"/>
                <a:gd name="connsiteX4" fmla="*/ 1819 w 392552"/>
                <a:gd name="connsiteY4" fmla="*/ 97651 h 1977890"/>
                <a:gd name="connsiteX5" fmla="*/ 116999 w 392552"/>
                <a:gd name="connsiteY5" fmla="*/ 6369 h 1977890"/>
                <a:gd name="connsiteX6" fmla="*/ 151475 w 392552"/>
                <a:gd name="connsiteY6" fmla="*/ 2843 h 1977890"/>
                <a:gd name="connsiteX7" fmla="*/ 308574 w 392552"/>
                <a:gd name="connsiteY7" fmla="*/ 104311 h 1977890"/>
                <a:gd name="connsiteX8" fmla="*/ 229045 w 392552"/>
                <a:gd name="connsiteY8" fmla="*/ 224584 h 1977890"/>
                <a:gd name="connsiteX9" fmla="*/ 282717 w 392552"/>
                <a:gd name="connsiteY9" fmla="*/ 331536 h 1977890"/>
                <a:gd name="connsiteX10" fmla="*/ 298780 w 392552"/>
                <a:gd name="connsiteY10" fmla="*/ 378940 h 1977890"/>
                <a:gd name="connsiteX11" fmla="*/ 392552 w 392552"/>
                <a:gd name="connsiteY11" fmla="*/ 1621444 h 1977890"/>
                <a:gd name="connsiteX12" fmla="*/ 242748 w 392552"/>
                <a:gd name="connsiteY12" fmla="*/ 1977890 h 1977890"/>
                <a:gd name="connsiteX13" fmla="*/ 70557 w 392552"/>
                <a:gd name="connsiteY13" fmla="*/ 1578853 h 1977890"/>
                <a:gd name="connsiteX0" fmla="*/ 84232 w 392552"/>
                <a:gd name="connsiteY0" fmla="*/ 1708765 h 1977890"/>
                <a:gd name="connsiteX1" fmla="*/ 49615 w 392552"/>
                <a:gd name="connsiteY1" fmla="*/ 373064 h 1977890"/>
                <a:gd name="connsiteX2" fmla="*/ 55883 w 392552"/>
                <a:gd name="connsiteY2" fmla="*/ 340155 h 1977890"/>
                <a:gd name="connsiteX3" fmla="*/ 103287 w 392552"/>
                <a:gd name="connsiteY3" fmla="*/ 224975 h 1977890"/>
                <a:gd name="connsiteX4" fmla="*/ 1819 w 392552"/>
                <a:gd name="connsiteY4" fmla="*/ 97651 h 1977890"/>
                <a:gd name="connsiteX5" fmla="*/ 116999 w 392552"/>
                <a:gd name="connsiteY5" fmla="*/ 6369 h 1977890"/>
                <a:gd name="connsiteX6" fmla="*/ 151475 w 392552"/>
                <a:gd name="connsiteY6" fmla="*/ 2843 h 1977890"/>
                <a:gd name="connsiteX7" fmla="*/ 308574 w 392552"/>
                <a:gd name="connsiteY7" fmla="*/ 104311 h 1977890"/>
                <a:gd name="connsiteX8" fmla="*/ 229045 w 392552"/>
                <a:gd name="connsiteY8" fmla="*/ 224584 h 1977890"/>
                <a:gd name="connsiteX9" fmla="*/ 282717 w 392552"/>
                <a:gd name="connsiteY9" fmla="*/ 331536 h 1977890"/>
                <a:gd name="connsiteX10" fmla="*/ 298780 w 392552"/>
                <a:gd name="connsiteY10" fmla="*/ 378940 h 1977890"/>
                <a:gd name="connsiteX11" fmla="*/ 392552 w 392552"/>
                <a:gd name="connsiteY11" fmla="*/ 1621444 h 1977890"/>
                <a:gd name="connsiteX12" fmla="*/ 242748 w 392552"/>
                <a:gd name="connsiteY12" fmla="*/ 1977890 h 1977890"/>
                <a:gd name="connsiteX13" fmla="*/ 84232 w 392552"/>
                <a:gd name="connsiteY13" fmla="*/ 1708765 h 1977890"/>
                <a:gd name="connsiteX0" fmla="*/ 84232 w 385715"/>
                <a:gd name="connsiteY0" fmla="*/ 1708765 h 1977890"/>
                <a:gd name="connsiteX1" fmla="*/ 49615 w 385715"/>
                <a:gd name="connsiteY1" fmla="*/ 373064 h 1977890"/>
                <a:gd name="connsiteX2" fmla="*/ 55883 w 385715"/>
                <a:gd name="connsiteY2" fmla="*/ 340155 h 1977890"/>
                <a:gd name="connsiteX3" fmla="*/ 103287 w 385715"/>
                <a:gd name="connsiteY3" fmla="*/ 224975 h 1977890"/>
                <a:gd name="connsiteX4" fmla="*/ 1819 w 385715"/>
                <a:gd name="connsiteY4" fmla="*/ 97651 h 1977890"/>
                <a:gd name="connsiteX5" fmla="*/ 116999 w 385715"/>
                <a:gd name="connsiteY5" fmla="*/ 6369 h 1977890"/>
                <a:gd name="connsiteX6" fmla="*/ 151475 w 385715"/>
                <a:gd name="connsiteY6" fmla="*/ 2843 h 1977890"/>
                <a:gd name="connsiteX7" fmla="*/ 308574 w 385715"/>
                <a:gd name="connsiteY7" fmla="*/ 104311 h 1977890"/>
                <a:gd name="connsiteX8" fmla="*/ 229045 w 385715"/>
                <a:gd name="connsiteY8" fmla="*/ 224584 h 1977890"/>
                <a:gd name="connsiteX9" fmla="*/ 282717 w 385715"/>
                <a:gd name="connsiteY9" fmla="*/ 331536 h 1977890"/>
                <a:gd name="connsiteX10" fmla="*/ 298780 w 385715"/>
                <a:gd name="connsiteY10" fmla="*/ 378940 h 1977890"/>
                <a:gd name="connsiteX11" fmla="*/ 385715 w 385715"/>
                <a:gd name="connsiteY11" fmla="*/ 1710331 h 1977890"/>
                <a:gd name="connsiteX12" fmla="*/ 242748 w 385715"/>
                <a:gd name="connsiteY12" fmla="*/ 1977890 h 1977890"/>
                <a:gd name="connsiteX13" fmla="*/ 84232 w 385715"/>
                <a:gd name="connsiteY13" fmla="*/ 1708765 h 1977890"/>
                <a:gd name="connsiteX0" fmla="*/ 84232 w 385715"/>
                <a:gd name="connsiteY0" fmla="*/ 1708765 h 1977890"/>
                <a:gd name="connsiteX1" fmla="*/ 49615 w 385715"/>
                <a:gd name="connsiteY1" fmla="*/ 373064 h 1977890"/>
                <a:gd name="connsiteX2" fmla="*/ 55883 w 385715"/>
                <a:gd name="connsiteY2" fmla="*/ 340155 h 1977890"/>
                <a:gd name="connsiteX3" fmla="*/ 103287 w 385715"/>
                <a:gd name="connsiteY3" fmla="*/ 224975 h 1977890"/>
                <a:gd name="connsiteX4" fmla="*/ 1819 w 385715"/>
                <a:gd name="connsiteY4" fmla="*/ 97651 h 1977890"/>
                <a:gd name="connsiteX5" fmla="*/ 116999 w 385715"/>
                <a:gd name="connsiteY5" fmla="*/ 6369 h 1977890"/>
                <a:gd name="connsiteX6" fmla="*/ 151475 w 385715"/>
                <a:gd name="connsiteY6" fmla="*/ 2843 h 1977890"/>
                <a:gd name="connsiteX7" fmla="*/ 308574 w 385715"/>
                <a:gd name="connsiteY7" fmla="*/ 104311 h 1977890"/>
                <a:gd name="connsiteX8" fmla="*/ 229045 w 385715"/>
                <a:gd name="connsiteY8" fmla="*/ 224584 h 1977890"/>
                <a:gd name="connsiteX9" fmla="*/ 282717 w 385715"/>
                <a:gd name="connsiteY9" fmla="*/ 331536 h 1977890"/>
                <a:gd name="connsiteX10" fmla="*/ 298780 w 385715"/>
                <a:gd name="connsiteY10" fmla="*/ 378940 h 1977890"/>
                <a:gd name="connsiteX11" fmla="*/ 385715 w 385715"/>
                <a:gd name="connsiteY11" fmla="*/ 1710331 h 1977890"/>
                <a:gd name="connsiteX12" fmla="*/ 242748 w 385715"/>
                <a:gd name="connsiteY12" fmla="*/ 1977890 h 1977890"/>
                <a:gd name="connsiteX13" fmla="*/ 84232 w 385715"/>
                <a:gd name="connsiteY13" fmla="*/ 1708765 h 1977890"/>
                <a:gd name="connsiteX0" fmla="*/ 84232 w 385715"/>
                <a:gd name="connsiteY0" fmla="*/ 1708765 h 1977890"/>
                <a:gd name="connsiteX1" fmla="*/ 49615 w 385715"/>
                <a:gd name="connsiteY1" fmla="*/ 373064 h 1977890"/>
                <a:gd name="connsiteX2" fmla="*/ 55883 w 385715"/>
                <a:gd name="connsiteY2" fmla="*/ 340155 h 1977890"/>
                <a:gd name="connsiteX3" fmla="*/ 103287 w 385715"/>
                <a:gd name="connsiteY3" fmla="*/ 224975 h 1977890"/>
                <a:gd name="connsiteX4" fmla="*/ 1819 w 385715"/>
                <a:gd name="connsiteY4" fmla="*/ 97651 h 1977890"/>
                <a:gd name="connsiteX5" fmla="*/ 116999 w 385715"/>
                <a:gd name="connsiteY5" fmla="*/ 6369 h 1977890"/>
                <a:gd name="connsiteX6" fmla="*/ 151475 w 385715"/>
                <a:gd name="connsiteY6" fmla="*/ 2843 h 1977890"/>
                <a:gd name="connsiteX7" fmla="*/ 308574 w 385715"/>
                <a:gd name="connsiteY7" fmla="*/ 104311 h 1977890"/>
                <a:gd name="connsiteX8" fmla="*/ 229045 w 385715"/>
                <a:gd name="connsiteY8" fmla="*/ 224584 h 1977890"/>
                <a:gd name="connsiteX9" fmla="*/ 282717 w 385715"/>
                <a:gd name="connsiteY9" fmla="*/ 331536 h 1977890"/>
                <a:gd name="connsiteX10" fmla="*/ 298780 w 385715"/>
                <a:gd name="connsiteY10" fmla="*/ 378940 h 1977890"/>
                <a:gd name="connsiteX11" fmla="*/ 385715 w 385715"/>
                <a:gd name="connsiteY11" fmla="*/ 1710331 h 1977890"/>
                <a:gd name="connsiteX12" fmla="*/ 242748 w 385715"/>
                <a:gd name="connsiteY12" fmla="*/ 1977890 h 1977890"/>
                <a:gd name="connsiteX13" fmla="*/ 84232 w 385715"/>
                <a:gd name="connsiteY13" fmla="*/ 1708765 h 1977890"/>
                <a:gd name="connsiteX0" fmla="*/ 84232 w 385715"/>
                <a:gd name="connsiteY0" fmla="*/ 1708765 h 1964215"/>
                <a:gd name="connsiteX1" fmla="*/ 49615 w 385715"/>
                <a:gd name="connsiteY1" fmla="*/ 373064 h 1964215"/>
                <a:gd name="connsiteX2" fmla="*/ 55883 w 385715"/>
                <a:gd name="connsiteY2" fmla="*/ 340155 h 1964215"/>
                <a:gd name="connsiteX3" fmla="*/ 103287 w 385715"/>
                <a:gd name="connsiteY3" fmla="*/ 224975 h 1964215"/>
                <a:gd name="connsiteX4" fmla="*/ 1819 w 385715"/>
                <a:gd name="connsiteY4" fmla="*/ 97651 h 1964215"/>
                <a:gd name="connsiteX5" fmla="*/ 116999 w 385715"/>
                <a:gd name="connsiteY5" fmla="*/ 6369 h 1964215"/>
                <a:gd name="connsiteX6" fmla="*/ 151475 w 385715"/>
                <a:gd name="connsiteY6" fmla="*/ 2843 h 1964215"/>
                <a:gd name="connsiteX7" fmla="*/ 308574 w 385715"/>
                <a:gd name="connsiteY7" fmla="*/ 104311 h 1964215"/>
                <a:gd name="connsiteX8" fmla="*/ 229045 w 385715"/>
                <a:gd name="connsiteY8" fmla="*/ 224584 h 1964215"/>
                <a:gd name="connsiteX9" fmla="*/ 282717 w 385715"/>
                <a:gd name="connsiteY9" fmla="*/ 331536 h 1964215"/>
                <a:gd name="connsiteX10" fmla="*/ 298780 w 385715"/>
                <a:gd name="connsiteY10" fmla="*/ 378940 h 1964215"/>
                <a:gd name="connsiteX11" fmla="*/ 385715 w 385715"/>
                <a:gd name="connsiteY11" fmla="*/ 1710331 h 1964215"/>
                <a:gd name="connsiteX12" fmla="*/ 222236 w 385715"/>
                <a:gd name="connsiteY12" fmla="*/ 1964215 h 1964215"/>
                <a:gd name="connsiteX13" fmla="*/ 84232 w 385715"/>
                <a:gd name="connsiteY13" fmla="*/ 1708765 h 1964215"/>
                <a:gd name="connsiteX0" fmla="*/ 84232 w 385715"/>
                <a:gd name="connsiteY0" fmla="*/ 1708765 h 1964215"/>
                <a:gd name="connsiteX1" fmla="*/ 49615 w 385715"/>
                <a:gd name="connsiteY1" fmla="*/ 373064 h 1964215"/>
                <a:gd name="connsiteX2" fmla="*/ 55883 w 385715"/>
                <a:gd name="connsiteY2" fmla="*/ 340155 h 1964215"/>
                <a:gd name="connsiteX3" fmla="*/ 103287 w 385715"/>
                <a:gd name="connsiteY3" fmla="*/ 224975 h 1964215"/>
                <a:gd name="connsiteX4" fmla="*/ 1819 w 385715"/>
                <a:gd name="connsiteY4" fmla="*/ 97651 h 1964215"/>
                <a:gd name="connsiteX5" fmla="*/ 116999 w 385715"/>
                <a:gd name="connsiteY5" fmla="*/ 6369 h 1964215"/>
                <a:gd name="connsiteX6" fmla="*/ 151475 w 385715"/>
                <a:gd name="connsiteY6" fmla="*/ 2843 h 1964215"/>
                <a:gd name="connsiteX7" fmla="*/ 308574 w 385715"/>
                <a:gd name="connsiteY7" fmla="*/ 104311 h 1964215"/>
                <a:gd name="connsiteX8" fmla="*/ 229045 w 385715"/>
                <a:gd name="connsiteY8" fmla="*/ 224584 h 1964215"/>
                <a:gd name="connsiteX9" fmla="*/ 282717 w 385715"/>
                <a:gd name="connsiteY9" fmla="*/ 331536 h 1964215"/>
                <a:gd name="connsiteX10" fmla="*/ 298780 w 385715"/>
                <a:gd name="connsiteY10" fmla="*/ 378940 h 1964215"/>
                <a:gd name="connsiteX11" fmla="*/ 385715 w 385715"/>
                <a:gd name="connsiteY11" fmla="*/ 1710331 h 1964215"/>
                <a:gd name="connsiteX12" fmla="*/ 222236 w 385715"/>
                <a:gd name="connsiteY12" fmla="*/ 1964215 h 1964215"/>
                <a:gd name="connsiteX13" fmla="*/ 84232 w 385715"/>
                <a:gd name="connsiteY13" fmla="*/ 1708765 h 1964215"/>
                <a:gd name="connsiteX0" fmla="*/ 58706 w 385715"/>
                <a:gd name="connsiteY0" fmla="*/ 1706942 h 1964215"/>
                <a:gd name="connsiteX1" fmla="*/ 49615 w 385715"/>
                <a:gd name="connsiteY1" fmla="*/ 373064 h 1964215"/>
                <a:gd name="connsiteX2" fmla="*/ 55883 w 385715"/>
                <a:gd name="connsiteY2" fmla="*/ 340155 h 1964215"/>
                <a:gd name="connsiteX3" fmla="*/ 103287 w 385715"/>
                <a:gd name="connsiteY3" fmla="*/ 224975 h 1964215"/>
                <a:gd name="connsiteX4" fmla="*/ 1819 w 385715"/>
                <a:gd name="connsiteY4" fmla="*/ 97651 h 1964215"/>
                <a:gd name="connsiteX5" fmla="*/ 116999 w 385715"/>
                <a:gd name="connsiteY5" fmla="*/ 6369 h 1964215"/>
                <a:gd name="connsiteX6" fmla="*/ 151475 w 385715"/>
                <a:gd name="connsiteY6" fmla="*/ 2843 h 1964215"/>
                <a:gd name="connsiteX7" fmla="*/ 308574 w 385715"/>
                <a:gd name="connsiteY7" fmla="*/ 104311 h 1964215"/>
                <a:gd name="connsiteX8" fmla="*/ 229045 w 385715"/>
                <a:gd name="connsiteY8" fmla="*/ 224584 h 1964215"/>
                <a:gd name="connsiteX9" fmla="*/ 282717 w 385715"/>
                <a:gd name="connsiteY9" fmla="*/ 331536 h 1964215"/>
                <a:gd name="connsiteX10" fmla="*/ 298780 w 385715"/>
                <a:gd name="connsiteY10" fmla="*/ 378940 h 1964215"/>
                <a:gd name="connsiteX11" fmla="*/ 385715 w 385715"/>
                <a:gd name="connsiteY11" fmla="*/ 1710331 h 1964215"/>
                <a:gd name="connsiteX12" fmla="*/ 222236 w 385715"/>
                <a:gd name="connsiteY12" fmla="*/ 1964215 h 1964215"/>
                <a:gd name="connsiteX13" fmla="*/ 58706 w 385715"/>
                <a:gd name="connsiteY13" fmla="*/ 1706942 h 1964215"/>
                <a:gd name="connsiteX0" fmla="*/ 58706 w 385715"/>
                <a:gd name="connsiteY0" fmla="*/ 1706942 h 1964215"/>
                <a:gd name="connsiteX1" fmla="*/ 49615 w 385715"/>
                <a:gd name="connsiteY1" fmla="*/ 373064 h 1964215"/>
                <a:gd name="connsiteX2" fmla="*/ 55883 w 385715"/>
                <a:gd name="connsiteY2" fmla="*/ 340155 h 1964215"/>
                <a:gd name="connsiteX3" fmla="*/ 103287 w 385715"/>
                <a:gd name="connsiteY3" fmla="*/ 224975 h 1964215"/>
                <a:gd name="connsiteX4" fmla="*/ 1819 w 385715"/>
                <a:gd name="connsiteY4" fmla="*/ 97651 h 1964215"/>
                <a:gd name="connsiteX5" fmla="*/ 116999 w 385715"/>
                <a:gd name="connsiteY5" fmla="*/ 6369 h 1964215"/>
                <a:gd name="connsiteX6" fmla="*/ 151475 w 385715"/>
                <a:gd name="connsiteY6" fmla="*/ 2843 h 1964215"/>
                <a:gd name="connsiteX7" fmla="*/ 308574 w 385715"/>
                <a:gd name="connsiteY7" fmla="*/ 104311 h 1964215"/>
                <a:gd name="connsiteX8" fmla="*/ 229045 w 385715"/>
                <a:gd name="connsiteY8" fmla="*/ 224584 h 1964215"/>
                <a:gd name="connsiteX9" fmla="*/ 282717 w 385715"/>
                <a:gd name="connsiteY9" fmla="*/ 331536 h 1964215"/>
                <a:gd name="connsiteX10" fmla="*/ 298780 w 385715"/>
                <a:gd name="connsiteY10" fmla="*/ 378940 h 1964215"/>
                <a:gd name="connsiteX11" fmla="*/ 385715 w 385715"/>
                <a:gd name="connsiteY11" fmla="*/ 1710331 h 1964215"/>
                <a:gd name="connsiteX12" fmla="*/ 222236 w 385715"/>
                <a:gd name="connsiteY12" fmla="*/ 1964215 h 1964215"/>
                <a:gd name="connsiteX13" fmla="*/ 58706 w 385715"/>
                <a:gd name="connsiteY13" fmla="*/ 1706942 h 1964215"/>
                <a:gd name="connsiteX0" fmla="*/ 42296 w 385715"/>
                <a:gd name="connsiteY0" fmla="*/ 1705118 h 1964215"/>
                <a:gd name="connsiteX1" fmla="*/ 49615 w 385715"/>
                <a:gd name="connsiteY1" fmla="*/ 373064 h 1964215"/>
                <a:gd name="connsiteX2" fmla="*/ 55883 w 385715"/>
                <a:gd name="connsiteY2" fmla="*/ 340155 h 1964215"/>
                <a:gd name="connsiteX3" fmla="*/ 103287 w 385715"/>
                <a:gd name="connsiteY3" fmla="*/ 224975 h 1964215"/>
                <a:gd name="connsiteX4" fmla="*/ 1819 w 385715"/>
                <a:gd name="connsiteY4" fmla="*/ 97651 h 1964215"/>
                <a:gd name="connsiteX5" fmla="*/ 116999 w 385715"/>
                <a:gd name="connsiteY5" fmla="*/ 6369 h 1964215"/>
                <a:gd name="connsiteX6" fmla="*/ 151475 w 385715"/>
                <a:gd name="connsiteY6" fmla="*/ 2843 h 1964215"/>
                <a:gd name="connsiteX7" fmla="*/ 308574 w 385715"/>
                <a:gd name="connsiteY7" fmla="*/ 104311 h 1964215"/>
                <a:gd name="connsiteX8" fmla="*/ 229045 w 385715"/>
                <a:gd name="connsiteY8" fmla="*/ 224584 h 1964215"/>
                <a:gd name="connsiteX9" fmla="*/ 282717 w 385715"/>
                <a:gd name="connsiteY9" fmla="*/ 331536 h 1964215"/>
                <a:gd name="connsiteX10" fmla="*/ 298780 w 385715"/>
                <a:gd name="connsiteY10" fmla="*/ 378940 h 1964215"/>
                <a:gd name="connsiteX11" fmla="*/ 385715 w 385715"/>
                <a:gd name="connsiteY11" fmla="*/ 1710331 h 1964215"/>
                <a:gd name="connsiteX12" fmla="*/ 222236 w 385715"/>
                <a:gd name="connsiteY12" fmla="*/ 1964215 h 1964215"/>
                <a:gd name="connsiteX13" fmla="*/ 42296 w 385715"/>
                <a:gd name="connsiteY13" fmla="*/ 1705118 h 1964215"/>
                <a:gd name="connsiteX0" fmla="*/ 42296 w 385715"/>
                <a:gd name="connsiteY0" fmla="*/ 1705118 h 1964215"/>
                <a:gd name="connsiteX1" fmla="*/ 49615 w 385715"/>
                <a:gd name="connsiteY1" fmla="*/ 373064 h 1964215"/>
                <a:gd name="connsiteX2" fmla="*/ 55883 w 385715"/>
                <a:gd name="connsiteY2" fmla="*/ 340155 h 1964215"/>
                <a:gd name="connsiteX3" fmla="*/ 103287 w 385715"/>
                <a:gd name="connsiteY3" fmla="*/ 224975 h 1964215"/>
                <a:gd name="connsiteX4" fmla="*/ 1819 w 385715"/>
                <a:gd name="connsiteY4" fmla="*/ 97651 h 1964215"/>
                <a:gd name="connsiteX5" fmla="*/ 116999 w 385715"/>
                <a:gd name="connsiteY5" fmla="*/ 6369 h 1964215"/>
                <a:gd name="connsiteX6" fmla="*/ 151475 w 385715"/>
                <a:gd name="connsiteY6" fmla="*/ 2843 h 1964215"/>
                <a:gd name="connsiteX7" fmla="*/ 308574 w 385715"/>
                <a:gd name="connsiteY7" fmla="*/ 104311 h 1964215"/>
                <a:gd name="connsiteX8" fmla="*/ 229045 w 385715"/>
                <a:gd name="connsiteY8" fmla="*/ 224584 h 1964215"/>
                <a:gd name="connsiteX9" fmla="*/ 282717 w 385715"/>
                <a:gd name="connsiteY9" fmla="*/ 331536 h 1964215"/>
                <a:gd name="connsiteX10" fmla="*/ 298780 w 385715"/>
                <a:gd name="connsiteY10" fmla="*/ 378940 h 1964215"/>
                <a:gd name="connsiteX11" fmla="*/ 385715 w 385715"/>
                <a:gd name="connsiteY11" fmla="*/ 1710331 h 1964215"/>
                <a:gd name="connsiteX12" fmla="*/ 222236 w 385715"/>
                <a:gd name="connsiteY12" fmla="*/ 1964215 h 1964215"/>
                <a:gd name="connsiteX13" fmla="*/ 42296 w 385715"/>
                <a:gd name="connsiteY13" fmla="*/ 1705118 h 1964215"/>
                <a:gd name="connsiteX0" fmla="*/ 42296 w 385715"/>
                <a:gd name="connsiteY0" fmla="*/ 1705118 h 1964215"/>
                <a:gd name="connsiteX1" fmla="*/ 49615 w 385715"/>
                <a:gd name="connsiteY1" fmla="*/ 373064 h 1964215"/>
                <a:gd name="connsiteX2" fmla="*/ 55883 w 385715"/>
                <a:gd name="connsiteY2" fmla="*/ 340155 h 1964215"/>
                <a:gd name="connsiteX3" fmla="*/ 103287 w 385715"/>
                <a:gd name="connsiteY3" fmla="*/ 224975 h 1964215"/>
                <a:gd name="connsiteX4" fmla="*/ 1819 w 385715"/>
                <a:gd name="connsiteY4" fmla="*/ 97651 h 1964215"/>
                <a:gd name="connsiteX5" fmla="*/ 116999 w 385715"/>
                <a:gd name="connsiteY5" fmla="*/ 6369 h 1964215"/>
                <a:gd name="connsiteX6" fmla="*/ 151475 w 385715"/>
                <a:gd name="connsiteY6" fmla="*/ 2843 h 1964215"/>
                <a:gd name="connsiteX7" fmla="*/ 308574 w 385715"/>
                <a:gd name="connsiteY7" fmla="*/ 104311 h 1964215"/>
                <a:gd name="connsiteX8" fmla="*/ 229045 w 385715"/>
                <a:gd name="connsiteY8" fmla="*/ 224584 h 1964215"/>
                <a:gd name="connsiteX9" fmla="*/ 282717 w 385715"/>
                <a:gd name="connsiteY9" fmla="*/ 331536 h 1964215"/>
                <a:gd name="connsiteX10" fmla="*/ 298780 w 385715"/>
                <a:gd name="connsiteY10" fmla="*/ 378940 h 1964215"/>
                <a:gd name="connsiteX11" fmla="*/ 385715 w 385715"/>
                <a:gd name="connsiteY11" fmla="*/ 1710331 h 1964215"/>
                <a:gd name="connsiteX12" fmla="*/ 222236 w 385715"/>
                <a:gd name="connsiteY12" fmla="*/ 1964215 h 1964215"/>
                <a:gd name="connsiteX13" fmla="*/ 42296 w 385715"/>
                <a:gd name="connsiteY13" fmla="*/ 1705118 h 1964215"/>
                <a:gd name="connsiteX0" fmla="*/ 42296 w 385715"/>
                <a:gd name="connsiteY0" fmla="*/ 1705118 h 1964215"/>
                <a:gd name="connsiteX1" fmla="*/ 49615 w 385715"/>
                <a:gd name="connsiteY1" fmla="*/ 373064 h 1964215"/>
                <a:gd name="connsiteX2" fmla="*/ 55883 w 385715"/>
                <a:gd name="connsiteY2" fmla="*/ 340155 h 1964215"/>
                <a:gd name="connsiteX3" fmla="*/ 103287 w 385715"/>
                <a:gd name="connsiteY3" fmla="*/ 224975 h 1964215"/>
                <a:gd name="connsiteX4" fmla="*/ 1819 w 385715"/>
                <a:gd name="connsiteY4" fmla="*/ 97651 h 1964215"/>
                <a:gd name="connsiteX5" fmla="*/ 116999 w 385715"/>
                <a:gd name="connsiteY5" fmla="*/ 6369 h 1964215"/>
                <a:gd name="connsiteX6" fmla="*/ 151475 w 385715"/>
                <a:gd name="connsiteY6" fmla="*/ 2843 h 1964215"/>
                <a:gd name="connsiteX7" fmla="*/ 308574 w 385715"/>
                <a:gd name="connsiteY7" fmla="*/ 104311 h 1964215"/>
                <a:gd name="connsiteX8" fmla="*/ 229045 w 385715"/>
                <a:gd name="connsiteY8" fmla="*/ 224584 h 1964215"/>
                <a:gd name="connsiteX9" fmla="*/ 282717 w 385715"/>
                <a:gd name="connsiteY9" fmla="*/ 331536 h 1964215"/>
                <a:gd name="connsiteX10" fmla="*/ 298780 w 385715"/>
                <a:gd name="connsiteY10" fmla="*/ 378940 h 1964215"/>
                <a:gd name="connsiteX11" fmla="*/ 385715 w 385715"/>
                <a:gd name="connsiteY11" fmla="*/ 1701215 h 1964215"/>
                <a:gd name="connsiteX12" fmla="*/ 222236 w 385715"/>
                <a:gd name="connsiteY12" fmla="*/ 1964215 h 1964215"/>
                <a:gd name="connsiteX13" fmla="*/ 42296 w 385715"/>
                <a:gd name="connsiteY13" fmla="*/ 1705118 h 1964215"/>
                <a:gd name="connsiteX0" fmla="*/ 42296 w 385715"/>
                <a:gd name="connsiteY0" fmla="*/ 1705118 h 1964215"/>
                <a:gd name="connsiteX1" fmla="*/ 49615 w 385715"/>
                <a:gd name="connsiteY1" fmla="*/ 373064 h 1964215"/>
                <a:gd name="connsiteX2" fmla="*/ 55883 w 385715"/>
                <a:gd name="connsiteY2" fmla="*/ 340155 h 1964215"/>
                <a:gd name="connsiteX3" fmla="*/ 103287 w 385715"/>
                <a:gd name="connsiteY3" fmla="*/ 224975 h 1964215"/>
                <a:gd name="connsiteX4" fmla="*/ 1819 w 385715"/>
                <a:gd name="connsiteY4" fmla="*/ 97651 h 1964215"/>
                <a:gd name="connsiteX5" fmla="*/ 116999 w 385715"/>
                <a:gd name="connsiteY5" fmla="*/ 6369 h 1964215"/>
                <a:gd name="connsiteX6" fmla="*/ 151475 w 385715"/>
                <a:gd name="connsiteY6" fmla="*/ 2843 h 1964215"/>
                <a:gd name="connsiteX7" fmla="*/ 308574 w 385715"/>
                <a:gd name="connsiteY7" fmla="*/ 104311 h 1964215"/>
                <a:gd name="connsiteX8" fmla="*/ 229045 w 385715"/>
                <a:gd name="connsiteY8" fmla="*/ 224584 h 1964215"/>
                <a:gd name="connsiteX9" fmla="*/ 282717 w 385715"/>
                <a:gd name="connsiteY9" fmla="*/ 331536 h 1964215"/>
                <a:gd name="connsiteX10" fmla="*/ 298780 w 385715"/>
                <a:gd name="connsiteY10" fmla="*/ 378940 h 1964215"/>
                <a:gd name="connsiteX11" fmla="*/ 385715 w 385715"/>
                <a:gd name="connsiteY11" fmla="*/ 1701215 h 1964215"/>
                <a:gd name="connsiteX12" fmla="*/ 222236 w 385715"/>
                <a:gd name="connsiteY12" fmla="*/ 1964215 h 1964215"/>
                <a:gd name="connsiteX13" fmla="*/ 42296 w 385715"/>
                <a:gd name="connsiteY13" fmla="*/ 1705118 h 196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715" h="1964215">
                  <a:moveTo>
                    <a:pt x="42296" y="1705118"/>
                  </a:moveTo>
                  <a:cubicBezTo>
                    <a:pt x="41208" y="1434834"/>
                    <a:pt x="53200" y="606863"/>
                    <a:pt x="49615" y="373064"/>
                  </a:cubicBezTo>
                  <a:cubicBezTo>
                    <a:pt x="49223" y="361702"/>
                    <a:pt x="51182" y="350733"/>
                    <a:pt x="55883" y="340155"/>
                  </a:cubicBezTo>
                  <a:cubicBezTo>
                    <a:pt x="71946" y="301762"/>
                    <a:pt x="87225" y="263369"/>
                    <a:pt x="103287" y="224975"/>
                  </a:cubicBezTo>
                  <a:cubicBezTo>
                    <a:pt x="122092" y="180705"/>
                    <a:pt x="-17377" y="132126"/>
                    <a:pt x="1819" y="97651"/>
                  </a:cubicBezTo>
                  <a:cubicBezTo>
                    <a:pt x="21800" y="62000"/>
                    <a:pt x="71162" y="3235"/>
                    <a:pt x="116999" y="6369"/>
                  </a:cubicBezTo>
                  <a:cubicBezTo>
                    <a:pt x="128752" y="7152"/>
                    <a:pt x="140505" y="8327"/>
                    <a:pt x="151475" y="2843"/>
                  </a:cubicBezTo>
                  <a:cubicBezTo>
                    <a:pt x="187909" y="-15179"/>
                    <a:pt x="343049" y="56515"/>
                    <a:pt x="308574" y="104311"/>
                  </a:cubicBezTo>
                  <a:cubicBezTo>
                    <a:pt x="285459" y="136436"/>
                    <a:pt x="231787" y="184231"/>
                    <a:pt x="229045" y="224584"/>
                  </a:cubicBezTo>
                  <a:cubicBezTo>
                    <a:pt x="226694" y="259059"/>
                    <a:pt x="263520" y="305680"/>
                    <a:pt x="282717" y="331536"/>
                  </a:cubicBezTo>
                  <a:cubicBezTo>
                    <a:pt x="299171" y="354259"/>
                    <a:pt x="292119" y="344073"/>
                    <a:pt x="298780" y="378940"/>
                  </a:cubicBezTo>
                  <a:cubicBezTo>
                    <a:pt x="312491" y="451025"/>
                    <a:pt x="381406" y="1649893"/>
                    <a:pt x="385715" y="1701215"/>
                  </a:cubicBezTo>
                  <a:cubicBezTo>
                    <a:pt x="331021" y="1807711"/>
                    <a:pt x="303480" y="1859634"/>
                    <a:pt x="222236" y="1964215"/>
                  </a:cubicBezTo>
                  <a:cubicBezTo>
                    <a:pt x="141449" y="1861847"/>
                    <a:pt x="112091" y="1824444"/>
                    <a:pt x="42296" y="1705118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24">
              <a:extLst>
                <a:ext uri="{FF2B5EF4-FFF2-40B4-BE49-F238E27FC236}">
                  <a16:creationId xmlns="" xmlns:a16="http://schemas.microsoft.com/office/drawing/2014/main" id="{17CE4E0B-557A-429E-8905-92F37266A537}"/>
                </a:ext>
              </a:extLst>
            </p:cNvPr>
            <p:cNvSpPr/>
            <p:nvPr/>
          </p:nvSpPr>
          <p:spPr>
            <a:xfrm>
              <a:off x="2339836" y="2605302"/>
              <a:ext cx="350478" cy="338987"/>
            </a:xfrm>
            <a:custGeom>
              <a:avLst/>
              <a:gdLst>
                <a:gd name="connsiteX0" fmla="*/ 113220 w 333642"/>
                <a:gd name="connsiteY0" fmla="*/ 0 h 322703"/>
                <a:gd name="connsiteX1" fmla="*/ 230815 w 333642"/>
                <a:gd name="connsiteY1" fmla="*/ 145490 h 322703"/>
                <a:gd name="connsiteX2" fmla="*/ 333642 w 333642"/>
                <a:gd name="connsiteY2" fmla="*/ 191434 h 322703"/>
                <a:gd name="connsiteX3" fmla="*/ 48132 w 333642"/>
                <a:gd name="connsiteY3" fmla="*/ 305747 h 322703"/>
                <a:gd name="connsiteX4" fmla="*/ 0 w 333642"/>
                <a:gd name="connsiteY4" fmla="*/ 322703 h 322703"/>
                <a:gd name="connsiteX5" fmla="*/ 31176 w 333642"/>
                <a:gd name="connsiteY5" fmla="*/ 234643 h 322703"/>
                <a:gd name="connsiteX6" fmla="*/ 113220 w 333642"/>
                <a:gd name="connsiteY6" fmla="*/ 0 h 3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642" h="322703">
                  <a:moveTo>
                    <a:pt x="113220" y="0"/>
                  </a:moveTo>
                  <a:cubicBezTo>
                    <a:pt x="144943" y="57977"/>
                    <a:pt x="177760" y="98452"/>
                    <a:pt x="230815" y="145490"/>
                  </a:cubicBezTo>
                  <a:cubicBezTo>
                    <a:pt x="262538" y="166821"/>
                    <a:pt x="294261" y="180495"/>
                    <a:pt x="333642" y="191434"/>
                  </a:cubicBezTo>
                  <a:cubicBezTo>
                    <a:pt x="309029" y="201279"/>
                    <a:pt x="135098" y="270742"/>
                    <a:pt x="48132" y="305747"/>
                  </a:cubicBezTo>
                  <a:cubicBezTo>
                    <a:pt x="35005" y="310670"/>
                    <a:pt x="16409" y="317233"/>
                    <a:pt x="0" y="322703"/>
                  </a:cubicBezTo>
                  <a:cubicBezTo>
                    <a:pt x="12580" y="288792"/>
                    <a:pt x="19690" y="265820"/>
                    <a:pt x="31176" y="234643"/>
                  </a:cubicBezTo>
                  <a:cubicBezTo>
                    <a:pt x="57430" y="160258"/>
                    <a:pt x="104468" y="28989"/>
                    <a:pt x="113220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76C8F830-303B-4ADA-A8FB-FB2DFAD7DC29}"/>
                </a:ext>
              </a:extLst>
            </p:cNvPr>
            <p:cNvSpPr/>
            <p:nvPr/>
          </p:nvSpPr>
          <p:spPr>
            <a:xfrm>
              <a:off x="2887063" y="1919297"/>
              <a:ext cx="774718" cy="249016"/>
            </a:xfrm>
            <a:custGeom>
              <a:avLst/>
              <a:gdLst>
                <a:gd name="connsiteX0" fmla="*/ 1230630 w 1333500"/>
                <a:gd name="connsiteY0" fmla="*/ 276508 h 428625"/>
                <a:gd name="connsiteX1" fmla="*/ 1150620 w 1333500"/>
                <a:gd name="connsiteY1" fmla="*/ 206975 h 428625"/>
                <a:gd name="connsiteX2" fmla="*/ 982028 w 1333500"/>
                <a:gd name="connsiteY2" fmla="*/ 91723 h 428625"/>
                <a:gd name="connsiteX3" fmla="*/ 752475 w 1333500"/>
                <a:gd name="connsiteY3" fmla="*/ 283 h 428625"/>
                <a:gd name="connsiteX4" fmla="*/ 647700 w 1333500"/>
                <a:gd name="connsiteY4" fmla="*/ 26000 h 428625"/>
                <a:gd name="connsiteX5" fmla="*/ 603885 w 1333500"/>
                <a:gd name="connsiteY5" fmla="*/ 46955 h 428625"/>
                <a:gd name="connsiteX6" fmla="*/ 436245 w 1333500"/>
                <a:gd name="connsiteY6" fmla="*/ 119345 h 428625"/>
                <a:gd name="connsiteX7" fmla="*/ 383858 w 1333500"/>
                <a:gd name="connsiteY7" fmla="*/ 133633 h 428625"/>
                <a:gd name="connsiteX8" fmla="*/ 304800 w 1333500"/>
                <a:gd name="connsiteY8" fmla="*/ 155540 h 428625"/>
                <a:gd name="connsiteX9" fmla="*/ 251460 w 1333500"/>
                <a:gd name="connsiteY9" fmla="*/ 172685 h 428625"/>
                <a:gd name="connsiteX10" fmla="*/ 131445 w 1333500"/>
                <a:gd name="connsiteY10" fmla="*/ 224120 h 428625"/>
                <a:gd name="connsiteX11" fmla="*/ 25718 w 1333500"/>
                <a:gd name="connsiteY11" fmla="*/ 301273 h 428625"/>
                <a:gd name="connsiteX12" fmla="*/ 0 w 1333500"/>
                <a:gd name="connsiteY12" fmla="*/ 328895 h 428625"/>
                <a:gd name="connsiteX13" fmla="*/ 24765 w 1333500"/>
                <a:gd name="connsiteY13" fmla="*/ 321275 h 428625"/>
                <a:gd name="connsiteX14" fmla="*/ 68580 w 1333500"/>
                <a:gd name="connsiteY14" fmla="*/ 309845 h 428625"/>
                <a:gd name="connsiteX15" fmla="*/ 93345 w 1333500"/>
                <a:gd name="connsiteY15" fmla="*/ 303178 h 428625"/>
                <a:gd name="connsiteX16" fmla="*/ 229553 w 1333500"/>
                <a:gd name="connsiteY16" fmla="*/ 291748 h 428625"/>
                <a:gd name="connsiteX17" fmla="*/ 270510 w 1333500"/>
                <a:gd name="connsiteY17" fmla="*/ 315560 h 428625"/>
                <a:gd name="connsiteX18" fmla="*/ 280988 w 1333500"/>
                <a:gd name="connsiteY18" fmla="*/ 329848 h 428625"/>
                <a:gd name="connsiteX19" fmla="*/ 285750 w 1333500"/>
                <a:gd name="connsiteY19" fmla="*/ 338420 h 428625"/>
                <a:gd name="connsiteX20" fmla="*/ 301943 w 1333500"/>
                <a:gd name="connsiteY20" fmla="*/ 356518 h 428625"/>
                <a:gd name="connsiteX21" fmla="*/ 322898 w 1333500"/>
                <a:gd name="connsiteY21" fmla="*/ 365090 h 428625"/>
                <a:gd name="connsiteX22" fmla="*/ 367665 w 1333500"/>
                <a:gd name="connsiteY22" fmla="*/ 359375 h 428625"/>
                <a:gd name="connsiteX23" fmla="*/ 371475 w 1333500"/>
                <a:gd name="connsiteY23" fmla="*/ 357470 h 428625"/>
                <a:gd name="connsiteX24" fmla="*/ 389573 w 1333500"/>
                <a:gd name="connsiteY24" fmla="*/ 356518 h 428625"/>
                <a:gd name="connsiteX25" fmla="*/ 397193 w 1333500"/>
                <a:gd name="connsiteY25" fmla="*/ 357470 h 428625"/>
                <a:gd name="connsiteX26" fmla="*/ 426720 w 1333500"/>
                <a:gd name="connsiteY26" fmla="*/ 352708 h 428625"/>
                <a:gd name="connsiteX27" fmla="*/ 456248 w 1333500"/>
                <a:gd name="connsiteY27" fmla="*/ 348898 h 428625"/>
                <a:gd name="connsiteX28" fmla="*/ 541973 w 1333500"/>
                <a:gd name="connsiteY28" fmla="*/ 350803 h 428625"/>
                <a:gd name="connsiteX29" fmla="*/ 674370 w 1333500"/>
                <a:gd name="connsiteY29" fmla="*/ 409858 h 428625"/>
                <a:gd name="connsiteX30" fmla="*/ 674370 w 1333500"/>
                <a:gd name="connsiteY30" fmla="*/ 416525 h 428625"/>
                <a:gd name="connsiteX31" fmla="*/ 701993 w 1333500"/>
                <a:gd name="connsiteY31" fmla="*/ 436528 h 428625"/>
                <a:gd name="connsiteX32" fmla="*/ 1025843 w 1333500"/>
                <a:gd name="connsiteY32" fmla="*/ 414620 h 428625"/>
                <a:gd name="connsiteX33" fmla="*/ 1026795 w 1333500"/>
                <a:gd name="connsiteY33" fmla="*/ 413668 h 428625"/>
                <a:gd name="connsiteX34" fmla="*/ 1044893 w 1333500"/>
                <a:gd name="connsiteY34" fmla="*/ 415573 h 428625"/>
                <a:gd name="connsiteX35" fmla="*/ 1095375 w 1333500"/>
                <a:gd name="connsiteY35" fmla="*/ 413668 h 428625"/>
                <a:gd name="connsiteX36" fmla="*/ 1098233 w 1333500"/>
                <a:gd name="connsiteY36" fmla="*/ 411763 h 428625"/>
                <a:gd name="connsiteX37" fmla="*/ 1220153 w 1333500"/>
                <a:gd name="connsiteY37" fmla="*/ 406048 h 428625"/>
                <a:gd name="connsiteX38" fmla="*/ 1234440 w 1333500"/>
                <a:gd name="connsiteY38" fmla="*/ 406048 h 428625"/>
                <a:gd name="connsiteX39" fmla="*/ 1300163 w 1333500"/>
                <a:gd name="connsiteY39" fmla="*/ 407000 h 428625"/>
                <a:gd name="connsiteX40" fmla="*/ 1338263 w 1333500"/>
                <a:gd name="connsiteY40" fmla="*/ 389855 h 428625"/>
                <a:gd name="connsiteX41" fmla="*/ 1230630 w 1333500"/>
                <a:gd name="connsiteY41" fmla="*/ 276508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3500" h="428625">
                  <a:moveTo>
                    <a:pt x="1230630" y="276508"/>
                  </a:moveTo>
                  <a:cubicBezTo>
                    <a:pt x="1210628" y="252695"/>
                    <a:pt x="1152525" y="212690"/>
                    <a:pt x="1150620" y="206975"/>
                  </a:cubicBezTo>
                  <a:cubicBezTo>
                    <a:pt x="1094423" y="168875"/>
                    <a:pt x="1039178" y="128870"/>
                    <a:pt x="982028" y="91723"/>
                  </a:cubicBezTo>
                  <a:cubicBezTo>
                    <a:pt x="927735" y="56480"/>
                    <a:pt x="766763" y="283"/>
                    <a:pt x="752475" y="283"/>
                  </a:cubicBezTo>
                  <a:cubicBezTo>
                    <a:pt x="714375" y="-1622"/>
                    <a:pt x="680085" y="5998"/>
                    <a:pt x="647700" y="26000"/>
                  </a:cubicBezTo>
                  <a:cubicBezTo>
                    <a:pt x="636270" y="34573"/>
                    <a:pt x="609600" y="43145"/>
                    <a:pt x="603885" y="46955"/>
                  </a:cubicBezTo>
                  <a:cubicBezTo>
                    <a:pt x="550545" y="76483"/>
                    <a:pt x="498158" y="107915"/>
                    <a:pt x="436245" y="119345"/>
                  </a:cubicBezTo>
                  <a:cubicBezTo>
                    <a:pt x="436245" y="119345"/>
                    <a:pt x="392430" y="128870"/>
                    <a:pt x="383858" y="133633"/>
                  </a:cubicBezTo>
                  <a:cubicBezTo>
                    <a:pt x="374333" y="140300"/>
                    <a:pt x="315278" y="150778"/>
                    <a:pt x="304800" y="155540"/>
                  </a:cubicBezTo>
                  <a:cubicBezTo>
                    <a:pt x="292418" y="162208"/>
                    <a:pt x="257175" y="171733"/>
                    <a:pt x="251460" y="172685"/>
                  </a:cubicBezTo>
                  <a:cubicBezTo>
                    <a:pt x="239078" y="175543"/>
                    <a:pt x="153353" y="200308"/>
                    <a:pt x="131445" y="224120"/>
                  </a:cubicBezTo>
                  <a:cubicBezTo>
                    <a:pt x="110490" y="241265"/>
                    <a:pt x="56198" y="268888"/>
                    <a:pt x="25718" y="301273"/>
                  </a:cubicBezTo>
                  <a:cubicBezTo>
                    <a:pt x="19050" y="307940"/>
                    <a:pt x="9525" y="312703"/>
                    <a:pt x="0" y="328895"/>
                  </a:cubicBezTo>
                  <a:cubicBezTo>
                    <a:pt x="6668" y="321275"/>
                    <a:pt x="20955" y="323180"/>
                    <a:pt x="24765" y="321275"/>
                  </a:cubicBezTo>
                  <a:cubicBezTo>
                    <a:pt x="39053" y="317465"/>
                    <a:pt x="53340" y="313655"/>
                    <a:pt x="68580" y="309845"/>
                  </a:cubicBezTo>
                  <a:cubicBezTo>
                    <a:pt x="76200" y="307940"/>
                    <a:pt x="84773" y="306035"/>
                    <a:pt x="93345" y="303178"/>
                  </a:cubicBezTo>
                  <a:cubicBezTo>
                    <a:pt x="143828" y="286985"/>
                    <a:pt x="183833" y="282223"/>
                    <a:pt x="229553" y="291748"/>
                  </a:cubicBezTo>
                  <a:cubicBezTo>
                    <a:pt x="249555" y="295558"/>
                    <a:pt x="260985" y="303178"/>
                    <a:pt x="270510" y="315560"/>
                  </a:cubicBezTo>
                  <a:cubicBezTo>
                    <a:pt x="275273" y="320323"/>
                    <a:pt x="278130" y="323180"/>
                    <a:pt x="280988" y="329848"/>
                  </a:cubicBezTo>
                  <a:cubicBezTo>
                    <a:pt x="281940" y="332705"/>
                    <a:pt x="284798" y="336515"/>
                    <a:pt x="285750" y="338420"/>
                  </a:cubicBezTo>
                  <a:cubicBezTo>
                    <a:pt x="291465" y="345088"/>
                    <a:pt x="296228" y="351755"/>
                    <a:pt x="301943" y="356518"/>
                  </a:cubicBezTo>
                  <a:cubicBezTo>
                    <a:pt x="308610" y="361280"/>
                    <a:pt x="315278" y="364138"/>
                    <a:pt x="322898" y="365090"/>
                  </a:cubicBezTo>
                  <a:cubicBezTo>
                    <a:pt x="333375" y="366043"/>
                    <a:pt x="345758" y="365090"/>
                    <a:pt x="367665" y="359375"/>
                  </a:cubicBezTo>
                  <a:cubicBezTo>
                    <a:pt x="368618" y="359375"/>
                    <a:pt x="371475" y="358423"/>
                    <a:pt x="371475" y="357470"/>
                  </a:cubicBezTo>
                  <a:cubicBezTo>
                    <a:pt x="374333" y="354613"/>
                    <a:pt x="382905" y="353660"/>
                    <a:pt x="389573" y="356518"/>
                  </a:cubicBezTo>
                  <a:cubicBezTo>
                    <a:pt x="392430" y="358423"/>
                    <a:pt x="394335" y="358423"/>
                    <a:pt x="397193" y="357470"/>
                  </a:cubicBezTo>
                  <a:cubicBezTo>
                    <a:pt x="397193" y="357470"/>
                    <a:pt x="421005" y="356518"/>
                    <a:pt x="426720" y="352708"/>
                  </a:cubicBezTo>
                  <a:cubicBezTo>
                    <a:pt x="436245" y="345088"/>
                    <a:pt x="446723" y="347945"/>
                    <a:pt x="456248" y="348898"/>
                  </a:cubicBezTo>
                  <a:cubicBezTo>
                    <a:pt x="484823" y="349850"/>
                    <a:pt x="513398" y="350803"/>
                    <a:pt x="541973" y="350803"/>
                  </a:cubicBezTo>
                  <a:cubicBezTo>
                    <a:pt x="592455" y="355565"/>
                    <a:pt x="640080" y="368900"/>
                    <a:pt x="674370" y="409858"/>
                  </a:cubicBezTo>
                  <a:cubicBezTo>
                    <a:pt x="674370" y="412715"/>
                    <a:pt x="674370" y="414620"/>
                    <a:pt x="674370" y="416525"/>
                  </a:cubicBezTo>
                  <a:cubicBezTo>
                    <a:pt x="674370" y="431765"/>
                    <a:pt x="681990" y="437480"/>
                    <a:pt x="701993" y="436528"/>
                  </a:cubicBezTo>
                  <a:cubicBezTo>
                    <a:pt x="809625" y="427955"/>
                    <a:pt x="918210" y="422240"/>
                    <a:pt x="1025843" y="414620"/>
                  </a:cubicBezTo>
                  <a:cubicBezTo>
                    <a:pt x="1025843" y="414620"/>
                    <a:pt x="1026795" y="413668"/>
                    <a:pt x="1026795" y="413668"/>
                  </a:cubicBezTo>
                  <a:cubicBezTo>
                    <a:pt x="1032510" y="414620"/>
                    <a:pt x="1039178" y="414620"/>
                    <a:pt x="1044893" y="415573"/>
                  </a:cubicBezTo>
                  <a:cubicBezTo>
                    <a:pt x="1062038" y="414620"/>
                    <a:pt x="1078230" y="414620"/>
                    <a:pt x="1095375" y="413668"/>
                  </a:cubicBezTo>
                  <a:cubicBezTo>
                    <a:pt x="1096328" y="413668"/>
                    <a:pt x="1098233" y="412715"/>
                    <a:pt x="1098233" y="411763"/>
                  </a:cubicBezTo>
                  <a:cubicBezTo>
                    <a:pt x="1139190" y="408905"/>
                    <a:pt x="1180148" y="407000"/>
                    <a:pt x="1220153" y="406048"/>
                  </a:cubicBezTo>
                  <a:cubicBezTo>
                    <a:pt x="1224915" y="406048"/>
                    <a:pt x="1229678" y="405095"/>
                    <a:pt x="1234440" y="406048"/>
                  </a:cubicBezTo>
                  <a:cubicBezTo>
                    <a:pt x="1256348" y="406048"/>
                    <a:pt x="1278255" y="406048"/>
                    <a:pt x="1300163" y="407000"/>
                  </a:cubicBezTo>
                  <a:cubicBezTo>
                    <a:pt x="1316355" y="409858"/>
                    <a:pt x="1329690" y="406048"/>
                    <a:pt x="1338263" y="389855"/>
                  </a:cubicBezTo>
                  <a:cubicBezTo>
                    <a:pt x="1303973" y="350803"/>
                    <a:pt x="1272540" y="309845"/>
                    <a:pt x="1230630" y="276508"/>
                  </a:cubicBezTo>
                  <a:close/>
                </a:path>
              </a:pathLst>
            </a:custGeom>
            <a:solidFill>
              <a:srgbClr val="6039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9D04D66-6694-4959-9C8E-D3B726ACDA8F}"/>
              </a:ext>
            </a:extLst>
          </p:cNvPr>
          <p:cNvSpPr/>
          <p:nvPr/>
        </p:nvSpPr>
        <p:spPr>
          <a:xfrm>
            <a:off x="6417486" y="1588092"/>
            <a:ext cx="5774513" cy="12228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427DDB29-5DF4-418C-9219-E3627064398E}"/>
              </a:ext>
            </a:extLst>
          </p:cNvPr>
          <p:cNvSpPr/>
          <p:nvPr/>
        </p:nvSpPr>
        <p:spPr>
          <a:xfrm>
            <a:off x="6596780" y="3042147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DFB2696-ACB8-457B-87F4-A40228CC2A3B}"/>
              </a:ext>
            </a:extLst>
          </p:cNvPr>
          <p:cNvSpPr txBox="1"/>
          <p:nvPr/>
        </p:nvSpPr>
        <p:spPr>
          <a:xfrm>
            <a:off x="7071935" y="3026761"/>
            <a:ext cx="4474962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agar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merusak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, </a:t>
            </a:r>
            <a:r>
              <a:rPr lang="en-US" dirty="0" err="1" smtClean="0"/>
              <a:t>melainkan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berwawasan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. </a:t>
            </a:r>
            <a:r>
              <a:rPr lang="en-US" dirty="0" err="1" smtClean="0"/>
              <a:t>Pemanfaatan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penataan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mendayagunakan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 yang </a:t>
            </a:r>
            <a:r>
              <a:rPr lang="en-US" dirty="0" err="1" smtClean="0"/>
              <a:t>berwawasan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DF61EEA-9053-49CA-B177-95AFFA29EABE}"/>
              </a:ext>
            </a:extLst>
          </p:cNvPr>
          <p:cNvSpPr txBox="1"/>
          <p:nvPr/>
        </p:nvSpPr>
        <p:spPr>
          <a:xfrm>
            <a:off x="6712349" y="4590233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AF91C68-79E1-4E39-92A6-6415534A2A32}"/>
              </a:ext>
            </a:extLst>
          </p:cNvPr>
          <p:cNvSpPr txBox="1"/>
          <p:nvPr/>
        </p:nvSpPr>
        <p:spPr>
          <a:xfrm>
            <a:off x="6712349" y="5310416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50A5355-BBDA-4202-BF09-294A661B7518}"/>
              </a:ext>
            </a:extLst>
          </p:cNvPr>
          <p:cNvSpPr txBox="1"/>
          <p:nvPr/>
        </p:nvSpPr>
        <p:spPr>
          <a:xfrm>
            <a:off x="6596781" y="1682945"/>
            <a:ext cx="3816645" cy="10259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ko-KR" sz="4000" dirty="0" err="1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Tujuan</a:t>
            </a:r>
            <a:r>
              <a:rPr lang="en-US" altLang="ko-KR" sz="40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4000" dirty="0" err="1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Pedoman</a:t>
            </a:r>
            <a:r>
              <a:rPr lang="en-US" altLang="ko-KR" sz="4000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 PLH </a:t>
            </a:r>
            <a:endParaRPr lang="ko-KR" altLang="en-US" sz="4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F31A6308-F9ED-425B-B242-C202884EFC46}"/>
              </a:ext>
            </a:extLst>
          </p:cNvPr>
          <p:cNvSpPr txBox="1"/>
          <p:nvPr/>
        </p:nvSpPr>
        <p:spPr>
          <a:xfrm>
            <a:off x="6712349" y="6030600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BE0E"/>
      </a:accent1>
      <a:accent2>
        <a:srgbClr val="00ACB2"/>
      </a:accent2>
      <a:accent3>
        <a:srgbClr val="EA3293"/>
      </a:accent3>
      <a:accent4>
        <a:srgbClr val="6F2893"/>
      </a:accent4>
      <a:accent5>
        <a:srgbClr val="F28A00"/>
      </a:accent5>
      <a:accent6>
        <a:srgbClr val="99CD37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BE0E"/>
      </a:accent1>
      <a:accent2>
        <a:srgbClr val="00ACB2"/>
      </a:accent2>
      <a:accent3>
        <a:srgbClr val="EA3293"/>
      </a:accent3>
      <a:accent4>
        <a:srgbClr val="6F2893"/>
      </a:accent4>
      <a:accent5>
        <a:srgbClr val="F28A00"/>
      </a:accent5>
      <a:accent6>
        <a:srgbClr val="99CD37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BE0E"/>
      </a:accent1>
      <a:accent2>
        <a:srgbClr val="00ACB2"/>
      </a:accent2>
      <a:accent3>
        <a:srgbClr val="EA3293"/>
      </a:accent3>
      <a:accent4>
        <a:srgbClr val="6F2893"/>
      </a:accent4>
      <a:accent5>
        <a:srgbClr val="F28A00"/>
      </a:accent5>
      <a:accent6>
        <a:srgbClr val="99CD37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2777</TotalTime>
  <Words>472</Words>
  <Application>Microsoft Office PowerPoint</Application>
  <PresentationFormat>Custom</PresentationFormat>
  <Paragraphs>60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MATAHARI</cp:lastModifiedBy>
  <cp:revision>88</cp:revision>
  <dcterms:created xsi:type="dcterms:W3CDTF">2020-01-20T05:08:25Z</dcterms:created>
  <dcterms:modified xsi:type="dcterms:W3CDTF">2021-06-18T06:11:25Z</dcterms:modified>
</cp:coreProperties>
</file>