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1" r:id="rId3"/>
    <p:sldId id="262" r:id="rId4"/>
    <p:sldId id="264" r:id="rId5"/>
    <p:sldId id="265" r:id="rId6"/>
    <p:sldId id="266" r:id="rId7"/>
    <p:sldId id="267" r:id="rId8"/>
    <p:sldId id="258" r:id="rId9"/>
    <p:sldId id="269" r:id="rId10"/>
    <p:sldId id="270" r:id="rId11"/>
    <p:sldId id="271" r:id="rId12"/>
    <p:sldId id="272"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BBB59"/>
    <a:srgbClr val="FF99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0DE270-409E-425D-97F0-5B6E384FF76E}" type="datetimeFigureOut">
              <a:rPr lang="id-ID" smtClean="0"/>
              <a:pPr/>
              <a:t>03/03/2023</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BF6362-3959-4069-A62E-1DF8FC9699BE}" type="slidenum">
              <a:rPr lang="id-ID" smtClean="0"/>
              <a:pPr/>
              <a:t>‹#›</a:t>
            </a:fld>
            <a:endParaRPr lang="id-ID"/>
          </a:p>
        </p:txBody>
      </p:sp>
    </p:spTree>
    <p:extLst>
      <p:ext uri="{BB962C8B-B14F-4D97-AF65-F5344CB8AC3E}">
        <p14:creationId xmlns:p14="http://schemas.microsoft.com/office/powerpoint/2010/main" xmlns="" val="2125483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endParaRPr lang="id-ID" dirty="0"/>
          </a:p>
        </p:txBody>
      </p:sp>
      <p:sp>
        <p:nvSpPr>
          <p:cNvPr id="4" name="Slide Number Placeholder 3"/>
          <p:cNvSpPr>
            <a:spLocks noGrp="1"/>
          </p:cNvSpPr>
          <p:nvPr>
            <p:ph type="sldNum" sz="quarter" idx="10"/>
          </p:nvPr>
        </p:nvSpPr>
        <p:spPr/>
        <p:txBody>
          <a:bodyPr/>
          <a:lstStyle/>
          <a:p>
            <a:fld id="{AABF6362-3959-4069-A62E-1DF8FC9699BE}" type="slidenum">
              <a:rPr lang="id-ID" smtClean="0"/>
              <a:pPr/>
              <a:t>9</a:t>
            </a:fld>
            <a:endParaRPr lang="id-ID"/>
          </a:p>
        </p:txBody>
      </p:sp>
    </p:spTree>
    <p:extLst>
      <p:ext uri="{BB962C8B-B14F-4D97-AF65-F5344CB8AC3E}">
        <p14:creationId xmlns:p14="http://schemas.microsoft.com/office/powerpoint/2010/main" xmlns="" val="2781027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DB1246-293C-4BD6-AA76-E2B3AFE770A6}" type="datetimeFigureOut">
              <a:rPr lang="id-ID" smtClean="0"/>
              <a:pPr/>
              <a:t>03/03/2023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E438CEC-C195-47BE-ACF5-4FB808C447BC}"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DB1246-293C-4BD6-AA76-E2B3AFE770A6}" type="datetimeFigureOut">
              <a:rPr lang="id-ID" smtClean="0"/>
              <a:pPr/>
              <a:t>03/03/2023</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438CEC-C195-47BE-ACF5-4FB808C447BC}"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onlinedoctranslator.com/en/?utm_source=onlinedoctranslator&amp;utm_medium=pptx&amp;utm_campaign=attribution"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5000" r="-1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85728"/>
            <a:ext cx="9144000" cy="3643338"/>
          </a:xfrm>
        </p:spPr>
        <p:txBody>
          <a:bodyPr>
            <a:noAutofit/>
          </a:bodyPr>
          <a:lstStyle/>
          <a:p>
            <a:pPr algn="l" rtl="0"/>
            <a:r>
              <a:rPr lang="en-US" sz="5400" b="1" dirty="0">
                <a:solidFill>
                  <a:schemeClr val="bg1"/>
                </a:solidFill>
              </a:rPr>
              <a:t>CHARACTERISTICS AND</a:t>
            </a:r>
            <a:r>
              <a:rPr lang="id-ID" sz="5400" b="1" dirty="0">
                <a:solidFill>
                  <a:schemeClr val="bg1"/>
                </a:solidFill>
              </a:rPr>
              <a:t> </a:t>
            </a:r>
            <a:r>
              <a:rPr lang="en-US" sz="5400" b="1" dirty="0">
                <a:solidFill>
                  <a:schemeClr val="bg1"/>
                </a:solidFill>
              </a:rPr>
              <a:t>NATURE</a:t>
            </a:r>
            <a:r>
              <a:rPr lang="id-ID" sz="5400" dirty="0">
                <a:solidFill>
                  <a:schemeClr val="bg1"/>
                </a:solidFill>
              </a:rPr>
              <a:t/>
            </a:r>
            <a:br>
              <a:rPr lang="id-ID" sz="5400" dirty="0">
                <a:solidFill>
                  <a:schemeClr val="bg1"/>
                </a:solidFill>
              </a:rPr>
            </a:br>
            <a:endParaRPr lang="id-ID" sz="5400" dirty="0">
              <a:solidFill>
                <a:schemeClr val="bg1"/>
              </a:solidFill>
            </a:endParaRPr>
          </a:p>
        </p:txBody>
      </p:sp>
      <p:sp>
        <p:nvSpPr>
          <p:cNvPr id="3" name="Subtitle 2"/>
          <p:cNvSpPr>
            <a:spLocks noGrp="1"/>
          </p:cNvSpPr>
          <p:nvPr>
            <p:ph type="subTitle" idx="1"/>
          </p:nvPr>
        </p:nvSpPr>
        <p:spPr>
          <a:xfrm>
            <a:off x="2743200" y="2000240"/>
            <a:ext cx="6400800" cy="1752600"/>
          </a:xfrm>
        </p:spPr>
        <p:txBody>
          <a:bodyPr>
            <a:noAutofit/>
          </a:bodyPr>
          <a:lstStyle/>
          <a:p>
            <a:pPr algn="l" rtl="0"/>
            <a:r>
              <a:rPr lang="id-ID" sz="5400" b="1" dirty="0">
                <a:solidFill>
                  <a:schemeClr val="bg1"/>
                </a:solidFill>
              </a:rPr>
              <a:t> </a:t>
            </a:r>
            <a:r>
              <a:rPr lang="en-US" sz="5400" b="1" dirty="0">
                <a:solidFill>
                  <a:schemeClr val="bg1"/>
                </a:solidFill>
              </a:rPr>
              <a:t>HUMAN AS THE BASIS OF ORGANIZATIONAL BEHAVIOR</a:t>
            </a:r>
            <a:endParaRPr lang="id-ID" sz="5400" dirty="0"/>
          </a:p>
        </p:txBody>
      </p:sp>
      <p:sp>
        <p:nvSpPr>
          <p:cNvPr id="100010001" name="ODT_ATTR_LBL_SHAPE">
            <a:extLst>
              <a:ext uri="{FF2B5EF4-FFF2-40B4-BE49-F238E27FC236}">
                <a16:creationId xmlns:a16="http://schemas.microsoft.com/office/drawing/2014/main" xmlns="" id="{ADCB8724-23CD-4EE8-B5B5-3CB2DDF8932E}"/>
              </a:ext>
            </a:extLst>
          </p:cNvPr>
          <p:cNvSpPr txBox="1"/>
          <p:nvPr/>
        </p:nvSpPr>
        <p:spPr>
          <a:xfrm>
            <a:off x="0" y="0"/>
            <a:ext cx="5000000" cy="276999"/>
          </a:xfrm>
          <a:prstGeom prst="rect">
            <a:avLst/>
          </a:prstGeom>
          <a:solidFill>
            <a:srgbClr val="FAFAFA"/>
          </a:solidFill>
        </p:spPr>
        <p:txBody>
          <a:bodyPr wrap="none" lIns="288000">
            <a:spAutoFit/>
          </a:bodyPr>
          <a:lstStyle/>
          <a:p>
            <a:pPr rtl="0"/>
            <a:r>
              <a:rPr lang="en-US" sz="1000" dirty="0">
                <a:solidFill>
                  <a:srgbClr val="0F2B46"/>
                </a:solidFill>
                <a:effectLst/>
                <a:latin typeface="Roboto" panose="02000000000000000000" pitchFamily="2" charset="0"/>
              </a:rPr>
              <a:t>Translated from Indonesian to English - </a:t>
            </a:r>
            <a:r>
              <a:rPr lang="en-US" sz="1000" u="sng" dirty="0">
                <a:solidFill>
                  <a:srgbClr val="0F2B46"/>
                </a:solidFill>
                <a:effectLst/>
                <a:latin typeface="Roboto" panose="02000000000000000000" pitchFamily="2" charset="0"/>
                <a:hlinkClick r:id="rId3" tooltip="Doc Translator - www.onlinedoctranslator.com"/>
              </a:rPr>
              <a:t>www.onlinedoctranslator.com</a:t>
            </a:r>
            <a:endParaRPr lang="en-US" sz="1000" dirty="0"/>
          </a:p>
        </p:txBody>
      </p:sp>
      <p:pic>
        <p:nvPicPr>
          <p:cNvPr id="1000100002" name="ODT_ATTR_LBL_LOGO">
            <a:extLst>
              <a:ext uri="{FF2B5EF4-FFF2-40B4-BE49-F238E27FC236}">
                <a16:creationId xmlns:a16="http://schemas.microsoft.com/office/drawing/2014/main" xmlns="" id="{B066AC4A-9A1C-4C10-800A-DAF9F2764385}"/>
              </a:ext>
            </a:extLst>
          </p:cNvPr>
          <p:cNvPicPr/>
          <p:nvPr/>
        </p:nvPicPr>
        <p:blipFill>
          <a:blip r:embed="rId4" cstate="print">
            <a:extLst>
              <a:ext uri="{28A0092B-C50C-407E-A947-70E740481C1C}">
                <a14:useLocalDpi xmlns:a14="http://schemas.microsoft.com/office/drawing/2010/main" xmlns="" val="0"/>
              </a:ext>
            </a:extLst>
          </a:blip>
          <a:stretch>
            <a:fillRect/>
          </a:stretch>
        </p:blipFill>
        <p:spPr>
          <a:xfrm>
            <a:off x="0" y="36000"/>
            <a:ext cx="316230" cy="179705"/>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Snip Single Corner Rectangle 1"/>
          <p:cNvSpPr/>
          <p:nvPr/>
        </p:nvSpPr>
        <p:spPr>
          <a:xfrm>
            <a:off x="357158" y="500042"/>
            <a:ext cx="6000760" cy="1428712"/>
          </a:xfrm>
          <a:prstGeom prst="snip1Rect">
            <a:avLst/>
          </a:prstGeom>
          <a:effectLst>
            <a:glow rad="228600">
              <a:schemeClr val="accent3">
                <a:satMod val="175000"/>
                <a:alpha val="40000"/>
              </a:schemeClr>
            </a:glow>
            <a:outerShdw blurRad="40000" dist="20000" dir="5400000" rotWithShape="0">
              <a:srgbClr val="000000">
                <a:alpha val="38000"/>
              </a:srgbClr>
            </a:outerShdw>
            <a:softEdge rad="63500"/>
          </a:effectLst>
        </p:spPr>
        <p:style>
          <a:lnRef idx="1">
            <a:schemeClr val="accent3"/>
          </a:lnRef>
          <a:fillRef idx="2">
            <a:schemeClr val="accent3"/>
          </a:fillRef>
          <a:effectRef idx="1">
            <a:schemeClr val="accent3"/>
          </a:effectRef>
          <a:fontRef idx="minor">
            <a:schemeClr val="dk1"/>
          </a:fontRef>
        </p:style>
        <p:txBody>
          <a:bodyPr rtlCol="0" anchor="ctr"/>
          <a:lstStyle/>
          <a:p>
            <a:pPr lvl="0" algn="l" rtl="0">
              <a:buFont typeface="Wingdings" pitchFamily="2" charset="2"/>
              <a:buChar char="Ø"/>
            </a:pPr>
            <a:r>
              <a:rPr lang="en-US" sz="2400" b="1" dirty="0" err="1">
                <a:latin typeface="Aharoni" pitchFamily="2" charset="-79"/>
                <a:cs typeface="Aharoni" pitchFamily="2" charset="-79"/>
              </a:rPr>
              <a:t>Dignity</a:t>
            </a:r>
            <a:r>
              <a:rPr lang="en-US" sz="2400" dirty="0">
                <a:latin typeface="Aharoni" pitchFamily="2" charset="-79"/>
                <a:cs typeface="Aharoni" pitchFamily="2" charset="-79"/>
              </a:rPr>
              <a:t> </a:t>
            </a:r>
            <a:endParaRPr lang="id-ID" sz="2400" dirty="0">
              <a:latin typeface="Aharoni" pitchFamily="2" charset="-79"/>
              <a:cs typeface="Aharoni" pitchFamily="2" charset="-79"/>
            </a:endParaRPr>
          </a:p>
          <a:p>
            <a:pPr lvl="0" algn="l" rtl="0"/>
            <a:r>
              <a:rPr lang="id-ID" sz="2400" dirty="0">
                <a:latin typeface="Aharoni" pitchFamily="2" charset="-79"/>
                <a:cs typeface="Aharoni" pitchFamily="2" charset="-79"/>
              </a:rPr>
              <a:t> </a:t>
            </a:r>
            <a:r>
              <a:rPr lang="en-US" sz="2400" dirty="0">
                <a:latin typeface="Aharoni" pitchFamily="2" charset="-79"/>
                <a:cs typeface="Aharoni" pitchFamily="2" charset="-79"/>
              </a:rPr>
              <a:t>is level dignity humanity And position Which dear</a:t>
            </a:r>
            <a:endParaRPr lang="id-ID" sz="2400" dirty="0">
              <a:latin typeface="Aharoni" pitchFamily="2" charset="-79"/>
              <a:cs typeface="Aharoni" pitchFamily="2" charset="-79"/>
            </a:endParaRPr>
          </a:p>
          <a:p>
            <a:pPr algn="ctr" rtl="0"/>
            <a:endParaRPr lang="id-ID" dirty="0"/>
          </a:p>
        </p:txBody>
      </p:sp>
      <p:sp>
        <p:nvSpPr>
          <p:cNvPr id="3" name="Rounded Rectangle 2"/>
          <p:cNvSpPr/>
          <p:nvPr/>
        </p:nvSpPr>
        <p:spPr>
          <a:xfrm>
            <a:off x="2143108" y="2143116"/>
            <a:ext cx="7000892" cy="4714884"/>
          </a:xfrm>
          <a:prstGeom prst="roundRect">
            <a:avLst/>
          </a:prstGeom>
          <a:ln w="76200"/>
          <a:effectLst>
            <a:glow rad="228600">
              <a:schemeClr val="accent3">
                <a:satMod val="175000"/>
                <a:alpha val="40000"/>
              </a:schemeClr>
            </a:glow>
            <a:outerShdw blurRad="40000" dist="20000" dir="5400000" rotWithShape="0">
              <a:srgbClr val="000000">
                <a:alpha val="38000"/>
              </a:srgbClr>
            </a:outerShdw>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lvl="0" algn="l" rtl="0">
              <a:buFont typeface="Wingdings" pitchFamily="2" charset="2"/>
              <a:buChar char="Ø"/>
            </a:pPr>
            <a:r>
              <a:rPr lang="en-US" sz="2400" b="1" dirty="0" err="1">
                <a:latin typeface="Aharoni" pitchFamily="2" charset="-79"/>
                <a:cs typeface="Aharoni" pitchFamily="2" charset="-79"/>
              </a:rPr>
              <a:t>Right</a:t>
            </a:r>
            <a:r>
              <a:rPr lang="en-US" sz="2400" b="1" dirty="0">
                <a:latin typeface="Aharoni" pitchFamily="2" charset="-79"/>
                <a:cs typeface="Aharoni" pitchFamily="2" charset="-79"/>
              </a:rPr>
              <a:t> </a:t>
            </a:r>
            <a:r>
              <a:rPr lang="en-US" sz="2400" b="1" dirty="0" err="1">
                <a:latin typeface="Aharoni" pitchFamily="2" charset="-79"/>
                <a:cs typeface="Aharoni" pitchFamily="2" charset="-79"/>
              </a:rPr>
              <a:t>basic</a:t>
            </a:r>
            <a:r>
              <a:rPr lang="en-US" sz="2400" dirty="0">
                <a:latin typeface="Aharoni" pitchFamily="2" charset="-79"/>
                <a:cs typeface="Aharoni" pitchFamily="2" charset="-79"/>
              </a:rPr>
              <a:t> </a:t>
            </a:r>
            <a:endParaRPr lang="id-ID" sz="2400" dirty="0">
              <a:latin typeface="Aharoni" pitchFamily="2" charset="-79"/>
              <a:cs typeface="Aharoni" pitchFamily="2" charset="-79"/>
            </a:endParaRPr>
          </a:p>
          <a:p>
            <a:pPr lvl="0" algn="l" rtl="0"/>
            <a:r>
              <a:rPr lang="id-ID" sz="2400" dirty="0">
                <a:latin typeface="Aharoni" pitchFamily="2" charset="-79"/>
                <a:cs typeface="Aharoni" pitchFamily="2" charset="-79"/>
              </a:rPr>
              <a:t> </a:t>
            </a:r>
            <a:r>
              <a:rPr lang="en-US" sz="2400" dirty="0">
                <a:latin typeface="Aharoni" pitchFamily="2" charset="-79"/>
                <a:cs typeface="Aharoni" pitchFamily="2" charset="-79"/>
              </a:rPr>
              <a:t>is something or A </a:t>
            </a:r>
            <a:r>
              <a:rPr lang="en-US" sz="2400" dirty="0" err="1">
                <a:latin typeface="Aharoni" pitchFamily="2" charset="-79"/>
                <a:cs typeface="Aharoni" pitchFamily="2" charset="-79"/>
              </a:rPr>
              <a:t>graceWhich</a:t>
            </a:r>
            <a:r>
              <a:rPr lang="en-US" sz="2400" dirty="0">
                <a:latin typeface="Aharoni" pitchFamily="2" charset="-79"/>
                <a:cs typeface="Aharoni" pitchFamily="2" charset="-79"/>
              </a:rPr>
              <a:t> given by Lord to his people from We born.</a:t>
            </a:r>
            <a:endParaRPr lang="id-ID" sz="2400" dirty="0">
              <a:latin typeface="Aharoni" pitchFamily="2" charset="-79"/>
              <a:cs typeface="Aharoni" pitchFamily="2" charset="-79"/>
            </a:endParaRPr>
          </a:p>
          <a:p>
            <a:pPr lvl="0" algn="l" rtl="0"/>
            <a:endParaRPr lang="id-ID" sz="2400" dirty="0">
              <a:latin typeface="Aharoni" pitchFamily="2" charset="-79"/>
              <a:cs typeface="Aharoni" pitchFamily="2" charset="-79"/>
            </a:endParaRPr>
          </a:p>
          <a:p>
            <a:pPr lvl="0" algn="l" rtl="0">
              <a:buFont typeface="Wingdings" pitchFamily="2" charset="2"/>
              <a:buChar char="Ø"/>
            </a:pPr>
            <a:r>
              <a:rPr lang="id-ID" sz="2400" b="1" dirty="0">
                <a:latin typeface="Aharoni" pitchFamily="2" charset="-79"/>
                <a:cs typeface="Aharoni" pitchFamily="2" charset="-79"/>
              </a:rPr>
              <a:t> </a:t>
            </a:r>
            <a:r>
              <a:rPr lang="en-US" sz="2400" b="1" dirty="0">
                <a:latin typeface="Aharoni" pitchFamily="2" charset="-79"/>
                <a:cs typeface="Aharoni" pitchFamily="2" charset="-79"/>
              </a:rPr>
              <a:t>obligation man to Lord Which </a:t>
            </a:r>
            <a:r>
              <a:rPr lang="en-US" sz="2400" b="1" dirty="0" err="1">
                <a:latin typeface="Aharoni" pitchFamily="2" charset="-79"/>
                <a:cs typeface="Aharoni" pitchFamily="2" charset="-79"/>
              </a:rPr>
              <a:t>Maha</a:t>
            </a:r>
            <a:r>
              <a:rPr lang="en-US" sz="2400" b="1" dirty="0">
                <a:latin typeface="Aharoni" pitchFamily="2" charset="-79"/>
                <a:cs typeface="Aharoni" pitchFamily="2" charset="-79"/>
              </a:rPr>
              <a:t> One</a:t>
            </a:r>
            <a:r>
              <a:rPr lang="en-US" sz="2400" dirty="0">
                <a:latin typeface="Aharoni" pitchFamily="2" charset="-79"/>
                <a:cs typeface="Aharoni" pitchFamily="2" charset="-79"/>
              </a:rPr>
              <a:t> that is:</a:t>
            </a:r>
            <a:endParaRPr lang="id-ID" sz="2400" dirty="0">
              <a:latin typeface="Aharoni" pitchFamily="2" charset="-79"/>
              <a:cs typeface="Aharoni" pitchFamily="2" charset="-79"/>
            </a:endParaRPr>
          </a:p>
          <a:p>
            <a:pPr marL="457200" lvl="0" indent="-457200" algn="l" rtl="0">
              <a:buAutoNum type="alphaLcParenR"/>
            </a:pPr>
            <a:r>
              <a:rPr lang="en-US" sz="2400" dirty="0" err="1">
                <a:latin typeface="Aharoni" pitchFamily="2" charset="-79"/>
                <a:cs typeface="Aharoni" pitchFamily="2" charset="-79"/>
              </a:rPr>
              <a:t>adhere</a:t>
            </a:r>
            <a:r>
              <a:rPr lang="en-US" sz="2400" dirty="0">
                <a:latin typeface="Aharoni" pitchFamily="2" charset="-79"/>
                <a:cs typeface="Aharoni" pitchFamily="2" charset="-79"/>
              </a:rPr>
              <a:t> religion,</a:t>
            </a:r>
            <a:endParaRPr lang="id-ID" sz="2400" dirty="0">
              <a:latin typeface="Aharoni" pitchFamily="2" charset="-79"/>
              <a:cs typeface="Aharoni" pitchFamily="2" charset="-79"/>
            </a:endParaRPr>
          </a:p>
          <a:p>
            <a:pPr marL="457200" lvl="0" indent="-457200" algn="l" rtl="0">
              <a:buAutoNum type="alphaLcParenR"/>
            </a:pPr>
            <a:r>
              <a:rPr lang="en-US" sz="2400" dirty="0" err="1">
                <a:latin typeface="Aharoni" pitchFamily="2" charset="-79"/>
                <a:cs typeface="Aharoni" pitchFamily="2" charset="-79"/>
              </a:rPr>
              <a:t>worship</a:t>
            </a:r>
            <a:r>
              <a:rPr lang="en-US" sz="2400" dirty="0">
                <a:latin typeface="Aharoni" pitchFamily="2" charset="-79"/>
                <a:cs typeface="Aharoni" pitchFamily="2" charset="-79"/>
              </a:rPr>
              <a:t> </a:t>
            </a:r>
            <a:r>
              <a:rPr lang="en-US" sz="2400" dirty="0" err="1">
                <a:latin typeface="Aharoni" pitchFamily="2" charset="-79"/>
                <a:cs typeface="Aharoni" pitchFamily="2" charset="-79"/>
              </a:rPr>
              <a:t>to</a:t>
            </a:r>
            <a:r>
              <a:rPr lang="en-US" sz="2400" dirty="0">
                <a:latin typeface="Aharoni" pitchFamily="2" charset="-79"/>
                <a:cs typeface="Aharoni" pitchFamily="2" charset="-79"/>
              </a:rPr>
              <a:t> </a:t>
            </a:r>
            <a:r>
              <a:rPr lang="en-US" sz="2400" dirty="0" err="1">
                <a:latin typeface="Aharoni" pitchFamily="2" charset="-79"/>
                <a:cs typeface="Aharoni" pitchFamily="2" charset="-79"/>
              </a:rPr>
              <a:t>Lord</a:t>
            </a:r>
            <a:r>
              <a:rPr lang="en-US" sz="2400" dirty="0">
                <a:latin typeface="Aharoni" pitchFamily="2" charset="-79"/>
                <a:cs typeface="Aharoni" pitchFamily="2" charset="-79"/>
              </a:rPr>
              <a:t>,</a:t>
            </a:r>
            <a:endParaRPr lang="id-ID" sz="2400" dirty="0">
              <a:latin typeface="Aharoni" pitchFamily="2" charset="-79"/>
              <a:cs typeface="Aharoni" pitchFamily="2" charset="-79"/>
            </a:endParaRPr>
          </a:p>
          <a:p>
            <a:pPr marL="457200" lvl="0" indent="-457200" algn="l" rtl="0">
              <a:buAutoNum type="alphaLcParenR"/>
            </a:pPr>
            <a:r>
              <a:rPr lang="en-US" sz="2400" dirty="0">
                <a:latin typeface="Aharoni" pitchFamily="2" charset="-79"/>
                <a:cs typeface="Aharoni" pitchFamily="2" charset="-79"/>
              </a:rPr>
              <a:t>fulfill task </a:t>
            </a:r>
            <a:r>
              <a:rPr lang="en-US" sz="2400" dirty="0" err="1">
                <a:latin typeface="Aharoni" pitchFamily="2" charset="-79"/>
                <a:cs typeface="Aharoni" pitchFamily="2" charset="-79"/>
              </a:rPr>
              <a:t>Whichin</a:t>
            </a:r>
            <a:r>
              <a:rPr lang="en-US" sz="2400" dirty="0">
                <a:latin typeface="Aharoni" pitchFamily="2" charset="-79"/>
                <a:cs typeface="Aharoni" pitchFamily="2" charset="-79"/>
              </a:rPr>
              <a:t> order by Lord And stay away the ban.</a:t>
            </a:r>
            <a:endParaRPr lang="id-ID" sz="2400" dirty="0">
              <a:latin typeface="Aharoni" pitchFamily="2" charset="-79"/>
              <a:cs typeface="Aharoni" pitchFamily="2" charset="-79"/>
            </a:endParaRPr>
          </a:p>
          <a:p>
            <a:pPr algn="ctr" rtl="0"/>
            <a:endParaRPr lang="id-ID" sz="2400" dirty="0">
              <a:latin typeface="Aharoni" pitchFamily="2" charset="-79"/>
              <a:cs typeface="Aharoni" pitchFamily="2" charset="-79"/>
            </a:endParaRPr>
          </a:p>
        </p:txBody>
      </p:sp>
    </p:spTree>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1000" r="-31000"/>
          </a:stretch>
        </a:blipFill>
        <a:effectLst/>
      </p:bgPr>
    </p:bg>
    <p:spTree>
      <p:nvGrpSpPr>
        <p:cNvPr id="1" name=""/>
        <p:cNvGrpSpPr/>
        <p:nvPr/>
      </p:nvGrpSpPr>
      <p:grpSpPr>
        <a:xfrm>
          <a:off x="0" y="0"/>
          <a:ext cx="0" cy="0"/>
          <a:chOff x="0" y="0"/>
          <a:chExt cx="0" cy="0"/>
        </a:xfrm>
      </p:grpSpPr>
      <p:sp>
        <p:nvSpPr>
          <p:cNvPr id="4" name="Folded Corner 3"/>
          <p:cNvSpPr/>
          <p:nvPr/>
        </p:nvSpPr>
        <p:spPr>
          <a:xfrm>
            <a:off x="107504" y="116632"/>
            <a:ext cx="8280920" cy="6741368"/>
          </a:xfrm>
          <a:prstGeom prst="foldedCorner">
            <a:avLst/>
          </a:prstGeom>
          <a:effectLst>
            <a:glow rad="228600">
              <a:schemeClr val="accent3">
                <a:satMod val="175000"/>
                <a:alpha val="40000"/>
              </a:schemeClr>
            </a:glow>
            <a:softEdge rad="127000"/>
          </a:effectLst>
        </p:spPr>
        <p:style>
          <a:lnRef idx="2">
            <a:schemeClr val="accent3"/>
          </a:lnRef>
          <a:fillRef idx="1">
            <a:schemeClr val="lt1"/>
          </a:fillRef>
          <a:effectRef idx="0">
            <a:schemeClr val="accent3"/>
          </a:effectRef>
          <a:fontRef idx="minor">
            <a:schemeClr val="dk1"/>
          </a:fontRef>
        </p:style>
        <p:txBody>
          <a:bodyPr rtlCol="0" anchor="ctr"/>
          <a:lstStyle/>
          <a:p>
            <a:pPr lvl="0" algn="l" rtl="0">
              <a:buFont typeface="Arial" pitchFamily="34" charset="0"/>
              <a:buChar char="•"/>
            </a:pPr>
            <a:endParaRPr lang="id-ID" sz="2200" dirty="0">
              <a:latin typeface="Aharoni" pitchFamily="2" charset="-79"/>
              <a:cs typeface="Aharoni" pitchFamily="2" charset="-79"/>
            </a:endParaRPr>
          </a:p>
          <a:p>
            <a:pPr lvl="0" algn="l" rtl="0">
              <a:buFont typeface="Arial" pitchFamily="34" charset="0"/>
              <a:buChar char="•"/>
            </a:pPr>
            <a:endParaRPr lang="id-ID" sz="2200" dirty="0">
              <a:latin typeface="Aharoni" pitchFamily="2" charset="-79"/>
              <a:cs typeface="Aharoni" pitchFamily="2" charset="-79"/>
            </a:endParaRPr>
          </a:p>
          <a:p>
            <a:pPr lvl="0" algn="l" rtl="0">
              <a:buFont typeface="Wingdings" pitchFamily="2" charset="2"/>
              <a:buChar char="Ø"/>
            </a:pPr>
            <a:endParaRPr lang="id-ID" sz="2200" dirty="0">
              <a:latin typeface="Aharoni" pitchFamily="2" charset="-79"/>
              <a:cs typeface="Aharoni" pitchFamily="2" charset="-79"/>
            </a:endParaRPr>
          </a:p>
          <a:p>
            <a:pPr lvl="0" algn="l" rtl="0">
              <a:buFont typeface="Wingdings" pitchFamily="2" charset="2"/>
              <a:buChar char="Ø"/>
            </a:pPr>
            <a:r>
              <a:rPr lang="en-US" sz="2200" dirty="0" err="1">
                <a:latin typeface="Aharoni" pitchFamily="2" charset="-79"/>
                <a:cs typeface="Aharoni" pitchFamily="2" charset="-79"/>
              </a:rPr>
              <a:t>obligation</a:t>
            </a:r>
            <a:r>
              <a:rPr lang="en-US" sz="2200" dirty="0">
                <a:latin typeface="Aharoni" pitchFamily="2" charset="-79"/>
                <a:cs typeface="Aharoni" pitchFamily="2" charset="-79"/>
              </a:rPr>
              <a:t> </a:t>
            </a:r>
            <a:r>
              <a:rPr lang="en-US" sz="2200" dirty="0" err="1">
                <a:latin typeface="Aharoni" pitchFamily="2" charset="-79"/>
                <a:cs typeface="Aharoni" pitchFamily="2" charset="-79"/>
              </a:rPr>
              <a:t>man</a:t>
            </a:r>
            <a:r>
              <a:rPr lang="en-US" sz="2200" dirty="0">
                <a:latin typeface="Aharoni" pitchFamily="2" charset="-79"/>
                <a:cs typeface="Aharoni" pitchFamily="2" charset="-79"/>
              </a:rPr>
              <a:t> </a:t>
            </a:r>
            <a:r>
              <a:rPr lang="en-US" sz="2200" dirty="0" err="1">
                <a:latin typeface="Aharoni" pitchFamily="2" charset="-79"/>
                <a:cs typeface="Aharoni" pitchFamily="2" charset="-79"/>
              </a:rPr>
              <a:t>to</a:t>
            </a:r>
            <a:r>
              <a:rPr lang="en-US" sz="2200" dirty="0">
                <a:latin typeface="Aharoni" pitchFamily="2" charset="-79"/>
                <a:cs typeface="Aharoni" pitchFamily="2" charset="-79"/>
              </a:rPr>
              <a:t> </a:t>
            </a:r>
            <a:r>
              <a:rPr lang="en-US" sz="2200" dirty="0" err="1">
                <a:latin typeface="Aharoni" pitchFamily="2" charset="-79"/>
                <a:cs typeface="Aharoni" pitchFamily="2" charset="-79"/>
              </a:rPr>
              <a:t>self</a:t>
            </a:r>
            <a:r>
              <a:rPr lang="en-US" sz="2200" dirty="0">
                <a:latin typeface="Aharoni" pitchFamily="2" charset="-79"/>
                <a:cs typeface="Aharoni" pitchFamily="2" charset="-79"/>
              </a:rPr>
              <a:t> </a:t>
            </a:r>
            <a:r>
              <a:rPr lang="en-US" sz="2200" dirty="0" err="1">
                <a:latin typeface="Aharoni" pitchFamily="2" charset="-79"/>
                <a:cs typeface="Aharoni" pitchFamily="2" charset="-79"/>
              </a:rPr>
              <a:t>Alone</a:t>
            </a:r>
            <a:r>
              <a:rPr lang="id-ID" sz="2200" dirty="0">
                <a:latin typeface="Aharoni" pitchFamily="2" charset="-79"/>
                <a:cs typeface="Aharoni" pitchFamily="2" charset="-79"/>
              </a:rPr>
              <a:t>,</a:t>
            </a:r>
            <a:r>
              <a:rPr lang="en-US" sz="2200" dirty="0">
                <a:latin typeface="Aharoni" pitchFamily="2" charset="-79"/>
                <a:cs typeface="Aharoni" pitchFamily="2" charset="-79"/>
              </a:rPr>
              <a:t> </a:t>
            </a:r>
            <a:r>
              <a:rPr lang="en-US" sz="2200" dirty="0" err="1">
                <a:latin typeface="Aharoni" pitchFamily="2" charset="-79"/>
                <a:cs typeface="Aharoni" pitchFamily="2" charset="-79"/>
              </a:rPr>
              <a:t>that is</a:t>
            </a:r>
            <a:r>
              <a:rPr lang="en-US" sz="2200" dirty="0">
                <a:latin typeface="Aharoni" pitchFamily="2" charset="-79"/>
                <a:cs typeface="Aharoni" pitchFamily="2" charset="-79"/>
              </a:rPr>
              <a:t>:</a:t>
            </a:r>
            <a:endParaRPr lang="id-ID" sz="2200" dirty="0">
              <a:latin typeface="Aharoni" pitchFamily="2" charset="-79"/>
              <a:cs typeface="Aharoni" pitchFamily="2" charset="-79"/>
            </a:endParaRPr>
          </a:p>
          <a:p>
            <a:pPr marL="457200" lvl="0" indent="-457200" algn="l" rtl="0">
              <a:buAutoNum type="alphaLcParenR"/>
            </a:pPr>
            <a:r>
              <a:rPr lang="en-US" sz="2200" dirty="0" err="1">
                <a:latin typeface="Aharoni" pitchFamily="2" charset="-79"/>
                <a:cs typeface="Aharoni" pitchFamily="2" charset="-79"/>
              </a:rPr>
              <a:t>guard</a:t>
            </a:r>
            <a:r>
              <a:rPr lang="en-US" sz="2200" dirty="0">
                <a:latin typeface="Aharoni" pitchFamily="2" charset="-79"/>
                <a:cs typeface="Aharoni" pitchFamily="2" charset="-79"/>
              </a:rPr>
              <a:t> </a:t>
            </a:r>
            <a:r>
              <a:rPr lang="en-US" sz="2200" dirty="0" err="1">
                <a:latin typeface="Aharoni" pitchFamily="2" charset="-79"/>
                <a:cs typeface="Aharoni" pitchFamily="2" charset="-79"/>
              </a:rPr>
              <a:t>self</a:t>
            </a:r>
            <a:r>
              <a:rPr lang="en-US" sz="2200" dirty="0">
                <a:latin typeface="Aharoni" pitchFamily="2" charset="-79"/>
                <a:cs typeface="Aharoni" pitchFamily="2" charset="-79"/>
              </a:rPr>
              <a:t> </a:t>
            </a:r>
            <a:r>
              <a:rPr lang="en-US" sz="2200" dirty="0" err="1">
                <a:latin typeface="Aharoni" pitchFamily="2" charset="-79"/>
                <a:cs typeface="Aharoni" pitchFamily="2" charset="-79"/>
              </a:rPr>
              <a:t>Alone</a:t>
            </a:r>
            <a:r>
              <a:rPr lang="en-US" sz="2200" dirty="0">
                <a:latin typeface="Aharoni" pitchFamily="2" charset="-79"/>
                <a:cs typeface="Aharoni" pitchFamily="2" charset="-79"/>
              </a:rPr>
              <a:t> </a:t>
            </a:r>
            <a:r>
              <a:rPr lang="en-US" sz="2200" dirty="0" err="1">
                <a:latin typeface="Aharoni" pitchFamily="2" charset="-79"/>
                <a:cs typeface="Aharoni" pitchFamily="2" charset="-79"/>
              </a:rPr>
              <a:t>Good</a:t>
            </a:r>
            <a:r>
              <a:rPr lang="en-US" sz="2200" dirty="0">
                <a:latin typeface="Aharoni" pitchFamily="2" charset="-79"/>
                <a:cs typeface="Aharoni" pitchFamily="2" charset="-79"/>
              </a:rPr>
              <a:t> </a:t>
            </a:r>
            <a:r>
              <a:rPr lang="en-US" sz="2200" dirty="0" err="1">
                <a:latin typeface="Aharoni" pitchFamily="2" charset="-79"/>
                <a:cs typeface="Aharoni" pitchFamily="2" charset="-79"/>
              </a:rPr>
              <a:t>physique</a:t>
            </a:r>
            <a:r>
              <a:rPr lang="en-US" sz="2200" dirty="0">
                <a:latin typeface="Aharoni" pitchFamily="2" charset="-79"/>
                <a:cs typeface="Aharoni" pitchFamily="2" charset="-79"/>
              </a:rPr>
              <a:t> </a:t>
            </a:r>
            <a:r>
              <a:rPr lang="en-US" sz="2200" dirty="0" err="1">
                <a:latin typeface="Aharoni" pitchFamily="2" charset="-79"/>
                <a:cs typeface="Aharoni" pitchFamily="2" charset="-79"/>
              </a:rPr>
              <a:t>nor</a:t>
            </a:r>
            <a:r>
              <a:rPr lang="en-US" sz="2200" dirty="0">
                <a:latin typeface="Aharoni" pitchFamily="2" charset="-79"/>
                <a:cs typeface="Aharoni" pitchFamily="2" charset="-79"/>
              </a:rPr>
              <a:t>mentally,</a:t>
            </a:r>
            <a:endParaRPr lang="id-ID" sz="2200" dirty="0">
              <a:latin typeface="Aharoni" pitchFamily="2" charset="-79"/>
              <a:cs typeface="Aharoni" pitchFamily="2" charset="-79"/>
            </a:endParaRPr>
          </a:p>
          <a:p>
            <a:pPr marL="457200" lvl="0" indent="-457200" algn="l" rtl="0">
              <a:buAutoNum type="alphaLcParenR"/>
            </a:pPr>
            <a:r>
              <a:rPr lang="en-US" sz="2200" dirty="0" err="1">
                <a:latin typeface="Aharoni" pitchFamily="2" charset="-79"/>
                <a:cs typeface="Aharoni" pitchFamily="2" charset="-79"/>
              </a:rPr>
              <a:t>guard</a:t>
            </a:r>
            <a:r>
              <a:rPr lang="en-US" sz="2200" dirty="0">
                <a:latin typeface="Aharoni" pitchFamily="2" charset="-79"/>
                <a:cs typeface="Aharoni" pitchFamily="2" charset="-79"/>
              </a:rPr>
              <a:t> </a:t>
            </a:r>
            <a:r>
              <a:rPr lang="en-US" sz="2200" dirty="0" err="1">
                <a:latin typeface="Aharoni" pitchFamily="2" charset="-79"/>
                <a:cs typeface="Aharoni" pitchFamily="2" charset="-79"/>
              </a:rPr>
              <a:t>Name</a:t>
            </a:r>
            <a:r>
              <a:rPr lang="en-US" sz="2200" dirty="0">
                <a:latin typeface="Aharoni" pitchFamily="2" charset="-79"/>
                <a:cs typeface="Aharoni" pitchFamily="2" charset="-79"/>
              </a:rPr>
              <a:t> </a:t>
            </a:r>
            <a:r>
              <a:rPr lang="en-US" sz="2200" dirty="0" err="1">
                <a:latin typeface="Aharoni" pitchFamily="2" charset="-79"/>
                <a:cs typeface="Aharoni" pitchFamily="2" charset="-79"/>
              </a:rPr>
              <a:t>Good</a:t>
            </a:r>
            <a:r>
              <a:rPr lang="en-US" sz="2200" dirty="0">
                <a:latin typeface="Aharoni" pitchFamily="2" charset="-79"/>
                <a:cs typeface="Aharoni" pitchFamily="2" charset="-79"/>
              </a:rPr>
              <a:t> </a:t>
            </a:r>
            <a:r>
              <a:rPr lang="en-US" sz="2200" dirty="0" err="1">
                <a:latin typeface="Aharoni" pitchFamily="2" charset="-79"/>
                <a:cs typeface="Aharoni" pitchFamily="2" charset="-79"/>
              </a:rPr>
              <a:t>Alone</a:t>
            </a:r>
            <a:r>
              <a:rPr lang="en-US" sz="2200" dirty="0">
                <a:latin typeface="Aharoni" pitchFamily="2" charset="-79"/>
                <a:cs typeface="Aharoni" pitchFamily="2" charset="-79"/>
              </a:rPr>
              <a:t>,</a:t>
            </a:r>
            <a:endParaRPr lang="id-ID" sz="2200" dirty="0">
              <a:latin typeface="Aharoni" pitchFamily="2" charset="-79"/>
              <a:cs typeface="Aharoni" pitchFamily="2" charset="-79"/>
            </a:endParaRPr>
          </a:p>
          <a:p>
            <a:pPr marL="457200" lvl="0" indent="-457200" algn="l" rtl="0">
              <a:buAutoNum type="alphaLcParenR"/>
            </a:pPr>
            <a:r>
              <a:rPr lang="en-US" sz="2200" dirty="0">
                <a:latin typeface="Aharoni" pitchFamily="2" charset="-79"/>
                <a:cs typeface="Aharoni" pitchFamily="2" charset="-79"/>
              </a:rPr>
              <a:t>develop potency Which There is on self We Alone.</a:t>
            </a:r>
            <a:endParaRPr lang="id-ID" sz="2200" dirty="0">
              <a:latin typeface="Aharoni" pitchFamily="2" charset="-79"/>
              <a:cs typeface="Aharoni" pitchFamily="2" charset="-79"/>
            </a:endParaRPr>
          </a:p>
          <a:p>
            <a:pPr marL="457200" lvl="0" indent="-457200" algn="l" rtl="0"/>
            <a:endParaRPr lang="id-ID" sz="2200" dirty="0">
              <a:latin typeface="Aharoni" pitchFamily="2" charset="-79"/>
              <a:cs typeface="Aharoni" pitchFamily="2" charset="-79"/>
            </a:endParaRPr>
          </a:p>
          <a:p>
            <a:pPr lvl="0" algn="l" rtl="0">
              <a:buFont typeface="Wingdings" pitchFamily="2" charset="2"/>
              <a:buChar char="Ø"/>
            </a:pPr>
            <a:r>
              <a:rPr lang="en-US" sz="2200" dirty="0">
                <a:latin typeface="Aharoni" pitchFamily="2" charset="-79"/>
                <a:cs typeface="Aharoni" pitchFamily="2" charset="-79"/>
              </a:rPr>
              <a:t>obligation man to fellow creatures life that is: </a:t>
            </a:r>
          </a:p>
          <a:p>
            <a:pPr lvl="0" algn="l" rtl="0"/>
            <a:r>
              <a:rPr lang="en-US" sz="2200" dirty="0">
                <a:latin typeface="Aharoni" pitchFamily="2" charset="-79"/>
                <a:cs typeface="Aharoni" pitchFamily="2" charset="-79"/>
              </a:rPr>
              <a:t>a) each other help One The same other (</a:t>
            </a:r>
            <a:r>
              <a:rPr lang="en-US" sz="2200" dirty="0" err="1">
                <a:latin typeface="Aharoni" pitchFamily="2" charset="-79"/>
                <a:cs typeface="Aharoni" pitchFamily="2" charset="-79"/>
              </a:rPr>
              <a:t>siamotutiprateli</a:t>
            </a:r>
            <a:r>
              <a:rPr lang="en-US" sz="2200" dirty="0">
                <a:latin typeface="Aharoni" pitchFamily="2" charset="-79"/>
                <a:cs typeface="Aharoni" pitchFamily="2" charset="-79"/>
              </a:rPr>
              <a:t>),</a:t>
            </a:r>
            <a:endParaRPr lang="id-ID" sz="2200" dirty="0">
              <a:latin typeface="Aharoni" pitchFamily="2" charset="-79"/>
              <a:cs typeface="Aharoni" pitchFamily="2" charset="-79"/>
            </a:endParaRPr>
          </a:p>
          <a:p>
            <a:pPr lvl="0" algn="l" rtl="0"/>
            <a:r>
              <a:rPr lang="en-US" sz="2200" dirty="0">
                <a:latin typeface="Aharoni" pitchFamily="2" charset="-79"/>
                <a:cs typeface="Aharoni" pitchFamily="2" charset="-79"/>
              </a:rPr>
              <a:t>b) tolerance to </a:t>
            </a:r>
            <a:r>
              <a:rPr lang="en-US" sz="2200" dirty="0" err="1">
                <a:latin typeface="Aharoni" pitchFamily="2" charset="-79"/>
                <a:cs typeface="Aharoni" pitchFamily="2" charset="-79"/>
              </a:rPr>
              <a:t>personother</a:t>
            </a:r>
            <a:r>
              <a:rPr lang="en-US" sz="2200" dirty="0">
                <a:latin typeface="Aharoni" pitchFamily="2" charset="-79"/>
                <a:cs typeface="Aharoni" pitchFamily="2" charset="-79"/>
              </a:rPr>
              <a:t>,</a:t>
            </a:r>
            <a:endParaRPr lang="id-ID" sz="2200" dirty="0">
              <a:latin typeface="Aharoni" pitchFamily="2" charset="-79"/>
              <a:cs typeface="Aharoni" pitchFamily="2" charset="-79"/>
            </a:endParaRPr>
          </a:p>
          <a:p>
            <a:pPr lvl="0" algn="l" rtl="0"/>
            <a:r>
              <a:rPr lang="en-US" sz="2200" dirty="0">
                <a:latin typeface="Aharoni" pitchFamily="2" charset="-79"/>
                <a:cs typeface="Aharoni" pitchFamily="2" charset="-79"/>
              </a:rPr>
              <a:t>c) each other value One The </a:t>
            </a:r>
            <a:r>
              <a:rPr lang="en-US" sz="2200" dirty="0" err="1">
                <a:latin typeface="Aharoni" pitchFamily="2" charset="-79"/>
                <a:cs typeface="Aharoni" pitchFamily="2" charset="-79"/>
              </a:rPr>
              <a:t>sameother</a:t>
            </a:r>
            <a:r>
              <a:rPr lang="en-US" sz="2200" dirty="0">
                <a:latin typeface="Aharoni" pitchFamily="2" charset="-79"/>
                <a:cs typeface="Aharoni" pitchFamily="2" charset="-79"/>
              </a:rPr>
              <a:t>,</a:t>
            </a:r>
            <a:endParaRPr lang="id-ID" sz="2200" dirty="0">
              <a:latin typeface="Aharoni" pitchFamily="2" charset="-79"/>
              <a:cs typeface="Aharoni" pitchFamily="2" charset="-79"/>
            </a:endParaRPr>
          </a:p>
          <a:p>
            <a:pPr lvl="0" algn="l" rtl="0"/>
            <a:r>
              <a:rPr lang="en-US" sz="2200" dirty="0">
                <a:latin typeface="Aharoni" pitchFamily="2" charset="-79"/>
                <a:cs typeface="Aharoni" pitchFamily="2" charset="-79"/>
              </a:rPr>
              <a:t>d) the main thing is We all you</a:t>
            </a:r>
            <a:endParaRPr lang="id-ID" sz="2200" dirty="0">
              <a:latin typeface="Aharoni" pitchFamily="2" charset="-79"/>
              <a:cs typeface="Aharoni" pitchFamily="2" charset="-79"/>
            </a:endParaRPr>
          </a:p>
          <a:p>
            <a:pPr lvl="0" algn="l" rtl="0"/>
            <a:endParaRPr lang="id-ID" sz="2200" dirty="0">
              <a:latin typeface="Aharoni" pitchFamily="2" charset="-79"/>
              <a:cs typeface="Aharoni" pitchFamily="2" charset="-79"/>
            </a:endParaRPr>
          </a:p>
          <a:p>
            <a:pPr lvl="0" algn="l" rtl="0">
              <a:buFont typeface="Wingdings" pitchFamily="2" charset="2"/>
              <a:buChar char="Ø"/>
            </a:pPr>
            <a:r>
              <a:rPr lang="en-US" sz="2200" dirty="0" err="1">
                <a:latin typeface="Aharoni" pitchFamily="2" charset="-79"/>
                <a:cs typeface="Aharoni" pitchFamily="2" charset="-79"/>
              </a:rPr>
              <a:t>obligation</a:t>
            </a:r>
            <a:r>
              <a:rPr lang="en-US" sz="2200" dirty="0">
                <a:latin typeface="Aharoni" pitchFamily="2" charset="-79"/>
                <a:cs typeface="Aharoni" pitchFamily="2" charset="-79"/>
              </a:rPr>
              <a:t> </a:t>
            </a:r>
            <a:r>
              <a:rPr lang="en-US" sz="2200" dirty="0" err="1">
                <a:latin typeface="Aharoni" pitchFamily="2" charset="-79"/>
                <a:cs typeface="Aharoni" pitchFamily="2" charset="-79"/>
              </a:rPr>
              <a:t>man</a:t>
            </a:r>
            <a:r>
              <a:rPr lang="en-US" sz="2200" dirty="0">
                <a:latin typeface="Aharoni" pitchFamily="2" charset="-79"/>
                <a:cs typeface="Aharoni" pitchFamily="2" charset="-79"/>
              </a:rPr>
              <a:t> </a:t>
            </a:r>
            <a:r>
              <a:rPr lang="en-US" sz="2200" dirty="0" err="1">
                <a:latin typeface="Aharoni" pitchFamily="2" charset="-79"/>
                <a:cs typeface="Aharoni" pitchFamily="2" charset="-79"/>
              </a:rPr>
              <a:t>to</a:t>
            </a:r>
            <a:r>
              <a:rPr lang="en-US" sz="2200" dirty="0">
                <a:latin typeface="Aharoni" pitchFamily="2" charset="-79"/>
                <a:cs typeface="Aharoni" pitchFamily="2" charset="-79"/>
              </a:rPr>
              <a:t> </a:t>
            </a:r>
            <a:r>
              <a:rPr lang="en-US" sz="2200" dirty="0" err="1">
                <a:latin typeface="Aharoni" pitchFamily="2" charset="-79"/>
                <a:cs typeface="Aharoni" pitchFamily="2" charset="-79"/>
              </a:rPr>
              <a:t>country</a:t>
            </a:r>
            <a:r>
              <a:rPr lang="en-US" sz="2200" dirty="0">
                <a:latin typeface="Aharoni" pitchFamily="2" charset="-79"/>
                <a:cs typeface="Aharoni" pitchFamily="2" charset="-79"/>
              </a:rPr>
              <a:t> </a:t>
            </a:r>
            <a:r>
              <a:rPr lang="en-US" sz="2200" dirty="0" err="1">
                <a:latin typeface="Aharoni" pitchFamily="2" charset="-79"/>
                <a:cs typeface="Aharoni" pitchFamily="2" charset="-79"/>
              </a:rPr>
              <a:t>And</a:t>
            </a:r>
            <a:r>
              <a:rPr lang="en-US" sz="2200" dirty="0">
                <a:latin typeface="Aharoni" pitchFamily="2" charset="-79"/>
                <a:cs typeface="Aharoni" pitchFamily="2" charset="-79"/>
              </a:rPr>
              <a:t> </a:t>
            </a:r>
            <a:r>
              <a:rPr lang="en-US" sz="2200" dirty="0" err="1">
                <a:latin typeface="Aharoni" pitchFamily="2" charset="-79"/>
                <a:cs typeface="Aharoni" pitchFamily="2" charset="-79"/>
              </a:rPr>
              <a:t>nation</a:t>
            </a:r>
            <a:r>
              <a:rPr lang="en-US" sz="2200" dirty="0">
                <a:latin typeface="Aharoni" pitchFamily="2" charset="-79"/>
                <a:cs typeface="Aharoni" pitchFamily="2" charset="-79"/>
              </a:rPr>
              <a:t> </a:t>
            </a:r>
            <a:r>
              <a:rPr lang="en-US" sz="2200" dirty="0" err="1">
                <a:latin typeface="Aharoni" pitchFamily="2" charset="-79"/>
                <a:cs typeface="Aharoni" pitchFamily="2" charset="-79"/>
              </a:rPr>
              <a:t>that is</a:t>
            </a:r>
            <a:r>
              <a:rPr lang="en-US" sz="2200" dirty="0">
                <a:latin typeface="Aharoni" pitchFamily="2" charset="-79"/>
                <a:cs typeface="Aharoni" pitchFamily="2" charset="-79"/>
              </a:rPr>
              <a:t>:</a:t>
            </a:r>
            <a:endParaRPr lang="id-ID" sz="2200" dirty="0">
              <a:latin typeface="Aharoni" pitchFamily="2" charset="-79"/>
              <a:cs typeface="Aharoni" pitchFamily="2" charset="-79"/>
            </a:endParaRPr>
          </a:p>
          <a:p>
            <a:pPr marL="457200" lvl="0" indent="-457200" algn="l" rtl="0">
              <a:buAutoNum type="alphaLcParenR"/>
            </a:pPr>
            <a:r>
              <a:rPr lang="en-US" sz="2200" dirty="0" err="1">
                <a:latin typeface="Aharoni" pitchFamily="2" charset="-79"/>
                <a:cs typeface="Aharoni" pitchFamily="2" charset="-79"/>
              </a:rPr>
              <a:t>form</a:t>
            </a:r>
            <a:r>
              <a:rPr lang="en-US" sz="2200" dirty="0">
                <a:latin typeface="Aharoni" pitchFamily="2" charset="-79"/>
                <a:cs typeface="Aharoni" pitchFamily="2" charset="-79"/>
              </a:rPr>
              <a:t> </a:t>
            </a:r>
            <a:r>
              <a:rPr lang="en-US" sz="2200" dirty="0" err="1">
                <a:latin typeface="Aharoni" pitchFamily="2" charset="-79"/>
                <a:cs typeface="Aharoni" pitchFamily="2" charset="-79"/>
              </a:rPr>
              <a:t>character</a:t>
            </a:r>
            <a:r>
              <a:rPr lang="en-US" sz="2200" dirty="0">
                <a:latin typeface="Aharoni" pitchFamily="2" charset="-79"/>
                <a:cs typeface="Aharoni" pitchFamily="2" charset="-79"/>
              </a:rPr>
              <a:t> </a:t>
            </a:r>
            <a:r>
              <a:rPr lang="en-US" sz="2200" dirty="0" err="1">
                <a:latin typeface="Aharoni" pitchFamily="2" charset="-79"/>
                <a:cs typeface="Aharoni" pitchFamily="2" charset="-79"/>
              </a:rPr>
              <a:t>or</a:t>
            </a:r>
            <a:r>
              <a:rPr lang="en-US" sz="2200" dirty="0">
                <a:latin typeface="Aharoni" pitchFamily="2" charset="-79"/>
                <a:cs typeface="Aharoni" pitchFamily="2" charset="-79"/>
              </a:rPr>
              <a:t> </a:t>
            </a:r>
            <a:r>
              <a:rPr lang="en-US" sz="2200" dirty="0" err="1">
                <a:latin typeface="Aharoni" pitchFamily="2" charset="-79"/>
                <a:cs typeface="Aharoni" pitchFamily="2" charset="-79"/>
              </a:rPr>
              <a:t>self</a:t>
            </a:r>
            <a:r>
              <a:rPr lang="en-US" sz="2200" dirty="0">
                <a:latin typeface="Aharoni" pitchFamily="2" charset="-79"/>
                <a:cs typeface="Aharoni" pitchFamily="2" charset="-79"/>
              </a:rPr>
              <a:t> </a:t>
            </a:r>
            <a:r>
              <a:rPr lang="en-US" sz="2200" dirty="0" err="1">
                <a:latin typeface="Aharoni" pitchFamily="2" charset="-79"/>
                <a:cs typeface="Aharoni" pitchFamily="2" charset="-79"/>
              </a:rPr>
              <a:t>individual</a:t>
            </a:r>
            <a:r>
              <a:rPr lang="en-US" sz="2200" dirty="0">
                <a:latin typeface="Aharoni" pitchFamily="2" charset="-79"/>
                <a:cs typeface="Aharoni" pitchFamily="2" charset="-79"/>
              </a:rPr>
              <a:t> </a:t>
            </a:r>
            <a:r>
              <a:rPr lang="en-US" sz="2200" dirty="0" err="1">
                <a:latin typeface="Aharoni" pitchFamily="2" charset="-79"/>
                <a:cs typeface="Aharoni" pitchFamily="2" charset="-79"/>
              </a:rPr>
              <a:t>based on</a:t>
            </a:r>
            <a:r>
              <a:rPr lang="en-US" sz="2200" dirty="0">
                <a:latin typeface="Aharoni" pitchFamily="2" charset="-79"/>
                <a:cs typeface="Aharoni" pitchFamily="2" charset="-79"/>
              </a:rPr>
              <a:t> </a:t>
            </a:r>
            <a:r>
              <a:rPr lang="en-US" sz="2200" dirty="0" err="1">
                <a:latin typeface="Aharoni" pitchFamily="2" charset="-79"/>
                <a:cs typeface="Aharoni" pitchFamily="2" charset="-79"/>
              </a:rPr>
              <a:t>pancasila</a:t>
            </a:r>
            <a:r>
              <a:rPr lang="en-US" sz="2200" dirty="0">
                <a:latin typeface="Aharoni" pitchFamily="2" charset="-79"/>
                <a:cs typeface="Aharoni" pitchFamily="2" charset="-79"/>
              </a:rPr>
              <a:t>,</a:t>
            </a:r>
            <a:endParaRPr lang="id-ID" sz="2200" dirty="0">
              <a:latin typeface="Aharoni" pitchFamily="2" charset="-79"/>
              <a:cs typeface="Aharoni" pitchFamily="2" charset="-79"/>
            </a:endParaRPr>
          </a:p>
          <a:p>
            <a:pPr marL="457200" lvl="0" indent="-457200" algn="l" rtl="0">
              <a:buAutoNum type="alphaLcParenR"/>
            </a:pPr>
            <a:r>
              <a:rPr lang="en-US" sz="2200" dirty="0" err="1">
                <a:latin typeface="Aharoni" pitchFamily="2" charset="-79"/>
                <a:cs typeface="Aharoni" pitchFamily="2" charset="-79"/>
              </a:rPr>
              <a:t>awareness</a:t>
            </a:r>
            <a:r>
              <a:rPr lang="en-US" sz="2200" dirty="0">
                <a:latin typeface="Aharoni" pitchFamily="2" charset="-79"/>
                <a:cs typeface="Aharoni" pitchFamily="2" charset="-79"/>
              </a:rPr>
              <a:t> </a:t>
            </a:r>
            <a:r>
              <a:rPr lang="en-US" sz="2200" dirty="0" err="1">
                <a:latin typeface="Aharoni" pitchFamily="2" charset="-79"/>
                <a:cs typeface="Aharoni" pitchFamily="2" charset="-79"/>
              </a:rPr>
              <a:t>self</a:t>
            </a:r>
            <a:r>
              <a:rPr lang="en-US" sz="2200" dirty="0">
                <a:latin typeface="Aharoni" pitchFamily="2" charset="-79"/>
                <a:cs typeface="Aharoni" pitchFamily="2" charset="-79"/>
              </a:rPr>
              <a:t> </a:t>
            </a:r>
            <a:r>
              <a:rPr lang="en-US" sz="2200" dirty="0" err="1">
                <a:latin typeface="Aharoni" pitchFamily="2" charset="-79"/>
                <a:cs typeface="Aharoni" pitchFamily="2" charset="-79"/>
              </a:rPr>
              <a:t>must</a:t>
            </a:r>
            <a:r>
              <a:rPr lang="en-US" sz="2200" dirty="0">
                <a:latin typeface="Aharoni" pitchFamily="2" charset="-79"/>
                <a:cs typeface="Aharoni" pitchFamily="2" charset="-79"/>
              </a:rPr>
              <a:t> </a:t>
            </a:r>
            <a:r>
              <a:rPr lang="en-US" sz="2200" dirty="0" err="1">
                <a:latin typeface="Aharoni" pitchFamily="2" charset="-79"/>
                <a:cs typeface="Aharoni" pitchFamily="2" charset="-79"/>
              </a:rPr>
              <a:t>defend</a:t>
            </a:r>
            <a:r>
              <a:rPr lang="en-US" sz="2200" dirty="0">
                <a:latin typeface="Aharoni" pitchFamily="2" charset="-79"/>
                <a:cs typeface="Aharoni" pitchFamily="2" charset="-79"/>
              </a:rPr>
              <a:t> </a:t>
            </a:r>
            <a:r>
              <a:rPr lang="en-US" sz="2200" dirty="0" err="1">
                <a:latin typeface="Aharoni" pitchFamily="2" charset="-79"/>
                <a:cs typeface="Aharoni" pitchFamily="2" charset="-79"/>
              </a:rPr>
              <a:t>country</a:t>
            </a:r>
            <a:r>
              <a:rPr lang="en-US" sz="2200" dirty="0">
                <a:latin typeface="Aharoni" pitchFamily="2" charset="-79"/>
                <a:cs typeface="Aharoni" pitchFamily="2" charset="-79"/>
              </a:rPr>
              <a:t> </a:t>
            </a:r>
            <a:r>
              <a:rPr lang="en-US" sz="2200" dirty="0" err="1">
                <a:latin typeface="Aharoni" pitchFamily="2" charset="-79"/>
                <a:cs typeface="Aharoni" pitchFamily="2" charset="-79"/>
              </a:rPr>
              <a:t>or</a:t>
            </a:r>
            <a:r>
              <a:rPr lang="en-US" sz="2200" dirty="0">
                <a:latin typeface="Aharoni" pitchFamily="2" charset="-79"/>
                <a:cs typeface="Aharoni" pitchFamily="2" charset="-79"/>
              </a:rPr>
              <a:t> </a:t>
            </a:r>
            <a:r>
              <a:rPr lang="en-US" sz="2200" dirty="0" err="1">
                <a:latin typeface="Aharoni" pitchFamily="2" charset="-79"/>
                <a:cs typeface="Aharoni" pitchFamily="2" charset="-79"/>
              </a:rPr>
              <a:t>nation</a:t>
            </a:r>
            <a:r>
              <a:rPr lang="en-US" sz="2200" dirty="0">
                <a:latin typeface="Aharoni" pitchFamily="2" charset="-79"/>
                <a:cs typeface="Aharoni" pitchFamily="2" charset="-79"/>
              </a:rPr>
              <a:t>,</a:t>
            </a:r>
            <a:endParaRPr lang="id-ID" sz="2200" dirty="0">
              <a:latin typeface="Aharoni" pitchFamily="2" charset="-79"/>
              <a:cs typeface="Aharoni" pitchFamily="2" charset="-79"/>
            </a:endParaRPr>
          </a:p>
          <a:p>
            <a:pPr marL="457200" lvl="0" indent="-457200" algn="l" rtl="0">
              <a:buAutoNum type="alphaLcParenR"/>
            </a:pPr>
            <a:r>
              <a:rPr lang="en-US" sz="2200" dirty="0">
                <a:latin typeface="Aharoni" pitchFamily="2" charset="-79"/>
                <a:cs typeface="Aharoni" pitchFamily="2" charset="-79"/>
              </a:rPr>
              <a:t>subserve to man in accordance profession, </a:t>
            </a:r>
          </a:p>
          <a:p>
            <a:pPr marL="457200" lvl="0" indent="-457200" algn="l" rtl="0">
              <a:buAutoNum type="alphaLcParenR"/>
            </a:pPr>
            <a:r>
              <a:rPr lang="en-US" sz="2200" dirty="0">
                <a:latin typeface="Aharoni" pitchFamily="2" charset="-79"/>
                <a:cs typeface="Aharoni" pitchFamily="2" charset="-79"/>
              </a:rPr>
              <a:t>follow education citizenship.</a:t>
            </a:r>
            <a:endParaRPr lang="id-ID" sz="2200" dirty="0">
              <a:latin typeface="Aharoni" pitchFamily="2" charset="-79"/>
              <a:cs typeface="Aharoni" pitchFamily="2" charset="-79"/>
            </a:endParaRPr>
          </a:p>
          <a:p>
            <a:pPr algn="ctr" rtl="0"/>
            <a:endParaRPr lang="id-ID" sz="2200" dirty="0">
              <a:latin typeface="Aharoni" pitchFamily="2" charset="-79"/>
              <a:cs typeface="Aharoni" pitchFamily="2" charset="-79"/>
            </a:endParaRPr>
          </a:p>
        </p:txBody>
      </p:sp>
    </p:spTree>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rot="21244429">
            <a:off x="149603" y="1835827"/>
            <a:ext cx="5384165" cy="4915638"/>
          </a:xfrm>
        </p:spPr>
        <p:txBody>
          <a:bodyPr>
            <a:normAutofit fontScale="90000"/>
          </a:bodyPr>
          <a:lstStyle/>
          <a:p>
            <a:pPr marL="457200" indent="-457200" algn="l" rtl="0"/>
            <a:r>
              <a:rPr lang="id-ID" dirty="0">
                <a:latin typeface="Aharoni" pitchFamily="2" charset="-79"/>
                <a:cs typeface="Aharoni" pitchFamily="2" charset="-79"/>
              </a:rPr>
              <a:t> </a:t>
            </a:r>
            <a:r>
              <a:rPr lang="en-US" sz="2400" dirty="0" err="1">
                <a:latin typeface="Aharoni" pitchFamily="2" charset="-79"/>
                <a:cs typeface="Aharoni" pitchFamily="2" charset="-79"/>
              </a:rPr>
              <a:t>Character</a:t>
            </a:r>
            <a:r>
              <a:rPr lang="en-US" sz="2400" dirty="0">
                <a:latin typeface="Aharoni" pitchFamily="2" charset="-79"/>
                <a:cs typeface="Aharoni" pitchFamily="2" charset="-79"/>
              </a:rPr>
              <a:t> </a:t>
            </a:r>
            <a:r>
              <a:rPr lang="en-US" sz="2400" dirty="0" err="1">
                <a:latin typeface="Aharoni" pitchFamily="2" charset="-79"/>
                <a:cs typeface="Aharoni" pitchFamily="2" charset="-79"/>
              </a:rPr>
              <a:t>or</a:t>
            </a:r>
            <a:r>
              <a:rPr lang="en-US" sz="2400" dirty="0">
                <a:latin typeface="Aharoni" pitchFamily="2" charset="-79"/>
                <a:cs typeface="Aharoni" pitchFamily="2" charset="-79"/>
              </a:rPr>
              <a:t> </a:t>
            </a:r>
            <a:r>
              <a:rPr lang="en-US" sz="2400" dirty="0" err="1">
                <a:latin typeface="Aharoni" pitchFamily="2" charset="-79"/>
                <a:cs typeface="Aharoni" pitchFamily="2" charset="-79"/>
              </a:rPr>
              <a:t>character</a:t>
            </a:r>
            <a:r>
              <a:rPr lang="en-US" sz="2400" dirty="0">
                <a:latin typeface="Aharoni" pitchFamily="2" charset="-79"/>
                <a:cs typeface="Aharoni" pitchFamily="2" charset="-79"/>
              </a:rPr>
              <a:t> </a:t>
            </a:r>
            <a:r>
              <a:rPr lang="en-US" sz="2400" dirty="0" err="1">
                <a:latin typeface="Aharoni" pitchFamily="2" charset="-79"/>
                <a:cs typeface="Aharoni" pitchFamily="2" charset="-79"/>
              </a:rPr>
              <a:t>is</a:t>
            </a:r>
            <a:r>
              <a:rPr lang="en-US" sz="2400" dirty="0">
                <a:latin typeface="Aharoni" pitchFamily="2" charset="-79"/>
                <a:cs typeface="Aharoni" pitchFamily="2" charset="-79"/>
              </a:rPr>
              <a:t> </a:t>
            </a:r>
            <a:r>
              <a:rPr lang="en-US" sz="2400" dirty="0" err="1">
                <a:latin typeface="Aharoni" pitchFamily="2" charset="-79"/>
                <a:cs typeface="Aharoni" pitchFamily="2" charset="-79"/>
              </a:rPr>
              <a:t>characteristic</a:t>
            </a:r>
            <a:r>
              <a:rPr lang="en-US" sz="2400" dirty="0">
                <a:latin typeface="Aharoni" pitchFamily="2" charset="-79"/>
                <a:cs typeface="Aharoni" pitchFamily="2" charset="-79"/>
              </a:rPr>
              <a:t> </a:t>
            </a:r>
            <a:r>
              <a:rPr lang="en-US" sz="2400" dirty="0" err="1">
                <a:latin typeface="Aharoni" pitchFamily="2" charset="-79"/>
                <a:cs typeface="Aharoni" pitchFamily="2" charset="-79"/>
              </a:rPr>
              <a:t>inner</a:t>
            </a:r>
            <a:r>
              <a:rPr lang="id-ID" sz="2400" dirty="0">
                <a:latin typeface="Aharoni" pitchFamily="2" charset="-79"/>
                <a:cs typeface="Aharoni" pitchFamily="2" charset="-79"/>
              </a:rPr>
              <a:t> </a:t>
            </a:r>
            <a:r>
              <a:rPr lang="en-US" sz="2400" dirty="0" err="1">
                <a:latin typeface="Aharoni" pitchFamily="2" charset="-79"/>
                <a:cs typeface="Aharoni" pitchFamily="2" charset="-79"/>
              </a:rPr>
              <a:t>Whichaffect</a:t>
            </a:r>
            <a:r>
              <a:rPr lang="en-US" sz="2400" dirty="0">
                <a:latin typeface="Aharoni" pitchFamily="2" charset="-79"/>
                <a:cs typeface="Aharoni" pitchFamily="2" charset="-79"/>
              </a:rPr>
              <a:t> all thought, behavior, favor character, And character Which owned man or creature life other. Character or character is characteristic inner Which affect all thought, behavior, favor character, And character Which owned man or creature life other.</a:t>
            </a:r>
            <a:r>
              <a:rPr lang="id-ID" sz="2400" dirty="0"/>
              <a:t/>
            </a:r>
            <a:br>
              <a:rPr lang="id-ID" sz="2400" dirty="0"/>
            </a:br>
            <a:r>
              <a:rPr lang="id-ID" sz="2400" dirty="0"/>
              <a:t/>
            </a:r>
            <a:br>
              <a:rPr lang="id-ID" sz="2400" dirty="0"/>
            </a:br>
            <a:r>
              <a:rPr lang="id-ID" sz="2400" dirty="0">
                <a:latin typeface="Aharoni" pitchFamily="2" charset="-79"/>
                <a:cs typeface="Aharoni" pitchFamily="2" charset="-79"/>
              </a:rPr>
              <a:t/>
            </a:r>
            <a:br>
              <a:rPr lang="id-ID" sz="2400" dirty="0">
                <a:latin typeface="Aharoni" pitchFamily="2" charset="-79"/>
                <a:cs typeface="Aharoni" pitchFamily="2" charset="-79"/>
              </a:rPr>
            </a:br>
            <a:endParaRPr lang="id-ID" sz="2400" dirty="0"/>
          </a:p>
        </p:txBody>
      </p:sp>
      <p:sp>
        <p:nvSpPr>
          <p:cNvPr id="4" name="Text Placeholder 3"/>
          <p:cNvSpPr>
            <a:spLocks noGrp="1"/>
          </p:cNvSpPr>
          <p:nvPr>
            <p:ph type="body" sz="half" idx="2"/>
          </p:nvPr>
        </p:nvSpPr>
        <p:spPr>
          <a:xfrm rot="21228922">
            <a:off x="971600" y="692696"/>
            <a:ext cx="4137034" cy="804862"/>
          </a:xfrm>
        </p:spPr>
        <p:txBody>
          <a:bodyPr>
            <a:noAutofit/>
          </a:bodyPr>
          <a:lstStyle/>
          <a:p>
            <a:pPr lvl="0" algn="ctr" rtl="0"/>
            <a:r>
              <a:rPr lang="en-US" sz="2800" b="1" dirty="0" err="1">
                <a:latin typeface="Aharoni" pitchFamily="2" charset="-79"/>
                <a:cs typeface="Aharoni" pitchFamily="2" charset="-79"/>
              </a:rPr>
              <a:t>Definition</a:t>
            </a:r>
            <a:r>
              <a:rPr lang="en-US" sz="2800" b="1" dirty="0">
                <a:latin typeface="Aharoni" pitchFamily="2" charset="-79"/>
                <a:cs typeface="Aharoni" pitchFamily="2" charset="-79"/>
              </a:rPr>
              <a:t> </a:t>
            </a:r>
            <a:r>
              <a:rPr lang="en-US" sz="2800" b="1" dirty="0" err="1">
                <a:latin typeface="Aharoni" pitchFamily="2" charset="-79"/>
                <a:cs typeface="Aharoni" pitchFamily="2" charset="-79"/>
              </a:rPr>
              <a:t>Characteristics</a:t>
            </a:r>
            <a:r>
              <a:rPr lang="en-US" sz="2800" b="1" dirty="0">
                <a:latin typeface="Aharoni" pitchFamily="2" charset="-79"/>
                <a:cs typeface="Aharoni" pitchFamily="2" charset="-79"/>
              </a:rPr>
              <a:t> </a:t>
            </a:r>
            <a:r>
              <a:rPr lang="en-US" sz="2800" b="1" dirty="0" err="1">
                <a:latin typeface="Aharoni" pitchFamily="2" charset="-79"/>
                <a:cs typeface="Aharoni" pitchFamily="2" charset="-79"/>
              </a:rPr>
              <a:t>Man</a:t>
            </a:r>
            <a:endParaRPr lang="id-ID" sz="2800" dirty="0">
              <a:latin typeface="Aharoni" pitchFamily="2" charset="-79"/>
              <a:cs typeface="Aharoni" pitchFamily="2" charset="-79"/>
            </a:endParaRPr>
          </a:p>
          <a:p>
            <a:pPr algn="ctr" rtl="0"/>
            <a:endParaRPr lang="id-ID" sz="2800" dirty="0">
              <a:latin typeface="Aharoni" pitchFamily="2" charset="-79"/>
              <a:cs typeface="Aharoni" pitchFamily="2" charset="-79"/>
            </a:endParaRPr>
          </a:p>
        </p:txBody>
      </p:sp>
    </p:spTree>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3" name="Cloud Callout 32"/>
          <p:cNvSpPr/>
          <p:nvPr/>
        </p:nvSpPr>
        <p:spPr>
          <a:xfrm>
            <a:off x="2987824" y="-142900"/>
            <a:ext cx="6156176" cy="1771700"/>
          </a:xfrm>
          <a:prstGeom prst="cloudCallout">
            <a:avLst/>
          </a:prstGeo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rtl="0"/>
            <a:r>
              <a:rPr lang="id-ID" sz="2800" b="1" dirty="0">
                <a:solidFill>
                  <a:schemeClr val="tx1"/>
                </a:solidFill>
                <a:latin typeface="Segoe Script" pitchFamily="34" charset="0"/>
                <a:cs typeface="Aharoni" pitchFamily="2" charset="-79"/>
              </a:rPr>
              <a:t>Characteristics of Human Nature</a:t>
            </a:r>
          </a:p>
        </p:txBody>
      </p:sp>
      <p:sp>
        <p:nvSpPr>
          <p:cNvPr id="49" name="Snip Single Corner Rectangle 48"/>
          <p:cNvSpPr/>
          <p:nvPr/>
        </p:nvSpPr>
        <p:spPr>
          <a:xfrm>
            <a:off x="0" y="1844824"/>
            <a:ext cx="9144000" cy="5013176"/>
          </a:xfrm>
          <a:prstGeom prst="snip1Rect">
            <a:avLst/>
          </a:prstGeom>
          <a:solidFill>
            <a:srgbClr val="92D050"/>
          </a:solidFill>
        </p:spPr>
        <p:style>
          <a:lnRef idx="2">
            <a:schemeClr val="accent3"/>
          </a:lnRef>
          <a:fillRef idx="1">
            <a:schemeClr val="lt1"/>
          </a:fillRef>
          <a:effectRef idx="0">
            <a:schemeClr val="accent3"/>
          </a:effectRef>
          <a:fontRef idx="minor">
            <a:schemeClr val="dk1"/>
          </a:fontRef>
        </p:style>
        <p:txBody>
          <a:bodyPr rtlCol="0" anchor="ctr"/>
          <a:lstStyle/>
          <a:p>
            <a:pPr marL="342900" lvl="0" indent="-342900" algn="l" rtl="0">
              <a:buFont typeface="Arial" pitchFamily="34" charset="0"/>
              <a:buChar char="•"/>
            </a:pPr>
            <a:r>
              <a:rPr lang="en-US" sz="3200" dirty="0">
                <a:latin typeface="Times New Roman" pitchFamily="18" charset="0"/>
                <a:cs typeface="Times New Roman" pitchFamily="18" charset="0"/>
              </a:rPr>
              <a:t>Melancholy (Perfect)</a:t>
            </a:r>
            <a:endParaRPr lang="id-ID" sz="3200" dirty="0">
              <a:latin typeface="Times New Roman" pitchFamily="18" charset="0"/>
              <a:cs typeface="Times New Roman" pitchFamily="18" charset="0"/>
            </a:endParaRPr>
          </a:p>
          <a:p>
            <a:pPr algn="l" rtl="0"/>
            <a:r>
              <a:rPr lang="en-US" sz="3200" dirty="0">
                <a:latin typeface="Times New Roman" pitchFamily="18" charset="0"/>
                <a:cs typeface="Times New Roman" pitchFamily="18" charset="0"/>
              </a:rPr>
              <a:t> Melancholy generally closed, if There is problem usually saved Alone, even if shared, sure shared with </a:t>
            </a:r>
            <a:r>
              <a:rPr lang="en-US" sz="3200" dirty="0" err="1">
                <a:latin typeface="Times New Roman" pitchFamily="18" charset="0"/>
                <a:cs typeface="Times New Roman" pitchFamily="18" charset="0"/>
              </a:rPr>
              <a:t>personthe</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mosthe</a:t>
            </a:r>
            <a:r>
              <a:rPr lang="en-US" sz="3200" dirty="0">
                <a:latin typeface="Times New Roman" pitchFamily="18" charset="0"/>
                <a:cs typeface="Times New Roman" pitchFamily="18" charset="0"/>
              </a:rPr>
              <a:t> trusted like family or Friend. They Also sometimes Like belittle self they Alone, whereas What </a:t>
            </a:r>
            <a:r>
              <a:rPr lang="en-US" sz="3200" dirty="0" err="1">
                <a:latin typeface="Times New Roman" pitchFamily="18" charset="0"/>
                <a:cs typeface="Times New Roman" pitchFamily="18" charset="0"/>
              </a:rPr>
              <a:t>Whichhe</a:t>
            </a:r>
            <a:r>
              <a:rPr lang="en-US" sz="3200" dirty="0">
                <a:latin typeface="Times New Roman" pitchFamily="18" charset="0"/>
                <a:cs typeface="Times New Roman" pitchFamily="18" charset="0"/>
              </a:rPr>
              <a:t> did Possible more Good with person other.</a:t>
            </a:r>
            <a:endParaRPr lang="id-ID" sz="3200" dirty="0">
              <a:latin typeface="Times New Roman" pitchFamily="18" charset="0"/>
              <a:cs typeface="Times New Roman" pitchFamily="18" charset="0"/>
            </a:endParaRPr>
          </a:p>
          <a:p>
            <a:pPr algn="l" rtl="0"/>
            <a:r>
              <a:rPr lang="id-ID" dirty="0"/>
              <a:t> </a:t>
            </a:r>
          </a:p>
          <a:p>
            <a:pPr algn="ctr" rtl="0"/>
            <a:endParaRPr lang="id-ID" dirty="0">
              <a:solidFill>
                <a:schemeClr val="tx1"/>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9000" r="-9000"/>
          </a:stretch>
        </a:blipFill>
        <a:effectLst/>
      </p:bgPr>
    </p:bg>
    <p:spTree>
      <p:nvGrpSpPr>
        <p:cNvPr id="1" name=""/>
        <p:cNvGrpSpPr/>
        <p:nvPr/>
      </p:nvGrpSpPr>
      <p:grpSpPr>
        <a:xfrm>
          <a:off x="0" y="0"/>
          <a:ext cx="0" cy="0"/>
          <a:chOff x="0" y="0"/>
          <a:chExt cx="0" cy="0"/>
        </a:xfrm>
      </p:grpSpPr>
      <p:sp>
        <p:nvSpPr>
          <p:cNvPr id="33" name="Cloud Callout 32"/>
          <p:cNvSpPr/>
          <p:nvPr/>
        </p:nvSpPr>
        <p:spPr>
          <a:xfrm>
            <a:off x="1214414" y="0"/>
            <a:ext cx="6715140" cy="1643074"/>
          </a:xfrm>
          <a:prstGeom prst="cloudCallout">
            <a:avLst/>
          </a:prstGeo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rtl="0"/>
            <a:r>
              <a:rPr lang="id-ID" sz="2800" b="1" dirty="0">
                <a:solidFill>
                  <a:schemeClr val="tx1"/>
                </a:solidFill>
                <a:latin typeface="Segoe Script" pitchFamily="34" charset="0"/>
                <a:cs typeface="Aharoni" pitchFamily="2" charset="-79"/>
              </a:rPr>
              <a:t>Characteristics of Human Nature</a:t>
            </a:r>
          </a:p>
        </p:txBody>
      </p:sp>
      <p:sp>
        <p:nvSpPr>
          <p:cNvPr id="49" name="Snip Single Corner Rectangle 48"/>
          <p:cNvSpPr/>
          <p:nvPr/>
        </p:nvSpPr>
        <p:spPr>
          <a:xfrm>
            <a:off x="0" y="1800200"/>
            <a:ext cx="9144000" cy="5085184"/>
          </a:xfrm>
          <a:prstGeom prst="snip1Rect">
            <a:avLst/>
          </a:prstGeom>
          <a:solidFill>
            <a:srgbClr val="92D050"/>
          </a:solidFill>
        </p:spPr>
        <p:style>
          <a:lnRef idx="2">
            <a:schemeClr val="accent3"/>
          </a:lnRef>
          <a:fillRef idx="1">
            <a:schemeClr val="lt1"/>
          </a:fillRef>
          <a:effectRef idx="0">
            <a:schemeClr val="accent3"/>
          </a:effectRef>
          <a:fontRef idx="minor">
            <a:schemeClr val="dk1"/>
          </a:fontRef>
        </p:style>
        <p:txBody>
          <a:bodyPr rtlCol="0" anchor="ctr"/>
          <a:lstStyle/>
          <a:p>
            <a:pPr marL="514350" lvl="0" indent="-514350" algn="l" rtl="0">
              <a:buFont typeface="Arial" pitchFamily="34" charset="0"/>
              <a:buChar char="•"/>
            </a:pPr>
            <a:endParaRPr lang="id-ID" sz="3200" dirty="0">
              <a:latin typeface="Times New Roman" pitchFamily="18" charset="0"/>
              <a:cs typeface="Times New Roman" pitchFamily="18" charset="0"/>
            </a:endParaRPr>
          </a:p>
          <a:p>
            <a:pPr marL="514350" lvl="0" indent="-514350" algn="l" rtl="0">
              <a:buFont typeface="Arial" pitchFamily="34" charset="0"/>
              <a:buChar char="•"/>
            </a:pPr>
            <a:r>
              <a:rPr lang="en-US" sz="3200" dirty="0" err="1">
                <a:latin typeface="Times New Roman" pitchFamily="18" charset="0"/>
                <a:cs typeface="Times New Roman" pitchFamily="18" charset="0"/>
              </a:rPr>
              <a:t>Phlegmatic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Lover</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peace</a:t>
            </a:r>
            <a:r>
              <a:rPr lang="en-US" sz="3200" dirty="0">
                <a:latin typeface="Times New Roman" pitchFamily="18" charset="0"/>
                <a:cs typeface="Times New Roman" pitchFamily="18" charset="0"/>
              </a:rPr>
              <a:t>)</a:t>
            </a:r>
            <a:endParaRPr lang="id-ID" sz="3200" dirty="0">
              <a:latin typeface="Times New Roman" pitchFamily="18" charset="0"/>
              <a:cs typeface="Times New Roman" pitchFamily="18" charset="0"/>
            </a:endParaRPr>
          </a:p>
          <a:p>
            <a:pPr algn="l" rtl="0"/>
            <a:r>
              <a:rPr lang="en-US" sz="3200" dirty="0">
                <a:latin typeface="Times New Roman" pitchFamily="18" charset="0"/>
                <a:cs typeface="Times New Roman" pitchFamily="18" charset="0"/>
              </a:rPr>
              <a:t> people phlegmatic generally avoid conflict And neutral, for they Peace That number1. They Also Good heart, personal calm low heart And Also patient, seen calm. If in </a:t>
            </a:r>
            <a:r>
              <a:rPr lang="en-US" sz="3200" dirty="0" err="1">
                <a:latin typeface="Times New Roman" pitchFamily="18" charset="0"/>
                <a:cs typeface="Times New Roman" pitchFamily="18" charset="0"/>
              </a:rPr>
              <a:t>si</a:t>
            </a:r>
            <a:r>
              <a:rPr lang="en-US" sz="3200" dirty="0">
                <a:latin typeface="Times New Roman" pitchFamily="18" charset="0"/>
                <a:cs typeface="Times New Roman" pitchFamily="18" charset="0"/>
              </a:rPr>
              <a:t> melancholy tend choose Alone, phlegmatic they type listener, So if for example There is person Which speak You notice a Friend absorbed listen he is phlegmatic.</a:t>
            </a:r>
            <a:endParaRPr lang="id-ID" sz="3200" dirty="0">
              <a:latin typeface="Times New Roman" pitchFamily="18" charset="0"/>
              <a:cs typeface="Times New Roman" pitchFamily="18" charset="0"/>
            </a:endParaRPr>
          </a:p>
          <a:p>
            <a:pPr algn="l" rtl="0"/>
            <a:r>
              <a:rPr lang="id-ID" sz="2800" dirty="0">
                <a:latin typeface="Aharoni" pitchFamily="2" charset="-79"/>
                <a:cs typeface="Aharoni" pitchFamily="2" charset="-79"/>
              </a:rPr>
              <a:t> </a:t>
            </a:r>
          </a:p>
          <a:p>
            <a:pPr algn="l" rtl="0"/>
            <a:endParaRPr lang="id-ID" dirty="0"/>
          </a:p>
          <a:p>
            <a:pPr algn="ctr" rtl="0"/>
            <a:endParaRPr lang="id-ID" dirty="0">
              <a:solidFill>
                <a:schemeClr val="tx1"/>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3" name="Cloud Callout 32"/>
          <p:cNvSpPr/>
          <p:nvPr/>
        </p:nvSpPr>
        <p:spPr>
          <a:xfrm>
            <a:off x="2428860" y="-142900"/>
            <a:ext cx="6715140" cy="1643074"/>
          </a:xfrm>
          <a:prstGeom prst="cloudCallout">
            <a:avLst/>
          </a:prstGeo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rtl="0"/>
            <a:r>
              <a:rPr lang="id-ID" sz="2800" b="1" dirty="0">
                <a:solidFill>
                  <a:schemeClr val="tx1"/>
                </a:solidFill>
                <a:latin typeface="Segoe Script" pitchFamily="34" charset="0"/>
                <a:cs typeface="Aharoni" pitchFamily="2" charset="-79"/>
              </a:rPr>
              <a:t>Characteristics of Human Nature</a:t>
            </a:r>
          </a:p>
        </p:txBody>
      </p:sp>
      <p:sp>
        <p:nvSpPr>
          <p:cNvPr id="49" name="Snip Single Corner Rectangle 48"/>
          <p:cNvSpPr/>
          <p:nvPr/>
        </p:nvSpPr>
        <p:spPr>
          <a:xfrm>
            <a:off x="23127" y="1844824"/>
            <a:ext cx="9144000" cy="5013176"/>
          </a:xfrm>
          <a:prstGeom prst="snip1Rect">
            <a:avLst/>
          </a:prstGeom>
          <a:solidFill>
            <a:srgbClr val="92D050"/>
          </a:solidFill>
        </p:spPr>
        <p:style>
          <a:lnRef idx="2">
            <a:schemeClr val="accent3"/>
          </a:lnRef>
          <a:fillRef idx="1">
            <a:schemeClr val="lt1"/>
          </a:fillRef>
          <a:effectRef idx="0">
            <a:schemeClr val="accent3"/>
          </a:effectRef>
          <a:fontRef idx="minor">
            <a:schemeClr val="dk1"/>
          </a:fontRef>
        </p:style>
        <p:txBody>
          <a:bodyPr rtlCol="0" anchor="ctr"/>
          <a:lstStyle/>
          <a:p>
            <a:pPr marL="514350" lvl="0" indent="-514350" algn="l" rtl="0">
              <a:buFont typeface="Arial" pitchFamily="34" charset="0"/>
              <a:buChar char="•"/>
            </a:pPr>
            <a:endParaRPr lang="id-ID" sz="3200" b="1" dirty="0">
              <a:latin typeface="Times New Roman" pitchFamily="18" charset="0"/>
              <a:cs typeface="Times New Roman" pitchFamily="18" charset="0"/>
            </a:endParaRPr>
          </a:p>
          <a:p>
            <a:pPr lvl="0" algn="l" rtl="0">
              <a:buFont typeface="Arial" pitchFamily="34" charset="0"/>
              <a:buChar char="•"/>
            </a:pPr>
            <a:r>
              <a:rPr lang="en-US" sz="3200" dirty="0">
                <a:latin typeface="Times New Roman" pitchFamily="18" charset="0"/>
                <a:cs typeface="Times New Roman" pitchFamily="18" charset="0"/>
              </a:rPr>
              <a:t>Sanguine (Superstars)</a:t>
            </a:r>
            <a:endParaRPr lang="id-ID" sz="3200" dirty="0">
              <a:latin typeface="Times New Roman" pitchFamily="18" charset="0"/>
              <a:cs typeface="Times New Roman" pitchFamily="18" charset="0"/>
            </a:endParaRPr>
          </a:p>
          <a:p>
            <a:pPr lvl="0" algn="l" rtl="0">
              <a:buFont typeface="Arial" pitchFamily="34" charset="0"/>
              <a:buChar char="•"/>
            </a:pPr>
            <a:endParaRPr lang="id-ID" sz="3200" dirty="0">
              <a:latin typeface="Times New Roman" pitchFamily="18" charset="0"/>
              <a:cs typeface="Times New Roman" pitchFamily="18" charset="0"/>
            </a:endParaRPr>
          </a:p>
          <a:p>
            <a:pPr algn="l" rtl="0"/>
            <a:r>
              <a:rPr lang="en-US" sz="3200" dirty="0">
                <a:latin typeface="Times New Roman" pitchFamily="18" charset="0"/>
                <a:cs typeface="Times New Roman" pitchFamily="18" charset="0"/>
              </a:rPr>
              <a:t> Person with type </a:t>
            </a:r>
            <a:r>
              <a:rPr lang="en-US" sz="3200" dirty="0" err="1">
                <a:latin typeface="Times New Roman" pitchFamily="18" charset="0"/>
                <a:cs typeface="Times New Roman" pitchFamily="18" charset="0"/>
              </a:rPr>
              <a:t>sanguis</a:t>
            </a:r>
            <a:r>
              <a:rPr lang="en-US" sz="3200" dirty="0">
                <a:latin typeface="Times New Roman" pitchFamily="18" charset="0"/>
                <a:cs typeface="Times New Roman" pitchFamily="18" charset="0"/>
              </a:rPr>
              <a:t> famous with Lots he said, And own ability </a:t>
            </a:r>
            <a:r>
              <a:rPr lang="en-US" sz="3200" dirty="0" err="1">
                <a:latin typeface="Times New Roman" pitchFamily="18" charset="0"/>
                <a:cs typeface="Times New Roman" pitchFamily="18" charset="0"/>
              </a:rPr>
              <a:t>communicationWhich</a:t>
            </a:r>
            <a:r>
              <a:rPr lang="en-US" sz="3200" dirty="0">
                <a:latin typeface="Times New Roman" pitchFamily="18" charset="0"/>
                <a:cs typeface="Times New Roman" pitchFamily="18" charset="0"/>
              </a:rPr>
              <a:t> Good as well as master talks. </a:t>
            </a:r>
            <a:r>
              <a:rPr lang="en-US" sz="3200" dirty="0" err="1">
                <a:latin typeface="Times New Roman" pitchFamily="18" charset="0"/>
                <a:cs typeface="Times New Roman" pitchFamily="18" charset="0"/>
              </a:rPr>
              <a:t>sanguis</a:t>
            </a:r>
            <a:r>
              <a:rPr lang="en-US" sz="3200" dirty="0">
                <a:latin typeface="Times New Roman" pitchFamily="18" charset="0"/>
                <a:cs typeface="Times New Roman" pitchFamily="18" charset="0"/>
              </a:rPr>
              <a:t> own desire For have fun like </a:t>
            </a:r>
            <a:r>
              <a:rPr lang="en-US" sz="3200" dirty="0" err="1">
                <a:latin typeface="Times New Roman" pitchFamily="18" charset="0"/>
                <a:cs typeface="Times New Roman" pitchFamily="18" charset="0"/>
              </a:rPr>
              <a:t>Whichtall</a:t>
            </a:r>
            <a:r>
              <a:rPr lang="en-US" sz="3200" dirty="0">
                <a:latin typeface="Times New Roman" pitchFamily="18" charset="0"/>
                <a:cs typeface="Times New Roman" pitchFamily="18" charset="0"/>
              </a:rPr>
              <a:t>, they Like will fame, attention, love Darling, And support from person other</a:t>
            </a:r>
            <a:endParaRPr lang="id-ID" sz="3200" dirty="0">
              <a:latin typeface="Times New Roman" pitchFamily="18" charset="0"/>
              <a:cs typeface="Times New Roman" pitchFamily="18" charset="0"/>
            </a:endParaRPr>
          </a:p>
          <a:p>
            <a:pPr algn="ctr" rtl="0"/>
            <a:endParaRPr lang="id-ID" sz="2800" dirty="0">
              <a:solidFill>
                <a:schemeClr val="tx1"/>
              </a:solidFill>
              <a:latin typeface="Aharoni" pitchFamily="2" charset="-79"/>
              <a:cs typeface="Aharoni" pitchFamily="2" charset="-79"/>
            </a:endParaRPr>
          </a:p>
        </p:txBody>
      </p:sp>
    </p:spTree>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33" name="Cloud Callout 32"/>
          <p:cNvSpPr/>
          <p:nvPr/>
        </p:nvSpPr>
        <p:spPr>
          <a:xfrm>
            <a:off x="2428860" y="-142900"/>
            <a:ext cx="6715140" cy="1643074"/>
          </a:xfrm>
          <a:prstGeom prst="cloudCallout">
            <a:avLst/>
          </a:prstGeo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rtl="0"/>
            <a:r>
              <a:rPr lang="id-ID" sz="2800" b="1" dirty="0">
                <a:solidFill>
                  <a:schemeClr val="tx1"/>
                </a:solidFill>
                <a:latin typeface="Segoe Script" pitchFamily="34" charset="0"/>
                <a:cs typeface="Aharoni" pitchFamily="2" charset="-79"/>
              </a:rPr>
              <a:t>Characteristics of Human Nature</a:t>
            </a:r>
          </a:p>
        </p:txBody>
      </p:sp>
      <p:sp>
        <p:nvSpPr>
          <p:cNvPr id="49" name="Snip Single Corner Rectangle 48"/>
          <p:cNvSpPr/>
          <p:nvPr/>
        </p:nvSpPr>
        <p:spPr>
          <a:xfrm>
            <a:off x="0" y="1643050"/>
            <a:ext cx="9144000" cy="5214950"/>
          </a:xfrm>
          <a:prstGeom prst="snip1Rect">
            <a:avLst/>
          </a:prstGeom>
          <a:solidFill>
            <a:srgbClr val="92D050"/>
          </a:solidFill>
        </p:spPr>
        <p:style>
          <a:lnRef idx="2">
            <a:schemeClr val="accent3"/>
          </a:lnRef>
          <a:fillRef idx="1">
            <a:schemeClr val="lt1"/>
          </a:fillRef>
          <a:effectRef idx="0">
            <a:schemeClr val="accent3"/>
          </a:effectRef>
          <a:fontRef idx="minor">
            <a:schemeClr val="dk1"/>
          </a:fontRef>
        </p:style>
        <p:txBody>
          <a:bodyPr rtlCol="0" anchor="ctr"/>
          <a:lstStyle/>
          <a:p>
            <a:pPr marL="514350" lvl="0" indent="-514350" algn="l" rtl="0">
              <a:buFont typeface="Arial" pitchFamily="34" charset="0"/>
              <a:buChar char="•"/>
            </a:pPr>
            <a:endParaRPr lang="id-ID" sz="2800" dirty="0">
              <a:latin typeface="Times New Roman" pitchFamily="18" charset="0"/>
              <a:cs typeface="Times New Roman" pitchFamily="18" charset="0"/>
            </a:endParaRPr>
          </a:p>
          <a:p>
            <a:pPr lvl="0" algn="l" rtl="0">
              <a:buFont typeface="Arial" pitchFamily="34" charset="0"/>
              <a:buChar char="•"/>
            </a:pPr>
            <a:r>
              <a:rPr lang="en-US" sz="2800" dirty="0" err="1">
                <a:latin typeface="Times New Roman" pitchFamily="18" charset="0"/>
                <a:cs typeface="Times New Roman" pitchFamily="18" charset="0"/>
              </a:rPr>
              <a:t>Korelis</a:t>
            </a:r>
            <a:r>
              <a:rPr lang="en-US" sz="2800" dirty="0">
                <a:latin typeface="Times New Roman" pitchFamily="18" charset="0"/>
                <a:cs typeface="Times New Roman" pitchFamily="18" charset="0"/>
              </a:rPr>
              <a:t> (Strong)</a:t>
            </a:r>
            <a:endParaRPr lang="id-ID" sz="2800" dirty="0">
              <a:latin typeface="Times New Roman" pitchFamily="18" charset="0"/>
              <a:cs typeface="Times New Roman" pitchFamily="18" charset="0"/>
            </a:endParaRPr>
          </a:p>
          <a:p>
            <a:pPr lvl="0" algn="l" rtl="0">
              <a:buFont typeface="Arial" pitchFamily="34" charset="0"/>
              <a:buChar char="•"/>
            </a:pPr>
            <a:endParaRPr lang="id-ID" sz="2800" dirty="0">
              <a:latin typeface="Times New Roman" pitchFamily="18" charset="0"/>
              <a:cs typeface="Times New Roman" pitchFamily="18" charset="0"/>
            </a:endParaRPr>
          </a:p>
          <a:p>
            <a:pPr algn="l" rtl="0"/>
            <a:r>
              <a:rPr lang="id-ID" sz="2400" dirty="0">
                <a:latin typeface="Times New Roman" pitchFamily="18" charset="0"/>
                <a:cs typeface="Times New Roman" pitchFamily="18" charset="0"/>
              </a:rPr>
              <a:t> </a:t>
            </a:r>
            <a:r>
              <a:rPr lang="en-US" sz="2400" dirty="0">
                <a:latin typeface="Times New Roman" pitchFamily="18" charset="0"/>
                <a:cs typeface="Times New Roman" pitchFamily="18" charset="0"/>
              </a:rPr>
              <a:t>Person type This usually Like arrange And Reign person, he No Want to There is person be silent self just temporary he Busy Work/activity. person choleric Like will challenge, sir Like adventure, they Also firm. not amazed Lots from his efforts Which success because of course its nature Which Also abstinence give up And Also back down.</a:t>
            </a:r>
            <a:endParaRPr lang="id-ID" sz="2400" dirty="0">
              <a:latin typeface="Times New Roman" pitchFamily="18" charset="0"/>
              <a:cs typeface="Times New Roman" pitchFamily="18" charset="0"/>
            </a:endParaRPr>
          </a:p>
          <a:p>
            <a:pPr algn="l" rtl="0"/>
            <a:r>
              <a:rPr lang="en-US" sz="2400" dirty="0">
                <a:latin typeface="Times New Roman" pitchFamily="18" charset="0"/>
                <a:cs typeface="Times New Roman" pitchFamily="18" charset="0"/>
              </a:rPr>
              <a:t> Side the negative, they person Which No patience, everything must fast because of course characteristic productivity </a:t>
            </a:r>
            <a:r>
              <a:rPr lang="en-US" sz="2400" dirty="0" err="1">
                <a:latin typeface="Times New Roman" pitchFamily="18" charset="0"/>
                <a:cs typeface="Times New Roman" pitchFamily="18" charset="0"/>
              </a:rPr>
              <a:t>Whichtall</a:t>
            </a:r>
            <a:r>
              <a:rPr lang="en-US" sz="2400" dirty="0">
                <a:latin typeface="Times New Roman" pitchFamily="18" charset="0"/>
                <a:cs typeface="Times New Roman" pitchFamily="18" charset="0"/>
              </a:rPr>
              <a:t>. they Also easy very angry, And Like behave rough. So if found friend it works sick lighthearted, Like said rough And easy angry, he is Choleric.</a:t>
            </a:r>
            <a:endParaRPr lang="id-ID" sz="2400" dirty="0">
              <a:latin typeface="Times New Roman" pitchFamily="18" charset="0"/>
              <a:cs typeface="Times New Roman" pitchFamily="18" charset="0"/>
            </a:endParaRPr>
          </a:p>
          <a:p>
            <a:pPr algn="l" rtl="0"/>
            <a:r>
              <a:rPr lang="id-ID" sz="2400" dirty="0">
                <a:latin typeface="Times New Roman" pitchFamily="18" charset="0"/>
                <a:cs typeface="Times New Roman" pitchFamily="18" charset="0"/>
              </a:rPr>
              <a:t> </a:t>
            </a:r>
          </a:p>
          <a:p>
            <a:pPr algn="l" rtl="0"/>
            <a:endParaRPr lang="id-ID" sz="2200" dirty="0">
              <a:latin typeface="Aharoni" pitchFamily="2" charset="-79"/>
              <a:cs typeface="Aharoni" pitchFamily="2" charset="-79"/>
            </a:endParaRPr>
          </a:p>
          <a:p>
            <a:pPr algn="ctr" rtl="0"/>
            <a:endParaRPr lang="id-ID" sz="2200" dirty="0">
              <a:solidFill>
                <a:schemeClr val="tx1"/>
              </a:solidFill>
              <a:latin typeface="Aharoni" pitchFamily="2" charset="-79"/>
              <a:cs typeface="Aharoni" pitchFamily="2" charset="-79"/>
            </a:endParaRPr>
          </a:p>
        </p:txBody>
      </p:sp>
    </p:spTree>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59632" y="33184"/>
            <a:ext cx="6429420" cy="857256"/>
          </a:xfrm>
        </p:spPr>
        <p:style>
          <a:lnRef idx="0">
            <a:schemeClr val="accent3"/>
          </a:lnRef>
          <a:fillRef idx="3">
            <a:schemeClr val="accent3"/>
          </a:fillRef>
          <a:effectRef idx="3">
            <a:schemeClr val="accent3"/>
          </a:effectRef>
          <a:fontRef idx="minor">
            <a:schemeClr val="lt1"/>
          </a:fontRef>
        </p:style>
        <p:txBody>
          <a:bodyPr>
            <a:normAutofit fontScale="90000"/>
          </a:bodyPr>
          <a:lstStyle/>
          <a:p>
            <a:pPr lvl="0" algn="l" rtl="0"/>
            <a:r>
              <a:rPr lang="id-ID" b="1" dirty="0">
                <a:solidFill>
                  <a:schemeClr val="bg1"/>
                </a:solidFill>
                <a:latin typeface="Berlin Sans FB Demi" pitchFamily="34" charset="0"/>
              </a:rPr>
              <a:t/>
            </a:r>
            <a:br>
              <a:rPr lang="id-ID" b="1" dirty="0">
                <a:solidFill>
                  <a:schemeClr val="bg1"/>
                </a:solidFill>
                <a:latin typeface="Berlin Sans FB Demi" pitchFamily="34" charset="0"/>
              </a:rPr>
            </a:br>
            <a:r>
              <a:rPr lang="en-US" b="1" dirty="0" err="1">
                <a:solidFill>
                  <a:schemeClr val="bg1"/>
                </a:solidFill>
                <a:latin typeface="Berlin Sans FB Demi" pitchFamily="34" charset="0"/>
              </a:rPr>
              <a:t>Definition</a:t>
            </a:r>
            <a:r>
              <a:rPr lang="en-US" b="1" dirty="0">
                <a:solidFill>
                  <a:schemeClr val="bg1"/>
                </a:solidFill>
                <a:latin typeface="Berlin Sans FB Demi" pitchFamily="34" charset="0"/>
              </a:rPr>
              <a:t> </a:t>
            </a:r>
            <a:r>
              <a:rPr lang="en-US" b="1" dirty="0" err="1">
                <a:solidFill>
                  <a:schemeClr val="bg1"/>
                </a:solidFill>
                <a:latin typeface="Berlin Sans FB Demi" pitchFamily="34" charset="0"/>
              </a:rPr>
              <a:t>essence</a:t>
            </a:r>
            <a:r>
              <a:rPr lang="en-US" b="1" dirty="0">
                <a:solidFill>
                  <a:schemeClr val="bg1"/>
                </a:solidFill>
                <a:latin typeface="Berlin Sans FB Demi" pitchFamily="34" charset="0"/>
              </a:rPr>
              <a:t> </a:t>
            </a:r>
            <a:r>
              <a:rPr lang="en-US" b="1" dirty="0" err="1">
                <a:solidFill>
                  <a:schemeClr val="bg1"/>
                </a:solidFill>
                <a:latin typeface="Berlin Sans FB Demi" pitchFamily="34" charset="0"/>
              </a:rPr>
              <a:t>Man</a:t>
            </a:r>
            <a:r>
              <a:rPr lang="id-ID" dirty="0"/>
              <a:t/>
            </a:r>
            <a:br>
              <a:rPr lang="id-ID" dirty="0"/>
            </a:br>
            <a:endParaRPr lang="id-ID" dirty="0"/>
          </a:p>
        </p:txBody>
      </p:sp>
      <p:sp>
        <p:nvSpPr>
          <p:cNvPr id="3" name="Content Placeholder 2"/>
          <p:cNvSpPr>
            <a:spLocks noGrp="1"/>
          </p:cNvSpPr>
          <p:nvPr>
            <p:ph idx="1"/>
          </p:nvPr>
        </p:nvSpPr>
        <p:spPr>
          <a:xfrm>
            <a:off x="251520" y="1124744"/>
            <a:ext cx="8496944" cy="5472608"/>
          </a:xfrm>
          <a:ln w="76200">
            <a:solidFill>
              <a:srgbClr val="9BBB59"/>
            </a:solidFill>
          </a:ln>
          <a:effectLst>
            <a:softEdge rad="127000"/>
          </a:effectLst>
        </p:spPr>
        <p:style>
          <a:lnRef idx="2">
            <a:schemeClr val="accent3"/>
          </a:lnRef>
          <a:fillRef idx="1">
            <a:schemeClr val="lt1"/>
          </a:fillRef>
          <a:effectRef idx="0">
            <a:schemeClr val="accent3"/>
          </a:effectRef>
          <a:fontRef idx="minor">
            <a:schemeClr val="dk1"/>
          </a:fontRef>
        </p:style>
        <p:txBody>
          <a:bodyPr>
            <a:noAutofit/>
          </a:bodyPr>
          <a:lstStyle/>
          <a:p>
            <a:pPr algn="l" rtl="0"/>
            <a:endParaRPr lang="id-ID" sz="1800" dirty="0"/>
          </a:p>
          <a:p>
            <a:pPr algn="l" rtl="0">
              <a:lnSpc>
                <a:spcPct val="170000"/>
              </a:lnSpc>
              <a:buNone/>
            </a:pPr>
            <a:r>
              <a:rPr lang="id-ID" sz="1800" b="1" dirty="0">
                <a:latin typeface="Aharoni" pitchFamily="2" charset="-79"/>
                <a:cs typeface="Aharoni" pitchFamily="2" charset="-79"/>
              </a:rPr>
              <a:t> </a:t>
            </a:r>
            <a:r>
              <a:rPr lang="en-US" sz="1800" b="1" dirty="0">
                <a:latin typeface="Aharoni" pitchFamily="2" charset="-79"/>
                <a:cs typeface="Aharoni" pitchFamily="2" charset="-79"/>
              </a:rPr>
              <a:t>	essence man that is Creature Which own power in </a:t>
            </a:r>
            <a:r>
              <a:rPr lang="en-US" sz="1800" b="1" dirty="0" err="1">
                <a:latin typeface="Aharoni" pitchFamily="2" charset="-79"/>
                <a:cs typeface="Aharoni" pitchFamily="2" charset="-79"/>
              </a:rPr>
              <a:t>Whichcan</a:t>
            </a:r>
            <a:r>
              <a:rPr lang="en-US" sz="1800" b="1" dirty="0">
                <a:latin typeface="Aharoni" pitchFamily="2" charset="-79"/>
                <a:cs typeface="Aharoni" pitchFamily="2" charset="-79"/>
              </a:rPr>
              <a:t> move his life For fulfil his needs. Individual Which own characteristic rational Which responsible answer on Act in demand intellectual And social. Capable direct himself to objective Which positive capable arrange And control himself And capable determine his fate. Creature </a:t>
            </a:r>
            <a:r>
              <a:rPr lang="en-US" sz="1800" b="1" dirty="0" err="1">
                <a:latin typeface="Aharoni" pitchFamily="2" charset="-79"/>
                <a:cs typeface="Aharoni" pitchFamily="2" charset="-79"/>
              </a:rPr>
              <a:t>Whichin</a:t>
            </a:r>
            <a:r>
              <a:rPr lang="en-US" sz="1800" b="1" dirty="0">
                <a:latin typeface="Aharoni" pitchFamily="2" charset="-79"/>
                <a:cs typeface="Aharoni" pitchFamily="2" charset="-79"/>
              </a:rPr>
              <a:t> process become develop And Keep going develop No Once finished (complete) during his life. Individual Which in his life always in volve himself in business For realize himself Alone, help person other And make world more Good For occupied.</a:t>
            </a:r>
            <a:endParaRPr lang="id-ID" sz="1800" b="1" dirty="0">
              <a:latin typeface="Aharoni" pitchFamily="2" charset="-79"/>
              <a:cs typeface="Aharoni" pitchFamily="2" charset="-79"/>
            </a:endParaRPr>
          </a:p>
          <a:p>
            <a:pPr algn="l" rtl="0"/>
            <a:endParaRPr lang="id-ID" sz="1800" dirty="0"/>
          </a:p>
        </p:txBody>
      </p:sp>
    </p:spTree>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3000" b="-2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a:effectLst>
            <a:outerShdw blurRad="40000" dist="20000" dir="5400000" rotWithShape="0">
              <a:srgbClr val="000000">
                <a:alpha val="38000"/>
              </a:srgbClr>
            </a:outerShdw>
            <a:softEdge rad="31750"/>
          </a:effectLst>
        </p:spPr>
        <p:style>
          <a:lnRef idx="1">
            <a:schemeClr val="accent3"/>
          </a:lnRef>
          <a:fillRef idx="2">
            <a:schemeClr val="accent3"/>
          </a:fillRef>
          <a:effectRef idx="1">
            <a:schemeClr val="accent3"/>
          </a:effectRef>
          <a:fontRef idx="minor">
            <a:schemeClr val="dk1"/>
          </a:fontRef>
        </p:style>
        <p:txBody>
          <a:bodyPr>
            <a:normAutofit fontScale="90000"/>
          </a:bodyPr>
          <a:lstStyle/>
          <a:p>
            <a:pPr lvl="0" algn="l" rtl="0"/>
            <a:r>
              <a:rPr lang="en-US" b="1" dirty="0" err="1">
                <a:solidFill>
                  <a:srgbClr val="00B050"/>
                </a:solidFill>
                <a:latin typeface="Times New Roman" pitchFamily="18" charset="0"/>
                <a:cs typeface="Times New Roman" pitchFamily="18" charset="0"/>
              </a:rPr>
              <a:t>aspects</a:t>
            </a:r>
            <a:r>
              <a:rPr lang="en-US" b="1" dirty="0">
                <a:solidFill>
                  <a:srgbClr val="00B050"/>
                </a:solidFill>
                <a:latin typeface="Times New Roman" pitchFamily="18" charset="0"/>
                <a:cs typeface="Times New Roman" pitchFamily="18" charset="0"/>
              </a:rPr>
              <a:t> </a:t>
            </a:r>
            <a:r>
              <a:rPr lang="en-US" b="1" dirty="0" err="1">
                <a:solidFill>
                  <a:srgbClr val="00B050"/>
                </a:solidFill>
                <a:latin typeface="Times New Roman" pitchFamily="18" charset="0"/>
                <a:cs typeface="Times New Roman" pitchFamily="18" charset="0"/>
              </a:rPr>
              <a:t>essence</a:t>
            </a:r>
            <a:r>
              <a:rPr lang="en-US" b="1" dirty="0">
                <a:solidFill>
                  <a:srgbClr val="00B050"/>
                </a:solidFill>
                <a:latin typeface="Times New Roman" pitchFamily="18" charset="0"/>
                <a:cs typeface="Times New Roman" pitchFamily="18" charset="0"/>
              </a:rPr>
              <a:t> </a:t>
            </a:r>
            <a:r>
              <a:rPr lang="en-US" b="1" dirty="0" err="1">
                <a:solidFill>
                  <a:srgbClr val="00B050"/>
                </a:solidFill>
                <a:latin typeface="Times New Roman" pitchFamily="18" charset="0"/>
                <a:cs typeface="Times New Roman" pitchFamily="18" charset="0"/>
              </a:rPr>
              <a:t>man</a:t>
            </a:r>
            <a:r>
              <a:rPr lang="id-ID" b="1" dirty="0">
                <a:solidFill>
                  <a:srgbClr val="00B050"/>
                </a:solidFill>
                <a:latin typeface="Times New Roman" pitchFamily="18" charset="0"/>
                <a:cs typeface="Times New Roman" pitchFamily="18" charset="0"/>
              </a:rPr>
              <a:t/>
            </a:r>
            <a:br>
              <a:rPr lang="id-ID" b="1" dirty="0">
                <a:solidFill>
                  <a:srgbClr val="00B050"/>
                </a:solidFill>
                <a:latin typeface="Times New Roman" pitchFamily="18" charset="0"/>
                <a:cs typeface="Times New Roman" pitchFamily="18" charset="0"/>
              </a:rPr>
            </a:br>
            <a:endParaRPr lang="id-ID" dirty="0">
              <a:solidFill>
                <a:srgbClr val="00B050"/>
              </a:solidFill>
              <a:latin typeface="Times New Roman" pitchFamily="18" charset="0"/>
              <a:cs typeface="Times New Roman" pitchFamily="18" charset="0"/>
            </a:endParaRPr>
          </a:p>
        </p:txBody>
      </p:sp>
      <p:sp>
        <p:nvSpPr>
          <p:cNvPr id="3" name="Text Placeholder 2"/>
          <p:cNvSpPr>
            <a:spLocks noGrp="1"/>
          </p:cNvSpPr>
          <p:nvPr>
            <p:ph type="body" idx="1"/>
          </p:nvPr>
        </p:nvSpPr>
        <p:spPr/>
        <p:txBody>
          <a:bodyPr/>
          <a:lstStyle/>
          <a:p>
            <a:pPr algn="l" rtl="0"/>
            <a:endParaRPr lang="id-ID"/>
          </a:p>
        </p:txBody>
      </p:sp>
      <p:sp>
        <p:nvSpPr>
          <p:cNvPr id="4" name="Content Placeholder 3"/>
          <p:cNvSpPr>
            <a:spLocks noGrp="1"/>
          </p:cNvSpPr>
          <p:nvPr>
            <p:ph sz="half" idx="2"/>
          </p:nvPr>
        </p:nvSpPr>
        <p:spPr/>
        <p:txBody>
          <a:bodyPr/>
          <a:lstStyle/>
          <a:p>
            <a:pPr algn="l" rtl="0"/>
            <a:endParaRPr lang="id-ID"/>
          </a:p>
        </p:txBody>
      </p:sp>
      <p:sp>
        <p:nvSpPr>
          <p:cNvPr id="5" name="Text Placeholder 4"/>
          <p:cNvSpPr>
            <a:spLocks noGrp="1"/>
          </p:cNvSpPr>
          <p:nvPr>
            <p:ph type="body" sz="quarter" idx="3"/>
          </p:nvPr>
        </p:nvSpPr>
        <p:spPr/>
        <p:txBody>
          <a:bodyPr/>
          <a:lstStyle/>
          <a:p>
            <a:pPr algn="l" rtl="0"/>
            <a:endParaRPr lang="id-ID"/>
          </a:p>
        </p:txBody>
      </p:sp>
      <p:sp>
        <p:nvSpPr>
          <p:cNvPr id="6" name="Content Placeholder 5"/>
          <p:cNvSpPr>
            <a:spLocks noGrp="1"/>
          </p:cNvSpPr>
          <p:nvPr>
            <p:ph sz="quarter" idx="4"/>
          </p:nvPr>
        </p:nvSpPr>
        <p:spPr/>
        <p:txBody>
          <a:bodyPr/>
          <a:lstStyle/>
          <a:p>
            <a:pPr algn="l" rtl="0"/>
            <a:endParaRPr lang="id-ID" dirty="0"/>
          </a:p>
        </p:txBody>
      </p:sp>
      <p:sp>
        <p:nvSpPr>
          <p:cNvPr id="10" name="Round Diagonal Corner Rectangle 9"/>
          <p:cNvSpPr/>
          <p:nvPr/>
        </p:nvSpPr>
        <p:spPr>
          <a:xfrm>
            <a:off x="428596" y="1285836"/>
            <a:ext cx="8215338" cy="5572164"/>
          </a:xfrm>
          <a:prstGeom prst="round2DiagRect">
            <a:avLst/>
          </a:prstGeom>
          <a:ln w="76200"/>
          <a:effectLst>
            <a:outerShdw blurRad="40000" dist="20000" dir="5400000" rotWithShape="0">
              <a:srgbClr val="000000">
                <a:alpha val="38000"/>
              </a:srgbClr>
            </a:outerShdw>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lvl="0" algn="l" rtl="0">
              <a:lnSpc>
                <a:spcPct val="200000"/>
              </a:lnSpc>
            </a:pPr>
            <a:endParaRPr lang="id-ID" sz="3200" b="1" dirty="0">
              <a:latin typeface="Berlin Sans FB Demi" pitchFamily="34" charset="0"/>
              <a:cs typeface="Aharoni" pitchFamily="2" charset="-79"/>
            </a:endParaRPr>
          </a:p>
          <a:p>
            <a:pPr algn="l" rtl="0">
              <a:lnSpc>
                <a:spcPct val="200000"/>
              </a:lnSpc>
              <a:buFont typeface="Wingdings" pitchFamily="2" charset="2"/>
              <a:buChar char="Ø"/>
            </a:pPr>
            <a:r>
              <a:rPr lang="en-US" sz="3200" b="1" dirty="0" err="1">
                <a:latin typeface="Bradley Hand ITC" pitchFamily="66" charset="0"/>
                <a:cs typeface="Aharoni" pitchFamily="2" charset="-79"/>
              </a:rPr>
              <a:t>Man</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As</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Creature</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Lord</a:t>
            </a:r>
            <a:endParaRPr lang="id-ID" sz="3200" b="1" dirty="0">
              <a:latin typeface="Bradley Hand ITC" pitchFamily="66" charset="0"/>
              <a:cs typeface="Aharoni" pitchFamily="2" charset="-79"/>
            </a:endParaRPr>
          </a:p>
          <a:p>
            <a:pPr lvl="0" algn="l" rtl="0">
              <a:lnSpc>
                <a:spcPct val="200000"/>
              </a:lnSpc>
              <a:buFont typeface="Wingdings" pitchFamily="2" charset="2"/>
              <a:buChar char="Ø"/>
            </a:pPr>
            <a:r>
              <a:rPr lang="en-US" sz="3200" b="1" dirty="0" err="1">
                <a:latin typeface="Bradley Hand ITC" pitchFamily="66" charset="0"/>
                <a:cs typeface="Aharoni" pitchFamily="2" charset="-79"/>
              </a:rPr>
              <a:t>Man</a:t>
            </a:r>
            <a:r>
              <a:rPr lang="en-US" sz="3200" b="1" dirty="0">
                <a:latin typeface="Bradley Hand ITC" pitchFamily="66" charset="0"/>
                <a:cs typeface="Aharoni" pitchFamily="2" charset="-79"/>
              </a:rPr>
              <a:t> </a:t>
            </a:r>
            <a:r>
              <a:rPr lang="id-ID" sz="3200" b="1" dirty="0">
                <a:latin typeface="Bradley Hand ITC" pitchFamily="66" charset="0"/>
                <a:cs typeface="Aharoni" pitchFamily="2" charset="-79"/>
              </a:rPr>
              <a:t>s</a:t>
            </a:r>
            <a:r>
              <a:rPr lang="en-US" sz="3200" b="1" dirty="0" err="1">
                <a:latin typeface="Bradley Hand ITC" pitchFamily="66" charset="0"/>
                <a:cs typeface="Aharoni" pitchFamily="2" charset="-79"/>
              </a:rPr>
              <a:t>eas</a:t>
            </a:r>
            <a:r>
              <a:rPr lang="en-US" sz="3200" b="1" dirty="0">
                <a:latin typeface="Bradley Hand ITC" pitchFamily="66" charset="0"/>
                <a:cs typeface="Aharoni" pitchFamily="2" charset="-79"/>
              </a:rPr>
              <a:t> Creature </a:t>
            </a:r>
            <a:r>
              <a:rPr lang="id-ID" sz="3200" b="1" dirty="0">
                <a:latin typeface="Bradley Hand ITC" pitchFamily="66" charset="0"/>
                <a:cs typeface="Aharoni" pitchFamily="2" charset="-79"/>
              </a:rPr>
              <a:t>Individual</a:t>
            </a:r>
          </a:p>
          <a:p>
            <a:pPr lvl="0" algn="l" rtl="0">
              <a:lnSpc>
                <a:spcPct val="200000"/>
              </a:lnSpc>
              <a:buFont typeface="Wingdings" pitchFamily="2" charset="2"/>
              <a:buChar char="Ø"/>
            </a:pPr>
            <a:r>
              <a:rPr lang="en-US" sz="3200" b="1" dirty="0" err="1">
                <a:latin typeface="Bradley Hand ITC" pitchFamily="66" charset="0"/>
                <a:cs typeface="Aharoni" pitchFamily="2" charset="-79"/>
              </a:rPr>
              <a:t>Man</a:t>
            </a:r>
            <a:r>
              <a:rPr lang="en-US" sz="3200" b="1" dirty="0">
                <a:latin typeface="Bradley Hand ITC" pitchFamily="66" charset="0"/>
                <a:cs typeface="Aharoni" pitchFamily="2" charset="-79"/>
              </a:rPr>
              <a:t> </a:t>
            </a:r>
            <a:r>
              <a:rPr lang="id-ID" sz="3200" b="1" dirty="0">
                <a:latin typeface="Bradley Hand ITC" pitchFamily="66" charset="0"/>
                <a:cs typeface="Aharoni" pitchFamily="2" charset="-79"/>
              </a:rPr>
              <a:t>s</a:t>
            </a:r>
            <a:r>
              <a:rPr lang="en-US" sz="3200" b="1" dirty="0" err="1">
                <a:latin typeface="Bradley Hand ITC" pitchFamily="66" charset="0"/>
                <a:cs typeface="Aharoni" pitchFamily="2" charset="-79"/>
              </a:rPr>
              <a:t>eas</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Creature</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Social</a:t>
            </a:r>
            <a:endParaRPr lang="id-ID" sz="3200" b="1" dirty="0">
              <a:latin typeface="Bradley Hand ITC" pitchFamily="66" charset="0"/>
              <a:cs typeface="Aharoni" pitchFamily="2" charset="-79"/>
            </a:endParaRPr>
          </a:p>
          <a:p>
            <a:pPr lvl="0" algn="l" rtl="0">
              <a:lnSpc>
                <a:spcPct val="200000"/>
              </a:lnSpc>
              <a:buFont typeface="Wingdings" pitchFamily="2" charset="2"/>
              <a:buChar char="Ø"/>
            </a:pPr>
            <a:r>
              <a:rPr lang="en-US" sz="3200" b="1" dirty="0" err="1">
                <a:latin typeface="Bradley Hand ITC" pitchFamily="66" charset="0"/>
                <a:cs typeface="Aharoni" pitchFamily="2" charset="-79"/>
              </a:rPr>
              <a:t>Man</a:t>
            </a:r>
            <a:r>
              <a:rPr lang="en-US" sz="3200" b="1" dirty="0">
                <a:latin typeface="Bradley Hand ITC" pitchFamily="66" charset="0"/>
                <a:cs typeface="Aharoni" pitchFamily="2" charset="-79"/>
              </a:rPr>
              <a:t> </a:t>
            </a:r>
            <a:r>
              <a:rPr lang="id-ID" sz="3200" b="1" dirty="0">
                <a:latin typeface="Bradley Hand ITC" pitchFamily="66" charset="0"/>
                <a:cs typeface="Aharoni" pitchFamily="2" charset="-79"/>
              </a:rPr>
              <a:t>s</a:t>
            </a:r>
            <a:r>
              <a:rPr lang="en-US" sz="3200" b="1" dirty="0" err="1">
                <a:latin typeface="Bradley Hand ITC" pitchFamily="66" charset="0"/>
                <a:cs typeface="Aharoni" pitchFamily="2" charset="-79"/>
              </a:rPr>
              <a:t>eas</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Creature</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cultured</a:t>
            </a:r>
            <a:endParaRPr lang="id-ID" sz="3200" b="1" dirty="0">
              <a:latin typeface="Bradley Hand ITC" pitchFamily="66" charset="0"/>
              <a:cs typeface="Aharoni" pitchFamily="2" charset="-79"/>
            </a:endParaRPr>
          </a:p>
          <a:p>
            <a:pPr algn="l" rtl="0">
              <a:lnSpc>
                <a:spcPct val="200000"/>
              </a:lnSpc>
              <a:buFont typeface="Wingdings" pitchFamily="2" charset="2"/>
              <a:buChar char="Ø"/>
            </a:pPr>
            <a:r>
              <a:rPr lang="en-US" sz="3200" b="1" dirty="0" err="1">
                <a:latin typeface="Bradley Hand ITC" pitchFamily="66" charset="0"/>
                <a:cs typeface="Aharoni" pitchFamily="2" charset="-79"/>
              </a:rPr>
              <a:t>Man</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as</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Creature</a:t>
            </a:r>
            <a:r>
              <a:rPr lang="en-US" sz="3200" b="1" dirty="0">
                <a:latin typeface="Bradley Hand ITC" pitchFamily="66" charset="0"/>
                <a:cs typeface="Aharoni" pitchFamily="2" charset="-79"/>
              </a:rPr>
              <a:t> </a:t>
            </a:r>
            <a:r>
              <a:rPr lang="en-US" sz="3200" b="1" dirty="0" err="1">
                <a:latin typeface="Bradley Hand ITC" pitchFamily="66" charset="0"/>
                <a:cs typeface="Aharoni" pitchFamily="2" charset="-79"/>
              </a:rPr>
              <a:t>ber</a:t>
            </a:r>
            <a:r>
              <a:rPr lang="id-ID" sz="3200" b="1" dirty="0">
                <a:latin typeface="Bradley Hand ITC" pitchFamily="66" charset="0"/>
                <a:cs typeface="Aharoni" pitchFamily="2" charset="-79"/>
              </a:rPr>
              <a:t>religion</a:t>
            </a:r>
          </a:p>
          <a:p>
            <a:pPr lvl="0" algn="l" rtl="0"/>
            <a:endParaRPr lang="id-ID" sz="3200" dirty="0"/>
          </a:p>
          <a:p>
            <a:pPr algn="ctr" rtl="0"/>
            <a:endParaRPr lang="id-ID" sz="3200" dirty="0"/>
          </a:p>
        </p:txBody>
      </p:sp>
    </p:spTree>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7000" b="-7000"/>
          </a:stretch>
        </a:blipFill>
        <a:effectLst/>
      </p:bgPr>
    </p:bg>
    <p:spTree>
      <p:nvGrpSpPr>
        <p:cNvPr id="1" name=""/>
        <p:cNvGrpSpPr/>
        <p:nvPr/>
      </p:nvGrpSpPr>
      <p:grpSpPr>
        <a:xfrm>
          <a:off x="0" y="0"/>
          <a:ext cx="0" cy="0"/>
          <a:chOff x="0" y="0"/>
          <a:chExt cx="0" cy="0"/>
        </a:xfrm>
      </p:grpSpPr>
      <p:sp>
        <p:nvSpPr>
          <p:cNvPr id="2" name="Snip Single Corner Rectangle 1"/>
          <p:cNvSpPr/>
          <p:nvPr/>
        </p:nvSpPr>
        <p:spPr>
          <a:xfrm>
            <a:off x="0" y="0"/>
            <a:ext cx="6072198" cy="928670"/>
          </a:xfrm>
          <a:prstGeom prst="snip1Rect">
            <a:avLst/>
          </a:prstGeom>
          <a:ln w="76200"/>
          <a:effectLst>
            <a:glow rad="228600">
              <a:schemeClr val="accent4">
                <a:satMod val="175000"/>
                <a:alpha val="40000"/>
              </a:schemeClr>
            </a:glow>
            <a:outerShdw blurRad="40000" dist="20000" dir="5400000" rotWithShape="0">
              <a:srgbClr val="000000">
                <a:alpha val="38000"/>
              </a:srgbClr>
            </a:outerShdw>
            <a:softEdge rad="31750"/>
          </a:effectLst>
        </p:spPr>
        <p:style>
          <a:lnRef idx="3">
            <a:schemeClr val="lt1"/>
          </a:lnRef>
          <a:fillRef idx="1">
            <a:schemeClr val="accent3"/>
          </a:fillRef>
          <a:effectRef idx="1">
            <a:schemeClr val="accent3"/>
          </a:effectRef>
          <a:fontRef idx="minor">
            <a:schemeClr val="lt1"/>
          </a:fontRef>
        </p:style>
        <p:txBody>
          <a:bodyPr rtlCol="0" anchor="ctr"/>
          <a:lstStyle/>
          <a:p>
            <a:pPr lvl="0" algn="ctr" rtl="0"/>
            <a:endParaRPr lang="id-ID" sz="2400" b="1" dirty="0">
              <a:solidFill>
                <a:schemeClr val="tx1"/>
              </a:solidFill>
              <a:latin typeface="Segoe Script" pitchFamily="34" charset="0"/>
              <a:cs typeface="Aharoni" pitchFamily="2" charset="-79"/>
            </a:endParaRPr>
          </a:p>
          <a:p>
            <a:pPr lvl="0" algn="ctr" rtl="0"/>
            <a:r>
              <a:rPr lang="en-US" sz="2400" b="1" dirty="0" err="1">
                <a:solidFill>
                  <a:schemeClr val="tx1"/>
                </a:solidFill>
                <a:latin typeface="Segoe Script" pitchFamily="34" charset="0"/>
                <a:cs typeface="Aharoni" pitchFamily="2" charset="-79"/>
              </a:rPr>
              <a:t>Types</a:t>
            </a:r>
            <a:r>
              <a:rPr lang="en-US" sz="2400" b="1" dirty="0">
                <a:solidFill>
                  <a:schemeClr val="tx1"/>
                </a:solidFill>
                <a:latin typeface="Segoe Script" pitchFamily="34" charset="0"/>
                <a:cs typeface="Aharoni" pitchFamily="2" charset="-79"/>
              </a:rPr>
              <a:t> </a:t>
            </a:r>
            <a:r>
              <a:rPr lang="en-US" sz="2400" b="1" dirty="0" err="1">
                <a:solidFill>
                  <a:schemeClr val="tx1"/>
                </a:solidFill>
                <a:latin typeface="Segoe Script" pitchFamily="34" charset="0"/>
                <a:cs typeface="Aharoni" pitchFamily="2" charset="-79"/>
              </a:rPr>
              <a:t>essence</a:t>
            </a:r>
            <a:r>
              <a:rPr lang="en-US" sz="2400" b="1" dirty="0">
                <a:solidFill>
                  <a:schemeClr val="tx1"/>
                </a:solidFill>
                <a:latin typeface="Segoe Script" pitchFamily="34" charset="0"/>
                <a:cs typeface="Aharoni" pitchFamily="2" charset="-79"/>
              </a:rPr>
              <a:t> </a:t>
            </a:r>
            <a:r>
              <a:rPr lang="en-US" sz="2400" b="1" dirty="0" err="1">
                <a:solidFill>
                  <a:schemeClr val="tx1"/>
                </a:solidFill>
                <a:latin typeface="Segoe Script" pitchFamily="34" charset="0"/>
                <a:cs typeface="Aharoni" pitchFamily="2" charset="-79"/>
              </a:rPr>
              <a:t>Manus</a:t>
            </a:r>
            <a:r>
              <a:rPr lang="en-US" sz="2400" b="1" dirty="0" err="1">
                <a:solidFill>
                  <a:schemeClr val="tx1"/>
                </a:solidFill>
                <a:latin typeface="Segoe Script" pitchFamily="34" charset="0"/>
              </a:rPr>
              <a:t>a</a:t>
            </a:r>
            <a:endParaRPr lang="id-ID" sz="2400" dirty="0">
              <a:solidFill>
                <a:schemeClr val="tx1"/>
              </a:solidFill>
              <a:latin typeface="Segoe Script" pitchFamily="34" charset="0"/>
            </a:endParaRPr>
          </a:p>
          <a:p>
            <a:pPr algn="ctr" rtl="0"/>
            <a:endParaRPr lang="id-ID" sz="2400" dirty="0">
              <a:solidFill>
                <a:schemeClr val="tx1"/>
              </a:solidFill>
              <a:latin typeface="Segoe Script" pitchFamily="34" charset="0"/>
            </a:endParaRPr>
          </a:p>
        </p:txBody>
      </p:sp>
      <p:sp>
        <p:nvSpPr>
          <p:cNvPr id="3" name="Rounded Rectangle 2"/>
          <p:cNvSpPr/>
          <p:nvPr/>
        </p:nvSpPr>
        <p:spPr>
          <a:xfrm>
            <a:off x="214282" y="1285860"/>
            <a:ext cx="6072198" cy="557214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marL="457200" lvl="0" indent="-457200" algn="l" rtl="0">
              <a:buFont typeface="Wingdings" pitchFamily="2" charset="2"/>
              <a:buChar char="Ø"/>
            </a:pPr>
            <a:r>
              <a:rPr lang="en-US" sz="2400" b="1" dirty="0" err="1">
                <a:latin typeface="Aharoni" pitchFamily="2" charset="-79"/>
                <a:cs typeface="Aharoni" pitchFamily="2" charset="-79"/>
              </a:rPr>
              <a:t>Nature</a:t>
            </a:r>
            <a:r>
              <a:rPr lang="en-US" sz="2400" dirty="0">
                <a:latin typeface="Aharoni" pitchFamily="2" charset="-79"/>
                <a:cs typeface="Aharoni" pitchFamily="2" charset="-79"/>
              </a:rPr>
              <a:t> </a:t>
            </a:r>
            <a:r>
              <a:rPr lang="id-ID" sz="2400" dirty="0">
                <a:latin typeface="Aharoni" pitchFamily="2" charset="-79"/>
                <a:cs typeface="Aharoni" pitchFamily="2" charset="-79"/>
              </a:rPr>
              <a:t> </a:t>
            </a:r>
          </a:p>
          <a:p>
            <a:pPr marL="457200" lvl="0" indent="-457200" algn="l" rtl="0"/>
            <a:r>
              <a:rPr lang="en-US" sz="2400" dirty="0">
                <a:latin typeface="Aharoni" pitchFamily="2" charset="-79"/>
                <a:cs typeface="Aharoni" pitchFamily="2" charset="-79"/>
              </a:rPr>
              <a:t>	is something Which No Can changed or characteristic innate natural Which in </a:t>
            </a:r>
            <a:r>
              <a:rPr lang="en-US" sz="2400" dirty="0" err="1">
                <a:latin typeface="Aharoni" pitchFamily="2" charset="-79"/>
                <a:cs typeface="Aharoni" pitchFamily="2" charset="-79"/>
              </a:rPr>
              <a:t>carnated</a:t>
            </a:r>
            <a:r>
              <a:rPr lang="en-US" sz="2400" dirty="0">
                <a:latin typeface="Aharoni" pitchFamily="2" charset="-79"/>
                <a:cs typeface="Aharoni" pitchFamily="2" charset="-79"/>
              </a:rPr>
              <a:t> in self man That when created by Lord.</a:t>
            </a:r>
            <a:endParaRPr lang="id-ID" sz="2400" dirty="0">
              <a:latin typeface="Aharoni" pitchFamily="2" charset="-79"/>
              <a:cs typeface="Aharoni" pitchFamily="2" charset="-79"/>
            </a:endParaRPr>
          </a:p>
          <a:p>
            <a:pPr marL="457200" lvl="0" indent="-457200" algn="l" rtl="0"/>
            <a:endParaRPr lang="id-ID" sz="2400" b="1" dirty="0">
              <a:latin typeface="Aharoni" pitchFamily="2" charset="-79"/>
              <a:cs typeface="Aharoni" pitchFamily="2" charset="-79"/>
            </a:endParaRPr>
          </a:p>
          <a:p>
            <a:pPr marL="457200" lvl="0" indent="-457200" algn="l" rtl="0">
              <a:buFont typeface="Wingdings" pitchFamily="2" charset="2"/>
              <a:buChar char="Ø"/>
            </a:pPr>
            <a:r>
              <a:rPr lang="en-US" sz="2400" b="1" dirty="0" err="1">
                <a:latin typeface="Aharoni" pitchFamily="2" charset="-79"/>
                <a:cs typeface="Aharoni" pitchFamily="2" charset="-79"/>
              </a:rPr>
              <a:t>dignity</a:t>
            </a:r>
            <a:r>
              <a:rPr lang="en-US" sz="2400" dirty="0">
                <a:latin typeface="Aharoni" pitchFamily="2" charset="-79"/>
                <a:cs typeface="Aharoni" pitchFamily="2" charset="-79"/>
              </a:rPr>
              <a:t> </a:t>
            </a:r>
            <a:endParaRPr lang="id-ID" sz="2400" dirty="0">
              <a:latin typeface="Aharoni" pitchFamily="2" charset="-79"/>
              <a:cs typeface="Aharoni" pitchFamily="2" charset="-79"/>
            </a:endParaRPr>
          </a:p>
          <a:p>
            <a:pPr marL="457200" lvl="0" indent="-457200" algn="l" rtl="0"/>
            <a:r>
              <a:rPr lang="en-US" sz="2400" dirty="0">
                <a:latin typeface="Aharoni" pitchFamily="2" charset="-79"/>
                <a:cs typeface="Aharoni" pitchFamily="2" charset="-79"/>
              </a:rPr>
              <a:t>	is mark man as creatures Lord Which in stock create, taste, intention And rights as well as obligation </a:t>
            </a:r>
            <a:r>
              <a:rPr lang="en-US" sz="2400" dirty="0" err="1">
                <a:latin typeface="Aharoni" pitchFamily="2" charset="-79"/>
                <a:cs typeface="Aharoni" pitchFamily="2" charset="-79"/>
              </a:rPr>
              <a:t>assasi</a:t>
            </a:r>
            <a:r>
              <a:rPr lang="en-US" sz="2400" dirty="0">
                <a:latin typeface="Aharoni" pitchFamily="2" charset="-79"/>
                <a:cs typeface="Aharoni" pitchFamily="2" charset="-79"/>
              </a:rPr>
              <a:t> man.</a:t>
            </a:r>
            <a:endParaRPr lang="id-ID" sz="2400" dirty="0">
              <a:latin typeface="Aharoni" pitchFamily="2" charset="-79"/>
              <a:cs typeface="Aharoni" pitchFamily="2" charset="-79"/>
            </a:endParaRPr>
          </a:p>
          <a:p>
            <a:pPr algn="ctr" rtl="0"/>
            <a:endParaRPr lang="id-ID" sz="2400" dirty="0">
              <a:latin typeface="Aharoni" pitchFamily="2" charset="-79"/>
              <a:cs typeface="Aharoni" pitchFamily="2" charset="-79"/>
            </a:endParaRPr>
          </a:p>
        </p:txBody>
      </p:sp>
    </p:spTree>
  </p:cSld>
  <p:clrMapOvr>
    <a:masterClrMapping/>
  </p:clrMapOvr>
  <p:transition spd="slow">
    <p:wheel spokes="1"/>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586</Words>
  <Application>Microsoft Office PowerPoint</Application>
  <PresentationFormat>On-screen Show (4:3)</PresentationFormat>
  <Paragraphs>72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CHARACTERISTICS AND NATURE </vt:lpstr>
      <vt:lpstr> Character or character is characteristic inner Whichaffect all thought, behavior, favor character, And character Which owned man or creature life other. Character or character is characteristic inner Which affect all thought, behavior, favor character, And character Which owned man or creature life other.   </vt:lpstr>
      <vt:lpstr>Slide 3</vt:lpstr>
      <vt:lpstr>Slide 4</vt:lpstr>
      <vt:lpstr>Slide 5</vt:lpstr>
      <vt:lpstr>Slide 6</vt:lpstr>
      <vt:lpstr> Definition essence Man </vt:lpstr>
      <vt:lpstr>aspects essence man </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 8</dc:creator>
  <cp:lastModifiedBy>User</cp:lastModifiedBy>
  <cp:revision>39</cp:revision>
  <dcterms:created xsi:type="dcterms:W3CDTF">2016-09-27T07:20:34Z</dcterms:created>
  <dcterms:modified xsi:type="dcterms:W3CDTF">2023-03-03T09:37:23Z</dcterms:modified>
</cp:coreProperties>
</file>