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1" r:id="rId6"/>
    <p:sldId id="260" r:id="rId7"/>
    <p:sldId id="315" r:id="rId8"/>
    <p:sldId id="316" r:id="rId9"/>
    <p:sldId id="317" r:id="rId10"/>
    <p:sldId id="321" r:id="rId11"/>
    <p:sldId id="262" r:id="rId12"/>
    <p:sldId id="311" r:id="rId13"/>
    <p:sldId id="266" r:id="rId14"/>
    <p:sldId id="263" r:id="rId15"/>
    <p:sldId id="312" r:id="rId16"/>
    <p:sldId id="313" r:id="rId17"/>
    <p:sldId id="314" r:id="rId18"/>
    <p:sldId id="318" r:id="rId19"/>
    <p:sldId id="319" r:id="rId20"/>
    <p:sldId id="320" r:id="rId21"/>
    <p:sldId id="322" r:id="rId22"/>
    <p:sldId id="323" r:id="rId23"/>
    <p:sldId id="326" r:id="rId24"/>
    <p:sldId id="325" r:id="rId25"/>
    <p:sldId id="324" r:id="rId26"/>
    <p:sldId id="329" r:id="rId27"/>
    <p:sldId id="330" r:id="rId28"/>
    <p:sldId id="327" r:id="rId29"/>
    <p:sldId id="269" r:id="rId30"/>
    <p:sldId id="332" r:id="rId31"/>
    <p:sldId id="331" r:id="rId32"/>
    <p:sldId id="288" r:id="rId33"/>
  </p:sldIdLst>
  <p:sldSz cx="9144000" cy="5143500" type="screen16x9"/>
  <p:notesSz cx="6858000" cy="9144000"/>
  <p:embeddedFontLst>
    <p:embeddedFont>
      <p:font typeface="Nunito" panose="020B0604020202020204" charset="0"/>
      <p:regular r:id="rId35"/>
      <p:bold r:id="rId36"/>
      <p:italic r:id="rId37"/>
      <p:boldItalic r:id="rId38"/>
    </p:embeddedFont>
    <p:embeddedFont>
      <p:font typeface="Bahnschrift SemiLight SemiConde" panose="020B0502040204020203" pitchFamily="34" charset="0"/>
      <p:regular r:id="rId39"/>
    </p:embeddedFont>
    <p:embeddedFont>
      <p:font typeface="Red Hat Display" panose="020B0604020202020204" charset="0"/>
      <p:regular r:id="rId40"/>
      <p:bold r:id="rId41"/>
      <p:italic r:id="rId42"/>
      <p:boldItalic r:id="rId43"/>
    </p:embeddedFont>
    <p:embeddedFont>
      <p:font typeface="Delius" panose="020B0604020202020204" charset="0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D81DCD-A7F9-4511-A435-40AB539188F0}">
  <a:tblStyle styleId="{02D81DCD-A7F9-4511-A435-40AB539188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95b965402b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95b965402b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834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95b965402b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95b965402b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6344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ac7537cc3f_0_3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Google Shape;1083;gac7537cc3f_0_3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ga2609c4100_0_50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ga2609c4100_0_50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5094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ga2609c4100_0_50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ga2609c4100_0_50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95bae21e8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95bae21e8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95b965402b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95b965402b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ac7ad3def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ac7ad3def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95b965402b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95b965402b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95b965402b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95b965402b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ac7537cc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ac7537cc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gac7537cc3f_0_2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6" name="Google Shape;1016;gac7537cc3f_0_2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ac7537cc3f_0_9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ac7537cc3f_0_9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864400" y="1287829"/>
            <a:ext cx="3410700" cy="17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9850" y="3562582"/>
            <a:ext cx="3447300" cy="9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4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299" name="Google Shape;299;p14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2715750" y="3894713"/>
            <a:ext cx="37125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2569500" y="1475992"/>
            <a:ext cx="4005000" cy="20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800"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1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4" name="Google Shape;654;p26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655" name="Google Shape;655;p26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8" name="Google Shape;688;p26"/>
          <p:cNvSpPr txBox="1">
            <a:spLocks noGrp="1"/>
          </p:cNvSpPr>
          <p:nvPr>
            <p:ph type="title"/>
          </p:nvPr>
        </p:nvSpPr>
        <p:spPr>
          <a:xfrm>
            <a:off x="713100" y="1718738"/>
            <a:ext cx="3291900" cy="17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89" name="Google Shape;689;p26"/>
          <p:cNvSpPr txBox="1"/>
          <p:nvPr/>
        </p:nvSpPr>
        <p:spPr>
          <a:xfrm>
            <a:off x="5528550" y="3048000"/>
            <a:ext cx="25875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and infographics &amp; images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CUSTOM_12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" name="Google Shape;691;p27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692" name="Google Shape;692;p27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5" name="Google Shape;725;p27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6" name="Google Shape;726;p27"/>
          <p:cNvSpPr txBox="1">
            <a:spLocks noGrp="1"/>
          </p:cNvSpPr>
          <p:nvPr>
            <p:ph type="subTitle" idx="1"/>
          </p:nvPr>
        </p:nvSpPr>
        <p:spPr>
          <a:xfrm>
            <a:off x="713100" y="1731875"/>
            <a:ext cx="3438000" cy="26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27"/>
          <p:cNvSpPr txBox="1">
            <a:spLocks noGrp="1"/>
          </p:cNvSpPr>
          <p:nvPr>
            <p:ph type="subTitle" idx="2"/>
          </p:nvPr>
        </p:nvSpPr>
        <p:spPr>
          <a:xfrm>
            <a:off x="4992900" y="1731875"/>
            <a:ext cx="3438000" cy="26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3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13" name="Google Shape;13;p3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3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3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5343575" y="1687525"/>
            <a:ext cx="2569500" cy="19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>
            <a:off x="5343575" y="3603325"/>
            <a:ext cx="27636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 hasCustomPrompt="1"/>
          </p:nvPr>
        </p:nvSpPr>
        <p:spPr>
          <a:xfrm>
            <a:off x="5397275" y="952625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713100" y="1248300"/>
            <a:ext cx="7717800" cy="33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5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54" name="Google Shape;54;p5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5"/>
          <p:cNvSpPr txBox="1">
            <a:spLocks noGrp="1"/>
          </p:cNvSpPr>
          <p:nvPr>
            <p:ph type="subTitle" idx="1"/>
          </p:nvPr>
        </p:nvSpPr>
        <p:spPr>
          <a:xfrm>
            <a:off x="713100" y="2969263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subTitle" idx="2"/>
          </p:nvPr>
        </p:nvSpPr>
        <p:spPr>
          <a:xfrm>
            <a:off x="713100" y="3372406"/>
            <a:ext cx="26151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3"/>
          </p:nvPr>
        </p:nvSpPr>
        <p:spPr>
          <a:xfrm>
            <a:off x="5176725" y="2969263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subTitle" idx="4"/>
          </p:nvPr>
        </p:nvSpPr>
        <p:spPr>
          <a:xfrm>
            <a:off x="5176725" y="3372406"/>
            <a:ext cx="26151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title" idx="5" hasCustomPrompt="1"/>
          </p:nvPr>
        </p:nvSpPr>
        <p:spPr>
          <a:xfrm>
            <a:off x="786375" y="221480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3" name="Google Shape;93;p5"/>
          <p:cNvSpPr txBox="1">
            <a:spLocks noGrp="1"/>
          </p:cNvSpPr>
          <p:nvPr>
            <p:ph type="title" idx="6" hasCustomPrompt="1"/>
          </p:nvPr>
        </p:nvSpPr>
        <p:spPr>
          <a:xfrm>
            <a:off x="5258675" y="221480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6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96" name="Google Shape;96;p6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9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208" name="Google Shape;208;p9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" name="Google Shape;241;p9"/>
          <p:cNvSpPr txBox="1">
            <a:spLocks noGrp="1"/>
          </p:cNvSpPr>
          <p:nvPr>
            <p:ph type="title"/>
          </p:nvPr>
        </p:nvSpPr>
        <p:spPr>
          <a:xfrm>
            <a:off x="952797" y="1520863"/>
            <a:ext cx="29718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2" name="Google Shape;242;p9"/>
          <p:cNvSpPr txBox="1">
            <a:spLocks noGrp="1"/>
          </p:cNvSpPr>
          <p:nvPr>
            <p:ph type="subTitle" idx="1"/>
          </p:nvPr>
        </p:nvSpPr>
        <p:spPr>
          <a:xfrm>
            <a:off x="952675" y="2266831"/>
            <a:ext cx="2971800" cy="12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"/>
          <p:cNvSpPr txBox="1">
            <a:spLocks noGrp="1"/>
          </p:cNvSpPr>
          <p:nvPr>
            <p:ph type="title"/>
          </p:nvPr>
        </p:nvSpPr>
        <p:spPr>
          <a:xfrm rot="-281821">
            <a:off x="817867" y="858276"/>
            <a:ext cx="2249454" cy="17738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13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251" name="Google Shape;251;p13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" name="Google Shape;284;p13"/>
          <p:cNvSpPr txBox="1">
            <a:spLocks noGrp="1"/>
          </p:cNvSpPr>
          <p:nvPr>
            <p:ph type="title"/>
          </p:nvPr>
        </p:nvSpPr>
        <p:spPr>
          <a:xfrm>
            <a:off x="1513125" y="1893750"/>
            <a:ext cx="1993500" cy="11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1"/>
          </p:nvPr>
        </p:nvSpPr>
        <p:spPr>
          <a:xfrm>
            <a:off x="6119527" y="425358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 hasCustomPrompt="1"/>
          </p:nvPr>
        </p:nvSpPr>
        <p:spPr>
          <a:xfrm>
            <a:off x="5229300" y="71640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3"/>
          </p:nvPr>
        </p:nvSpPr>
        <p:spPr>
          <a:xfrm>
            <a:off x="6119527" y="79214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4"/>
          </p:nvPr>
        </p:nvSpPr>
        <p:spPr>
          <a:xfrm>
            <a:off x="6119527" y="1482252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5" hasCustomPrompt="1"/>
          </p:nvPr>
        </p:nvSpPr>
        <p:spPr>
          <a:xfrm>
            <a:off x="5229300" y="178193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subTitle" idx="6"/>
          </p:nvPr>
        </p:nvSpPr>
        <p:spPr>
          <a:xfrm>
            <a:off x="6119527" y="185390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7"/>
          </p:nvPr>
        </p:nvSpPr>
        <p:spPr>
          <a:xfrm>
            <a:off x="6119527" y="2539146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8" hasCustomPrompt="1"/>
          </p:nvPr>
        </p:nvSpPr>
        <p:spPr>
          <a:xfrm>
            <a:off x="5229300" y="284746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9"/>
          </p:nvPr>
        </p:nvSpPr>
        <p:spPr>
          <a:xfrm>
            <a:off x="6119527" y="291566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3"/>
          </p:nvPr>
        </p:nvSpPr>
        <p:spPr>
          <a:xfrm>
            <a:off x="6119527" y="3596040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title" idx="14" hasCustomPrompt="1"/>
          </p:nvPr>
        </p:nvSpPr>
        <p:spPr>
          <a:xfrm>
            <a:off x="5229300" y="3912989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6" name="Google Shape;296;p13"/>
          <p:cNvSpPr txBox="1">
            <a:spLocks noGrp="1"/>
          </p:cNvSpPr>
          <p:nvPr>
            <p:ph type="subTitle" idx="15"/>
          </p:nvPr>
        </p:nvSpPr>
        <p:spPr>
          <a:xfrm>
            <a:off x="6119527" y="397742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5" r:id="rId6"/>
    <p:sldLayoutId id="2147483656" r:id="rId7"/>
    <p:sldLayoutId id="2147483658" r:id="rId8"/>
    <p:sldLayoutId id="2147483659" r:id="rId9"/>
    <p:sldLayoutId id="2147483660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0" name="Google Shape;780;p32"/>
          <p:cNvGrpSpPr/>
          <p:nvPr/>
        </p:nvGrpSpPr>
        <p:grpSpPr>
          <a:xfrm rot="-523570">
            <a:off x="287807" y="-3050911"/>
            <a:ext cx="4761746" cy="5091991"/>
            <a:chOff x="7567300" y="1541100"/>
            <a:chExt cx="3167100" cy="3386750"/>
          </a:xfrm>
        </p:grpSpPr>
        <p:sp>
          <p:nvSpPr>
            <p:cNvPr id="781" name="Google Shape;781;p32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2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2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2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32"/>
          <p:cNvGrpSpPr/>
          <p:nvPr/>
        </p:nvGrpSpPr>
        <p:grpSpPr>
          <a:xfrm rot="728172">
            <a:off x="-247919" y="3303098"/>
            <a:ext cx="1784276" cy="1783851"/>
            <a:chOff x="5448300" y="1526500"/>
            <a:chExt cx="1154925" cy="1154650"/>
          </a:xfrm>
        </p:grpSpPr>
        <p:sp>
          <p:nvSpPr>
            <p:cNvPr id="802" name="Google Shape;802;p32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05;p32"/>
          <p:cNvGrpSpPr/>
          <p:nvPr/>
        </p:nvGrpSpPr>
        <p:grpSpPr>
          <a:xfrm rot="624426">
            <a:off x="5269590" y="1426046"/>
            <a:ext cx="4761844" cy="5092095"/>
            <a:chOff x="7567300" y="1541100"/>
            <a:chExt cx="3167100" cy="3386750"/>
          </a:xfrm>
        </p:grpSpPr>
        <p:sp>
          <p:nvSpPr>
            <p:cNvPr id="806" name="Google Shape;806;p32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2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2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2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2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2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2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2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2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2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2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2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2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32"/>
          <p:cNvGrpSpPr/>
          <p:nvPr/>
        </p:nvGrpSpPr>
        <p:grpSpPr>
          <a:xfrm>
            <a:off x="1770350" y="435101"/>
            <a:ext cx="5053990" cy="5779004"/>
            <a:chOff x="1732250" y="435101"/>
            <a:chExt cx="5053990" cy="5779004"/>
          </a:xfrm>
        </p:grpSpPr>
        <p:sp>
          <p:nvSpPr>
            <p:cNvPr id="827" name="Google Shape;827;p32"/>
            <p:cNvSpPr/>
            <p:nvPr/>
          </p:nvSpPr>
          <p:spPr>
            <a:xfrm>
              <a:off x="2124240" y="542605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2008462" y="435101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2258861" y="940350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2258861" y="1747713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2258861" y="2627818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2258861" y="3505348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2258861" y="4389077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2258861" y="5334720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1732250" y="1000167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1732250" y="180853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1732250" y="2689164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1732250" y="3566170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1732250" y="444937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1732250" y="5395541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1" name="Google Shape;841;p32"/>
          <p:cNvSpPr txBox="1">
            <a:spLocks noGrp="1"/>
          </p:cNvSpPr>
          <p:nvPr>
            <p:ph type="subTitle" idx="1"/>
          </p:nvPr>
        </p:nvSpPr>
        <p:spPr>
          <a:xfrm>
            <a:off x="2849850" y="3562582"/>
            <a:ext cx="3447300" cy="9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chemeClr val="lt1"/>
                </a:solidFill>
              </a:rPr>
              <a:t>FKIP Biologi Unila</a:t>
            </a:r>
            <a:br>
              <a:rPr lang="en" sz="2000" dirty="0" smtClean="0">
                <a:solidFill>
                  <a:schemeClr val="lt1"/>
                </a:solidFill>
              </a:rPr>
            </a:br>
            <a:r>
              <a:rPr lang="en" sz="2000" dirty="0" smtClean="0">
                <a:solidFill>
                  <a:schemeClr val="lt1"/>
                </a:solidFill>
              </a:rPr>
              <a:t>2021</a:t>
            </a:r>
            <a:endParaRPr sz="2000" dirty="0">
              <a:solidFill>
                <a:schemeClr val="lt1"/>
              </a:solidFill>
            </a:endParaRPr>
          </a:p>
        </p:txBody>
      </p:sp>
      <p:sp>
        <p:nvSpPr>
          <p:cNvPr id="842" name="Google Shape;842;p32"/>
          <p:cNvSpPr/>
          <p:nvPr/>
        </p:nvSpPr>
        <p:spPr>
          <a:xfrm>
            <a:off x="2846884" y="1144221"/>
            <a:ext cx="3450232" cy="2069708"/>
          </a:xfrm>
          <a:custGeom>
            <a:avLst/>
            <a:gdLst/>
            <a:ahLst/>
            <a:cxnLst/>
            <a:rect l="l" t="t" r="r" b="b"/>
            <a:pathLst>
              <a:path w="72713" h="41029" extrusionOk="0">
                <a:moveTo>
                  <a:pt x="3478" y="0"/>
                </a:moveTo>
                <a:lnTo>
                  <a:pt x="1251" y="905"/>
                </a:lnTo>
                <a:lnTo>
                  <a:pt x="1" y="417"/>
                </a:lnTo>
                <a:lnTo>
                  <a:pt x="1" y="39433"/>
                </a:lnTo>
                <a:lnTo>
                  <a:pt x="1" y="40207"/>
                </a:lnTo>
                <a:lnTo>
                  <a:pt x="215" y="40124"/>
                </a:lnTo>
                <a:lnTo>
                  <a:pt x="2442" y="41029"/>
                </a:lnTo>
                <a:lnTo>
                  <a:pt x="4668" y="40124"/>
                </a:lnTo>
                <a:lnTo>
                  <a:pt x="6895" y="41029"/>
                </a:lnTo>
                <a:lnTo>
                  <a:pt x="9121" y="40124"/>
                </a:lnTo>
                <a:lnTo>
                  <a:pt x="11348" y="41029"/>
                </a:lnTo>
                <a:lnTo>
                  <a:pt x="13574" y="40124"/>
                </a:lnTo>
                <a:lnTo>
                  <a:pt x="15801" y="41029"/>
                </a:lnTo>
                <a:lnTo>
                  <a:pt x="18027" y="40124"/>
                </a:lnTo>
                <a:lnTo>
                  <a:pt x="20253" y="41029"/>
                </a:lnTo>
                <a:lnTo>
                  <a:pt x="22480" y="40124"/>
                </a:lnTo>
                <a:lnTo>
                  <a:pt x="24706" y="41029"/>
                </a:lnTo>
                <a:lnTo>
                  <a:pt x="26933" y="40124"/>
                </a:lnTo>
                <a:lnTo>
                  <a:pt x="29159" y="41029"/>
                </a:lnTo>
                <a:lnTo>
                  <a:pt x="31386" y="40124"/>
                </a:lnTo>
                <a:lnTo>
                  <a:pt x="33612" y="41029"/>
                </a:lnTo>
                <a:lnTo>
                  <a:pt x="35851" y="40124"/>
                </a:lnTo>
                <a:lnTo>
                  <a:pt x="38077" y="41029"/>
                </a:lnTo>
                <a:lnTo>
                  <a:pt x="40304" y="40124"/>
                </a:lnTo>
                <a:lnTo>
                  <a:pt x="42530" y="41029"/>
                </a:lnTo>
                <a:lnTo>
                  <a:pt x="44757" y="40124"/>
                </a:lnTo>
                <a:lnTo>
                  <a:pt x="46983" y="41029"/>
                </a:lnTo>
                <a:lnTo>
                  <a:pt x="49209" y="40124"/>
                </a:lnTo>
                <a:lnTo>
                  <a:pt x="51436" y="41029"/>
                </a:lnTo>
                <a:lnTo>
                  <a:pt x="53662" y="40124"/>
                </a:lnTo>
                <a:lnTo>
                  <a:pt x="55889" y="41029"/>
                </a:lnTo>
                <a:lnTo>
                  <a:pt x="58115" y="40124"/>
                </a:lnTo>
                <a:lnTo>
                  <a:pt x="60342" y="41029"/>
                </a:lnTo>
                <a:lnTo>
                  <a:pt x="62568" y="40124"/>
                </a:lnTo>
                <a:lnTo>
                  <a:pt x="64795" y="41029"/>
                </a:lnTo>
                <a:lnTo>
                  <a:pt x="67021" y="40124"/>
                </a:lnTo>
                <a:lnTo>
                  <a:pt x="69248" y="41029"/>
                </a:lnTo>
                <a:lnTo>
                  <a:pt x="71474" y="40124"/>
                </a:lnTo>
                <a:lnTo>
                  <a:pt x="72712" y="40612"/>
                </a:lnTo>
                <a:lnTo>
                  <a:pt x="72712" y="822"/>
                </a:lnTo>
                <a:lnTo>
                  <a:pt x="72510" y="905"/>
                </a:lnTo>
                <a:lnTo>
                  <a:pt x="70284" y="0"/>
                </a:lnTo>
                <a:lnTo>
                  <a:pt x="68057" y="905"/>
                </a:lnTo>
                <a:lnTo>
                  <a:pt x="65831" y="0"/>
                </a:lnTo>
                <a:lnTo>
                  <a:pt x="63604" y="905"/>
                </a:lnTo>
                <a:lnTo>
                  <a:pt x="61378" y="0"/>
                </a:lnTo>
                <a:lnTo>
                  <a:pt x="59151" y="905"/>
                </a:lnTo>
                <a:lnTo>
                  <a:pt x="56925" y="0"/>
                </a:lnTo>
                <a:lnTo>
                  <a:pt x="54698" y="905"/>
                </a:lnTo>
                <a:lnTo>
                  <a:pt x="52460" y="0"/>
                </a:lnTo>
                <a:lnTo>
                  <a:pt x="50233" y="905"/>
                </a:lnTo>
                <a:lnTo>
                  <a:pt x="48007" y="0"/>
                </a:lnTo>
                <a:lnTo>
                  <a:pt x="45780" y="905"/>
                </a:lnTo>
                <a:lnTo>
                  <a:pt x="43554" y="0"/>
                </a:lnTo>
                <a:lnTo>
                  <a:pt x="41328" y="905"/>
                </a:lnTo>
                <a:lnTo>
                  <a:pt x="39101" y="0"/>
                </a:lnTo>
                <a:lnTo>
                  <a:pt x="36875" y="905"/>
                </a:lnTo>
                <a:lnTo>
                  <a:pt x="34648" y="0"/>
                </a:lnTo>
                <a:lnTo>
                  <a:pt x="32422" y="905"/>
                </a:lnTo>
                <a:lnTo>
                  <a:pt x="30195" y="0"/>
                </a:lnTo>
                <a:lnTo>
                  <a:pt x="27969" y="905"/>
                </a:lnTo>
                <a:lnTo>
                  <a:pt x="25742" y="0"/>
                </a:lnTo>
                <a:lnTo>
                  <a:pt x="23516" y="905"/>
                </a:lnTo>
                <a:lnTo>
                  <a:pt x="21289" y="0"/>
                </a:lnTo>
                <a:lnTo>
                  <a:pt x="19063" y="905"/>
                </a:lnTo>
                <a:lnTo>
                  <a:pt x="16836" y="0"/>
                </a:lnTo>
                <a:lnTo>
                  <a:pt x="14610" y="905"/>
                </a:lnTo>
                <a:lnTo>
                  <a:pt x="12383" y="0"/>
                </a:lnTo>
                <a:lnTo>
                  <a:pt x="10157" y="905"/>
                </a:lnTo>
                <a:lnTo>
                  <a:pt x="7930" y="0"/>
                </a:lnTo>
                <a:lnTo>
                  <a:pt x="5704" y="905"/>
                </a:lnTo>
                <a:lnTo>
                  <a:pt x="3478" y="0"/>
                </a:lnTo>
                <a:close/>
              </a:path>
            </a:pathLst>
          </a:custGeom>
          <a:solidFill>
            <a:srgbClr val="9D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32"/>
          <p:cNvSpPr txBox="1">
            <a:spLocks noGrp="1"/>
          </p:cNvSpPr>
          <p:nvPr>
            <p:ph type="ctrTitle"/>
          </p:nvPr>
        </p:nvSpPr>
        <p:spPr>
          <a:xfrm>
            <a:off x="2864400" y="1287829"/>
            <a:ext cx="3410700" cy="17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Sintesis Protein</a:t>
            </a:r>
            <a:br>
              <a:rPr lang="en" sz="3600" dirty="0" smtClean="0"/>
            </a:br>
            <a:r>
              <a:rPr lang="en" sz="3600" dirty="0" smtClean="0"/>
              <a:t>&amp;</a:t>
            </a:r>
            <a:br>
              <a:rPr lang="en" sz="3600" dirty="0" smtClean="0"/>
            </a:br>
            <a:r>
              <a:rPr lang="en" sz="3600" dirty="0" smtClean="0"/>
              <a:t>Replikasi DNA </a:t>
            </a:r>
            <a:endParaRPr sz="3600" dirty="0"/>
          </a:p>
        </p:txBody>
      </p:sp>
      <p:grpSp>
        <p:nvGrpSpPr>
          <p:cNvPr id="844" name="Google Shape;844;p32"/>
          <p:cNvGrpSpPr/>
          <p:nvPr/>
        </p:nvGrpSpPr>
        <p:grpSpPr>
          <a:xfrm>
            <a:off x="6956025" y="144337"/>
            <a:ext cx="1771661" cy="1916811"/>
            <a:chOff x="2005600" y="1271425"/>
            <a:chExt cx="1165950" cy="1261475"/>
          </a:xfrm>
        </p:grpSpPr>
        <p:sp>
          <p:nvSpPr>
            <p:cNvPr id="845" name="Google Shape;845;p32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2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2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2"/>
            <p:cNvSpPr/>
            <p:nvPr/>
          </p:nvSpPr>
          <p:spPr>
            <a:xfrm>
              <a:off x="2050550" y="1271425"/>
              <a:ext cx="132775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9" name="Google Shape;849;p32"/>
          <p:cNvSpPr txBox="1"/>
          <p:nvPr/>
        </p:nvSpPr>
        <p:spPr>
          <a:xfrm rot="-169495">
            <a:off x="7359560" y="778538"/>
            <a:ext cx="1053080" cy="771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Delius"/>
                <a:ea typeface="Delius"/>
                <a:cs typeface="Delius"/>
                <a:sym typeface="Delius"/>
              </a:rPr>
              <a:t>Note: </a:t>
            </a:r>
            <a:r>
              <a:rPr lang="en" dirty="0" smtClean="0">
                <a:latin typeface="Delius"/>
                <a:ea typeface="Delius"/>
                <a:cs typeface="Delius"/>
                <a:sym typeface="Delius"/>
              </a:rPr>
              <a:t>don’t forget to say Bismillah</a:t>
            </a:r>
            <a:endParaRPr lang="en" dirty="0" smtClean="0">
              <a:latin typeface="Delius"/>
              <a:ea typeface="Delius"/>
              <a:cs typeface="Delius"/>
              <a:sym typeface="Delius"/>
            </a:endParaRPr>
          </a:p>
        </p:txBody>
      </p:sp>
      <p:pic>
        <p:nvPicPr>
          <p:cNvPr id="72" name="Picture 71" descr="Replikasi DNA dan Model-model Replikasi DNA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4" r="-4323"/>
          <a:stretch/>
        </p:blipFill>
        <p:spPr bwMode="auto">
          <a:xfrm>
            <a:off x="7253451" y="2212890"/>
            <a:ext cx="1716078" cy="29356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237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549" y="428162"/>
            <a:ext cx="5774466" cy="43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20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3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Replikasi DNA</a:t>
            </a:r>
            <a:endParaRPr dirty="0"/>
          </a:p>
        </p:txBody>
      </p:sp>
      <p:sp>
        <p:nvSpPr>
          <p:cNvPr id="951" name="Google Shape;951;p38"/>
          <p:cNvSpPr txBox="1">
            <a:spLocks noGrp="1"/>
          </p:cNvSpPr>
          <p:nvPr>
            <p:ph type="subTitle" idx="2"/>
          </p:nvPr>
        </p:nvSpPr>
        <p:spPr>
          <a:xfrm>
            <a:off x="4830186" y="310946"/>
            <a:ext cx="3797448" cy="49186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 smtClean="0">
                <a:latin typeface="Delius"/>
                <a:ea typeface="Delius"/>
                <a:cs typeface="Delius"/>
                <a:sym typeface="Delius"/>
              </a:rPr>
              <a:t>Konservatif</a:t>
            </a:r>
            <a:r>
              <a:rPr lang="en-US" sz="1800" b="1" dirty="0" smtClean="0">
                <a:latin typeface="Delius"/>
                <a:ea typeface="Delius"/>
                <a:cs typeface="Delius"/>
                <a:sym typeface="Delius"/>
              </a:rPr>
              <a:t> (</a:t>
            </a:r>
            <a:r>
              <a:rPr lang="en-US" sz="1800" b="1" dirty="0" err="1" smtClean="0">
                <a:latin typeface="Delius"/>
                <a:ea typeface="Delius"/>
                <a:cs typeface="Delius"/>
                <a:sym typeface="Delius"/>
              </a:rPr>
              <a:t>tidak</a:t>
            </a:r>
            <a:r>
              <a:rPr lang="en-US" sz="1800" b="1" dirty="0" smtClean="0">
                <a:latin typeface="Delius"/>
                <a:ea typeface="Delius"/>
                <a:cs typeface="Delius"/>
                <a:sym typeface="Delius"/>
              </a:rPr>
              <a:t> </a:t>
            </a:r>
            <a:r>
              <a:rPr lang="en-US" sz="1800" b="1" dirty="0" err="1" smtClean="0">
                <a:latin typeface="Delius"/>
                <a:ea typeface="Delius"/>
                <a:cs typeface="Delius"/>
                <a:sym typeface="Delius"/>
              </a:rPr>
              <a:t>memisah</a:t>
            </a:r>
            <a:r>
              <a:rPr lang="en-US" sz="1800" b="1" dirty="0" smtClean="0">
                <a:latin typeface="Delius"/>
                <a:ea typeface="Delius"/>
                <a:cs typeface="Delius"/>
                <a:sym typeface="Delius"/>
              </a:rPr>
              <a:t>)</a:t>
            </a:r>
            <a:endParaRPr sz="1800" b="1" dirty="0">
              <a:latin typeface="Delius"/>
              <a:ea typeface="Delius"/>
              <a:cs typeface="Delius"/>
              <a:sym typeface="Delius"/>
            </a:endParaRPr>
          </a:p>
          <a:p>
            <a:pPr marL="0" lvl="0" indent="0"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/>
              <a:t>dua</a:t>
            </a:r>
            <a:r>
              <a:rPr lang="en-US" sz="1800" dirty="0"/>
              <a:t> </a:t>
            </a:r>
            <a:r>
              <a:rPr lang="en-US" sz="1800" dirty="0" err="1"/>
              <a:t>rantai</a:t>
            </a:r>
            <a:r>
              <a:rPr lang="en-US" sz="1800" dirty="0"/>
              <a:t> DNA lama </a:t>
            </a:r>
            <a:r>
              <a:rPr lang="en-US" sz="1800" dirty="0" err="1"/>
              <a:t>tetap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berubah</a:t>
            </a:r>
            <a:r>
              <a:rPr lang="en-US" sz="1800" dirty="0"/>
              <a:t>, </a:t>
            </a:r>
            <a:r>
              <a:rPr lang="en-US" sz="1800" dirty="0" err="1"/>
              <a:t>berfungsi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cetakan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dua</a:t>
            </a:r>
            <a:r>
              <a:rPr lang="en-US" sz="1800" dirty="0"/>
              <a:t> </a:t>
            </a:r>
            <a:r>
              <a:rPr lang="en-US" sz="1800" dirty="0" err="1"/>
              <a:t>rantai</a:t>
            </a:r>
            <a:r>
              <a:rPr lang="en-US" sz="1800" dirty="0"/>
              <a:t> DNA </a:t>
            </a:r>
            <a:r>
              <a:rPr lang="en-US" sz="1800" dirty="0" err="1"/>
              <a:t>baru</a:t>
            </a:r>
            <a:endParaRPr lang="en-US" sz="1800" dirty="0"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800" b="1" dirty="0" smtClean="0"/>
              <a:t>Semikonservatif (memisah)</a:t>
            </a:r>
            <a:br>
              <a:rPr lang="en" sz="1800" b="1" dirty="0" smtClean="0"/>
            </a:br>
            <a:r>
              <a:rPr lang="en" sz="1800" dirty="0" smtClean="0"/>
              <a:t>rantai</a:t>
            </a:r>
            <a:r>
              <a:rPr lang="en" sz="1800" b="1" dirty="0" smtClean="0"/>
              <a:t> </a:t>
            </a:r>
            <a:r>
              <a:rPr lang="en" sz="1800" dirty="0" smtClean="0"/>
              <a:t>lama terpisah menjadi cetakan baru. </a:t>
            </a:r>
            <a:r>
              <a:rPr lang="en-US" sz="1800" dirty="0" smtClean="0"/>
              <a:t>DNA </a:t>
            </a:r>
            <a:r>
              <a:rPr lang="en-US" sz="1800" dirty="0" err="1"/>
              <a:t>baru</a:t>
            </a:r>
            <a:r>
              <a:rPr lang="en-US" sz="1800" dirty="0"/>
              <a:t> </a:t>
            </a:r>
            <a:r>
              <a:rPr lang="en-US" sz="1800" dirty="0" err="1"/>
              <a:t>membawa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 yang </a:t>
            </a:r>
            <a:r>
              <a:rPr lang="en-US" sz="1800" dirty="0" err="1"/>
              <a:t>persis</a:t>
            </a:r>
            <a:r>
              <a:rPr lang="en-US" sz="1800" dirty="0"/>
              <a:t> </a:t>
            </a:r>
            <a:r>
              <a:rPr lang="en-US" sz="1800" dirty="0" err="1"/>
              <a:t>sama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DNA </a:t>
            </a:r>
            <a:r>
              <a:rPr lang="en-US" sz="1800" dirty="0" err="1"/>
              <a:t>induk</a:t>
            </a:r>
            <a:r>
              <a:rPr lang="en-US" sz="1800" dirty="0"/>
              <a:t>/</a:t>
            </a:r>
            <a:r>
              <a:rPr lang="en-US" sz="1800" dirty="0" err="1"/>
              <a:t>cetakan</a:t>
            </a:r>
            <a:endParaRPr lang="en-US" sz="1800" dirty="0"/>
          </a:p>
          <a:p>
            <a:pPr marL="0" lvl="0" indent="0">
              <a:spcBef>
                <a:spcPts val="600"/>
              </a:spcBef>
              <a:spcAft>
                <a:spcPts val="600"/>
              </a:spcAft>
            </a:pPr>
            <a:r>
              <a:rPr lang="en" sz="1800" b="1" dirty="0" smtClean="0"/>
              <a:t>Dispersif (campuran)</a:t>
            </a:r>
            <a:br>
              <a:rPr lang="en" sz="1800" b="1" dirty="0" smtClean="0"/>
            </a:br>
            <a:r>
              <a:rPr lang="en-US" sz="1800" dirty="0" err="1"/>
              <a:t>beberapa</a:t>
            </a:r>
            <a:r>
              <a:rPr lang="en-US" sz="1800" dirty="0"/>
              <a:t> </a:t>
            </a:r>
            <a:r>
              <a:rPr lang="en-US" sz="1800" dirty="0" err="1"/>
              <a:t>bagian</a:t>
            </a:r>
            <a:r>
              <a:rPr lang="en-US" sz="1800" dirty="0"/>
              <a:t> </a:t>
            </a:r>
            <a:r>
              <a:rPr lang="en-US" sz="1800" dirty="0" err="1" smtClean="0"/>
              <a:t>rantai</a:t>
            </a:r>
            <a:r>
              <a:rPr lang="en-US" sz="1800" dirty="0" smtClean="0"/>
              <a:t> </a:t>
            </a:r>
            <a:r>
              <a:rPr lang="en-US" sz="1800" dirty="0"/>
              <a:t>DNA lama </a:t>
            </a:r>
            <a:r>
              <a:rPr lang="en-US" sz="1800" dirty="0" err="1"/>
              <a:t>digunakan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cetakan</a:t>
            </a:r>
            <a:r>
              <a:rPr lang="en-US" sz="1800" dirty="0"/>
              <a:t> </a:t>
            </a:r>
            <a:r>
              <a:rPr lang="en-US" sz="1800" dirty="0" err="1"/>
              <a:t>sintesis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sintesis</a:t>
            </a:r>
            <a:r>
              <a:rPr lang="en-US" sz="1800" dirty="0"/>
              <a:t> </a:t>
            </a:r>
            <a:r>
              <a:rPr lang="en-US" sz="1800" dirty="0" err="1"/>
              <a:t>rantai</a:t>
            </a:r>
            <a:r>
              <a:rPr lang="en-US" sz="1800" dirty="0"/>
              <a:t> DNA </a:t>
            </a:r>
            <a:r>
              <a:rPr lang="en-US" sz="1800" dirty="0" err="1"/>
              <a:t>baru</a:t>
            </a:r>
            <a:r>
              <a:rPr lang="en-US" sz="1800" dirty="0"/>
              <a:t>, </a:t>
            </a:r>
            <a:r>
              <a:rPr lang="en-US" sz="1800" dirty="0" err="1"/>
              <a:t>rantai</a:t>
            </a:r>
            <a:r>
              <a:rPr lang="en-US" sz="1800" dirty="0"/>
              <a:t> DNA lama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baru</a:t>
            </a:r>
            <a:r>
              <a:rPr lang="en-US" sz="1800" dirty="0"/>
              <a:t> </a:t>
            </a:r>
            <a:r>
              <a:rPr lang="en-US" sz="1800" dirty="0" err="1"/>
              <a:t>tersebar</a:t>
            </a:r>
            <a:endParaRPr lang="en-US" sz="1800" dirty="0"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 lang="en" sz="1800" b="1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342" y="1372497"/>
            <a:ext cx="3566758" cy="2675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Replikasi DNA</a:t>
            </a:r>
            <a:endParaRPr lang="en-US" dirty="0"/>
          </a:p>
        </p:txBody>
      </p:sp>
      <p:pic>
        <p:nvPicPr>
          <p:cNvPr id="5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4"/>
          <a:stretch>
            <a:fillRect/>
          </a:stretch>
        </p:blipFill>
        <p:spPr bwMode="auto">
          <a:xfrm>
            <a:off x="590379" y="1093761"/>
            <a:ext cx="7972708" cy="309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77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4" y="61774"/>
            <a:ext cx="8929154" cy="503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18" name="Google Shape;1018;p42"/>
          <p:cNvGrpSpPr/>
          <p:nvPr/>
        </p:nvGrpSpPr>
        <p:grpSpPr>
          <a:xfrm>
            <a:off x="161010" y="3332976"/>
            <a:ext cx="1919521" cy="2073511"/>
            <a:chOff x="705725" y="2072700"/>
            <a:chExt cx="1190350" cy="1286200"/>
          </a:xfrm>
        </p:grpSpPr>
        <p:sp>
          <p:nvSpPr>
            <p:cNvPr id="1019" name="Google Shape;1019;p42"/>
            <p:cNvSpPr/>
            <p:nvPr/>
          </p:nvSpPr>
          <p:spPr>
            <a:xfrm>
              <a:off x="724175" y="218700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6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rgbClr val="2F1932">
                <a:alpha val="25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2"/>
            <p:cNvSpPr/>
            <p:nvPr/>
          </p:nvSpPr>
          <p:spPr>
            <a:xfrm>
              <a:off x="705725" y="216855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5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2"/>
            <p:cNvSpPr/>
            <p:nvPr/>
          </p:nvSpPr>
          <p:spPr>
            <a:xfrm>
              <a:off x="1615675" y="2072700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857" y="1"/>
                  </a:moveTo>
                  <a:lnTo>
                    <a:pt x="0" y="8573"/>
                  </a:lnTo>
                  <a:cubicBezTo>
                    <a:pt x="619" y="8585"/>
                    <a:pt x="1262" y="8633"/>
                    <a:pt x="1869" y="8716"/>
                  </a:cubicBezTo>
                  <a:cubicBezTo>
                    <a:pt x="2046" y="8750"/>
                    <a:pt x="2235" y="8783"/>
                    <a:pt x="2423" y="8783"/>
                  </a:cubicBezTo>
                  <a:cubicBezTo>
                    <a:pt x="2501" y="8783"/>
                    <a:pt x="2579" y="8778"/>
                    <a:pt x="2655" y="8764"/>
                  </a:cubicBezTo>
                  <a:cubicBezTo>
                    <a:pt x="2737" y="8755"/>
                    <a:pt x="2818" y="8732"/>
                    <a:pt x="2889" y="8732"/>
                  </a:cubicBezTo>
                  <a:cubicBezTo>
                    <a:pt x="2911" y="8732"/>
                    <a:pt x="2933" y="8734"/>
                    <a:pt x="2953" y="8740"/>
                  </a:cubicBezTo>
                  <a:cubicBezTo>
                    <a:pt x="3036" y="8752"/>
                    <a:pt x="3108" y="8799"/>
                    <a:pt x="3179" y="8823"/>
                  </a:cubicBezTo>
                  <a:cubicBezTo>
                    <a:pt x="3286" y="8871"/>
                    <a:pt x="3405" y="8871"/>
                    <a:pt x="3524" y="8871"/>
                  </a:cubicBezTo>
                  <a:cubicBezTo>
                    <a:pt x="3549" y="8873"/>
                    <a:pt x="3576" y="8874"/>
                    <a:pt x="3603" y="8874"/>
                  </a:cubicBezTo>
                  <a:cubicBezTo>
                    <a:pt x="3772" y="8874"/>
                    <a:pt x="3983" y="8837"/>
                    <a:pt x="4179" y="8837"/>
                  </a:cubicBezTo>
                  <a:cubicBezTo>
                    <a:pt x="4286" y="8837"/>
                    <a:pt x="4389" y="8848"/>
                    <a:pt x="4477" y="8883"/>
                  </a:cubicBezTo>
                  <a:lnTo>
                    <a:pt x="5358" y="60"/>
                  </a:lnTo>
                  <a:cubicBezTo>
                    <a:pt x="4815" y="23"/>
                    <a:pt x="4267" y="4"/>
                    <a:pt x="3723" y="4"/>
                  </a:cubicBezTo>
                  <a:cubicBezTo>
                    <a:pt x="3397" y="4"/>
                    <a:pt x="3072" y="11"/>
                    <a:pt x="2750" y="25"/>
                  </a:cubicBezTo>
                  <a:cubicBezTo>
                    <a:pt x="2394" y="44"/>
                    <a:pt x="2038" y="71"/>
                    <a:pt x="1688" y="71"/>
                  </a:cubicBezTo>
                  <a:cubicBezTo>
                    <a:pt x="1406" y="71"/>
                    <a:pt x="1128" y="54"/>
                    <a:pt x="857" y="1"/>
                  </a:cubicBezTo>
                  <a:close/>
                </a:path>
              </a:pathLst>
            </a:custGeom>
            <a:solidFill>
              <a:srgbClr val="FF866A">
                <a:alpha val="7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2"/>
            <p:cNvSpPr/>
            <p:nvPr/>
          </p:nvSpPr>
          <p:spPr>
            <a:xfrm>
              <a:off x="771225" y="2139675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4501" y="1"/>
                  </a:moveTo>
                  <a:cubicBezTo>
                    <a:pt x="4219" y="54"/>
                    <a:pt x="3938" y="71"/>
                    <a:pt x="3656" y="71"/>
                  </a:cubicBezTo>
                  <a:cubicBezTo>
                    <a:pt x="3307" y="71"/>
                    <a:pt x="2957" y="44"/>
                    <a:pt x="2608" y="24"/>
                  </a:cubicBezTo>
                  <a:cubicBezTo>
                    <a:pt x="2282" y="11"/>
                    <a:pt x="1956" y="4"/>
                    <a:pt x="1630" y="4"/>
                  </a:cubicBezTo>
                  <a:cubicBezTo>
                    <a:pt x="1087" y="4"/>
                    <a:pt x="543" y="23"/>
                    <a:pt x="0" y="60"/>
                  </a:cubicBezTo>
                  <a:lnTo>
                    <a:pt x="881" y="8883"/>
                  </a:lnTo>
                  <a:cubicBezTo>
                    <a:pt x="969" y="8848"/>
                    <a:pt x="1070" y="8837"/>
                    <a:pt x="1176" y="8837"/>
                  </a:cubicBezTo>
                  <a:cubicBezTo>
                    <a:pt x="1370" y="8837"/>
                    <a:pt x="1579" y="8874"/>
                    <a:pt x="1752" y="8874"/>
                  </a:cubicBezTo>
                  <a:cubicBezTo>
                    <a:pt x="1780" y="8874"/>
                    <a:pt x="1808" y="8873"/>
                    <a:pt x="1834" y="8871"/>
                  </a:cubicBezTo>
                  <a:cubicBezTo>
                    <a:pt x="1953" y="8871"/>
                    <a:pt x="2072" y="8871"/>
                    <a:pt x="2179" y="8823"/>
                  </a:cubicBezTo>
                  <a:cubicBezTo>
                    <a:pt x="2250" y="8799"/>
                    <a:pt x="2322" y="8752"/>
                    <a:pt x="2405" y="8740"/>
                  </a:cubicBezTo>
                  <a:cubicBezTo>
                    <a:pt x="2425" y="8734"/>
                    <a:pt x="2447" y="8732"/>
                    <a:pt x="2469" y="8732"/>
                  </a:cubicBezTo>
                  <a:cubicBezTo>
                    <a:pt x="2540" y="8732"/>
                    <a:pt x="2621" y="8755"/>
                    <a:pt x="2703" y="8764"/>
                  </a:cubicBezTo>
                  <a:cubicBezTo>
                    <a:pt x="2780" y="8778"/>
                    <a:pt x="2857" y="8783"/>
                    <a:pt x="2935" y="8783"/>
                  </a:cubicBezTo>
                  <a:cubicBezTo>
                    <a:pt x="3123" y="8783"/>
                    <a:pt x="3312" y="8750"/>
                    <a:pt x="3489" y="8716"/>
                  </a:cubicBezTo>
                  <a:cubicBezTo>
                    <a:pt x="4096" y="8633"/>
                    <a:pt x="4739" y="8585"/>
                    <a:pt x="5358" y="8573"/>
                  </a:cubicBezTo>
                  <a:lnTo>
                    <a:pt x="4501" y="1"/>
                  </a:lnTo>
                  <a:close/>
                </a:path>
              </a:pathLst>
            </a:custGeom>
            <a:solidFill>
              <a:srgbClr val="FF866A">
                <a:alpha val="7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3" name="Google Shape;1023;p42"/>
          <p:cNvSpPr txBox="1">
            <a:spLocks noGrp="1"/>
          </p:cNvSpPr>
          <p:nvPr>
            <p:ph type="title"/>
          </p:nvPr>
        </p:nvSpPr>
        <p:spPr>
          <a:xfrm rot="-281821">
            <a:off x="281196" y="3786543"/>
            <a:ext cx="1649394" cy="10247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Proses</a:t>
            </a:r>
            <a:r>
              <a:rPr lang="en" dirty="0" smtClean="0"/>
              <a:t> Replikasi DNA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39"/>
          <p:cNvSpPr txBox="1">
            <a:spLocks noGrp="1"/>
          </p:cNvSpPr>
          <p:nvPr>
            <p:ph type="subTitle" idx="2"/>
          </p:nvPr>
        </p:nvSpPr>
        <p:spPr>
          <a:xfrm>
            <a:off x="466205" y="1028433"/>
            <a:ext cx="3918536" cy="37357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Enzim</a:t>
            </a:r>
            <a:r>
              <a:rPr lang="en-US" sz="1600" dirty="0"/>
              <a:t> </a:t>
            </a:r>
            <a:r>
              <a:rPr lang="en-US" sz="1600" dirty="0" err="1"/>
              <a:t>helikase</a:t>
            </a:r>
            <a:r>
              <a:rPr lang="en-US" sz="1600" dirty="0"/>
              <a:t> </a:t>
            </a:r>
            <a:r>
              <a:rPr lang="en-US" sz="1600" dirty="0" smtClean="0"/>
              <a:t>: </a:t>
            </a:r>
          </a:p>
          <a:p>
            <a:pPr marL="0" lvl="0" indent="0"/>
            <a:r>
              <a:rPr lang="en-US" sz="1600" dirty="0" smtClean="0"/>
              <a:t>     </a:t>
            </a:r>
            <a:r>
              <a:rPr lang="en-US" sz="1600" dirty="0" err="1" smtClean="0"/>
              <a:t>rantai</a:t>
            </a:r>
            <a:r>
              <a:rPr lang="en-US" sz="1600" dirty="0" smtClean="0"/>
              <a:t> </a:t>
            </a:r>
            <a:r>
              <a:rPr lang="en-US" sz="1600" dirty="0" err="1" smtClean="0"/>
              <a:t>ganda</a:t>
            </a:r>
            <a:r>
              <a:rPr lang="en-US" sz="1600" dirty="0" smtClean="0"/>
              <a:t> 	      </a:t>
            </a:r>
            <a:r>
              <a:rPr lang="en-US" sz="1600" dirty="0" err="1" smtClean="0"/>
              <a:t>tunggal</a:t>
            </a:r>
            <a:endParaRPr lang="en-US" sz="1600" dirty="0" smtClean="0"/>
          </a:p>
          <a:p>
            <a:pPr marL="0" lvl="0" indent="0"/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P</a:t>
            </a:r>
            <a:r>
              <a:rPr lang="en-US" sz="1600" dirty="0" smtClean="0"/>
              <a:t>rotein </a:t>
            </a:r>
            <a:r>
              <a:rPr lang="en-US" sz="1600" dirty="0" err="1" smtClean="0"/>
              <a:t>pengikat</a:t>
            </a:r>
            <a:r>
              <a:rPr lang="en-US" sz="1600" dirty="0" smtClean="0"/>
              <a:t> </a:t>
            </a:r>
            <a:r>
              <a:rPr lang="en-US" sz="1600" dirty="0" err="1" smtClean="0"/>
              <a:t>rantai</a:t>
            </a:r>
            <a:r>
              <a:rPr lang="en-US" sz="1600" dirty="0" smtClean="0"/>
              <a:t> </a:t>
            </a:r>
            <a:r>
              <a:rPr lang="en-US" sz="1600" dirty="0" err="1" smtClean="0"/>
              <a:t>tunggal</a:t>
            </a:r>
            <a:r>
              <a:rPr lang="en-US" sz="1600" dirty="0" smtClean="0"/>
              <a:t> </a:t>
            </a:r>
            <a:r>
              <a:rPr lang="en-US" sz="1600" dirty="0"/>
              <a:t>: </a:t>
            </a:r>
            <a:r>
              <a:rPr lang="en-US" sz="1600" dirty="0" err="1" smtClean="0"/>
              <a:t>stabilkan</a:t>
            </a:r>
            <a:r>
              <a:rPr lang="en-US" sz="1600" dirty="0" smtClean="0"/>
              <a:t> </a:t>
            </a:r>
            <a:r>
              <a:rPr lang="en-US" sz="1600" dirty="0" err="1" smtClean="0"/>
              <a:t>rantai</a:t>
            </a:r>
            <a:r>
              <a:rPr lang="en-US" sz="1600" dirty="0" smtClean="0"/>
              <a:t> </a:t>
            </a:r>
            <a:r>
              <a:rPr lang="en-US" sz="1600" dirty="0" err="1" smtClean="0"/>
              <a:t>tunggal</a:t>
            </a:r>
            <a:endParaRPr lang="en-US" sz="1600" dirty="0" smtClean="0"/>
          </a:p>
          <a:p>
            <a:pPr marL="0" lvl="0" indent="0"/>
            <a:endParaRPr lang="en-US" sz="1600" dirty="0"/>
          </a:p>
          <a:p>
            <a:pPr marL="0" lvl="0" indent="0"/>
            <a:r>
              <a:rPr lang="en-US" sz="1600" dirty="0" smtClean="0"/>
              <a:t>      leading </a:t>
            </a:r>
            <a:r>
              <a:rPr lang="en-US" sz="1600" dirty="0"/>
              <a:t>strand  </a:t>
            </a:r>
            <a:r>
              <a:rPr lang="en-US" sz="1600" dirty="0" smtClean="0"/>
              <a:t>    lagging strand</a:t>
            </a:r>
          </a:p>
          <a:p>
            <a:pPr marL="0" lvl="0" indent="0"/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Leading strand : </a:t>
            </a:r>
            <a:r>
              <a:rPr lang="en-US" sz="1600" dirty="0" err="1"/>
              <a:t>satu</a:t>
            </a:r>
            <a:r>
              <a:rPr lang="en-US" sz="1600" dirty="0"/>
              <a:t> primer yang </a:t>
            </a:r>
            <a:r>
              <a:rPr lang="en-US" sz="1600" dirty="0" err="1"/>
              <a:t>dibentuk</a:t>
            </a:r>
            <a:r>
              <a:rPr lang="en-US" sz="1600" dirty="0"/>
              <a:t> </a:t>
            </a:r>
            <a:r>
              <a:rPr lang="en-US" sz="1600" dirty="0" err="1"/>
              <a:t>sepanjang</a:t>
            </a:r>
            <a:r>
              <a:rPr lang="en-US" sz="1600" dirty="0"/>
              <a:t> </a:t>
            </a:r>
            <a:r>
              <a:rPr lang="en-US" sz="1600" dirty="0" err="1"/>
              <a:t>rantai</a:t>
            </a:r>
            <a:r>
              <a:rPr lang="en-US" sz="1600" dirty="0"/>
              <a:t> </a:t>
            </a:r>
            <a:r>
              <a:rPr lang="en-US" sz="1600" dirty="0" err="1" smtClean="0"/>
              <a:t>baru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Lagging </a:t>
            </a:r>
            <a:r>
              <a:rPr lang="en-US" sz="1600" dirty="0"/>
              <a:t>strand : </a:t>
            </a:r>
            <a:r>
              <a:rPr lang="en-US" sz="1600" dirty="0" err="1"/>
              <a:t>banyak</a:t>
            </a:r>
            <a:r>
              <a:rPr lang="en-US" sz="1600" dirty="0"/>
              <a:t> primer, </a:t>
            </a:r>
            <a:r>
              <a:rPr lang="en-US" sz="1600" dirty="0" err="1" smtClean="0"/>
              <a:t>diperpanjang</a:t>
            </a:r>
            <a:r>
              <a:rPr lang="en-US" sz="1600" dirty="0" smtClean="0"/>
              <a:t> </a:t>
            </a:r>
            <a:r>
              <a:rPr lang="en-US" sz="1600" dirty="0" err="1"/>
              <a:t>oleh</a:t>
            </a:r>
            <a:r>
              <a:rPr lang="en-US" sz="1600" dirty="0"/>
              <a:t> DNA </a:t>
            </a:r>
            <a:r>
              <a:rPr lang="en-US" sz="1600" dirty="0" err="1"/>
              <a:t>polimerase</a:t>
            </a:r>
            <a:r>
              <a:rPr lang="en-US" sz="1600" dirty="0"/>
              <a:t> </a:t>
            </a:r>
            <a:r>
              <a:rPr lang="en-US" sz="1600" dirty="0" err="1"/>
              <a:t>membentuk</a:t>
            </a:r>
            <a:r>
              <a:rPr lang="en-US" sz="1600" dirty="0"/>
              <a:t> DNA </a:t>
            </a:r>
            <a:r>
              <a:rPr lang="en-US" sz="1600" dirty="0" err="1"/>
              <a:t>pendek</a:t>
            </a:r>
            <a:r>
              <a:rPr lang="en-US" sz="1600" dirty="0"/>
              <a:t> yang </a:t>
            </a:r>
            <a:r>
              <a:rPr lang="en-US" sz="1600" dirty="0" err="1"/>
              <a:t>disebut</a:t>
            </a:r>
            <a:r>
              <a:rPr lang="en-US" sz="1600" dirty="0"/>
              <a:t> </a:t>
            </a:r>
            <a:r>
              <a:rPr lang="en-US" sz="1600" dirty="0" err="1"/>
              <a:t>fragmen</a:t>
            </a:r>
            <a:r>
              <a:rPr lang="en-US" sz="1600" dirty="0"/>
              <a:t> </a:t>
            </a:r>
            <a:r>
              <a:rPr lang="en-US" sz="1600" dirty="0" err="1"/>
              <a:t>okazaki</a:t>
            </a:r>
            <a:r>
              <a:rPr lang="en-US" sz="1600" dirty="0"/>
              <a:t>.</a:t>
            </a:r>
          </a:p>
          <a:p>
            <a:pPr marL="0" lvl="0" indent="0"/>
            <a:endParaRPr lang="en-US" sz="1600" dirty="0"/>
          </a:p>
        </p:txBody>
      </p:sp>
      <p:sp>
        <p:nvSpPr>
          <p:cNvPr id="965" name="Google Shape;965;p39"/>
          <p:cNvSpPr txBox="1">
            <a:spLocks noGrp="1"/>
          </p:cNvSpPr>
          <p:nvPr>
            <p:ph type="title"/>
          </p:nvPr>
        </p:nvSpPr>
        <p:spPr>
          <a:xfrm>
            <a:off x="1041235" y="361603"/>
            <a:ext cx="2576608" cy="5886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Replikasi DNA</a:t>
            </a:r>
            <a:endParaRPr dirty="0"/>
          </a:p>
        </p:txBody>
      </p:sp>
      <p:sp>
        <p:nvSpPr>
          <p:cNvPr id="969" name="Google Shape;969;p39"/>
          <p:cNvSpPr txBox="1">
            <a:spLocks noGrp="1"/>
          </p:cNvSpPr>
          <p:nvPr>
            <p:ph type="title" idx="6"/>
          </p:nvPr>
        </p:nvSpPr>
        <p:spPr>
          <a:xfrm>
            <a:off x="5258675" y="221480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02</a:t>
            </a:r>
            <a:endParaRPr dirty="0">
              <a:solidFill>
                <a:schemeClr val="lt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173825" y="1470991"/>
            <a:ext cx="311427" cy="132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Google Shape;964;p39"/>
          <p:cNvSpPr txBox="1">
            <a:spLocks noGrp="1"/>
          </p:cNvSpPr>
          <p:nvPr>
            <p:ph type="subTitle" idx="2"/>
          </p:nvPr>
        </p:nvSpPr>
        <p:spPr>
          <a:xfrm>
            <a:off x="4790661" y="1028434"/>
            <a:ext cx="3918536" cy="35101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Enzim</a:t>
            </a:r>
            <a:r>
              <a:rPr lang="en-US" sz="1600" dirty="0"/>
              <a:t> DNA </a:t>
            </a:r>
            <a:r>
              <a:rPr lang="en-US" sz="1600" dirty="0" err="1"/>
              <a:t>polimerase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membentuk</a:t>
            </a:r>
            <a:r>
              <a:rPr lang="en-US" sz="1600" dirty="0"/>
              <a:t> </a:t>
            </a:r>
            <a:r>
              <a:rPr lang="en-US" sz="1600" dirty="0" err="1"/>
              <a:t>rantai</a:t>
            </a:r>
            <a:r>
              <a:rPr lang="en-US" sz="1600" dirty="0"/>
              <a:t> DNA </a:t>
            </a:r>
            <a:r>
              <a:rPr lang="en-US" sz="1600" dirty="0" err="1"/>
              <a:t>baru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Enzim</a:t>
            </a:r>
            <a:r>
              <a:rPr lang="en-US" sz="1600" dirty="0" smtClean="0"/>
              <a:t> primase : </a:t>
            </a:r>
            <a:r>
              <a:rPr lang="en-US" sz="1600" dirty="0" err="1" smtClean="0"/>
              <a:t>membentuk</a:t>
            </a:r>
            <a:r>
              <a:rPr lang="en-US" sz="1600" dirty="0" smtClean="0"/>
              <a:t> RNA primer</a:t>
            </a:r>
          </a:p>
          <a:p>
            <a:pPr marL="0" lvl="0" indent="0"/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Enzim</a:t>
            </a:r>
            <a:r>
              <a:rPr lang="en-US" sz="1600" dirty="0" smtClean="0"/>
              <a:t> ligase : </a:t>
            </a:r>
            <a:r>
              <a:rPr lang="en-US" sz="1600" dirty="0" err="1" smtClean="0"/>
              <a:t>sambung</a:t>
            </a:r>
            <a:r>
              <a:rPr lang="en-US" sz="1600" dirty="0" smtClean="0"/>
              <a:t> </a:t>
            </a:r>
            <a:r>
              <a:rPr lang="en-US" sz="1600" dirty="0" err="1" smtClean="0"/>
              <a:t>fragmen</a:t>
            </a:r>
            <a:r>
              <a:rPr lang="en-US" sz="1600" dirty="0" smtClean="0"/>
              <a:t> </a:t>
            </a:r>
            <a:r>
              <a:rPr lang="en-US" sz="1600" dirty="0"/>
              <a:t>DNA di lagging </a:t>
            </a:r>
            <a:r>
              <a:rPr lang="en-US" sz="1600" dirty="0" smtClean="0"/>
              <a:t>strand</a:t>
            </a:r>
            <a:endParaRPr sz="1600" dirty="0"/>
          </a:p>
        </p:txBody>
      </p:sp>
      <p:sp>
        <p:nvSpPr>
          <p:cNvPr id="8" name="Oval 7"/>
          <p:cNvSpPr/>
          <p:nvPr/>
        </p:nvSpPr>
        <p:spPr>
          <a:xfrm>
            <a:off x="1721964" y="2011134"/>
            <a:ext cx="1407018" cy="407331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761721" y="2426013"/>
            <a:ext cx="313713" cy="1656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827505" y="2418465"/>
            <a:ext cx="245166" cy="1524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5400000" flipH="1" flipV="1">
            <a:off x="3666557" y="1736034"/>
            <a:ext cx="1709530" cy="1205948"/>
          </a:xfrm>
          <a:prstGeom prst="curvedConnector3">
            <a:avLst>
              <a:gd name="adj1" fmla="val 120931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 rot="5400000" flipH="1" flipV="1">
            <a:off x="3750971" y="2441986"/>
            <a:ext cx="1782415" cy="1328040"/>
          </a:xfrm>
          <a:prstGeom prst="curvedConnector3">
            <a:avLst>
              <a:gd name="adj1" fmla="val 120632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905;p36"/>
          <p:cNvGrpSpPr/>
          <p:nvPr/>
        </p:nvGrpSpPr>
        <p:grpSpPr>
          <a:xfrm flipH="1">
            <a:off x="530087" y="370906"/>
            <a:ext cx="4013823" cy="4346867"/>
            <a:chOff x="7567300" y="1541100"/>
            <a:chExt cx="3167100" cy="3386750"/>
          </a:xfrm>
        </p:grpSpPr>
        <p:sp>
          <p:nvSpPr>
            <p:cNvPr id="13" name="Google Shape;906;p36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07;p36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08;p36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09;p36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10;p36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11;p36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12;p36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13;p36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14;p36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15;p36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16;p36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17;p36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18;p36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19;p36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20;p36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21;p36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22;p36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23;p36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24;p36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25;p36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2"/>
          </p:nvPr>
        </p:nvSpPr>
        <p:spPr>
          <a:xfrm>
            <a:off x="470453" y="755100"/>
            <a:ext cx="3950733" cy="396267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Replikasi DNA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cetakan</a:t>
            </a:r>
            <a:r>
              <a:rPr lang="en-US" dirty="0"/>
              <a:t> 3’ – 5’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seutas</a:t>
            </a:r>
            <a:r>
              <a:rPr lang="en-US" dirty="0"/>
              <a:t> demi </a:t>
            </a:r>
            <a:r>
              <a:rPr lang="en-US" dirty="0" err="1"/>
              <a:t>seutas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5’ – </a:t>
            </a:r>
            <a:r>
              <a:rPr lang="en-US" dirty="0" smtClean="0"/>
              <a:t>3’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Replikasi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meninggalkan</a:t>
            </a:r>
            <a:r>
              <a:rPr lang="en-US" dirty="0"/>
              <a:t> replication fork.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utas</a:t>
            </a:r>
            <a:r>
              <a:rPr lang="en-US" dirty="0"/>
              <a:t> DNA yang </a:t>
            </a:r>
            <a:r>
              <a:rPr lang="en-US" dirty="0" err="1"/>
              <a:t>disintesis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kontinu</a:t>
            </a:r>
            <a:r>
              <a:rPr lang="en-US" dirty="0"/>
              <a:t> 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b="1" dirty="0" err="1">
                <a:solidFill>
                  <a:srgbClr val="FF0000"/>
                </a:solidFill>
              </a:rPr>
              <a:t>utas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utama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leading strand.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utas</a:t>
            </a:r>
            <a:r>
              <a:rPr lang="en-US" dirty="0"/>
              <a:t> DNA </a:t>
            </a:r>
            <a:r>
              <a:rPr lang="en-US" dirty="0" err="1"/>
              <a:t>baru</a:t>
            </a:r>
            <a:r>
              <a:rPr lang="en-US" dirty="0"/>
              <a:t> yang </a:t>
            </a:r>
            <a:r>
              <a:rPr lang="en-US" dirty="0" err="1"/>
              <a:t>disintesis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pendek-pendek</a:t>
            </a:r>
            <a:r>
              <a:rPr lang="en-US" dirty="0"/>
              <a:t> </a:t>
            </a:r>
            <a:r>
              <a:rPr lang="en-US" dirty="0" err="1"/>
              <a:t>seutas</a:t>
            </a:r>
            <a:r>
              <a:rPr lang="en-US" dirty="0"/>
              <a:t>-demi </a:t>
            </a:r>
            <a:r>
              <a:rPr lang="en-US" dirty="0" err="1"/>
              <a:t>seutas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utas</a:t>
            </a:r>
            <a:r>
              <a:rPr lang="en-US" dirty="0"/>
              <a:t> </a:t>
            </a:r>
            <a:r>
              <a:rPr lang="en-US" dirty="0" err="1"/>
              <a:t>lambat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lagging strand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Utas-utas</a:t>
            </a:r>
            <a:r>
              <a:rPr lang="en-US" dirty="0"/>
              <a:t> </a:t>
            </a:r>
            <a:r>
              <a:rPr lang="en-US" dirty="0" err="1"/>
              <a:t>pendek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dihubungkan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enzim</a:t>
            </a:r>
            <a:r>
              <a:rPr lang="en-US" dirty="0"/>
              <a:t> ligase DNA.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22698" y="245970"/>
            <a:ext cx="3438000" cy="509131"/>
          </a:xfrm>
        </p:spPr>
        <p:txBody>
          <a:bodyPr/>
          <a:lstStyle/>
          <a:p>
            <a:r>
              <a:rPr lang="en-US" dirty="0" smtClean="0"/>
              <a:t>Replikasi DNA</a:t>
            </a:r>
            <a:endParaRPr lang="en-US" dirty="0"/>
          </a:p>
        </p:txBody>
      </p:sp>
      <p:pic>
        <p:nvPicPr>
          <p:cNvPr id="3078" name="Picture 6" descr="Proses dan Tahapan Sintesis Protein, Pengertian Replikasi, Transkripsi DNA  dan Translasi RNA, Pembentukan Protein / Polipept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993" y="1674036"/>
            <a:ext cx="3309876" cy="238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905;p36"/>
          <p:cNvGrpSpPr/>
          <p:nvPr/>
        </p:nvGrpSpPr>
        <p:grpSpPr>
          <a:xfrm flipH="1">
            <a:off x="579639" y="386720"/>
            <a:ext cx="3985733" cy="4346867"/>
            <a:chOff x="7567300" y="1541100"/>
            <a:chExt cx="3167100" cy="3386750"/>
          </a:xfrm>
        </p:grpSpPr>
        <p:sp>
          <p:nvSpPr>
            <p:cNvPr id="6" name="Google Shape;906;p36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07;p36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08;p36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09;p36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10;p36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11;p36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12;p36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13;p36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14;p36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15;p36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16;p36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17;p36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18;p36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19;p36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20;p36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21;p36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22;p36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23;p36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24;p36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25;p36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2"/>
          </p:nvPr>
        </p:nvSpPr>
        <p:spPr>
          <a:xfrm>
            <a:off x="510209" y="914127"/>
            <a:ext cx="3950733" cy="369100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E. </a:t>
            </a:r>
            <a:r>
              <a:rPr lang="en-US" b="1" dirty="0" err="1"/>
              <a:t>Helikase</a:t>
            </a:r>
            <a:r>
              <a:rPr lang="en-US" b="1" dirty="0"/>
              <a:t> </a:t>
            </a:r>
            <a:r>
              <a:rPr lang="en-US" dirty="0"/>
              <a:t>: </a:t>
            </a:r>
            <a:r>
              <a:rPr lang="en-US" dirty="0" err="1" smtClean="0"/>
              <a:t>membuka</a:t>
            </a:r>
            <a:r>
              <a:rPr lang="en-US" dirty="0" smtClean="0"/>
              <a:t> </a:t>
            </a:r>
            <a:r>
              <a:rPr lang="en-US" dirty="0" err="1"/>
              <a:t>jalinan</a:t>
            </a:r>
            <a:r>
              <a:rPr lang="en-US" dirty="0"/>
              <a:t> </a:t>
            </a:r>
            <a:r>
              <a:rPr lang="en-US" dirty="0" smtClean="0"/>
              <a:t>DNA </a:t>
            </a:r>
            <a:r>
              <a:rPr lang="en-US" dirty="0"/>
              <a:t>double </a:t>
            </a:r>
            <a:r>
              <a:rPr lang="en-US" dirty="0" err="1" smtClean="0"/>
              <a:t>heliks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Single strand-binding protein </a:t>
            </a:r>
            <a:r>
              <a:rPr lang="en-US" dirty="0"/>
              <a:t>: </a:t>
            </a:r>
            <a:r>
              <a:rPr lang="en-US" dirty="0" err="1"/>
              <a:t>menstabilkan</a:t>
            </a:r>
            <a:r>
              <a:rPr lang="en-US" dirty="0"/>
              <a:t> DNA </a:t>
            </a:r>
            <a:r>
              <a:rPr lang="en-US" dirty="0" err="1" smtClean="0"/>
              <a:t>induk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 smtClean="0"/>
              <a:t>terbuka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E. </a:t>
            </a:r>
            <a:r>
              <a:rPr lang="en-US" b="1" dirty="0" err="1" smtClean="0"/>
              <a:t>Polimerase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dirty="0" err="1" smtClean="0"/>
              <a:t>berfungsi</a:t>
            </a:r>
            <a:r>
              <a:rPr lang="en-US" dirty="0"/>
              <a:t> </a:t>
            </a:r>
            <a:r>
              <a:rPr lang="en-US" dirty="0" err="1" smtClean="0"/>
              <a:t>mempolimerisasi</a:t>
            </a:r>
            <a:r>
              <a:rPr lang="en-US" dirty="0" smtClean="0"/>
              <a:t> </a:t>
            </a:r>
            <a:r>
              <a:rPr lang="en-US" dirty="0" err="1" smtClean="0"/>
              <a:t>nukleotida-nukleotida</a:t>
            </a:r>
            <a:r>
              <a:rPr lang="en-US" dirty="0" smtClean="0"/>
              <a:t> leading strand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E. Primase </a:t>
            </a:r>
            <a:r>
              <a:rPr lang="en-US" dirty="0"/>
              <a:t>: </a:t>
            </a:r>
            <a:r>
              <a:rPr lang="en-US" dirty="0" err="1"/>
              <a:t>memulai</a:t>
            </a:r>
            <a:r>
              <a:rPr lang="en-US" dirty="0"/>
              <a:t> </a:t>
            </a:r>
            <a:r>
              <a:rPr lang="en-US" dirty="0" err="1" smtClean="0"/>
              <a:t>polimerisasi</a:t>
            </a:r>
            <a:r>
              <a:rPr lang="en-US" dirty="0" smtClean="0"/>
              <a:t> </a:t>
            </a:r>
            <a:r>
              <a:rPr lang="en-US" dirty="0"/>
              <a:t>DNA </a:t>
            </a:r>
            <a:r>
              <a:rPr lang="en-US" dirty="0" err="1"/>
              <a:t>pada</a:t>
            </a:r>
            <a:r>
              <a:rPr lang="en-US" dirty="0"/>
              <a:t> lagging strand</a:t>
            </a:r>
          </a:p>
          <a:p>
            <a:pPr marL="13970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E. Ligase </a:t>
            </a:r>
            <a:r>
              <a:rPr lang="en-US" dirty="0" smtClean="0"/>
              <a:t>: </a:t>
            </a:r>
            <a:r>
              <a:rPr lang="en-US" dirty="0" err="1" smtClean="0"/>
              <a:t>menyambung</a:t>
            </a:r>
            <a:r>
              <a:rPr lang="en-US" dirty="0" smtClean="0"/>
              <a:t> </a:t>
            </a:r>
            <a:r>
              <a:rPr lang="en-US" dirty="0"/>
              <a:t>DNA </a:t>
            </a:r>
            <a:r>
              <a:rPr lang="en-US" dirty="0" err="1" smtClean="0"/>
              <a:t>utas</a:t>
            </a:r>
            <a:r>
              <a:rPr lang="en-US" dirty="0" smtClean="0"/>
              <a:t> lagging</a:t>
            </a:r>
            <a:br>
              <a:rPr lang="en-US" dirty="0" smtClean="0"/>
            </a:b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22698" y="245970"/>
            <a:ext cx="3438000" cy="509131"/>
          </a:xfrm>
        </p:spPr>
        <p:txBody>
          <a:bodyPr/>
          <a:lstStyle/>
          <a:p>
            <a:r>
              <a:rPr lang="en-US" dirty="0" smtClean="0"/>
              <a:t>Replikasi DNA</a:t>
            </a:r>
            <a:endParaRPr lang="en-US" dirty="0"/>
          </a:p>
        </p:txBody>
      </p:sp>
      <p:pic>
        <p:nvPicPr>
          <p:cNvPr id="3076" name="Picture 4" descr="What are the Three Parts of a Nucleotide? | Albert.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436" y="674204"/>
            <a:ext cx="264795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8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905;p36"/>
          <p:cNvGrpSpPr/>
          <p:nvPr/>
        </p:nvGrpSpPr>
        <p:grpSpPr>
          <a:xfrm>
            <a:off x="4598503" y="377687"/>
            <a:ext cx="3884473" cy="4303584"/>
            <a:chOff x="7567300" y="1541100"/>
            <a:chExt cx="3167100" cy="3386750"/>
          </a:xfrm>
        </p:grpSpPr>
        <p:sp>
          <p:nvSpPr>
            <p:cNvPr id="7" name="Google Shape;906;p36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07;p36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08;p36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09;p36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10;p36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11;p36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12;p36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13;p36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14;p36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15;p36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16;p36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17;p36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18;p36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19;p36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20;p36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21;p36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22;p36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23;p36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24;p36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25;p36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2"/>
          </p:nvPr>
        </p:nvSpPr>
        <p:spPr>
          <a:xfrm>
            <a:off x="4823791" y="662336"/>
            <a:ext cx="3551583" cy="369100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139700" indent="0"/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Leading </a:t>
            </a:r>
            <a:r>
              <a:rPr lang="en-US" sz="1600" dirty="0"/>
              <a:t>strand: </a:t>
            </a:r>
            <a:r>
              <a:rPr lang="en-US" sz="1600" dirty="0" err="1"/>
              <a:t>sintesis</a:t>
            </a:r>
            <a:r>
              <a:rPr lang="en-US" sz="1600" dirty="0"/>
              <a:t> DNA </a:t>
            </a:r>
            <a:r>
              <a:rPr lang="en-US" sz="1600" dirty="0" err="1"/>
              <a:t>terjadi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 smtClean="0"/>
              <a:t>kontinu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Lagging strand: </a:t>
            </a:r>
            <a:r>
              <a:rPr lang="en-US" sz="1600" dirty="0" err="1"/>
              <a:t>sintesis</a:t>
            </a:r>
            <a:r>
              <a:rPr lang="en-US" sz="1600" dirty="0"/>
              <a:t> DNA </a:t>
            </a:r>
            <a:r>
              <a:rPr lang="en-US" sz="1600" dirty="0" err="1"/>
              <a:t>terjadi</a:t>
            </a:r>
            <a:r>
              <a:rPr lang="en-US" sz="1600" dirty="0"/>
              <a:t> </a:t>
            </a:r>
            <a:r>
              <a:rPr lang="en-US" sz="1600" dirty="0" err="1"/>
              <a:t>melalui</a:t>
            </a:r>
            <a:r>
              <a:rPr lang="en-US" sz="1600" dirty="0"/>
              <a:t> </a:t>
            </a:r>
            <a:r>
              <a:rPr lang="en-US" sz="1600" dirty="0" err="1"/>
              <a:t>pembentukan</a:t>
            </a:r>
            <a:r>
              <a:rPr lang="en-US" sz="1600" dirty="0"/>
              <a:t> </a:t>
            </a:r>
            <a:r>
              <a:rPr lang="en-US" sz="1600" dirty="0" err="1"/>
              <a:t>utas-utas</a:t>
            </a:r>
            <a:r>
              <a:rPr lang="en-US" sz="1600" dirty="0"/>
              <a:t> </a:t>
            </a:r>
            <a:r>
              <a:rPr lang="en-US" sz="1600" dirty="0" err="1"/>
              <a:t>pendek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3161" y="318857"/>
            <a:ext cx="4094529" cy="509131"/>
          </a:xfrm>
        </p:spPr>
        <p:txBody>
          <a:bodyPr/>
          <a:lstStyle/>
          <a:p>
            <a:pPr algn="ctr"/>
            <a:r>
              <a:rPr lang="en-US" dirty="0" err="1"/>
              <a:t>Garpu</a:t>
            </a:r>
            <a:r>
              <a:rPr lang="en-US" dirty="0"/>
              <a:t> </a:t>
            </a:r>
            <a:r>
              <a:rPr lang="en-US" dirty="0" smtClean="0"/>
              <a:t>Replikasi</a:t>
            </a:r>
            <a:br>
              <a:rPr lang="en-US" dirty="0" smtClean="0"/>
            </a:br>
            <a:r>
              <a:rPr lang="en-US" dirty="0" smtClean="0"/>
              <a:t>(Growing Fork)</a:t>
            </a:r>
            <a:endParaRPr lang="en-US" dirty="0"/>
          </a:p>
        </p:txBody>
      </p:sp>
      <p:pic>
        <p:nvPicPr>
          <p:cNvPr id="5" name="Picture 4" descr="f12-0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69" y="1458265"/>
            <a:ext cx="3587952" cy="190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08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iagrep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93" y="1009446"/>
            <a:ext cx="7672949" cy="280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03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iagrep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79" y="944544"/>
            <a:ext cx="7920037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11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33"/>
          <p:cNvSpPr txBox="1">
            <a:spLocks noGrp="1"/>
          </p:cNvSpPr>
          <p:nvPr>
            <p:ph type="title"/>
          </p:nvPr>
        </p:nvSpPr>
        <p:spPr>
          <a:xfrm>
            <a:off x="713100" y="845954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Tujuan</a:t>
            </a:r>
            <a:endParaRPr sz="3600" dirty="0"/>
          </a:p>
        </p:txBody>
      </p:sp>
      <p:sp>
        <p:nvSpPr>
          <p:cNvPr id="855" name="Google Shape;855;p33"/>
          <p:cNvSpPr txBox="1">
            <a:spLocks noGrp="1"/>
          </p:cNvSpPr>
          <p:nvPr>
            <p:ph type="body" idx="1"/>
          </p:nvPr>
        </p:nvSpPr>
        <p:spPr>
          <a:xfrm>
            <a:off x="713100" y="1923549"/>
            <a:ext cx="7717800" cy="33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/>
            <a:r>
              <a:rPr lang="en-US" sz="2800" dirty="0" err="1" smtClean="0"/>
              <a:t>Mengurutkan</a:t>
            </a:r>
            <a:r>
              <a:rPr lang="en-US" sz="2800" dirty="0" smtClean="0"/>
              <a:t> </a:t>
            </a:r>
            <a:r>
              <a:rPr lang="en-US" sz="2800" dirty="0"/>
              <a:t>proses </a:t>
            </a:r>
            <a:r>
              <a:rPr lang="en-US" sz="2800" dirty="0" err="1"/>
              <a:t>tahapan</a:t>
            </a:r>
            <a:r>
              <a:rPr lang="en-US" sz="2800" dirty="0"/>
              <a:t> </a:t>
            </a:r>
            <a:r>
              <a:rPr lang="en-US" sz="2800" dirty="0" err="1"/>
              <a:t>sintesis</a:t>
            </a:r>
            <a:r>
              <a:rPr lang="en-US" sz="2800" dirty="0"/>
              <a:t> </a:t>
            </a:r>
            <a:r>
              <a:rPr lang="en-US" sz="2800" dirty="0" smtClean="0"/>
              <a:t>protein</a:t>
            </a:r>
          </a:p>
          <a:p>
            <a:pPr marL="228600" lvl="0" indent="-228600"/>
            <a:r>
              <a:rPr lang="en-US" sz="2800" dirty="0" err="1" smtClean="0"/>
              <a:t>Menjelaskan</a:t>
            </a:r>
            <a:r>
              <a:rPr lang="en-US" sz="2800" dirty="0" smtClean="0"/>
              <a:t> </a:t>
            </a:r>
            <a:r>
              <a:rPr lang="en-US" sz="2800" dirty="0"/>
              <a:t>proses </a:t>
            </a:r>
            <a:r>
              <a:rPr lang="en-US" sz="2800" dirty="0" err="1"/>
              <a:t>replikasi</a:t>
            </a:r>
            <a:r>
              <a:rPr lang="en-US" sz="2800" dirty="0"/>
              <a:t> </a:t>
            </a:r>
            <a:r>
              <a:rPr lang="en-US" sz="2800" dirty="0" smtClean="0"/>
              <a:t>DNA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iagrep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54" y="970467"/>
            <a:ext cx="8064500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44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37"/>
          <p:cNvSpPr/>
          <p:nvPr/>
        </p:nvSpPr>
        <p:spPr>
          <a:xfrm rot="-150228">
            <a:off x="812656" y="1478311"/>
            <a:ext cx="3406152" cy="2383674"/>
          </a:xfrm>
          <a:prstGeom prst="rect">
            <a:avLst/>
          </a:prstGeom>
          <a:solidFill>
            <a:srgbClr val="918C7F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37"/>
          <p:cNvSpPr txBox="1">
            <a:spLocks noGrp="1"/>
          </p:cNvSpPr>
          <p:nvPr>
            <p:ph type="title"/>
          </p:nvPr>
        </p:nvSpPr>
        <p:spPr>
          <a:xfrm>
            <a:off x="5343575" y="1687525"/>
            <a:ext cx="2569500" cy="1920300"/>
          </a:xfrm>
          <a:prstGeom prst="rect">
            <a:avLst/>
          </a:prstGeom>
          <a:ln w="28575">
            <a:solidFill>
              <a:schemeClr val="accent3"/>
            </a:solidFill>
            <a:prstDash val="dashDot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What?</a:t>
            </a:r>
            <a:br>
              <a:rPr lang="en" dirty="0" smtClean="0"/>
            </a:br>
            <a:r>
              <a:rPr lang="en" dirty="0" smtClean="0"/>
              <a:t>Where?</a:t>
            </a:r>
            <a:br>
              <a:rPr lang="en" dirty="0" smtClean="0"/>
            </a:br>
            <a:r>
              <a:rPr lang="en" dirty="0" smtClean="0"/>
              <a:t>Why?</a:t>
            </a:r>
            <a:endParaRPr dirty="0"/>
          </a:p>
        </p:txBody>
      </p:sp>
      <p:grpSp>
        <p:nvGrpSpPr>
          <p:cNvPr id="939" name="Google Shape;939;p37"/>
          <p:cNvGrpSpPr/>
          <p:nvPr/>
        </p:nvGrpSpPr>
        <p:grpSpPr>
          <a:xfrm>
            <a:off x="5395463" y="832475"/>
            <a:ext cx="751675" cy="744325"/>
            <a:chOff x="5395463" y="832475"/>
            <a:chExt cx="751675" cy="744325"/>
          </a:xfrm>
        </p:grpSpPr>
        <p:sp>
          <p:nvSpPr>
            <p:cNvPr id="940" name="Google Shape;940;p37"/>
            <p:cNvSpPr/>
            <p:nvPr/>
          </p:nvSpPr>
          <p:spPr>
            <a:xfrm>
              <a:off x="5439438" y="869100"/>
              <a:ext cx="707700" cy="707700"/>
            </a:xfrm>
            <a:prstGeom prst="rect">
              <a:avLst/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7"/>
            <p:cNvSpPr/>
            <p:nvPr/>
          </p:nvSpPr>
          <p:spPr>
            <a:xfrm>
              <a:off x="5395463" y="832475"/>
              <a:ext cx="707700" cy="707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2" name="Google Shape;942;p37"/>
          <p:cNvSpPr txBox="1">
            <a:spLocks noGrp="1"/>
          </p:cNvSpPr>
          <p:nvPr>
            <p:ph type="title" idx="2"/>
          </p:nvPr>
        </p:nvSpPr>
        <p:spPr>
          <a:xfrm>
            <a:off x="5397275" y="952625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1"/>
                </a:solidFill>
              </a:rPr>
              <a:t>02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627376" y="3470980"/>
            <a:ext cx="2763600" cy="928535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b="1" dirty="0" smtClean="0"/>
              <a:t>Protein Synthesis</a:t>
            </a:r>
            <a:endParaRPr lang="en-US" sz="2800" b="1" dirty="0"/>
          </a:p>
        </p:txBody>
      </p:sp>
      <p:pic>
        <p:nvPicPr>
          <p:cNvPr id="7170" name="Picture 2" descr="Sintesis Protein dan 3 Prosesnya Dalam Tubu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26" y="1571261"/>
            <a:ext cx="3055011" cy="215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945;p37"/>
          <p:cNvSpPr/>
          <p:nvPr/>
        </p:nvSpPr>
        <p:spPr>
          <a:xfrm rot="2985766">
            <a:off x="3849665" y="3046645"/>
            <a:ext cx="368544" cy="762853"/>
          </a:xfrm>
          <a:custGeom>
            <a:avLst/>
            <a:gdLst/>
            <a:ahLst/>
            <a:cxnLst/>
            <a:rect l="l" t="t" r="r" b="b"/>
            <a:pathLst>
              <a:path w="5311" h="18967" extrusionOk="0">
                <a:moveTo>
                  <a:pt x="4477" y="0"/>
                </a:moveTo>
                <a:cubicBezTo>
                  <a:pt x="4072" y="155"/>
                  <a:pt x="3405" y="95"/>
                  <a:pt x="3072" y="119"/>
                </a:cubicBezTo>
                <a:cubicBezTo>
                  <a:pt x="2048" y="191"/>
                  <a:pt x="1024" y="262"/>
                  <a:pt x="0" y="274"/>
                </a:cubicBezTo>
                <a:lnTo>
                  <a:pt x="822" y="18967"/>
                </a:lnTo>
                <a:cubicBezTo>
                  <a:pt x="1112" y="18910"/>
                  <a:pt x="1405" y="18894"/>
                  <a:pt x="1697" y="18894"/>
                </a:cubicBezTo>
                <a:cubicBezTo>
                  <a:pt x="2030" y="18894"/>
                  <a:pt x="2364" y="18914"/>
                  <a:pt x="2693" y="18914"/>
                </a:cubicBezTo>
                <a:cubicBezTo>
                  <a:pt x="2796" y="18914"/>
                  <a:pt x="2898" y="18912"/>
                  <a:pt x="3001" y="18907"/>
                </a:cubicBezTo>
                <a:cubicBezTo>
                  <a:pt x="3560" y="18883"/>
                  <a:pt x="4096" y="18776"/>
                  <a:pt x="4644" y="18741"/>
                </a:cubicBezTo>
                <a:cubicBezTo>
                  <a:pt x="4759" y="18733"/>
                  <a:pt x="4906" y="18722"/>
                  <a:pt x="5048" y="18722"/>
                </a:cubicBezTo>
                <a:cubicBezTo>
                  <a:pt x="5141" y="18722"/>
                  <a:pt x="5231" y="18727"/>
                  <a:pt x="5310" y="18741"/>
                </a:cubicBezTo>
                <a:lnTo>
                  <a:pt x="4477" y="0"/>
                </a:lnTo>
                <a:close/>
              </a:path>
            </a:pathLst>
          </a:custGeom>
          <a:solidFill>
            <a:srgbClr val="FFAC58">
              <a:alpha val="72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37"/>
          <p:cNvSpPr/>
          <p:nvPr/>
        </p:nvSpPr>
        <p:spPr>
          <a:xfrm rot="2574429">
            <a:off x="735205" y="1306097"/>
            <a:ext cx="368544" cy="762853"/>
          </a:xfrm>
          <a:custGeom>
            <a:avLst/>
            <a:gdLst/>
            <a:ahLst/>
            <a:cxnLst/>
            <a:rect l="l" t="t" r="r" b="b"/>
            <a:pathLst>
              <a:path w="5311" h="18967" extrusionOk="0">
                <a:moveTo>
                  <a:pt x="4477" y="0"/>
                </a:moveTo>
                <a:cubicBezTo>
                  <a:pt x="4072" y="155"/>
                  <a:pt x="3405" y="95"/>
                  <a:pt x="3072" y="119"/>
                </a:cubicBezTo>
                <a:cubicBezTo>
                  <a:pt x="2048" y="191"/>
                  <a:pt x="1024" y="262"/>
                  <a:pt x="0" y="274"/>
                </a:cubicBezTo>
                <a:lnTo>
                  <a:pt x="822" y="18967"/>
                </a:lnTo>
                <a:cubicBezTo>
                  <a:pt x="1112" y="18910"/>
                  <a:pt x="1405" y="18894"/>
                  <a:pt x="1697" y="18894"/>
                </a:cubicBezTo>
                <a:cubicBezTo>
                  <a:pt x="2030" y="18894"/>
                  <a:pt x="2364" y="18914"/>
                  <a:pt x="2693" y="18914"/>
                </a:cubicBezTo>
                <a:cubicBezTo>
                  <a:pt x="2796" y="18914"/>
                  <a:pt x="2898" y="18912"/>
                  <a:pt x="3001" y="18907"/>
                </a:cubicBezTo>
                <a:cubicBezTo>
                  <a:pt x="3560" y="18883"/>
                  <a:pt x="4096" y="18776"/>
                  <a:pt x="4644" y="18741"/>
                </a:cubicBezTo>
                <a:cubicBezTo>
                  <a:pt x="4759" y="18733"/>
                  <a:pt x="4906" y="18722"/>
                  <a:pt x="5048" y="18722"/>
                </a:cubicBezTo>
                <a:cubicBezTo>
                  <a:pt x="5141" y="18722"/>
                  <a:pt x="5231" y="18727"/>
                  <a:pt x="5310" y="18741"/>
                </a:cubicBezTo>
                <a:lnTo>
                  <a:pt x="4477" y="0"/>
                </a:lnTo>
                <a:close/>
              </a:path>
            </a:pathLst>
          </a:custGeom>
          <a:solidFill>
            <a:srgbClr val="FFAC58">
              <a:alpha val="72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766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5" name="Google Shape;905;p36"/>
          <p:cNvGrpSpPr/>
          <p:nvPr/>
        </p:nvGrpSpPr>
        <p:grpSpPr>
          <a:xfrm>
            <a:off x="3041322" y="421334"/>
            <a:ext cx="5704645" cy="4181099"/>
            <a:chOff x="7567300" y="1541100"/>
            <a:chExt cx="3167100" cy="3386750"/>
          </a:xfrm>
        </p:grpSpPr>
        <p:sp>
          <p:nvSpPr>
            <p:cNvPr id="906" name="Google Shape;906;p36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720762" y="385678"/>
            <a:ext cx="1950418" cy="2228429"/>
            <a:chOff x="5448300" y="1526500"/>
            <a:chExt cx="1154925" cy="1154650"/>
          </a:xfrm>
        </p:grpSpPr>
        <p:sp>
          <p:nvSpPr>
            <p:cNvPr id="927" name="Google Shape;927;p36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0" name="Google Shape;930;p36"/>
          <p:cNvSpPr txBox="1">
            <a:spLocks noGrp="1"/>
          </p:cNvSpPr>
          <p:nvPr>
            <p:ph type="subTitle" idx="1"/>
          </p:nvPr>
        </p:nvSpPr>
        <p:spPr>
          <a:xfrm>
            <a:off x="3041322" y="481219"/>
            <a:ext cx="5442972" cy="38737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pic>
        <p:nvPicPr>
          <p:cNvPr id="35" name="Picture 2" descr="Sintesis Protein dan 3 Prosesnya Dalam Tubu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53" y="969938"/>
            <a:ext cx="1496790" cy="105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/>
          <p:nvPr/>
        </p:nvPicPr>
        <p:blipFill rotWithShape="1">
          <a:blip r:embed="rId4"/>
          <a:srcRect l="11292" t="17584" r="29561" b="29848"/>
          <a:stretch/>
        </p:blipFill>
        <p:spPr bwMode="auto">
          <a:xfrm>
            <a:off x="3632144" y="985678"/>
            <a:ext cx="4878965" cy="30110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00800" y="2088187"/>
            <a:ext cx="1161825" cy="199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 smtClean="0">
                <a:solidFill>
                  <a:schemeClr val="tx1"/>
                </a:solidFill>
              </a:rPr>
              <a:t>diterjemahkan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246346" y="2085311"/>
            <a:ext cx="1161825" cy="199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 smtClean="0">
                <a:solidFill>
                  <a:schemeClr val="tx1"/>
                </a:solidFill>
              </a:rPr>
              <a:t>diubah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65235" y="3081093"/>
            <a:ext cx="530087" cy="28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latin typeface="Bahnschrift SemiLight SemiConde" panose="020B0502040204020203" pitchFamily="34" charset="0"/>
              </a:rPr>
              <a:t>tRNA</a:t>
            </a:r>
            <a:endParaRPr lang="en-US" sz="1100" dirty="0"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26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5522" y="553278"/>
            <a:ext cx="3482374" cy="3857241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10" descr="protein_synth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038" y="553278"/>
            <a:ext cx="3953212" cy="405768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81598" y="1368715"/>
            <a:ext cx="3405809" cy="2226365"/>
          </a:xfrm>
        </p:spPr>
        <p:txBody>
          <a:bodyPr/>
          <a:lstStyle/>
          <a:p>
            <a:r>
              <a:rPr lang="en-US" dirty="0" err="1" smtClean="0"/>
              <a:t>Inisiasi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Elongasi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Terminasi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27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67140" y="503582"/>
            <a:ext cx="8160026" cy="1889139"/>
            <a:chOff x="446088" y="1989138"/>
            <a:chExt cx="8721725" cy="2619375"/>
          </a:xfrm>
        </p:grpSpPr>
        <p:pic>
          <p:nvPicPr>
            <p:cNvPr id="5" name="Picture 5" descr="11_4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088" y="1989138"/>
              <a:ext cx="4248151" cy="2619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 descr="11_4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8087" y="1989138"/>
              <a:ext cx="4149726" cy="260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602973" y="2504660"/>
            <a:ext cx="7918739" cy="21932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sz="2400" dirty="0" err="1">
                <a:latin typeface="+mn-lt"/>
              </a:rPr>
              <a:t>Bagian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dari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molekul</a:t>
            </a:r>
            <a:r>
              <a:rPr lang="en-GB" sz="2400" dirty="0">
                <a:latin typeface="+mn-lt"/>
              </a:rPr>
              <a:t> DNA (gene) </a:t>
            </a:r>
            <a:r>
              <a:rPr lang="en-GB" sz="2400" dirty="0" err="1">
                <a:latin typeface="+mn-lt"/>
              </a:rPr>
              <a:t>terbuka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pilinannya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sehingga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basa-basanya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terekspos</a:t>
            </a:r>
            <a:r>
              <a:rPr lang="en-GB" sz="2400" dirty="0">
                <a:latin typeface="+mn-lt"/>
              </a:rPr>
              <a:t>.</a:t>
            </a:r>
          </a:p>
          <a:p>
            <a:pPr marL="457200" indent="-457200" algn="just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sz="2400" dirty="0" err="1">
                <a:latin typeface="+mn-lt"/>
              </a:rPr>
              <a:t>Nukleotida</a:t>
            </a:r>
            <a:r>
              <a:rPr lang="en-GB" sz="2400" dirty="0">
                <a:latin typeface="+mn-lt"/>
              </a:rPr>
              <a:t> mRNA </a:t>
            </a:r>
            <a:r>
              <a:rPr lang="en-GB" sz="2400" dirty="0" err="1">
                <a:latin typeface="+mn-lt"/>
              </a:rPr>
              <a:t>bebas</a:t>
            </a:r>
            <a:r>
              <a:rPr lang="en-GB" sz="2400" dirty="0">
                <a:latin typeface="+mn-lt"/>
              </a:rPr>
              <a:t>, di </a:t>
            </a:r>
            <a:r>
              <a:rPr lang="en-GB" sz="2400" dirty="0" err="1">
                <a:latin typeface="+mn-lt"/>
              </a:rPr>
              <a:t>dalam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nukleus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berpasangan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basa-basanya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dengan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satu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utas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molekul</a:t>
            </a:r>
            <a:r>
              <a:rPr lang="en-GB" sz="2400" dirty="0">
                <a:latin typeface="+mn-lt"/>
              </a:rPr>
              <a:t> DNA yang </a:t>
            </a:r>
            <a:r>
              <a:rPr lang="en-GB" sz="2400" dirty="0" err="1">
                <a:latin typeface="+mn-lt"/>
              </a:rPr>
              <a:t>telah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terbuka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pilinannya</a:t>
            </a:r>
            <a:r>
              <a:rPr lang="en-GB" sz="28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425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864335" y="377235"/>
            <a:ext cx="7463749" cy="2546159"/>
            <a:chOff x="179388" y="1916113"/>
            <a:chExt cx="8964612" cy="3144837"/>
          </a:xfrm>
        </p:grpSpPr>
        <p:pic>
          <p:nvPicPr>
            <p:cNvPr id="5" name="Picture 5" descr="11_4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1916113"/>
              <a:ext cx="4537075" cy="3138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11_4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6925" y="1916113"/>
              <a:ext cx="4537075" cy="3144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41884" y="3125815"/>
            <a:ext cx="7908652" cy="1477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sz="1800" dirty="0">
                <a:latin typeface="+mn-lt"/>
              </a:rPr>
              <a:t>mRNA  </a:t>
            </a:r>
            <a:r>
              <a:rPr lang="en-GB" sz="1800" dirty="0" err="1">
                <a:latin typeface="+mn-lt"/>
              </a:rPr>
              <a:t>dibuat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dengan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bantuan</a:t>
            </a:r>
            <a:r>
              <a:rPr lang="en-GB" sz="1800" dirty="0">
                <a:latin typeface="+mn-lt"/>
              </a:rPr>
              <a:t> RNA polymerase. </a:t>
            </a:r>
            <a:r>
              <a:rPr lang="en-GB" sz="1800" dirty="0" err="1">
                <a:latin typeface="+mn-lt"/>
              </a:rPr>
              <a:t>Enzim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ini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menyatukan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nukleotida</a:t>
            </a:r>
            <a:r>
              <a:rPr lang="en-GB" sz="1800" dirty="0">
                <a:latin typeface="+mn-lt"/>
              </a:rPr>
              <a:t> mRNA </a:t>
            </a:r>
            <a:r>
              <a:rPr lang="en-GB" sz="1800" dirty="0" err="1">
                <a:latin typeface="+mn-lt"/>
              </a:rPr>
              <a:t>untuk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membuat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utas</a:t>
            </a:r>
            <a:r>
              <a:rPr lang="en-GB" sz="1800" dirty="0">
                <a:latin typeface="+mn-lt"/>
              </a:rPr>
              <a:t> mRNA.</a:t>
            </a:r>
          </a:p>
          <a:p>
            <a:pPr marL="457200" indent="-4572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sz="1800" dirty="0" err="1">
                <a:latin typeface="+mn-lt"/>
              </a:rPr>
              <a:t>Utas</a:t>
            </a:r>
            <a:r>
              <a:rPr lang="en-GB" sz="1800" dirty="0">
                <a:latin typeface="+mn-lt"/>
              </a:rPr>
              <a:t> mRNA </a:t>
            </a:r>
            <a:r>
              <a:rPr lang="en-GB" sz="1800" dirty="0" err="1">
                <a:latin typeface="+mn-lt"/>
              </a:rPr>
              <a:t>ini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bersifat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komplementer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terhadap</a:t>
            </a:r>
            <a:r>
              <a:rPr lang="en-GB" sz="1800" dirty="0">
                <a:latin typeface="+mn-lt"/>
              </a:rPr>
              <a:t> DNA (gen)</a:t>
            </a:r>
          </a:p>
          <a:p>
            <a:pPr marL="457200" indent="-4572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sz="1800" dirty="0">
                <a:latin typeface="+mn-lt"/>
              </a:rPr>
              <a:t>mRNA </a:t>
            </a:r>
            <a:r>
              <a:rPr lang="en-GB" sz="1800" dirty="0" err="1">
                <a:latin typeface="+mn-lt"/>
              </a:rPr>
              <a:t>meninggalkan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nukleus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menuju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sitoplasma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melalui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pori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nuklear</a:t>
            </a:r>
            <a:endParaRPr lang="en-GB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016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enecoli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79" y="450574"/>
            <a:ext cx="3612156" cy="414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66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906" y="449148"/>
            <a:ext cx="3712500" cy="4299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910" y="1844409"/>
            <a:ext cx="3751787" cy="20391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 descr="genecoli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2" y="382888"/>
            <a:ext cx="7354956" cy="437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0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920" y="1384852"/>
            <a:ext cx="3405809" cy="2226365"/>
          </a:xfrm>
        </p:spPr>
        <p:txBody>
          <a:bodyPr/>
          <a:lstStyle/>
          <a:p>
            <a:r>
              <a:rPr lang="en-US" dirty="0" err="1" smtClean="0"/>
              <a:t>Inisiasi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Elongasi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Terminasi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4848193" y="530088"/>
            <a:ext cx="3666329" cy="393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50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45"/>
          <p:cNvSpPr txBox="1">
            <a:spLocks noGrp="1"/>
          </p:cNvSpPr>
          <p:nvPr>
            <p:ph type="title"/>
          </p:nvPr>
        </p:nvSpPr>
        <p:spPr>
          <a:xfrm>
            <a:off x="713099" y="29473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endParaRPr dirty="0"/>
          </a:p>
        </p:txBody>
      </p:sp>
      <p:sp>
        <p:nvSpPr>
          <p:cNvPr id="1088" name="Google Shape;1088;p45"/>
          <p:cNvSpPr txBox="1"/>
          <p:nvPr/>
        </p:nvSpPr>
        <p:spPr>
          <a:xfrm>
            <a:off x="1046475" y="2092550"/>
            <a:ext cx="2230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2F1932"/>
                </a:solidFill>
                <a:latin typeface="Delius"/>
                <a:ea typeface="Delius"/>
                <a:cs typeface="Delius"/>
                <a:sym typeface="Delius"/>
              </a:rPr>
              <a:t>20%</a:t>
            </a:r>
            <a:endParaRPr sz="2800" b="1">
              <a:solidFill>
                <a:srgbClr val="2F1932"/>
              </a:solidFill>
              <a:latin typeface="Delius"/>
              <a:ea typeface="Delius"/>
              <a:cs typeface="Delius"/>
              <a:sym typeface="Delius"/>
            </a:endParaRPr>
          </a:p>
        </p:txBody>
      </p:sp>
      <p:sp>
        <p:nvSpPr>
          <p:cNvPr id="1089" name="Google Shape;1089;p45"/>
          <p:cNvSpPr txBox="1"/>
          <p:nvPr/>
        </p:nvSpPr>
        <p:spPr>
          <a:xfrm>
            <a:off x="1046475" y="2496530"/>
            <a:ext cx="22302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F1932"/>
                </a:solidFill>
                <a:latin typeface="Nunito"/>
                <a:ea typeface="Nunito"/>
                <a:cs typeface="Nunito"/>
                <a:sym typeface="Nunito"/>
              </a:rPr>
              <a:t>Despite being red, it is actually a cold place</a:t>
            </a:r>
            <a:endParaRPr>
              <a:solidFill>
                <a:srgbClr val="2F19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90" name="Google Shape;1090;p45"/>
          <p:cNvSpPr txBox="1"/>
          <p:nvPr/>
        </p:nvSpPr>
        <p:spPr>
          <a:xfrm>
            <a:off x="1046475" y="3273650"/>
            <a:ext cx="2230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2F1932"/>
                </a:solidFill>
                <a:latin typeface="Delius"/>
                <a:ea typeface="Delius"/>
                <a:cs typeface="Delius"/>
                <a:sym typeface="Delius"/>
              </a:rPr>
              <a:t>80%</a:t>
            </a:r>
            <a:endParaRPr sz="2800" b="1">
              <a:solidFill>
                <a:srgbClr val="2F1932"/>
              </a:solidFill>
              <a:latin typeface="Delius"/>
              <a:ea typeface="Delius"/>
              <a:cs typeface="Delius"/>
              <a:sym typeface="Delius"/>
            </a:endParaRPr>
          </a:p>
        </p:txBody>
      </p:sp>
      <p:sp>
        <p:nvSpPr>
          <p:cNvPr id="1091" name="Google Shape;1091;p45"/>
          <p:cNvSpPr txBox="1"/>
          <p:nvPr/>
        </p:nvSpPr>
        <p:spPr>
          <a:xfrm>
            <a:off x="1046475" y="3677630"/>
            <a:ext cx="22302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F1932"/>
                </a:solidFill>
                <a:latin typeface="Nunito"/>
                <a:ea typeface="Nunito"/>
                <a:cs typeface="Nunito"/>
                <a:sym typeface="Nunito"/>
              </a:rPr>
              <a:t>It’s the biggest planet in the Solar System</a:t>
            </a:r>
            <a:endParaRPr>
              <a:solidFill>
                <a:srgbClr val="2F19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92" name="Google Shape;1092;p45"/>
          <p:cNvSpPr/>
          <p:nvPr/>
        </p:nvSpPr>
        <p:spPr>
          <a:xfrm>
            <a:off x="713100" y="2199667"/>
            <a:ext cx="224700" cy="224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45"/>
          <p:cNvSpPr/>
          <p:nvPr/>
        </p:nvSpPr>
        <p:spPr>
          <a:xfrm>
            <a:off x="713100" y="3385703"/>
            <a:ext cx="224700" cy="224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434" name="Picture 2" descr="Bab 3 sintesis protei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3" r="37318" b="3775"/>
          <a:stretch/>
        </p:blipFill>
        <p:spPr bwMode="auto">
          <a:xfrm>
            <a:off x="527538" y="900161"/>
            <a:ext cx="3809123" cy="385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ab 3 sintesis protei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1" r="4977" b="6031"/>
          <a:stretch/>
        </p:blipFill>
        <p:spPr bwMode="auto">
          <a:xfrm>
            <a:off x="5164627" y="365760"/>
            <a:ext cx="3250846" cy="436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34"/>
          <p:cNvSpPr/>
          <p:nvPr/>
        </p:nvSpPr>
        <p:spPr>
          <a:xfrm>
            <a:off x="5302500" y="3000150"/>
            <a:ext cx="630900" cy="63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34"/>
          <p:cNvSpPr/>
          <p:nvPr/>
        </p:nvSpPr>
        <p:spPr>
          <a:xfrm>
            <a:off x="5302500" y="1492637"/>
            <a:ext cx="630900" cy="63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34"/>
          <p:cNvSpPr txBox="1">
            <a:spLocks noGrp="1"/>
          </p:cNvSpPr>
          <p:nvPr>
            <p:ph type="title"/>
          </p:nvPr>
        </p:nvSpPr>
        <p:spPr>
          <a:xfrm>
            <a:off x="1513125" y="1893750"/>
            <a:ext cx="1993500" cy="11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865" name="Google Shape;865;p34"/>
          <p:cNvSpPr txBox="1">
            <a:spLocks noGrp="1"/>
          </p:cNvSpPr>
          <p:nvPr>
            <p:ph type="subTitle" idx="1"/>
          </p:nvPr>
        </p:nvSpPr>
        <p:spPr>
          <a:xfrm>
            <a:off x="6066519" y="1621875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/>
              <a:t>Sintesis</a:t>
            </a:r>
            <a:r>
              <a:rPr lang="en-US" dirty="0"/>
              <a:t> Protein</a:t>
            </a:r>
            <a:endParaRPr lang="en-US" dirty="0"/>
          </a:p>
        </p:txBody>
      </p:sp>
      <p:sp>
        <p:nvSpPr>
          <p:cNvPr id="866" name="Google Shape;866;p34"/>
          <p:cNvSpPr txBox="1">
            <a:spLocks noGrp="1"/>
          </p:cNvSpPr>
          <p:nvPr>
            <p:ph type="title" idx="2"/>
          </p:nvPr>
        </p:nvSpPr>
        <p:spPr>
          <a:xfrm>
            <a:off x="5229300" y="1599075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868" name="Google Shape;868;p34"/>
          <p:cNvSpPr txBox="1">
            <a:spLocks noGrp="1"/>
          </p:cNvSpPr>
          <p:nvPr>
            <p:ph type="subTitle" idx="4"/>
          </p:nvPr>
        </p:nvSpPr>
        <p:spPr>
          <a:xfrm>
            <a:off x="6119527" y="3000150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Replikasi DNA</a:t>
            </a:r>
            <a:endParaRPr dirty="0"/>
          </a:p>
        </p:txBody>
      </p:sp>
      <p:sp>
        <p:nvSpPr>
          <p:cNvPr id="869" name="Google Shape;869;p34"/>
          <p:cNvSpPr txBox="1">
            <a:spLocks noGrp="1"/>
          </p:cNvSpPr>
          <p:nvPr>
            <p:ph type="title" idx="5"/>
          </p:nvPr>
        </p:nvSpPr>
        <p:spPr>
          <a:xfrm>
            <a:off x="5265900" y="3062675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870" name="Google Shape;870;p34"/>
          <p:cNvSpPr txBox="1">
            <a:spLocks noGrp="1"/>
          </p:cNvSpPr>
          <p:nvPr>
            <p:ph type="subTitle" idx="6"/>
          </p:nvPr>
        </p:nvSpPr>
        <p:spPr>
          <a:xfrm>
            <a:off x="6415933" y="3420750"/>
            <a:ext cx="114929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Transkripsi</a:t>
            </a:r>
            <a:br>
              <a:rPr lang="en" dirty="0" smtClean="0"/>
            </a:br>
            <a:r>
              <a:rPr lang="en" dirty="0" smtClean="0"/>
              <a:t>Translasi</a:t>
            </a:r>
            <a:endParaRPr dirty="0"/>
          </a:p>
        </p:txBody>
      </p:sp>
      <p:sp>
        <p:nvSpPr>
          <p:cNvPr id="877" name="Google Shape;877;p34"/>
          <p:cNvSpPr/>
          <p:nvPr/>
        </p:nvSpPr>
        <p:spPr>
          <a:xfrm>
            <a:off x="1595475" y="3000150"/>
            <a:ext cx="1753950" cy="125050"/>
          </a:xfrm>
          <a:custGeom>
            <a:avLst/>
            <a:gdLst/>
            <a:ahLst/>
            <a:cxnLst/>
            <a:rect l="l" t="t" r="r" b="b"/>
            <a:pathLst>
              <a:path w="70158" h="5002" extrusionOk="0">
                <a:moveTo>
                  <a:pt x="63671" y="1738"/>
                </a:moveTo>
                <a:cubicBezTo>
                  <a:pt x="63713" y="1821"/>
                  <a:pt x="63755" y="1863"/>
                  <a:pt x="63818" y="1905"/>
                </a:cubicBezTo>
                <a:cubicBezTo>
                  <a:pt x="63671" y="1905"/>
                  <a:pt x="63546" y="1947"/>
                  <a:pt x="63441" y="1947"/>
                </a:cubicBezTo>
                <a:cubicBezTo>
                  <a:pt x="63211" y="1947"/>
                  <a:pt x="62981" y="1968"/>
                  <a:pt x="62751" y="1968"/>
                </a:cubicBezTo>
                <a:cubicBezTo>
                  <a:pt x="61705" y="1989"/>
                  <a:pt x="60679" y="2051"/>
                  <a:pt x="59633" y="2072"/>
                </a:cubicBezTo>
                <a:cubicBezTo>
                  <a:pt x="59152" y="2093"/>
                  <a:pt x="58692" y="2114"/>
                  <a:pt x="58210" y="2114"/>
                </a:cubicBezTo>
                <a:cubicBezTo>
                  <a:pt x="57478" y="2114"/>
                  <a:pt x="56725" y="2156"/>
                  <a:pt x="55992" y="2156"/>
                </a:cubicBezTo>
                <a:cubicBezTo>
                  <a:pt x="54298" y="2177"/>
                  <a:pt x="52624" y="2198"/>
                  <a:pt x="50929" y="2219"/>
                </a:cubicBezTo>
                <a:cubicBezTo>
                  <a:pt x="47623" y="2282"/>
                  <a:pt x="44359" y="2323"/>
                  <a:pt x="41053" y="2386"/>
                </a:cubicBezTo>
                <a:cubicBezTo>
                  <a:pt x="38710" y="2407"/>
                  <a:pt x="36345" y="2491"/>
                  <a:pt x="34002" y="2574"/>
                </a:cubicBezTo>
                <a:cubicBezTo>
                  <a:pt x="30466" y="2679"/>
                  <a:pt x="26909" y="2742"/>
                  <a:pt x="23373" y="2846"/>
                </a:cubicBezTo>
                <a:cubicBezTo>
                  <a:pt x="22682" y="2888"/>
                  <a:pt x="21971" y="2909"/>
                  <a:pt x="21259" y="2951"/>
                </a:cubicBezTo>
                <a:cubicBezTo>
                  <a:pt x="19251" y="3056"/>
                  <a:pt x="17242" y="3139"/>
                  <a:pt x="15212" y="3244"/>
                </a:cubicBezTo>
                <a:cubicBezTo>
                  <a:pt x="13266" y="3349"/>
                  <a:pt x="11279" y="3432"/>
                  <a:pt x="9312" y="3537"/>
                </a:cubicBezTo>
                <a:cubicBezTo>
                  <a:pt x="9124" y="3537"/>
                  <a:pt x="8935" y="3558"/>
                  <a:pt x="8768" y="3558"/>
                </a:cubicBezTo>
                <a:cubicBezTo>
                  <a:pt x="9291" y="3516"/>
                  <a:pt x="9835" y="3474"/>
                  <a:pt x="10358" y="3432"/>
                </a:cubicBezTo>
                <a:cubicBezTo>
                  <a:pt x="12220" y="3307"/>
                  <a:pt x="14062" y="3139"/>
                  <a:pt x="15924" y="3014"/>
                </a:cubicBezTo>
                <a:cubicBezTo>
                  <a:pt x="16572" y="2951"/>
                  <a:pt x="17242" y="2909"/>
                  <a:pt x="17870" y="2846"/>
                </a:cubicBezTo>
                <a:cubicBezTo>
                  <a:pt x="18204" y="2826"/>
                  <a:pt x="18539" y="2805"/>
                  <a:pt x="18853" y="2805"/>
                </a:cubicBezTo>
                <a:cubicBezTo>
                  <a:pt x="20799" y="2700"/>
                  <a:pt x="22724" y="2574"/>
                  <a:pt x="24670" y="2470"/>
                </a:cubicBezTo>
                <a:cubicBezTo>
                  <a:pt x="25026" y="2428"/>
                  <a:pt x="25423" y="2407"/>
                  <a:pt x="25779" y="2386"/>
                </a:cubicBezTo>
                <a:cubicBezTo>
                  <a:pt x="26344" y="2365"/>
                  <a:pt x="26888" y="2323"/>
                  <a:pt x="27411" y="2323"/>
                </a:cubicBezTo>
                <a:lnTo>
                  <a:pt x="33374" y="2093"/>
                </a:lnTo>
                <a:cubicBezTo>
                  <a:pt x="33813" y="2072"/>
                  <a:pt x="34253" y="2072"/>
                  <a:pt x="34671" y="2051"/>
                </a:cubicBezTo>
                <a:lnTo>
                  <a:pt x="35027" y="2051"/>
                </a:lnTo>
                <a:cubicBezTo>
                  <a:pt x="35341" y="2051"/>
                  <a:pt x="35655" y="2051"/>
                  <a:pt x="35927" y="2010"/>
                </a:cubicBezTo>
                <a:cubicBezTo>
                  <a:pt x="37914" y="1968"/>
                  <a:pt x="39944" y="1947"/>
                  <a:pt x="41932" y="1884"/>
                </a:cubicBezTo>
                <a:cubicBezTo>
                  <a:pt x="42832" y="1863"/>
                  <a:pt x="43752" y="1842"/>
                  <a:pt x="44673" y="1842"/>
                </a:cubicBezTo>
                <a:cubicBezTo>
                  <a:pt x="47623" y="1800"/>
                  <a:pt x="50615" y="1779"/>
                  <a:pt x="53565" y="1758"/>
                </a:cubicBezTo>
                <a:cubicBezTo>
                  <a:pt x="56683" y="1758"/>
                  <a:pt x="59675" y="1738"/>
                  <a:pt x="62709" y="1738"/>
                </a:cubicBezTo>
                <a:close/>
                <a:moveTo>
                  <a:pt x="57248" y="1"/>
                </a:moveTo>
                <a:cubicBezTo>
                  <a:pt x="54549" y="1"/>
                  <a:pt x="51891" y="43"/>
                  <a:pt x="49192" y="64"/>
                </a:cubicBezTo>
                <a:cubicBezTo>
                  <a:pt x="47184" y="85"/>
                  <a:pt x="45154" y="105"/>
                  <a:pt x="43145" y="105"/>
                </a:cubicBezTo>
                <a:cubicBezTo>
                  <a:pt x="42267" y="105"/>
                  <a:pt x="41346" y="147"/>
                  <a:pt x="40446" y="168"/>
                </a:cubicBezTo>
                <a:cubicBezTo>
                  <a:pt x="38438" y="210"/>
                  <a:pt x="36429" y="252"/>
                  <a:pt x="34420" y="294"/>
                </a:cubicBezTo>
                <a:cubicBezTo>
                  <a:pt x="33834" y="294"/>
                  <a:pt x="33269" y="315"/>
                  <a:pt x="32684" y="315"/>
                </a:cubicBezTo>
                <a:cubicBezTo>
                  <a:pt x="32349" y="315"/>
                  <a:pt x="32035" y="336"/>
                  <a:pt x="31700" y="336"/>
                </a:cubicBezTo>
                <a:lnTo>
                  <a:pt x="25737" y="587"/>
                </a:lnTo>
                <a:cubicBezTo>
                  <a:pt x="25130" y="608"/>
                  <a:pt x="24523" y="629"/>
                  <a:pt x="23896" y="670"/>
                </a:cubicBezTo>
                <a:cubicBezTo>
                  <a:pt x="23561" y="670"/>
                  <a:pt x="23226" y="691"/>
                  <a:pt x="22870" y="712"/>
                </a:cubicBezTo>
                <a:cubicBezTo>
                  <a:pt x="20883" y="817"/>
                  <a:pt x="18937" y="922"/>
                  <a:pt x="16949" y="1026"/>
                </a:cubicBezTo>
                <a:cubicBezTo>
                  <a:pt x="15924" y="1068"/>
                  <a:pt x="14898" y="1131"/>
                  <a:pt x="13873" y="1214"/>
                </a:cubicBezTo>
                <a:cubicBezTo>
                  <a:pt x="12137" y="1319"/>
                  <a:pt x="10379" y="1424"/>
                  <a:pt x="8642" y="1549"/>
                </a:cubicBezTo>
                <a:cubicBezTo>
                  <a:pt x="7136" y="1654"/>
                  <a:pt x="5608" y="1738"/>
                  <a:pt x="4102" y="1800"/>
                </a:cubicBezTo>
                <a:cubicBezTo>
                  <a:pt x="3872" y="1842"/>
                  <a:pt x="3621" y="1842"/>
                  <a:pt x="3370" y="1863"/>
                </a:cubicBezTo>
                <a:cubicBezTo>
                  <a:pt x="2972" y="1884"/>
                  <a:pt x="2574" y="1884"/>
                  <a:pt x="2198" y="1905"/>
                </a:cubicBezTo>
                <a:cubicBezTo>
                  <a:pt x="1842" y="1947"/>
                  <a:pt x="1507" y="1947"/>
                  <a:pt x="1152" y="1947"/>
                </a:cubicBezTo>
                <a:cubicBezTo>
                  <a:pt x="1110" y="1863"/>
                  <a:pt x="1005" y="1779"/>
                  <a:pt x="942" y="1779"/>
                </a:cubicBezTo>
                <a:cubicBezTo>
                  <a:pt x="691" y="1800"/>
                  <a:pt x="482" y="1842"/>
                  <a:pt x="252" y="1863"/>
                </a:cubicBezTo>
                <a:cubicBezTo>
                  <a:pt x="147" y="1863"/>
                  <a:pt x="43" y="1905"/>
                  <a:pt x="22" y="2051"/>
                </a:cubicBezTo>
                <a:cubicBezTo>
                  <a:pt x="1" y="2177"/>
                  <a:pt x="64" y="2302"/>
                  <a:pt x="168" y="2323"/>
                </a:cubicBezTo>
                <a:cubicBezTo>
                  <a:pt x="273" y="2365"/>
                  <a:pt x="357" y="2386"/>
                  <a:pt x="461" y="2407"/>
                </a:cubicBezTo>
                <a:cubicBezTo>
                  <a:pt x="566" y="2428"/>
                  <a:pt x="650" y="2428"/>
                  <a:pt x="754" y="2428"/>
                </a:cubicBezTo>
                <a:cubicBezTo>
                  <a:pt x="984" y="2554"/>
                  <a:pt x="1256" y="2574"/>
                  <a:pt x="1507" y="2574"/>
                </a:cubicBezTo>
                <a:cubicBezTo>
                  <a:pt x="2072" y="2574"/>
                  <a:pt x="2637" y="2554"/>
                  <a:pt x="3181" y="2512"/>
                </a:cubicBezTo>
                <a:cubicBezTo>
                  <a:pt x="3432" y="2512"/>
                  <a:pt x="3642" y="2491"/>
                  <a:pt x="3872" y="2491"/>
                </a:cubicBezTo>
                <a:lnTo>
                  <a:pt x="6843" y="2344"/>
                </a:lnTo>
                <a:cubicBezTo>
                  <a:pt x="8056" y="2282"/>
                  <a:pt x="9228" y="2198"/>
                  <a:pt x="10442" y="2156"/>
                </a:cubicBezTo>
                <a:cubicBezTo>
                  <a:pt x="12137" y="2051"/>
                  <a:pt x="13831" y="1968"/>
                  <a:pt x="15526" y="1863"/>
                </a:cubicBezTo>
                <a:cubicBezTo>
                  <a:pt x="15924" y="1842"/>
                  <a:pt x="16321" y="1842"/>
                  <a:pt x="16719" y="1821"/>
                </a:cubicBezTo>
                <a:cubicBezTo>
                  <a:pt x="17702" y="1758"/>
                  <a:pt x="18707" y="1717"/>
                  <a:pt x="19690" y="1675"/>
                </a:cubicBezTo>
                <a:cubicBezTo>
                  <a:pt x="20694" y="1633"/>
                  <a:pt x="21678" y="1570"/>
                  <a:pt x="22682" y="1549"/>
                </a:cubicBezTo>
                <a:cubicBezTo>
                  <a:pt x="23059" y="1528"/>
                  <a:pt x="23456" y="1507"/>
                  <a:pt x="23854" y="1507"/>
                </a:cubicBezTo>
                <a:cubicBezTo>
                  <a:pt x="25423" y="1445"/>
                  <a:pt x="27013" y="1403"/>
                  <a:pt x="28583" y="1340"/>
                </a:cubicBezTo>
                <a:cubicBezTo>
                  <a:pt x="29545" y="1319"/>
                  <a:pt x="30528" y="1298"/>
                  <a:pt x="31512" y="1235"/>
                </a:cubicBezTo>
                <a:cubicBezTo>
                  <a:pt x="31909" y="1235"/>
                  <a:pt x="32265" y="1214"/>
                  <a:pt x="32663" y="1214"/>
                </a:cubicBezTo>
                <a:cubicBezTo>
                  <a:pt x="34190" y="1194"/>
                  <a:pt x="35717" y="1152"/>
                  <a:pt x="37245" y="1131"/>
                </a:cubicBezTo>
                <a:cubicBezTo>
                  <a:pt x="38751" y="1110"/>
                  <a:pt x="40258" y="1089"/>
                  <a:pt x="41764" y="1047"/>
                </a:cubicBezTo>
                <a:lnTo>
                  <a:pt x="45928" y="1047"/>
                </a:lnTo>
                <a:cubicBezTo>
                  <a:pt x="47477" y="1047"/>
                  <a:pt x="48983" y="1047"/>
                  <a:pt x="50531" y="1026"/>
                </a:cubicBezTo>
                <a:lnTo>
                  <a:pt x="55428" y="1026"/>
                </a:lnTo>
                <a:cubicBezTo>
                  <a:pt x="53063" y="1047"/>
                  <a:pt x="50678" y="1089"/>
                  <a:pt x="48334" y="1131"/>
                </a:cubicBezTo>
                <a:cubicBezTo>
                  <a:pt x="47330" y="1152"/>
                  <a:pt x="46368" y="1152"/>
                  <a:pt x="45384" y="1194"/>
                </a:cubicBezTo>
                <a:cubicBezTo>
                  <a:pt x="44966" y="1194"/>
                  <a:pt x="44505" y="1194"/>
                  <a:pt x="44087" y="1214"/>
                </a:cubicBezTo>
                <a:cubicBezTo>
                  <a:pt x="42664" y="1235"/>
                  <a:pt x="41241" y="1298"/>
                  <a:pt x="39798" y="1319"/>
                </a:cubicBezTo>
                <a:cubicBezTo>
                  <a:pt x="38166" y="1361"/>
                  <a:pt x="36513" y="1403"/>
                  <a:pt x="34860" y="1445"/>
                </a:cubicBezTo>
                <a:cubicBezTo>
                  <a:pt x="34567" y="1445"/>
                  <a:pt x="34316" y="1466"/>
                  <a:pt x="34023" y="1466"/>
                </a:cubicBezTo>
                <a:cubicBezTo>
                  <a:pt x="33144" y="1528"/>
                  <a:pt x="32265" y="1549"/>
                  <a:pt x="31386" y="1612"/>
                </a:cubicBezTo>
                <a:lnTo>
                  <a:pt x="26051" y="1842"/>
                </a:lnTo>
                <a:cubicBezTo>
                  <a:pt x="25779" y="1842"/>
                  <a:pt x="25528" y="1863"/>
                  <a:pt x="25256" y="1884"/>
                </a:cubicBezTo>
                <a:cubicBezTo>
                  <a:pt x="24398" y="1947"/>
                  <a:pt x="23519" y="2030"/>
                  <a:pt x="22640" y="2072"/>
                </a:cubicBezTo>
                <a:cubicBezTo>
                  <a:pt x="21071" y="2177"/>
                  <a:pt x="19544" y="2282"/>
                  <a:pt x="17974" y="2386"/>
                </a:cubicBezTo>
                <a:cubicBezTo>
                  <a:pt x="17556" y="2407"/>
                  <a:pt x="17095" y="2470"/>
                  <a:pt x="16677" y="2491"/>
                </a:cubicBezTo>
                <a:cubicBezTo>
                  <a:pt x="15694" y="2574"/>
                  <a:pt x="14689" y="2658"/>
                  <a:pt x="13706" y="2763"/>
                </a:cubicBezTo>
                <a:cubicBezTo>
                  <a:pt x="12450" y="2867"/>
                  <a:pt x="11153" y="2972"/>
                  <a:pt x="9898" y="3077"/>
                </a:cubicBezTo>
                <a:cubicBezTo>
                  <a:pt x="8161" y="3223"/>
                  <a:pt x="6383" y="3391"/>
                  <a:pt x="4625" y="3537"/>
                </a:cubicBezTo>
                <a:cubicBezTo>
                  <a:pt x="4207" y="3558"/>
                  <a:pt x="3788" y="3621"/>
                  <a:pt x="3349" y="3642"/>
                </a:cubicBezTo>
                <a:lnTo>
                  <a:pt x="1068" y="3872"/>
                </a:lnTo>
                <a:cubicBezTo>
                  <a:pt x="984" y="3872"/>
                  <a:pt x="901" y="3935"/>
                  <a:pt x="901" y="4039"/>
                </a:cubicBezTo>
                <a:cubicBezTo>
                  <a:pt x="901" y="4123"/>
                  <a:pt x="984" y="4186"/>
                  <a:pt x="1068" y="4186"/>
                </a:cubicBezTo>
                <a:cubicBezTo>
                  <a:pt x="1361" y="4186"/>
                  <a:pt x="1612" y="4227"/>
                  <a:pt x="1905" y="4227"/>
                </a:cubicBezTo>
                <a:cubicBezTo>
                  <a:pt x="1884" y="4290"/>
                  <a:pt x="1842" y="4374"/>
                  <a:pt x="1842" y="4458"/>
                </a:cubicBezTo>
                <a:cubicBezTo>
                  <a:pt x="1842" y="4751"/>
                  <a:pt x="2093" y="5002"/>
                  <a:pt x="2407" y="5002"/>
                </a:cubicBezTo>
                <a:cubicBezTo>
                  <a:pt x="4562" y="4876"/>
                  <a:pt x="6717" y="4709"/>
                  <a:pt x="8893" y="4604"/>
                </a:cubicBezTo>
                <a:cubicBezTo>
                  <a:pt x="10777" y="4541"/>
                  <a:pt x="12660" y="4437"/>
                  <a:pt x="14543" y="4353"/>
                </a:cubicBezTo>
                <a:cubicBezTo>
                  <a:pt x="16593" y="4248"/>
                  <a:pt x="18686" y="4144"/>
                  <a:pt x="20757" y="4060"/>
                </a:cubicBezTo>
                <a:cubicBezTo>
                  <a:pt x="21406" y="4039"/>
                  <a:pt x="22075" y="4018"/>
                  <a:pt x="22724" y="3955"/>
                </a:cubicBezTo>
                <a:cubicBezTo>
                  <a:pt x="22912" y="3955"/>
                  <a:pt x="23080" y="3935"/>
                  <a:pt x="23289" y="3935"/>
                </a:cubicBezTo>
                <a:cubicBezTo>
                  <a:pt x="26637" y="3851"/>
                  <a:pt x="29984" y="3746"/>
                  <a:pt x="33332" y="3663"/>
                </a:cubicBezTo>
                <a:cubicBezTo>
                  <a:pt x="35132" y="3621"/>
                  <a:pt x="36931" y="3558"/>
                  <a:pt x="38710" y="3537"/>
                </a:cubicBezTo>
                <a:cubicBezTo>
                  <a:pt x="39358" y="3516"/>
                  <a:pt x="39986" y="3516"/>
                  <a:pt x="40635" y="3495"/>
                </a:cubicBezTo>
                <a:lnTo>
                  <a:pt x="50908" y="3328"/>
                </a:lnTo>
                <a:lnTo>
                  <a:pt x="55302" y="3244"/>
                </a:lnTo>
                <a:cubicBezTo>
                  <a:pt x="56578" y="3223"/>
                  <a:pt x="57834" y="3223"/>
                  <a:pt x="59068" y="3181"/>
                </a:cubicBezTo>
                <a:cubicBezTo>
                  <a:pt x="60114" y="3139"/>
                  <a:pt x="61140" y="3098"/>
                  <a:pt x="62186" y="3077"/>
                </a:cubicBezTo>
                <a:cubicBezTo>
                  <a:pt x="62709" y="3035"/>
                  <a:pt x="63232" y="3035"/>
                  <a:pt x="63734" y="3014"/>
                </a:cubicBezTo>
                <a:lnTo>
                  <a:pt x="67270" y="2784"/>
                </a:lnTo>
                <a:lnTo>
                  <a:pt x="67270" y="2784"/>
                </a:lnTo>
                <a:cubicBezTo>
                  <a:pt x="67187" y="2888"/>
                  <a:pt x="67187" y="3035"/>
                  <a:pt x="67208" y="3139"/>
                </a:cubicBezTo>
                <a:cubicBezTo>
                  <a:pt x="67228" y="3286"/>
                  <a:pt x="67312" y="3391"/>
                  <a:pt x="67438" y="3432"/>
                </a:cubicBezTo>
                <a:cubicBezTo>
                  <a:pt x="67513" y="3478"/>
                  <a:pt x="67621" y="3512"/>
                  <a:pt x="67715" y="3512"/>
                </a:cubicBezTo>
                <a:cubicBezTo>
                  <a:pt x="67751" y="3512"/>
                  <a:pt x="67785" y="3507"/>
                  <a:pt x="67814" y="3495"/>
                </a:cubicBezTo>
                <a:cubicBezTo>
                  <a:pt x="68065" y="3391"/>
                  <a:pt x="68337" y="3286"/>
                  <a:pt x="68568" y="3181"/>
                </a:cubicBezTo>
                <a:lnTo>
                  <a:pt x="68547" y="3181"/>
                </a:lnTo>
                <a:cubicBezTo>
                  <a:pt x="68568" y="3181"/>
                  <a:pt x="68568" y="3139"/>
                  <a:pt x="68588" y="3139"/>
                </a:cubicBezTo>
                <a:cubicBezTo>
                  <a:pt x="68630" y="3139"/>
                  <a:pt x="68651" y="3118"/>
                  <a:pt x="68651" y="3118"/>
                </a:cubicBezTo>
                <a:lnTo>
                  <a:pt x="68630" y="3118"/>
                </a:lnTo>
                <a:cubicBezTo>
                  <a:pt x="68756" y="3077"/>
                  <a:pt x="68881" y="3014"/>
                  <a:pt x="69049" y="2930"/>
                </a:cubicBezTo>
                <a:cubicBezTo>
                  <a:pt x="69174" y="2888"/>
                  <a:pt x="69321" y="2805"/>
                  <a:pt x="69467" y="2763"/>
                </a:cubicBezTo>
                <a:cubicBezTo>
                  <a:pt x="69614" y="2679"/>
                  <a:pt x="69739" y="2595"/>
                  <a:pt x="69907" y="2512"/>
                </a:cubicBezTo>
                <a:cubicBezTo>
                  <a:pt x="70053" y="2449"/>
                  <a:pt x="70158" y="2240"/>
                  <a:pt x="70158" y="2051"/>
                </a:cubicBezTo>
                <a:cubicBezTo>
                  <a:pt x="70158" y="1947"/>
                  <a:pt x="70137" y="1863"/>
                  <a:pt x="70095" y="1758"/>
                </a:cubicBezTo>
                <a:cubicBezTo>
                  <a:pt x="70011" y="1654"/>
                  <a:pt x="69907" y="1528"/>
                  <a:pt x="69781" y="1507"/>
                </a:cubicBezTo>
                <a:cubicBezTo>
                  <a:pt x="69635" y="1466"/>
                  <a:pt x="69509" y="1445"/>
                  <a:pt x="69384" y="1445"/>
                </a:cubicBezTo>
                <a:lnTo>
                  <a:pt x="69300" y="1445"/>
                </a:lnTo>
                <a:cubicBezTo>
                  <a:pt x="69216" y="1445"/>
                  <a:pt x="69112" y="1445"/>
                  <a:pt x="69049" y="1466"/>
                </a:cubicBezTo>
                <a:cubicBezTo>
                  <a:pt x="68840" y="1507"/>
                  <a:pt x="68651" y="1528"/>
                  <a:pt x="68442" y="1528"/>
                </a:cubicBezTo>
                <a:cubicBezTo>
                  <a:pt x="68275" y="1528"/>
                  <a:pt x="68128" y="1549"/>
                  <a:pt x="67940" y="1549"/>
                </a:cubicBezTo>
                <a:cubicBezTo>
                  <a:pt x="67500" y="1570"/>
                  <a:pt x="67082" y="1612"/>
                  <a:pt x="66643" y="1654"/>
                </a:cubicBezTo>
                <a:cubicBezTo>
                  <a:pt x="66538" y="1654"/>
                  <a:pt x="66392" y="1675"/>
                  <a:pt x="66287" y="1675"/>
                </a:cubicBezTo>
                <a:cubicBezTo>
                  <a:pt x="66350" y="1633"/>
                  <a:pt x="66371" y="1570"/>
                  <a:pt x="66371" y="1528"/>
                </a:cubicBezTo>
                <a:cubicBezTo>
                  <a:pt x="66392" y="1466"/>
                  <a:pt x="66392" y="1424"/>
                  <a:pt x="66392" y="1361"/>
                </a:cubicBezTo>
                <a:cubicBezTo>
                  <a:pt x="66392" y="1340"/>
                  <a:pt x="66392" y="1298"/>
                  <a:pt x="66433" y="1256"/>
                </a:cubicBezTo>
                <a:cubicBezTo>
                  <a:pt x="66433" y="1214"/>
                  <a:pt x="66433" y="1152"/>
                  <a:pt x="66392" y="1131"/>
                </a:cubicBezTo>
                <a:cubicBezTo>
                  <a:pt x="66392" y="1131"/>
                  <a:pt x="66433" y="1131"/>
                  <a:pt x="66433" y="1110"/>
                </a:cubicBezTo>
                <a:cubicBezTo>
                  <a:pt x="66496" y="1047"/>
                  <a:pt x="66580" y="1005"/>
                  <a:pt x="66643" y="901"/>
                </a:cubicBezTo>
                <a:cubicBezTo>
                  <a:pt x="66684" y="817"/>
                  <a:pt x="66705" y="712"/>
                  <a:pt x="66705" y="608"/>
                </a:cubicBezTo>
                <a:cubicBezTo>
                  <a:pt x="66705" y="503"/>
                  <a:pt x="66684" y="419"/>
                  <a:pt x="66643" y="315"/>
                </a:cubicBezTo>
                <a:cubicBezTo>
                  <a:pt x="66601" y="294"/>
                  <a:pt x="66580" y="252"/>
                  <a:pt x="66559" y="210"/>
                </a:cubicBezTo>
                <a:cubicBezTo>
                  <a:pt x="66475" y="147"/>
                  <a:pt x="66392" y="105"/>
                  <a:pt x="66329" y="85"/>
                </a:cubicBezTo>
                <a:cubicBezTo>
                  <a:pt x="66161" y="43"/>
                  <a:pt x="65973" y="1"/>
                  <a:pt x="658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8" name="Google Shape;878;p34"/>
          <p:cNvGrpSpPr/>
          <p:nvPr/>
        </p:nvGrpSpPr>
        <p:grpSpPr>
          <a:xfrm rot="728172">
            <a:off x="30506" y="-352402"/>
            <a:ext cx="1784276" cy="1783851"/>
            <a:chOff x="5448300" y="1526500"/>
            <a:chExt cx="1154925" cy="1154650"/>
          </a:xfrm>
        </p:grpSpPr>
        <p:sp>
          <p:nvSpPr>
            <p:cNvPr id="879" name="Google Shape;879;p34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Subtitle 7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Image result for transkripsi d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52" y="372718"/>
            <a:ext cx="7333766" cy="431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39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Google Shape;1735;p64"/>
          <p:cNvSpPr/>
          <p:nvPr/>
        </p:nvSpPr>
        <p:spPr>
          <a:xfrm>
            <a:off x="7312575" y="2334550"/>
            <a:ext cx="20" cy="20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close/>
              </a:path>
            </a:pathLst>
          </a:custGeom>
          <a:solidFill>
            <a:schemeClr val="accent4"/>
          </a:solidFill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grpSp>
        <p:nvGrpSpPr>
          <p:cNvPr id="1742" name="Google Shape;1742;p64"/>
          <p:cNvGrpSpPr/>
          <p:nvPr/>
        </p:nvGrpSpPr>
        <p:grpSpPr>
          <a:xfrm rot="190906" flipH="1">
            <a:off x="4470818" y="320660"/>
            <a:ext cx="4343305" cy="4672286"/>
            <a:chOff x="5448300" y="1526500"/>
            <a:chExt cx="1154925" cy="1154650"/>
          </a:xfrm>
        </p:grpSpPr>
        <p:sp>
          <p:nvSpPr>
            <p:cNvPr id="1743" name="Google Shape;1743;p64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64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64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6" name="Google Shape;1746;p64"/>
          <p:cNvGrpSpPr/>
          <p:nvPr/>
        </p:nvGrpSpPr>
        <p:grpSpPr>
          <a:xfrm>
            <a:off x="562738" y="793163"/>
            <a:ext cx="3856383" cy="4076120"/>
            <a:chOff x="2005600" y="1271417"/>
            <a:chExt cx="1165950" cy="1261483"/>
          </a:xfrm>
        </p:grpSpPr>
        <p:sp>
          <p:nvSpPr>
            <p:cNvPr id="1747" name="Google Shape;1747;p64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64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64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64"/>
            <p:cNvSpPr/>
            <p:nvPr/>
          </p:nvSpPr>
          <p:spPr>
            <a:xfrm>
              <a:off x="2050549" y="1271417"/>
              <a:ext cx="217393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6794" y="521802"/>
            <a:ext cx="3291900" cy="690259"/>
          </a:xfrm>
        </p:spPr>
        <p:txBody>
          <a:bodyPr/>
          <a:lstStyle/>
          <a:p>
            <a:r>
              <a:rPr lang="en-US" dirty="0" err="1" smtClean="0"/>
              <a:t>translasi</a:t>
            </a:r>
            <a:endParaRPr lang="en-US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31466" y="1062570"/>
            <a:ext cx="3291900" cy="1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elius"/>
              <a:buNone/>
              <a:defRPr sz="4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elius"/>
              <a:buNone/>
              <a:defRPr sz="4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elius"/>
              <a:buNone/>
              <a:defRPr sz="4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elius"/>
              <a:buNone/>
              <a:defRPr sz="4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elius"/>
              <a:buNone/>
              <a:defRPr sz="4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elius"/>
              <a:buNone/>
              <a:defRPr sz="4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elius"/>
              <a:buNone/>
              <a:defRPr sz="4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elius"/>
              <a:buNone/>
              <a:defRPr sz="4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elius"/>
              <a:buNone/>
              <a:defRPr sz="4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 lang="en-US" dirty="0"/>
          </a:p>
        </p:txBody>
      </p:sp>
      <p:pic>
        <p:nvPicPr>
          <p:cNvPr id="26" name="Picture 2" descr="https://3.bp.blogspot.com/-OG-ZNQmHJFE/WEp0ESMRr2I/AAAAAAAA1fk/GEmertU7CSoQFhsWd_jfPpoIGEXNZ5I7QCLcB/s1600/transkripsi%2Bsi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8" t="14379" r="2920" b="20717"/>
          <a:stretch/>
        </p:blipFill>
        <p:spPr bwMode="auto">
          <a:xfrm>
            <a:off x="4763036" y="1534264"/>
            <a:ext cx="3837626" cy="290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https://3.bp.blogspot.com/-OG-ZNQmHJFE/WEp0ESMRr2I/AAAAAAAA1fk/GEmertU7CSoQFhsWd_jfPpoIGEXNZ5I7QCLcB/s1600/transkripsi%2Bsi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" t="13815" r="58326" b="20931"/>
          <a:stretch/>
        </p:blipFill>
        <p:spPr bwMode="auto">
          <a:xfrm>
            <a:off x="1057121" y="1534264"/>
            <a:ext cx="2854021" cy="278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1096668" y="453794"/>
            <a:ext cx="3291900" cy="54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elius"/>
              <a:buNone/>
              <a:defRPr sz="4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elius"/>
              <a:buNone/>
              <a:defRPr sz="4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elius"/>
              <a:buNone/>
              <a:defRPr sz="4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elius"/>
              <a:buNone/>
              <a:defRPr sz="4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elius"/>
              <a:buNone/>
              <a:defRPr sz="4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elius"/>
              <a:buNone/>
              <a:defRPr sz="4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elius"/>
              <a:buNone/>
              <a:defRPr sz="4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elius"/>
              <a:buNone/>
              <a:defRPr sz="4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elius"/>
              <a:buNone/>
              <a:defRPr sz="4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n-US" dirty="0" err="1" smtClean="0"/>
              <a:t>transkripsi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78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64"/>
          <p:cNvSpPr txBox="1">
            <a:spLocks noGrp="1"/>
          </p:cNvSpPr>
          <p:nvPr>
            <p:ph type="title"/>
          </p:nvPr>
        </p:nvSpPr>
        <p:spPr>
          <a:xfrm>
            <a:off x="713100" y="1718738"/>
            <a:ext cx="3291900" cy="17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Thank you!</a:t>
            </a:r>
            <a:endParaRPr sz="4800"/>
          </a:p>
        </p:txBody>
      </p:sp>
      <p:sp>
        <p:nvSpPr>
          <p:cNvPr id="1731" name="Google Shape;1731;p64"/>
          <p:cNvSpPr txBox="1"/>
          <p:nvPr/>
        </p:nvSpPr>
        <p:spPr>
          <a:xfrm>
            <a:off x="5528550" y="532200"/>
            <a:ext cx="2588700" cy="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rPr>
              <a:t>Do you have any questions?</a:t>
            </a:r>
            <a:endParaRPr sz="2000" b="1">
              <a:solidFill>
                <a:schemeClr val="dk1"/>
              </a:solidFill>
              <a:latin typeface="Delius"/>
              <a:ea typeface="Delius"/>
              <a:cs typeface="Delius"/>
              <a:sym typeface="Delius"/>
            </a:endParaRPr>
          </a:p>
        </p:txBody>
      </p:sp>
      <p:sp>
        <p:nvSpPr>
          <p:cNvPr id="1732" name="Google Shape;1732;p64"/>
          <p:cNvSpPr txBox="1"/>
          <p:nvPr/>
        </p:nvSpPr>
        <p:spPr>
          <a:xfrm>
            <a:off x="5528550" y="1319067"/>
            <a:ext cx="2588700" cy="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youremail@freepik.com </a:t>
            </a:r>
            <a:endParaRPr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+91  620 421 838 </a:t>
            </a:r>
            <a:endParaRPr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yourcompany.com</a:t>
            </a:r>
            <a:endParaRPr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33" name="Google Shape;1733;p64"/>
          <p:cNvSpPr txBox="1"/>
          <p:nvPr/>
        </p:nvSpPr>
        <p:spPr>
          <a:xfrm>
            <a:off x="5528550" y="4021500"/>
            <a:ext cx="2656200" cy="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Please keep this slide for attribution</a:t>
            </a:r>
            <a:endParaRPr sz="12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34" name="Google Shape;1734;p64"/>
          <p:cNvSpPr/>
          <p:nvPr/>
        </p:nvSpPr>
        <p:spPr>
          <a:xfrm>
            <a:off x="6883818" y="2329104"/>
            <a:ext cx="224903" cy="187371"/>
          </a:xfrm>
          <a:custGeom>
            <a:avLst/>
            <a:gdLst/>
            <a:ahLst/>
            <a:cxnLst/>
            <a:rect l="l" t="t" r="r" b="b"/>
            <a:pathLst>
              <a:path w="11026" h="9186" extrusionOk="0">
                <a:moveTo>
                  <a:pt x="7566" y="480"/>
                </a:moveTo>
                <a:cubicBezTo>
                  <a:pt x="7832" y="480"/>
                  <a:pt x="8088" y="529"/>
                  <a:pt x="8335" y="625"/>
                </a:cubicBezTo>
                <a:cubicBezTo>
                  <a:pt x="8525" y="708"/>
                  <a:pt x="8704" y="816"/>
                  <a:pt x="8882" y="958"/>
                </a:cubicBezTo>
                <a:cubicBezTo>
                  <a:pt x="8894" y="994"/>
                  <a:pt x="8930" y="1018"/>
                  <a:pt x="8966" y="1066"/>
                </a:cubicBezTo>
                <a:cubicBezTo>
                  <a:pt x="9029" y="1138"/>
                  <a:pt x="9114" y="1169"/>
                  <a:pt x="9193" y="1169"/>
                </a:cubicBezTo>
                <a:cubicBezTo>
                  <a:pt x="9217" y="1169"/>
                  <a:pt x="9241" y="1166"/>
                  <a:pt x="9263" y="1161"/>
                </a:cubicBezTo>
                <a:cubicBezTo>
                  <a:pt x="9561" y="1078"/>
                  <a:pt x="9847" y="994"/>
                  <a:pt x="10120" y="875"/>
                </a:cubicBezTo>
                <a:lnTo>
                  <a:pt x="10120" y="875"/>
                </a:lnTo>
                <a:cubicBezTo>
                  <a:pt x="10085" y="923"/>
                  <a:pt x="10037" y="958"/>
                  <a:pt x="10013" y="1006"/>
                </a:cubicBezTo>
                <a:cubicBezTo>
                  <a:pt x="9739" y="1351"/>
                  <a:pt x="9644" y="1399"/>
                  <a:pt x="9620" y="1399"/>
                </a:cubicBezTo>
                <a:cubicBezTo>
                  <a:pt x="9501" y="1411"/>
                  <a:pt x="9430" y="1530"/>
                  <a:pt x="9442" y="1649"/>
                </a:cubicBezTo>
                <a:cubicBezTo>
                  <a:pt x="9464" y="1759"/>
                  <a:pt x="9568" y="1829"/>
                  <a:pt x="9678" y="1829"/>
                </a:cubicBezTo>
                <a:cubicBezTo>
                  <a:pt x="9686" y="1829"/>
                  <a:pt x="9695" y="1828"/>
                  <a:pt x="9704" y="1828"/>
                </a:cubicBezTo>
                <a:cubicBezTo>
                  <a:pt x="9894" y="1792"/>
                  <a:pt x="10085" y="1756"/>
                  <a:pt x="10251" y="1709"/>
                </a:cubicBezTo>
                <a:lnTo>
                  <a:pt x="10251" y="1709"/>
                </a:lnTo>
                <a:cubicBezTo>
                  <a:pt x="10085" y="1899"/>
                  <a:pt x="9918" y="2054"/>
                  <a:pt x="9739" y="2185"/>
                </a:cubicBezTo>
                <a:lnTo>
                  <a:pt x="9728" y="2197"/>
                </a:lnTo>
                <a:cubicBezTo>
                  <a:pt x="9668" y="2244"/>
                  <a:pt x="9537" y="2328"/>
                  <a:pt x="9537" y="2506"/>
                </a:cubicBezTo>
                <a:cubicBezTo>
                  <a:pt x="9537" y="4471"/>
                  <a:pt x="8989" y="6019"/>
                  <a:pt x="7882" y="7114"/>
                </a:cubicBezTo>
                <a:cubicBezTo>
                  <a:pt x="6800" y="8179"/>
                  <a:pt x="5295" y="8753"/>
                  <a:pt x="3703" y="8753"/>
                </a:cubicBezTo>
                <a:cubicBezTo>
                  <a:pt x="3106" y="8753"/>
                  <a:pt x="2497" y="8673"/>
                  <a:pt x="1893" y="8507"/>
                </a:cubicBezTo>
                <a:cubicBezTo>
                  <a:pt x="1608" y="8424"/>
                  <a:pt x="1310" y="8316"/>
                  <a:pt x="1024" y="8186"/>
                </a:cubicBezTo>
                <a:cubicBezTo>
                  <a:pt x="1441" y="8150"/>
                  <a:pt x="1858" y="8066"/>
                  <a:pt x="2215" y="7888"/>
                </a:cubicBezTo>
                <a:lnTo>
                  <a:pt x="2274" y="7864"/>
                </a:lnTo>
                <a:cubicBezTo>
                  <a:pt x="2762" y="7709"/>
                  <a:pt x="3286" y="7507"/>
                  <a:pt x="3513" y="7197"/>
                </a:cubicBezTo>
                <a:cubicBezTo>
                  <a:pt x="3524" y="7185"/>
                  <a:pt x="3536" y="7185"/>
                  <a:pt x="3536" y="7173"/>
                </a:cubicBezTo>
                <a:cubicBezTo>
                  <a:pt x="3584" y="7114"/>
                  <a:pt x="3596" y="7031"/>
                  <a:pt x="3572" y="6959"/>
                </a:cubicBezTo>
                <a:cubicBezTo>
                  <a:pt x="3536" y="6900"/>
                  <a:pt x="3477" y="6840"/>
                  <a:pt x="3405" y="6828"/>
                </a:cubicBezTo>
                <a:cubicBezTo>
                  <a:pt x="3346" y="6816"/>
                  <a:pt x="3286" y="6792"/>
                  <a:pt x="3239" y="6792"/>
                </a:cubicBezTo>
                <a:cubicBezTo>
                  <a:pt x="3215" y="6781"/>
                  <a:pt x="3191" y="6781"/>
                  <a:pt x="3167" y="6781"/>
                </a:cubicBezTo>
                <a:cubicBezTo>
                  <a:pt x="2584" y="6614"/>
                  <a:pt x="2024" y="6364"/>
                  <a:pt x="1691" y="5709"/>
                </a:cubicBezTo>
                <a:lnTo>
                  <a:pt x="1691" y="5709"/>
                </a:lnTo>
                <a:cubicBezTo>
                  <a:pt x="1750" y="5711"/>
                  <a:pt x="1803" y="5712"/>
                  <a:pt x="1851" y="5712"/>
                </a:cubicBezTo>
                <a:cubicBezTo>
                  <a:pt x="2075" y="5712"/>
                  <a:pt x="2195" y="5691"/>
                  <a:pt x="2322" y="5661"/>
                </a:cubicBezTo>
                <a:cubicBezTo>
                  <a:pt x="2417" y="5638"/>
                  <a:pt x="2500" y="5542"/>
                  <a:pt x="2500" y="5447"/>
                </a:cubicBezTo>
                <a:cubicBezTo>
                  <a:pt x="2500" y="5340"/>
                  <a:pt x="2417" y="5245"/>
                  <a:pt x="2322" y="5233"/>
                </a:cubicBezTo>
                <a:cubicBezTo>
                  <a:pt x="2239" y="5221"/>
                  <a:pt x="2167" y="5209"/>
                  <a:pt x="2084" y="5161"/>
                </a:cubicBezTo>
                <a:cubicBezTo>
                  <a:pt x="1441" y="4923"/>
                  <a:pt x="953" y="4292"/>
                  <a:pt x="846" y="3614"/>
                </a:cubicBezTo>
                <a:lnTo>
                  <a:pt x="846" y="3614"/>
                </a:lnTo>
                <a:cubicBezTo>
                  <a:pt x="1113" y="3713"/>
                  <a:pt x="1381" y="3762"/>
                  <a:pt x="1511" y="3762"/>
                </a:cubicBezTo>
                <a:cubicBezTo>
                  <a:pt x="1537" y="3762"/>
                  <a:pt x="1558" y="3760"/>
                  <a:pt x="1572" y="3756"/>
                </a:cubicBezTo>
                <a:cubicBezTo>
                  <a:pt x="1667" y="3745"/>
                  <a:pt x="1738" y="3685"/>
                  <a:pt x="1750" y="3602"/>
                </a:cubicBezTo>
                <a:cubicBezTo>
                  <a:pt x="1786" y="3518"/>
                  <a:pt x="1750" y="3435"/>
                  <a:pt x="1679" y="3375"/>
                </a:cubicBezTo>
                <a:cubicBezTo>
                  <a:pt x="1584" y="3316"/>
                  <a:pt x="1512" y="3244"/>
                  <a:pt x="1429" y="3149"/>
                </a:cubicBezTo>
                <a:cubicBezTo>
                  <a:pt x="917" y="2673"/>
                  <a:pt x="655" y="1697"/>
                  <a:pt x="976" y="994"/>
                </a:cubicBezTo>
                <a:lnTo>
                  <a:pt x="976" y="994"/>
                </a:lnTo>
                <a:cubicBezTo>
                  <a:pt x="2084" y="2173"/>
                  <a:pt x="3465" y="2852"/>
                  <a:pt x="5334" y="3137"/>
                </a:cubicBezTo>
                <a:cubicBezTo>
                  <a:pt x="5356" y="3140"/>
                  <a:pt x="5376" y="3141"/>
                  <a:pt x="5395" y="3141"/>
                </a:cubicBezTo>
                <a:cubicBezTo>
                  <a:pt x="5461" y="3141"/>
                  <a:pt x="5514" y="3124"/>
                  <a:pt x="5560" y="3078"/>
                </a:cubicBezTo>
                <a:cubicBezTo>
                  <a:pt x="5632" y="2983"/>
                  <a:pt x="5620" y="2887"/>
                  <a:pt x="5620" y="2840"/>
                </a:cubicBezTo>
                <a:cubicBezTo>
                  <a:pt x="5572" y="2530"/>
                  <a:pt x="5572" y="2256"/>
                  <a:pt x="5632" y="2018"/>
                </a:cubicBezTo>
                <a:cubicBezTo>
                  <a:pt x="5715" y="1732"/>
                  <a:pt x="5846" y="1470"/>
                  <a:pt x="6025" y="1244"/>
                </a:cubicBezTo>
                <a:cubicBezTo>
                  <a:pt x="6203" y="1018"/>
                  <a:pt x="6430" y="839"/>
                  <a:pt x="6680" y="708"/>
                </a:cubicBezTo>
                <a:cubicBezTo>
                  <a:pt x="6930" y="577"/>
                  <a:pt x="7203" y="506"/>
                  <a:pt x="7477" y="482"/>
                </a:cubicBezTo>
                <a:cubicBezTo>
                  <a:pt x="7507" y="481"/>
                  <a:pt x="7537" y="480"/>
                  <a:pt x="7566" y="480"/>
                </a:cubicBezTo>
                <a:close/>
                <a:moveTo>
                  <a:pt x="7656" y="1"/>
                </a:moveTo>
                <a:cubicBezTo>
                  <a:pt x="7604" y="1"/>
                  <a:pt x="7553" y="3"/>
                  <a:pt x="7501" y="6"/>
                </a:cubicBezTo>
                <a:cubicBezTo>
                  <a:pt x="7156" y="42"/>
                  <a:pt x="6834" y="125"/>
                  <a:pt x="6513" y="292"/>
                </a:cubicBezTo>
                <a:cubicBezTo>
                  <a:pt x="6215" y="435"/>
                  <a:pt x="5941" y="661"/>
                  <a:pt x="5727" y="935"/>
                </a:cubicBezTo>
                <a:cubicBezTo>
                  <a:pt x="5501" y="1208"/>
                  <a:pt x="5346" y="1542"/>
                  <a:pt x="5251" y="1887"/>
                </a:cubicBezTo>
                <a:cubicBezTo>
                  <a:pt x="5191" y="2125"/>
                  <a:pt x="5179" y="2363"/>
                  <a:pt x="5191" y="2637"/>
                </a:cubicBezTo>
                <a:cubicBezTo>
                  <a:pt x="3477" y="2340"/>
                  <a:pt x="2203" y="1661"/>
                  <a:pt x="1203" y="530"/>
                </a:cubicBezTo>
                <a:cubicBezTo>
                  <a:pt x="1180" y="507"/>
                  <a:pt x="1093" y="410"/>
                  <a:pt x="973" y="410"/>
                </a:cubicBezTo>
                <a:cubicBezTo>
                  <a:pt x="966" y="410"/>
                  <a:pt x="960" y="410"/>
                  <a:pt x="953" y="411"/>
                </a:cubicBezTo>
                <a:cubicBezTo>
                  <a:pt x="857" y="423"/>
                  <a:pt x="786" y="470"/>
                  <a:pt x="726" y="554"/>
                </a:cubicBezTo>
                <a:cubicBezTo>
                  <a:pt x="229" y="1312"/>
                  <a:pt x="368" y="2399"/>
                  <a:pt x="838" y="3090"/>
                </a:cubicBezTo>
                <a:lnTo>
                  <a:pt x="838" y="3090"/>
                </a:lnTo>
                <a:cubicBezTo>
                  <a:pt x="836" y="3090"/>
                  <a:pt x="834" y="3090"/>
                  <a:pt x="834" y="3090"/>
                </a:cubicBezTo>
                <a:cubicBezTo>
                  <a:pt x="777" y="3056"/>
                  <a:pt x="724" y="3043"/>
                  <a:pt x="678" y="3043"/>
                </a:cubicBezTo>
                <a:cubicBezTo>
                  <a:pt x="627" y="3043"/>
                  <a:pt x="585" y="3059"/>
                  <a:pt x="560" y="3078"/>
                </a:cubicBezTo>
                <a:cubicBezTo>
                  <a:pt x="524" y="3090"/>
                  <a:pt x="429" y="3161"/>
                  <a:pt x="417" y="3316"/>
                </a:cubicBezTo>
                <a:cubicBezTo>
                  <a:pt x="417" y="3411"/>
                  <a:pt x="417" y="3506"/>
                  <a:pt x="429" y="3614"/>
                </a:cubicBezTo>
                <a:cubicBezTo>
                  <a:pt x="500" y="4268"/>
                  <a:pt x="881" y="4876"/>
                  <a:pt x="1381" y="5268"/>
                </a:cubicBezTo>
                <a:cubicBezTo>
                  <a:pt x="1310" y="5280"/>
                  <a:pt x="1262" y="5328"/>
                  <a:pt x="1250" y="5352"/>
                </a:cubicBezTo>
                <a:cubicBezTo>
                  <a:pt x="1215" y="5376"/>
                  <a:pt x="1155" y="5483"/>
                  <a:pt x="1215" y="5638"/>
                </a:cubicBezTo>
                <a:cubicBezTo>
                  <a:pt x="1560" y="6566"/>
                  <a:pt x="2250" y="6959"/>
                  <a:pt x="2905" y="7162"/>
                </a:cubicBezTo>
                <a:cubicBezTo>
                  <a:pt x="2667" y="7304"/>
                  <a:pt x="2346" y="7400"/>
                  <a:pt x="2191" y="7459"/>
                </a:cubicBezTo>
                <a:lnTo>
                  <a:pt x="2131" y="7483"/>
                </a:lnTo>
                <a:cubicBezTo>
                  <a:pt x="1682" y="7633"/>
                  <a:pt x="1218" y="7716"/>
                  <a:pt x="780" y="7716"/>
                </a:cubicBezTo>
                <a:cubicBezTo>
                  <a:pt x="661" y="7716"/>
                  <a:pt x="543" y="7710"/>
                  <a:pt x="429" y="7697"/>
                </a:cubicBezTo>
                <a:cubicBezTo>
                  <a:pt x="381" y="7692"/>
                  <a:pt x="338" y="7687"/>
                  <a:pt x="296" y="7687"/>
                </a:cubicBezTo>
                <a:cubicBezTo>
                  <a:pt x="245" y="7687"/>
                  <a:pt x="196" y="7695"/>
                  <a:pt x="143" y="7721"/>
                </a:cubicBezTo>
                <a:cubicBezTo>
                  <a:pt x="143" y="7733"/>
                  <a:pt x="131" y="7733"/>
                  <a:pt x="131" y="7733"/>
                </a:cubicBezTo>
                <a:cubicBezTo>
                  <a:pt x="60" y="7781"/>
                  <a:pt x="12" y="7852"/>
                  <a:pt x="12" y="7924"/>
                </a:cubicBezTo>
                <a:cubicBezTo>
                  <a:pt x="0" y="8055"/>
                  <a:pt x="107" y="8138"/>
                  <a:pt x="131" y="8162"/>
                </a:cubicBezTo>
                <a:lnTo>
                  <a:pt x="143" y="8186"/>
                </a:lnTo>
                <a:cubicBezTo>
                  <a:pt x="250" y="8257"/>
                  <a:pt x="369" y="8328"/>
                  <a:pt x="536" y="8424"/>
                </a:cubicBezTo>
                <a:cubicBezTo>
                  <a:pt x="941" y="8638"/>
                  <a:pt x="1369" y="8805"/>
                  <a:pt x="1786" y="8924"/>
                </a:cubicBezTo>
                <a:cubicBezTo>
                  <a:pt x="2429" y="9102"/>
                  <a:pt x="3084" y="9186"/>
                  <a:pt x="3715" y="9186"/>
                </a:cubicBezTo>
                <a:cubicBezTo>
                  <a:pt x="5429" y="9186"/>
                  <a:pt x="7049" y="8567"/>
                  <a:pt x="8215" y="7400"/>
                </a:cubicBezTo>
                <a:cubicBezTo>
                  <a:pt x="9382" y="6245"/>
                  <a:pt x="9990" y="4614"/>
                  <a:pt x="10001" y="2554"/>
                </a:cubicBezTo>
                <a:cubicBezTo>
                  <a:pt x="10013" y="2542"/>
                  <a:pt x="10025" y="2542"/>
                  <a:pt x="10037" y="2530"/>
                </a:cubicBezTo>
                <a:cubicBezTo>
                  <a:pt x="10359" y="2292"/>
                  <a:pt x="10632" y="2006"/>
                  <a:pt x="10930" y="1601"/>
                </a:cubicBezTo>
                <a:cubicBezTo>
                  <a:pt x="11025" y="1470"/>
                  <a:pt x="11025" y="1351"/>
                  <a:pt x="11025" y="1304"/>
                </a:cubicBezTo>
                <a:lnTo>
                  <a:pt x="10811" y="1304"/>
                </a:lnTo>
                <a:lnTo>
                  <a:pt x="11025" y="1292"/>
                </a:lnTo>
                <a:cubicBezTo>
                  <a:pt x="11025" y="1161"/>
                  <a:pt x="10954" y="1101"/>
                  <a:pt x="10918" y="1078"/>
                </a:cubicBezTo>
                <a:cubicBezTo>
                  <a:pt x="10882" y="1060"/>
                  <a:pt x="10841" y="1051"/>
                  <a:pt x="10799" y="1051"/>
                </a:cubicBezTo>
                <a:cubicBezTo>
                  <a:pt x="10757" y="1051"/>
                  <a:pt x="10716" y="1060"/>
                  <a:pt x="10680" y="1078"/>
                </a:cubicBezTo>
                <a:lnTo>
                  <a:pt x="10668" y="1078"/>
                </a:lnTo>
                <a:cubicBezTo>
                  <a:pt x="10609" y="1101"/>
                  <a:pt x="10549" y="1125"/>
                  <a:pt x="10478" y="1161"/>
                </a:cubicBezTo>
                <a:cubicBezTo>
                  <a:pt x="10621" y="958"/>
                  <a:pt x="10728" y="756"/>
                  <a:pt x="10787" y="542"/>
                </a:cubicBezTo>
                <a:cubicBezTo>
                  <a:pt x="10847" y="411"/>
                  <a:pt x="10787" y="292"/>
                  <a:pt x="10716" y="232"/>
                </a:cubicBezTo>
                <a:cubicBezTo>
                  <a:pt x="10692" y="220"/>
                  <a:pt x="10680" y="208"/>
                  <a:pt x="10668" y="208"/>
                </a:cubicBezTo>
                <a:cubicBezTo>
                  <a:pt x="10635" y="192"/>
                  <a:pt x="10599" y="183"/>
                  <a:pt x="10562" y="183"/>
                </a:cubicBezTo>
                <a:cubicBezTo>
                  <a:pt x="10519" y="183"/>
                  <a:pt x="10475" y="195"/>
                  <a:pt x="10430" y="220"/>
                </a:cubicBezTo>
                <a:cubicBezTo>
                  <a:pt x="10073" y="411"/>
                  <a:pt x="9704" y="566"/>
                  <a:pt x="9287" y="661"/>
                </a:cubicBezTo>
                <a:cubicBezTo>
                  <a:pt x="9251" y="637"/>
                  <a:pt x="9239" y="601"/>
                  <a:pt x="9216" y="589"/>
                </a:cubicBezTo>
                <a:cubicBezTo>
                  <a:pt x="9001" y="411"/>
                  <a:pt x="8775" y="280"/>
                  <a:pt x="8537" y="173"/>
                </a:cubicBezTo>
                <a:cubicBezTo>
                  <a:pt x="8262" y="61"/>
                  <a:pt x="7961" y="1"/>
                  <a:pt x="7656" y="1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735" name="Google Shape;1735;p64"/>
          <p:cNvSpPr/>
          <p:nvPr/>
        </p:nvSpPr>
        <p:spPr>
          <a:xfrm>
            <a:off x="7312575" y="2334550"/>
            <a:ext cx="20" cy="20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close/>
              </a:path>
            </a:pathLst>
          </a:custGeom>
          <a:solidFill>
            <a:schemeClr val="accent4"/>
          </a:solidFill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736" name="Google Shape;1736;p64"/>
          <p:cNvSpPr/>
          <p:nvPr/>
        </p:nvSpPr>
        <p:spPr>
          <a:xfrm>
            <a:off x="5793862" y="2303220"/>
            <a:ext cx="116592" cy="239732"/>
          </a:xfrm>
          <a:custGeom>
            <a:avLst/>
            <a:gdLst/>
            <a:ahLst/>
            <a:cxnLst/>
            <a:rect l="l" t="t" r="r" b="b"/>
            <a:pathLst>
              <a:path w="5716" h="11753" extrusionOk="0">
                <a:moveTo>
                  <a:pt x="5275" y="430"/>
                </a:moveTo>
                <a:lnTo>
                  <a:pt x="5275" y="1954"/>
                </a:lnTo>
                <a:lnTo>
                  <a:pt x="4216" y="1954"/>
                </a:lnTo>
                <a:cubicBezTo>
                  <a:pt x="3811" y="1954"/>
                  <a:pt x="3489" y="2275"/>
                  <a:pt x="3489" y="2680"/>
                </a:cubicBezTo>
                <a:lnTo>
                  <a:pt x="3489" y="4097"/>
                </a:lnTo>
                <a:lnTo>
                  <a:pt x="5228" y="4097"/>
                </a:lnTo>
                <a:lnTo>
                  <a:pt x="5097" y="5609"/>
                </a:lnTo>
                <a:lnTo>
                  <a:pt x="3478" y="5609"/>
                </a:lnTo>
                <a:lnTo>
                  <a:pt x="3478" y="11312"/>
                </a:lnTo>
                <a:lnTo>
                  <a:pt x="1620" y="11312"/>
                </a:lnTo>
                <a:lnTo>
                  <a:pt x="1620" y="5609"/>
                </a:lnTo>
                <a:lnTo>
                  <a:pt x="465" y="5609"/>
                </a:lnTo>
                <a:lnTo>
                  <a:pt x="465" y="4097"/>
                </a:lnTo>
                <a:lnTo>
                  <a:pt x="1620" y="4097"/>
                </a:lnTo>
                <a:lnTo>
                  <a:pt x="1620" y="2251"/>
                </a:lnTo>
                <a:cubicBezTo>
                  <a:pt x="1620" y="1251"/>
                  <a:pt x="2442" y="430"/>
                  <a:pt x="3442" y="430"/>
                </a:cubicBezTo>
                <a:close/>
                <a:moveTo>
                  <a:pt x="3430" y="1"/>
                </a:moveTo>
                <a:cubicBezTo>
                  <a:pt x="2180" y="1"/>
                  <a:pt x="1168" y="1013"/>
                  <a:pt x="1168" y="2263"/>
                </a:cubicBezTo>
                <a:lnTo>
                  <a:pt x="1168" y="3644"/>
                </a:lnTo>
                <a:lnTo>
                  <a:pt x="382" y="3644"/>
                </a:lnTo>
                <a:cubicBezTo>
                  <a:pt x="168" y="3644"/>
                  <a:pt x="1" y="3811"/>
                  <a:pt x="1" y="4013"/>
                </a:cubicBezTo>
                <a:lnTo>
                  <a:pt x="1" y="5680"/>
                </a:lnTo>
                <a:cubicBezTo>
                  <a:pt x="1" y="5895"/>
                  <a:pt x="168" y="6061"/>
                  <a:pt x="382" y="6061"/>
                </a:cubicBezTo>
                <a:lnTo>
                  <a:pt x="1168" y="6061"/>
                </a:lnTo>
                <a:lnTo>
                  <a:pt x="1168" y="11383"/>
                </a:lnTo>
                <a:cubicBezTo>
                  <a:pt x="1168" y="11598"/>
                  <a:pt x="1334" y="11752"/>
                  <a:pt x="1537" y="11752"/>
                </a:cubicBezTo>
                <a:lnTo>
                  <a:pt x="3561" y="11752"/>
                </a:lnTo>
                <a:cubicBezTo>
                  <a:pt x="3775" y="11752"/>
                  <a:pt x="3930" y="11598"/>
                  <a:pt x="3918" y="11383"/>
                </a:cubicBezTo>
                <a:lnTo>
                  <a:pt x="3918" y="6049"/>
                </a:lnTo>
                <a:lnTo>
                  <a:pt x="5168" y="6049"/>
                </a:lnTo>
                <a:cubicBezTo>
                  <a:pt x="5347" y="6049"/>
                  <a:pt x="5514" y="5918"/>
                  <a:pt x="5525" y="5728"/>
                </a:cubicBezTo>
                <a:lnTo>
                  <a:pt x="5668" y="4061"/>
                </a:lnTo>
                <a:cubicBezTo>
                  <a:pt x="5692" y="3954"/>
                  <a:pt x="5656" y="3859"/>
                  <a:pt x="5585" y="3775"/>
                </a:cubicBezTo>
                <a:cubicBezTo>
                  <a:pt x="5514" y="3704"/>
                  <a:pt x="5418" y="3656"/>
                  <a:pt x="5323" y="3656"/>
                </a:cubicBezTo>
                <a:lnTo>
                  <a:pt x="3930" y="3656"/>
                </a:lnTo>
                <a:lnTo>
                  <a:pt x="3930" y="2692"/>
                </a:lnTo>
                <a:cubicBezTo>
                  <a:pt x="3930" y="2525"/>
                  <a:pt x="4073" y="2406"/>
                  <a:pt x="4216" y="2406"/>
                </a:cubicBezTo>
                <a:lnTo>
                  <a:pt x="5347" y="2406"/>
                </a:lnTo>
                <a:cubicBezTo>
                  <a:pt x="5561" y="2406"/>
                  <a:pt x="5716" y="2251"/>
                  <a:pt x="5716" y="2037"/>
                </a:cubicBezTo>
                <a:lnTo>
                  <a:pt x="5716" y="370"/>
                </a:lnTo>
                <a:cubicBezTo>
                  <a:pt x="5716" y="168"/>
                  <a:pt x="5561" y="1"/>
                  <a:pt x="5347" y="1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737" name="Google Shape;1737;p64"/>
          <p:cNvSpPr/>
          <p:nvPr/>
        </p:nvSpPr>
        <p:spPr>
          <a:xfrm>
            <a:off x="6305572" y="2363208"/>
            <a:ext cx="260109" cy="176826"/>
          </a:xfrm>
          <a:custGeom>
            <a:avLst/>
            <a:gdLst/>
            <a:ahLst/>
            <a:cxnLst/>
            <a:rect l="l" t="t" r="r" b="b"/>
            <a:pathLst>
              <a:path w="12752" h="8669" extrusionOk="0">
                <a:moveTo>
                  <a:pt x="2655" y="632"/>
                </a:moveTo>
                <a:lnTo>
                  <a:pt x="2655" y="8216"/>
                </a:lnTo>
                <a:lnTo>
                  <a:pt x="441" y="8216"/>
                </a:lnTo>
                <a:lnTo>
                  <a:pt x="441" y="632"/>
                </a:lnTo>
                <a:close/>
                <a:moveTo>
                  <a:pt x="9430" y="441"/>
                </a:moveTo>
                <a:cubicBezTo>
                  <a:pt x="11252" y="441"/>
                  <a:pt x="12288" y="1668"/>
                  <a:pt x="12288" y="3835"/>
                </a:cubicBezTo>
                <a:lnTo>
                  <a:pt x="12288" y="8216"/>
                </a:lnTo>
                <a:lnTo>
                  <a:pt x="10073" y="8216"/>
                </a:lnTo>
                <a:lnTo>
                  <a:pt x="10073" y="4156"/>
                </a:lnTo>
                <a:cubicBezTo>
                  <a:pt x="10073" y="2382"/>
                  <a:pt x="9085" y="2120"/>
                  <a:pt x="8490" y="2120"/>
                </a:cubicBezTo>
                <a:cubicBezTo>
                  <a:pt x="7775" y="2120"/>
                  <a:pt x="7204" y="2537"/>
                  <a:pt x="6918" y="3239"/>
                </a:cubicBezTo>
                <a:cubicBezTo>
                  <a:pt x="6846" y="3394"/>
                  <a:pt x="6811" y="3632"/>
                  <a:pt x="6811" y="3966"/>
                </a:cubicBezTo>
                <a:lnTo>
                  <a:pt x="6811" y="8216"/>
                </a:lnTo>
                <a:lnTo>
                  <a:pt x="4596" y="8216"/>
                </a:lnTo>
                <a:cubicBezTo>
                  <a:pt x="4596" y="6704"/>
                  <a:pt x="4608" y="1882"/>
                  <a:pt x="4596" y="632"/>
                </a:cubicBezTo>
                <a:lnTo>
                  <a:pt x="6811" y="632"/>
                </a:lnTo>
                <a:lnTo>
                  <a:pt x="6811" y="1537"/>
                </a:lnTo>
                <a:lnTo>
                  <a:pt x="7025" y="1537"/>
                </a:lnTo>
                <a:lnTo>
                  <a:pt x="7216" y="1656"/>
                </a:lnTo>
                <a:cubicBezTo>
                  <a:pt x="7585" y="1096"/>
                  <a:pt x="8168" y="441"/>
                  <a:pt x="9430" y="441"/>
                </a:cubicBezTo>
                <a:close/>
                <a:moveTo>
                  <a:pt x="417" y="203"/>
                </a:moveTo>
                <a:cubicBezTo>
                  <a:pt x="191" y="203"/>
                  <a:pt x="0" y="382"/>
                  <a:pt x="0" y="620"/>
                </a:cubicBezTo>
                <a:lnTo>
                  <a:pt x="0" y="8252"/>
                </a:lnTo>
                <a:cubicBezTo>
                  <a:pt x="0" y="8478"/>
                  <a:pt x="179" y="8669"/>
                  <a:pt x="417" y="8669"/>
                </a:cubicBezTo>
                <a:lnTo>
                  <a:pt x="2691" y="8669"/>
                </a:lnTo>
                <a:cubicBezTo>
                  <a:pt x="2929" y="8669"/>
                  <a:pt x="3120" y="8478"/>
                  <a:pt x="3108" y="8252"/>
                </a:cubicBezTo>
                <a:lnTo>
                  <a:pt x="3108" y="620"/>
                </a:lnTo>
                <a:cubicBezTo>
                  <a:pt x="3108" y="394"/>
                  <a:pt x="2929" y="203"/>
                  <a:pt x="2691" y="203"/>
                </a:cubicBezTo>
                <a:close/>
                <a:moveTo>
                  <a:pt x="9442" y="1"/>
                </a:moveTo>
                <a:cubicBezTo>
                  <a:pt x="8359" y="1"/>
                  <a:pt x="7704" y="418"/>
                  <a:pt x="7263" y="894"/>
                </a:cubicBezTo>
                <a:lnTo>
                  <a:pt x="7263" y="620"/>
                </a:lnTo>
                <a:cubicBezTo>
                  <a:pt x="7263" y="394"/>
                  <a:pt x="7085" y="203"/>
                  <a:pt x="6846" y="203"/>
                </a:cubicBezTo>
                <a:lnTo>
                  <a:pt x="4560" y="203"/>
                </a:lnTo>
                <a:cubicBezTo>
                  <a:pt x="4465" y="203"/>
                  <a:pt x="4346" y="239"/>
                  <a:pt x="4263" y="322"/>
                </a:cubicBezTo>
                <a:cubicBezTo>
                  <a:pt x="4191" y="394"/>
                  <a:pt x="4144" y="501"/>
                  <a:pt x="4144" y="620"/>
                </a:cubicBezTo>
                <a:cubicBezTo>
                  <a:pt x="4179" y="1846"/>
                  <a:pt x="4144" y="7192"/>
                  <a:pt x="4144" y="8252"/>
                </a:cubicBezTo>
                <a:cubicBezTo>
                  <a:pt x="4144" y="8371"/>
                  <a:pt x="4191" y="8478"/>
                  <a:pt x="4263" y="8549"/>
                </a:cubicBezTo>
                <a:cubicBezTo>
                  <a:pt x="4346" y="8621"/>
                  <a:pt x="4441" y="8669"/>
                  <a:pt x="4560" y="8669"/>
                </a:cubicBezTo>
                <a:lnTo>
                  <a:pt x="6846" y="8669"/>
                </a:lnTo>
                <a:cubicBezTo>
                  <a:pt x="7061" y="8669"/>
                  <a:pt x="7263" y="8490"/>
                  <a:pt x="7263" y="8252"/>
                </a:cubicBezTo>
                <a:lnTo>
                  <a:pt x="7263" y="3966"/>
                </a:lnTo>
                <a:cubicBezTo>
                  <a:pt x="7263" y="3692"/>
                  <a:pt x="7287" y="3513"/>
                  <a:pt x="7335" y="3394"/>
                </a:cubicBezTo>
                <a:cubicBezTo>
                  <a:pt x="7442" y="3144"/>
                  <a:pt x="7751" y="2561"/>
                  <a:pt x="8490" y="2561"/>
                </a:cubicBezTo>
                <a:cubicBezTo>
                  <a:pt x="8775" y="2561"/>
                  <a:pt x="9621" y="2561"/>
                  <a:pt x="9621" y="4156"/>
                </a:cubicBezTo>
                <a:lnTo>
                  <a:pt x="9621" y="8252"/>
                </a:lnTo>
                <a:cubicBezTo>
                  <a:pt x="9621" y="8478"/>
                  <a:pt x="9799" y="8669"/>
                  <a:pt x="10037" y="8669"/>
                </a:cubicBezTo>
                <a:lnTo>
                  <a:pt x="12323" y="8669"/>
                </a:lnTo>
                <a:cubicBezTo>
                  <a:pt x="12561" y="8669"/>
                  <a:pt x="12752" y="8478"/>
                  <a:pt x="12752" y="8252"/>
                </a:cubicBezTo>
                <a:lnTo>
                  <a:pt x="12752" y="3847"/>
                </a:lnTo>
                <a:cubicBezTo>
                  <a:pt x="12752" y="1430"/>
                  <a:pt x="11514" y="1"/>
                  <a:pt x="9442" y="1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738" name="Google Shape;1738;p64"/>
          <p:cNvSpPr/>
          <p:nvPr/>
        </p:nvSpPr>
        <p:spPr>
          <a:xfrm>
            <a:off x="6302165" y="2287922"/>
            <a:ext cx="67291" cy="67536"/>
          </a:xfrm>
          <a:custGeom>
            <a:avLst/>
            <a:gdLst/>
            <a:ahLst/>
            <a:cxnLst/>
            <a:rect l="l" t="t" r="r" b="b"/>
            <a:pathLst>
              <a:path w="3299" h="3311" extrusionOk="0">
                <a:moveTo>
                  <a:pt x="1656" y="453"/>
                </a:moveTo>
                <a:cubicBezTo>
                  <a:pt x="2311" y="453"/>
                  <a:pt x="2858" y="989"/>
                  <a:pt x="2858" y="1656"/>
                </a:cubicBezTo>
                <a:cubicBezTo>
                  <a:pt x="2858" y="2323"/>
                  <a:pt x="2322" y="2858"/>
                  <a:pt x="1656" y="2858"/>
                </a:cubicBezTo>
                <a:cubicBezTo>
                  <a:pt x="977" y="2858"/>
                  <a:pt x="441" y="2323"/>
                  <a:pt x="441" y="1656"/>
                </a:cubicBezTo>
                <a:cubicBezTo>
                  <a:pt x="441" y="989"/>
                  <a:pt x="977" y="453"/>
                  <a:pt x="1656" y="453"/>
                </a:cubicBezTo>
                <a:close/>
                <a:moveTo>
                  <a:pt x="1656" y="1"/>
                </a:moveTo>
                <a:cubicBezTo>
                  <a:pt x="739" y="1"/>
                  <a:pt x="1" y="751"/>
                  <a:pt x="1" y="1656"/>
                </a:cubicBezTo>
                <a:cubicBezTo>
                  <a:pt x="1" y="2561"/>
                  <a:pt x="739" y="3311"/>
                  <a:pt x="1656" y="3311"/>
                </a:cubicBezTo>
                <a:cubicBezTo>
                  <a:pt x="2561" y="3311"/>
                  <a:pt x="3299" y="2561"/>
                  <a:pt x="3299" y="1656"/>
                </a:cubicBezTo>
                <a:cubicBezTo>
                  <a:pt x="3299" y="751"/>
                  <a:pt x="2561" y="1"/>
                  <a:pt x="1656" y="1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739" name="Google Shape;1739;p64"/>
          <p:cNvSpPr/>
          <p:nvPr/>
        </p:nvSpPr>
        <p:spPr>
          <a:xfrm>
            <a:off x="6764085" y="2190300"/>
            <a:ext cx="465818" cy="465573"/>
          </a:xfrm>
          <a:custGeom>
            <a:avLst/>
            <a:gdLst/>
            <a:ahLst/>
            <a:cxnLst/>
            <a:rect l="l" t="t" r="r" b="b"/>
            <a:pathLst>
              <a:path w="22837" h="22825" extrusionOk="0">
                <a:moveTo>
                  <a:pt x="11418" y="441"/>
                </a:moveTo>
                <a:cubicBezTo>
                  <a:pt x="17479" y="441"/>
                  <a:pt x="22384" y="5370"/>
                  <a:pt x="22384" y="11419"/>
                </a:cubicBezTo>
                <a:cubicBezTo>
                  <a:pt x="22384" y="17455"/>
                  <a:pt x="17455" y="22384"/>
                  <a:pt x="11418" y="22384"/>
                </a:cubicBezTo>
                <a:cubicBezTo>
                  <a:pt x="5382" y="22384"/>
                  <a:pt x="453" y="17455"/>
                  <a:pt x="453" y="11419"/>
                </a:cubicBezTo>
                <a:cubicBezTo>
                  <a:pt x="453" y="5370"/>
                  <a:pt x="5382" y="441"/>
                  <a:pt x="11418" y="441"/>
                </a:cubicBezTo>
                <a:close/>
                <a:moveTo>
                  <a:pt x="11418" y="1"/>
                </a:moveTo>
                <a:cubicBezTo>
                  <a:pt x="5120" y="1"/>
                  <a:pt x="0" y="5120"/>
                  <a:pt x="0" y="11419"/>
                </a:cubicBezTo>
                <a:cubicBezTo>
                  <a:pt x="0" y="17705"/>
                  <a:pt x="5120" y="22825"/>
                  <a:pt x="11418" y="22825"/>
                </a:cubicBezTo>
                <a:cubicBezTo>
                  <a:pt x="17717" y="22825"/>
                  <a:pt x="22837" y="17705"/>
                  <a:pt x="22837" y="11419"/>
                </a:cubicBezTo>
                <a:cubicBezTo>
                  <a:pt x="22837" y="5120"/>
                  <a:pt x="17717" y="1"/>
                  <a:pt x="11418" y="1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740" name="Google Shape;1740;p64"/>
          <p:cNvSpPr/>
          <p:nvPr/>
        </p:nvSpPr>
        <p:spPr>
          <a:xfrm>
            <a:off x="6191917" y="2190300"/>
            <a:ext cx="465818" cy="465573"/>
          </a:xfrm>
          <a:custGeom>
            <a:avLst/>
            <a:gdLst/>
            <a:ahLst/>
            <a:cxnLst/>
            <a:rect l="l" t="t" r="r" b="b"/>
            <a:pathLst>
              <a:path w="22837" h="22825" extrusionOk="0">
                <a:moveTo>
                  <a:pt x="11418" y="441"/>
                </a:moveTo>
                <a:cubicBezTo>
                  <a:pt x="17455" y="441"/>
                  <a:pt x="22384" y="5370"/>
                  <a:pt x="22384" y="11419"/>
                </a:cubicBezTo>
                <a:cubicBezTo>
                  <a:pt x="22384" y="17455"/>
                  <a:pt x="17455" y="22384"/>
                  <a:pt x="11418" y="22384"/>
                </a:cubicBezTo>
                <a:cubicBezTo>
                  <a:pt x="5370" y="22384"/>
                  <a:pt x="453" y="17455"/>
                  <a:pt x="453" y="11419"/>
                </a:cubicBezTo>
                <a:cubicBezTo>
                  <a:pt x="453" y="5370"/>
                  <a:pt x="5370" y="441"/>
                  <a:pt x="11418" y="441"/>
                </a:cubicBezTo>
                <a:close/>
                <a:moveTo>
                  <a:pt x="11418" y="1"/>
                </a:moveTo>
                <a:cubicBezTo>
                  <a:pt x="5120" y="1"/>
                  <a:pt x="0" y="5120"/>
                  <a:pt x="0" y="11419"/>
                </a:cubicBezTo>
                <a:cubicBezTo>
                  <a:pt x="0" y="17705"/>
                  <a:pt x="5120" y="22825"/>
                  <a:pt x="11418" y="22825"/>
                </a:cubicBezTo>
                <a:cubicBezTo>
                  <a:pt x="17717" y="22825"/>
                  <a:pt x="22836" y="17705"/>
                  <a:pt x="22836" y="11419"/>
                </a:cubicBezTo>
                <a:cubicBezTo>
                  <a:pt x="22836" y="5120"/>
                  <a:pt x="17717" y="1"/>
                  <a:pt x="11418" y="1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741" name="Google Shape;1741;p64"/>
          <p:cNvSpPr/>
          <p:nvPr/>
        </p:nvSpPr>
        <p:spPr>
          <a:xfrm>
            <a:off x="5619750" y="2190300"/>
            <a:ext cx="465573" cy="465573"/>
          </a:xfrm>
          <a:custGeom>
            <a:avLst/>
            <a:gdLst/>
            <a:ahLst/>
            <a:cxnLst/>
            <a:rect l="l" t="t" r="r" b="b"/>
            <a:pathLst>
              <a:path w="22825" h="22825" extrusionOk="0">
                <a:moveTo>
                  <a:pt x="11418" y="441"/>
                </a:moveTo>
                <a:cubicBezTo>
                  <a:pt x="17455" y="441"/>
                  <a:pt x="22384" y="5370"/>
                  <a:pt x="22384" y="11419"/>
                </a:cubicBezTo>
                <a:cubicBezTo>
                  <a:pt x="22384" y="17455"/>
                  <a:pt x="17455" y="22384"/>
                  <a:pt x="11418" y="22384"/>
                </a:cubicBezTo>
                <a:cubicBezTo>
                  <a:pt x="5370" y="22384"/>
                  <a:pt x="441" y="17455"/>
                  <a:pt x="441" y="11419"/>
                </a:cubicBezTo>
                <a:cubicBezTo>
                  <a:pt x="441" y="5370"/>
                  <a:pt x="5370" y="441"/>
                  <a:pt x="11418" y="441"/>
                </a:cubicBezTo>
                <a:close/>
                <a:moveTo>
                  <a:pt x="11418" y="1"/>
                </a:moveTo>
                <a:cubicBezTo>
                  <a:pt x="5120" y="1"/>
                  <a:pt x="0" y="5120"/>
                  <a:pt x="0" y="11419"/>
                </a:cubicBezTo>
                <a:cubicBezTo>
                  <a:pt x="0" y="17705"/>
                  <a:pt x="5120" y="22825"/>
                  <a:pt x="11418" y="22825"/>
                </a:cubicBezTo>
                <a:cubicBezTo>
                  <a:pt x="17705" y="22825"/>
                  <a:pt x="22824" y="17705"/>
                  <a:pt x="22824" y="11419"/>
                </a:cubicBezTo>
                <a:cubicBezTo>
                  <a:pt x="22824" y="5120"/>
                  <a:pt x="17705" y="1"/>
                  <a:pt x="11418" y="1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grpSp>
        <p:nvGrpSpPr>
          <p:cNvPr id="1742" name="Google Shape;1742;p64"/>
          <p:cNvGrpSpPr/>
          <p:nvPr/>
        </p:nvGrpSpPr>
        <p:grpSpPr>
          <a:xfrm rot="728172">
            <a:off x="744281" y="-298402"/>
            <a:ext cx="1784276" cy="1783851"/>
            <a:chOff x="5448300" y="1526500"/>
            <a:chExt cx="1154925" cy="1154650"/>
          </a:xfrm>
        </p:grpSpPr>
        <p:sp>
          <p:nvSpPr>
            <p:cNvPr id="1743" name="Google Shape;1743;p64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64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64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6" name="Google Shape;1746;p64"/>
          <p:cNvGrpSpPr/>
          <p:nvPr/>
        </p:nvGrpSpPr>
        <p:grpSpPr>
          <a:xfrm>
            <a:off x="3052250" y="3523600"/>
            <a:ext cx="1771661" cy="1916823"/>
            <a:chOff x="2005600" y="1271417"/>
            <a:chExt cx="1165950" cy="1261483"/>
          </a:xfrm>
        </p:grpSpPr>
        <p:sp>
          <p:nvSpPr>
            <p:cNvPr id="1747" name="Google Shape;1747;p64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64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64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64"/>
            <p:cNvSpPr/>
            <p:nvPr/>
          </p:nvSpPr>
          <p:spPr>
            <a:xfrm>
              <a:off x="2050549" y="1271417"/>
              <a:ext cx="217393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1" name="Google Shape;1751;p64"/>
          <p:cNvSpPr/>
          <p:nvPr/>
        </p:nvSpPr>
        <p:spPr>
          <a:xfrm>
            <a:off x="1595475" y="3111225"/>
            <a:ext cx="1753950" cy="125050"/>
          </a:xfrm>
          <a:custGeom>
            <a:avLst/>
            <a:gdLst/>
            <a:ahLst/>
            <a:cxnLst/>
            <a:rect l="l" t="t" r="r" b="b"/>
            <a:pathLst>
              <a:path w="70158" h="5002" extrusionOk="0">
                <a:moveTo>
                  <a:pt x="63671" y="1738"/>
                </a:moveTo>
                <a:cubicBezTo>
                  <a:pt x="63713" y="1821"/>
                  <a:pt x="63755" y="1863"/>
                  <a:pt x="63818" y="1905"/>
                </a:cubicBezTo>
                <a:cubicBezTo>
                  <a:pt x="63671" y="1905"/>
                  <a:pt x="63546" y="1947"/>
                  <a:pt x="63441" y="1947"/>
                </a:cubicBezTo>
                <a:cubicBezTo>
                  <a:pt x="63211" y="1947"/>
                  <a:pt x="62981" y="1968"/>
                  <a:pt x="62751" y="1968"/>
                </a:cubicBezTo>
                <a:cubicBezTo>
                  <a:pt x="61705" y="1989"/>
                  <a:pt x="60679" y="2051"/>
                  <a:pt x="59633" y="2072"/>
                </a:cubicBezTo>
                <a:cubicBezTo>
                  <a:pt x="59152" y="2093"/>
                  <a:pt x="58692" y="2114"/>
                  <a:pt x="58210" y="2114"/>
                </a:cubicBezTo>
                <a:cubicBezTo>
                  <a:pt x="57478" y="2114"/>
                  <a:pt x="56725" y="2156"/>
                  <a:pt x="55992" y="2156"/>
                </a:cubicBezTo>
                <a:cubicBezTo>
                  <a:pt x="54298" y="2177"/>
                  <a:pt x="52624" y="2198"/>
                  <a:pt x="50929" y="2219"/>
                </a:cubicBezTo>
                <a:cubicBezTo>
                  <a:pt x="47623" y="2282"/>
                  <a:pt x="44359" y="2323"/>
                  <a:pt x="41053" y="2386"/>
                </a:cubicBezTo>
                <a:cubicBezTo>
                  <a:pt x="38710" y="2407"/>
                  <a:pt x="36345" y="2491"/>
                  <a:pt x="34002" y="2574"/>
                </a:cubicBezTo>
                <a:cubicBezTo>
                  <a:pt x="30466" y="2679"/>
                  <a:pt x="26909" y="2742"/>
                  <a:pt x="23373" y="2846"/>
                </a:cubicBezTo>
                <a:cubicBezTo>
                  <a:pt x="22682" y="2888"/>
                  <a:pt x="21971" y="2909"/>
                  <a:pt x="21259" y="2951"/>
                </a:cubicBezTo>
                <a:cubicBezTo>
                  <a:pt x="19251" y="3056"/>
                  <a:pt x="17242" y="3139"/>
                  <a:pt x="15212" y="3244"/>
                </a:cubicBezTo>
                <a:cubicBezTo>
                  <a:pt x="13266" y="3349"/>
                  <a:pt x="11279" y="3432"/>
                  <a:pt x="9312" y="3537"/>
                </a:cubicBezTo>
                <a:cubicBezTo>
                  <a:pt x="9124" y="3537"/>
                  <a:pt x="8935" y="3558"/>
                  <a:pt x="8768" y="3558"/>
                </a:cubicBezTo>
                <a:cubicBezTo>
                  <a:pt x="9291" y="3516"/>
                  <a:pt x="9835" y="3474"/>
                  <a:pt x="10358" y="3432"/>
                </a:cubicBezTo>
                <a:cubicBezTo>
                  <a:pt x="12220" y="3307"/>
                  <a:pt x="14062" y="3139"/>
                  <a:pt x="15924" y="3014"/>
                </a:cubicBezTo>
                <a:cubicBezTo>
                  <a:pt x="16572" y="2951"/>
                  <a:pt x="17242" y="2909"/>
                  <a:pt x="17870" y="2846"/>
                </a:cubicBezTo>
                <a:cubicBezTo>
                  <a:pt x="18204" y="2826"/>
                  <a:pt x="18539" y="2805"/>
                  <a:pt x="18853" y="2805"/>
                </a:cubicBezTo>
                <a:cubicBezTo>
                  <a:pt x="20799" y="2700"/>
                  <a:pt x="22724" y="2574"/>
                  <a:pt x="24670" y="2470"/>
                </a:cubicBezTo>
                <a:cubicBezTo>
                  <a:pt x="25026" y="2428"/>
                  <a:pt x="25423" y="2407"/>
                  <a:pt x="25779" y="2386"/>
                </a:cubicBezTo>
                <a:cubicBezTo>
                  <a:pt x="26344" y="2365"/>
                  <a:pt x="26888" y="2323"/>
                  <a:pt x="27411" y="2323"/>
                </a:cubicBezTo>
                <a:lnTo>
                  <a:pt x="33374" y="2093"/>
                </a:lnTo>
                <a:cubicBezTo>
                  <a:pt x="33813" y="2072"/>
                  <a:pt x="34253" y="2072"/>
                  <a:pt x="34671" y="2051"/>
                </a:cubicBezTo>
                <a:lnTo>
                  <a:pt x="35027" y="2051"/>
                </a:lnTo>
                <a:cubicBezTo>
                  <a:pt x="35341" y="2051"/>
                  <a:pt x="35655" y="2051"/>
                  <a:pt x="35927" y="2010"/>
                </a:cubicBezTo>
                <a:cubicBezTo>
                  <a:pt x="37914" y="1968"/>
                  <a:pt x="39944" y="1947"/>
                  <a:pt x="41932" y="1884"/>
                </a:cubicBezTo>
                <a:cubicBezTo>
                  <a:pt x="42832" y="1863"/>
                  <a:pt x="43752" y="1842"/>
                  <a:pt x="44673" y="1842"/>
                </a:cubicBezTo>
                <a:cubicBezTo>
                  <a:pt x="47623" y="1800"/>
                  <a:pt x="50615" y="1779"/>
                  <a:pt x="53565" y="1758"/>
                </a:cubicBezTo>
                <a:cubicBezTo>
                  <a:pt x="56683" y="1758"/>
                  <a:pt x="59675" y="1738"/>
                  <a:pt x="62709" y="1738"/>
                </a:cubicBezTo>
                <a:close/>
                <a:moveTo>
                  <a:pt x="57248" y="1"/>
                </a:moveTo>
                <a:cubicBezTo>
                  <a:pt x="54549" y="1"/>
                  <a:pt x="51891" y="43"/>
                  <a:pt x="49192" y="64"/>
                </a:cubicBezTo>
                <a:cubicBezTo>
                  <a:pt x="47184" y="85"/>
                  <a:pt x="45154" y="105"/>
                  <a:pt x="43145" y="105"/>
                </a:cubicBezTo>
                <a:cubicBezTo>
                  <a:pt x="42267" y="105"/>
                  <a:pt x="41346" y="147"/>
                  <a:pt x="40446" y="168"/>
                </a:cubicBezTo>
                <a:cubicBezTo>
                  <a:pt x="38438" y="210"/>
                  <a:pt x="36429" y="252"/>
                  <a:pt x="34420" y="294"/>
                </a:cubicBezTo>
                <a:cubicBezTo>
                  <a:pt x="33834" y="294"/>
                  <a:pt x="33269" y="315"/>
                  <a:pt x="32684" y="315"/>
                </a:cubicBezTo>
                <a:cubicBezTo>
                  <a:pt x="32349" y="315"/>
                  <a:pt x="32035" y="336"/>
                  <a:pt x="31700" y="336"/>
                </a:cubicBezTo>
                <a:lnTo>
                  <a:pt x="25737" y="587"/>
                </a:lnTo>
                <a:cubicBezTo>
                  <a:pt x="25130" y="608"/>
                  <a:pt x="24523" y="629"/>
                  <a:pt x="23896" y="670"/>
                </a:cubicBezTo>
                <a:cubicBezTo>
                  <a:pt x="23561" y="670"/>
                  <a:pt x="23226" y="691"/>
                  <a:pt x="22870" y="712"/>
                </a:cubicBezTo>
                <a:cubicBezTo>
                  <a:pt x="20883" y="817"/>
                  <a:pt x="18937" y="922"/>
                  <a:pt x="16949" y="1026"/>
                </a:cubicBezTo>
                <a:cubicBezTo>
                  <a:pt x="15924" y="1068"/>
                  <a:pt x="14898" y="1131"/>
                  <a:pt x="13873" y="1214"/>
                </a:cubicBezTo>
                <a:cubicBezTo>
                  <a:pt x="12137" y="1319"/>
                  <a:pt x="10379" y="1424"/>
                  <a:pt x="8642" y="1549"/>
                </a:cubicBezTo>
                <a:cubicBezTo>
                  <a:pt x="7136" y="1654"/>
                  <a:pt x="5608" y="1738"/>
                  <a:pt x="4102" y="1800"/>
                </a:cubicBezTo>
                <a:cubicBezTo>
                  <a:pt x="3872" y="1842"/>
                  <a:pt x="3621" y="1842"/>
                  <a:pt x="3370" y="1863"/>
                </a:cubicBezTo>
                <a:cubicBezTo>
                  <a:pt x="2972" y="1884"/>
                  <a:pt x="2574" y="1884"/>
                  <a:pt x="2198" y="1905"/>
                </a:cubicBezTo>
                <a:cubicBezTo>
                  <a:pt x="1842" y="1947"/>
                  <a:pt x="1507" y="1947"/>
                  <a:pt x="1152" y="1947"/>
                </a:cubicBezTo>
                <a:cubicBezTo>
                  <a:pt x="1110" y="1863"/>
                  <a:pt x="1005" y="1779"/>
                  <a:pt x="942" y="1779"/>
                </a:cubicBezTo>
                <a:cubicBezTo>
                  <a:pt x="691" y="1800"/>
                  <a:pt x="482" y="1842"/>
                  <a:pt x="252" y="1863"/>
                </a:cubicBezTo>
                <a:cubicBezTo>
                  <a:pt x="147" y="1863"/>
                  <a:pt x="43" y="1905"/>
                  <a:pt x="22" y="2051"/>
                </a:cubicBezTo>
                <a:cubicBezTo>
                  <a:pt x="1" y="2177"/>
                  <a:pt x="64" y="2302"/>
                  <a:pt x="168" y="2323"/>
                </a:cubicBezTo>
                <a:cubicBezTo>
                  <a:pt x="273" y="2365"/>
                  <a:pt x="357" y="2386"/>
                  <a:pt x="461" y="2407"/>
                </a:cubicBezTo>
                <a:cubicBezTo>
                  <a:pt x="566" y="2428"/>
                  <a:pt x="650" y="2428"/>
                  <a:pt x="754" y="2428"/>
                </a:cubicBezTo>
                <a:cubicBezTo>
                  <a:pt x="984" y="2554"/>
                  <a:pt x="1256" y="2574"/>
                  <a:pt x="1507" y="2574"/>
                </a:cubicBezTo>
                <a:cubicBezTo>
                  <a:pt x="2072" y="2574"/>
                  <a:pt x="2637" y="2554"/>
                  <a:pt x="3181" y="2512"/>
                </a:cubicBezTo>
                <a:cubicBezTo>
                  <a:pt x="3432" y="2512"/>
                  <a:pt x="3642" y="2491"/>
                  <a:pt x="3872" y="2491"/>
                </a:cubicBezTo>
                <a:lnTo>
                  <a:pt x="6843" y="2344"/>
                </a:lnTo>
                <a:cubicBezTo>
                  <a:pt x="8056" y="2282"/>
                  <a:pt x="9228" y="2198"/>
                  <a:pt x="10442" y="2156"/>
                </a:cubicBezTo>
                <a:cubicBezTo>
                  <a:pt x="12137" y="2051"/>
                  <a:pt x="13831" y="1968"/>
                  <a:pt x="15526" y="1863"/>
                </a:cubicBezTo>
                <a:cubicBezTo>
                  <a:pt x="15924" y="1842"/>
                  <a:pt x="16321" y="1842"/>
                  <a:pt x="16719" y="1821"/>
                </a:cubicBezTo>
                <a:cubicBezTo>
                  <a:pt x="17702" y="1758"/>
                  <a:pt x="18707" y="1717"/>
                  <a:pt x="19690" y="1675"/>
                </a:cubicBezTo>
                <a:cubicBezTo>
                  <a:pt x="20694" y="1633"/>
                  <a:pt x="21678" y="1570"/>
                  <a:pt x="22682" y="1549"/>
                </a:cubicBezTo>
                <a:cubicBezTo>
                  <a:pt x="23059" y="1528"/>
                  <a:pt x="23456" y="1507"/>
                  <a:pt x="23854" y="1507"/>
                </a:cubicBezTo>
                <a:cubicBezTo>
                  <a:pt x="25423" y="1445"/>
                  <a:pt x="27013" y="1403"/>
                  <a:pt x="28583" y="1340"/>
                </a:cubicBezTo>
                <a:cubicBezTo>
                  <a:pt x="29545" y="1319"/>
                  <a:pt x="30528" y="1298"/>
                  <a:pt x="31512" y="1235"/>
                </a:cubicBezTo>
                <a:cubicBezTo>
                  <a:pt x="31909" y="1235"/>
                  <a:pt x="32265" y="1214"/>
                  <a:pt x="32663" y="1214"/>
                </a:cubicBezTo>
                <a:cubicBezTo>
                  <a:pt x="34190" y="1194"/>
                  <a:pt x="35717" y="1152"/>
                  <a:pt x="37245" y="1131"/>
                </a:cubicBezTo>
                <a:cubicBezTo>
                  <a:pt x="38751" y="1110"/>
                  <a:pt x="40258" y="1089"/>
                  <a:pt x="41764" y="1047"/>
                </a:cubicBezTo>
                <a:lnTo>
                  <a:pt x="45928" y="1047"/>
                </a:lnTo>
                <a:cubicBezTo>
                  <a:pt x="47477" y="1047"/>
                  <a:pt x="48983" y="1047"/>
                  <a:pt x="50531" y="1026"/>
                </a:cubicBezTo>
                <a:lnTo>
                  <a:pt x="55428" y="1026"/>
                </a:lnTo>
                <a:cubicBezTo>
                  <a:pt x="53063" y="1047"/>
                  <a:pt x="50678" y="1089"/>
                  <a:pt x="48334" y="1131"/>
                </a:cubicBezTo>
                <a:cubicBezTo>
                  <a:pt x="47330" y="1152"/>
                  <a:pt x="46368" y="1152"/>
                  <a:pt x="45384" y="1194"/>
                </a:cubicBezTo>
                <a:cubicBezTo>
                  <a:pt x="44966" y="1194"/>
                  <a:pt x="44505" y="1194"/>
                  <a:pt x="44087" y="1214"/>
                </a:cubicBezTo>
                <a:cubicBezTo>
                  <a:pt x="42664" y="1235"/>
                  <a:pt x="41241" y="1298"/>
                  <a:pt x="39798" y="1319"/>
                </a:cubicBezTo>
                <a:cubicBezTo>
                  <a:pt x="38166" y="1361"/>
                  <a:pt x="36513" y="1403"/>
                  <a:pt x="34860" y="1445"/>
                </a:cubicBezTo>
                <a:cubicBezTo>
                  <a:pt x="34567" y="1445"/>
                  <a:pt x="34316" y="1466"/>
                  <a:pt x="34023" y="1466"/>
                </a:cubicBezTo>
                <a:cubicBezTo>
                  <a:pt x="33144" y="1528"/>
                  <a:pt x="32265" y="1549"/>
                  <a:pt x="31386" y="1612"/>
                </a:cubicBezTo>
                <a:lnTo>
                  <a:pt x="26051" y="1842"/>
                </a:lnTo>
                <a:cubicBezTo>
                  <a:pt x="25779" y="1842"/>
                  <a:pt x="25528" y="1863"/>
                  <a:pt x="25256" y="1884"/>
                </a:cubicBezTo>
                <a:cubicBezTo>
                  <a:pt x="24398" y="1947"/>
                  <a:pt x="23519" y="2030"/>
                  <a:pt x="22640" y="2072"/>
                </a:cubicBezTo>
                <a:cubicBezTo>
                  <a:pt x="21071" y="2177"/>
                  <a:pt x="19544" y="2282"/>
                  <a:pt x="17974" y="2386"/>
                </a:cubicBezTo>
                <a:cubicBezTo>
                  <a:pt x="17556" y="2407"/>
                  <a:pt x="17095" y="2470"/>
                  <a:pt x="16677" y="2491"/>
                </a:cubicBezTo>
                <a:cubicBezTo>
                  <a:pt x="15694" y="2574"/>
                  <a:pt x="14689" y="2658"/>
                  <a:pt x="13706" y="2763"/>
                </a:cubicBezTo>
                <a:cubicBezTo>
                  <a:pt x="12450" y="2867"/>
                  <a:pt x="11153" y="2972"/>
                  <a:pt x="9898" y="3077"/>
                </a:cubicBezTo>
                <a:cubicBezTo>
                  <a:pt x="8161" y="3223"/>
                  <a:pt x="6383" y="3391"/>
                  <a:pt x="4625" y="3537"/>
                </a:cubicBezTo>
                <a:cubicBezTo>
                  <a:pt x="4207" y="3558"/>
                  <a:pt x="3788" y="3621"/>
                  <a:pt x="3349" y="3642"/>
                </a:cubicBezTo>
                <a:lnTo>
                  <a:pt x="1068" y="3872"/>
                </a:lnTo>
                <a:cubicBezTo>
                  <a:pt x="984" y="3872"/>
                  <a:pt x="901" y="3935"/>
                  <a:pt x="901" y="4039"/>
                </a:cubicBezTo>
                <a:cubicBezTo>
                  <a:pt x="901" y="4123"/>
                  <a:pt x="984" y="4186"/>
                  <a:pt x="1068" y="4186"/>
                </a:cubicBezTo>
                <a:cubicBezTo>
                  <a:pt x="1361" y="4186"/>
                  <a:pt x="1612" y="4227"/>
                  <a:pt x="1905" y="4227"/>
                </a:cubicBezTo>
                <a:cubicBezTo>
                  <a:pt x="1884" y="4290"/>
                  <a:pt x="1842" y="4374"/>
                  <a:pt x="1842" y="4458"/>
                </a:cubicBezTo>
                <a:cubicBezTo>
                  <a:pt x="1842" y="4751"/>
                  <a:pt x="2093" y="5002"/>
                  <a:pt x="2407" y="5002"/>
                </a:cubicBezTo>
                <a:cubicBezTo>
                  <a:pt x="4562" y="4876"/>
                  <a:pt x="6717" y="4709"/>
                  <a:pt x="8893" y="4604"/>
                </a:cubicBezTo>
                <a:cubicBezTo>
                  <a:pt x="10777" y="4541"/>
                  <a:pt x="12660" y="4437"/>
                  <a:pt x="14543" y="4353"/>
                </a:cubicBezTo>
                <a:cubicBezTo>
                  <a:pt x="16593" y="4248"/>
                  <a:pt x="18686" y="4144"/>
                  <a:pt x="20757" y="4060"/>
                </a:cubicBezTo>
                <a:cubicBezTo>
                  <a:pt x="21406" y="4039"/>
                  <a:pt x="22075" y="4018"/>
                  <a:pt x="22724" y="3955"/>
                </a:cubicBezTo>
                <a:cubicBezTo>
                  <a:pt x="22912" y="3955"/>
                  <a:pt x="23080" y="3935"/>
                  <a:pt x="23289" y="3935"/>
                </a:cubicBezTo>
                <a:cubicBezTo>
                  <a:pt x="26637" y="3851"/>
                  <a:pt x="29984" y="3746"/>
                  <a:pt x="33332" y="3663"/>
                </a:cubicBezTo>
                <a:cubicBezTo>
                  <a:pt x="35132" y="3621"/>
                  <a:pt x="36931" y="3558"/>
                  <a:pt x="38710" y="3537"/>
                </a:cubicBezTo>
                <a:cubicBezTo>
                  <a:pt x="39358" y="3516"/>
                  <a:pt x="39986" y="3516"/>
                  <a:pt x="40635" y="3495"/>
                </a:cubicBezTo>
                <a:lnTo>
                  <a:pt x="50908" y="3328"/>
                </a:lnTo>
                <a:lnTo>
                  <a:pt x="55302" y="3244"/>
                </a:lnTo>
                <a:cubicBezTo>
                  <a:pt x="56578" y="3223"/>
                  <a:pt x="57834" y="3223"/>
                  <a:pt x="59068" y="3181"/>
                </a:cubicBezTo>
                <a:cubicBezTo>
                  <a:pt x="60114" y="3139"/>
                  <a:pt x="61140" y="3098"/>
                  <a:pt x="62186" y="3077"/>
                </a:cubicBezTo>
                <a:cubicBezTo>
                  <a:pt x="62709" y="3035"/>
                  <a:pt x="63232" y="3035"/>
                  <a:pt x="63734" y="3014"/>
                </a:cubicBezTo>
                <a:lnTo>
                  <a:pt x="67270" y="2784"/>
                </a:lnTo>
                <a:lnTo>
                  <a:pt x="67270" y="2784"/>
                </a:lnTo>
                <a:cubicBezTo>
                  <a:pt x="67187" y="2888"/>
                  <a:pt x="67187" y="3035"/>
                  <a:pt x="67208" y="3139"/>
                </a:cubicBezTo>
                <a:cubicBezTo>
                  <a:pt x="67228" y="3286"/>
                  <a:pt x="67312" y="3391"/>
                  <a:pt x="67438" y="3432"/>
                </a:cubicBezTo>
                <a:cubicBezTo>
                  <a:pt x="67513" y="3478"/>
                  <a:pt x="67621" y="3512"/>
                  <a:pt x="67715" y="3512"/>
                </a:cubicBezTo>
                <a:cubicBezTo>
                  <a:pt x="67751" y="3512"/>
                  <a:pt x="67785" y="3507"/>
                  <a:pt x="67814" y="3495"/>
                </a:cubicBezTo>
                <a:cubicBezTo>
                  <a:pt x="68065" y="3391"/>
                  <a:pt x="68337" y="3286"/>
                  <a:pt x="68568" y="3181"/>
                </a:cubicBezTo>
                <a:lnTo>
                  <a:pt x="68547" y="3181"/>
                </a:lnTo>
                <a:cubicBezTo>
                  <a:pt x="68568" y="3181"/>
                  <a:pt x="68568" y="3139"/>
                  <a:pt x="68588" y="3139"/>
                </a:cubicBezTo>
                <a:cubicBezTo>
                  <a:pt x="68630" y="3139"/>
                  <a:pt x="68651" y="3118"/>
                  <a:pt x="68651" y="3118"/>
                </a:cubicBezTo>
                <a:lnTo>
                  <a:pt x="68630" y="3118"/>
                </a:lnTo>
                <a:cubicBezTo>
                  <a:pt x="68756" y="3077"/>
                  <a:pt x="68881" y="3014"/>
                  <a:pt x="69049" y="2930"/>
                </a:cubicBezTo>
                <a:cubicBezTo>
                  <a:pt x="69174" y="2888"/>
                  <a:pt x="69321" y="2805"/>
                  <a:pt x="69467" y="2763"/>
                </a:cubicBezTo>
                <a:cubicBezTo>
                  <a:pt x="69614" y="2679"/>
                  <a:pt x="69739" y="2595"/>
                  <a:pt x="69907" y="2512"/>
                </a:cubicBezTo>
                <a:cubicBezTo>
                  <a:pt x="70053" y="2449"/>
                  <a:pt x="70158" y="2240"/>
                  <a:pt x="70158" y="2051"/>
                </a:cubicBezTo>
                <a:cubicBezTo>
                  <a:pt x="70158" y="1947"/>
                  <a:pt x="70137" y="1863"/>
                  <a:pt x="70095" y="1758"/>
                </a:cubicBezTo>
                <a:cubicBezTo>
                  <a:pt x="70011" y="1654"/>
                  <a:pt x="69907" y="1528"/>
                  <a:pt x="69781" y="1507"/>
                </a:cubicBezTo>
                <a:cubicBezTo>
                  <a:pt x="69635" y="1466"/>
                  <a:pt x="69509" y="1445"/>
                  <a:pt x="69384" y="1445"/>
                </a:cubicBezTo>
                <a:lnTo>
                  <a:pt x="69300" y="1445"/>
                </a:lnTo>
                <a:cubicBezTo>
                  <a:pt x="69216" y="1445"/>
                  <a:pt x="69112" y="1445"/>
                  <a:pt x="69049" y="1466"/>
                </a:cubicBezTo>
                <a:cubicBezTo>
                  <a:pt x="68840" y="1507"/>
                  <a:pt x="68651" y="1528"/>
                  <a:pt x="68442" y="1528"/>
                </a:cubicBezTo>
                <a:cubicBezTo>
                  <a:pt x="68275" y="1528"/>
                  <a:pt x="68128" y="1549"/>
                  <a:pt x="67940" y="1549"/>
                </a:cubicBezTo>
                <a:cubicBezTo>
                  <a:pt x="67500" y="1570"/>
                  <a:pt x="67082" y="1612"/>
                  <a:pt x="66643" y="1654"/>
                </a:cubicBezTo>
                <a:cubicBezTo>
                  <a:pt x="66538" y="1654"/>
                  <a:pt x="66392" y="1675"/>
                  <a:pt x="66287" y="1675"/>
                </a:cubicBezTo>
                <a:cubicBezTo>
                  <a:pt x="66350" y="1633"/>
                  <a:pt x="66371" y="1570"/>
                  <a:pt x="66371" y="1528"/>
                </a:cubicBezTo>
                <a:cubicBezTo>
                  <a:pt x="66392" y="1466"/>
                  <a:pt x="66392" y="1424"/>
                  <a:pt x="66392" y="1361"/>
                </a:cubicBezTo>
                <a:cubicBezTo>
                  <a:pt x="66392" y="1340"/>
                  <a:pt x="66392" y="1298"/>
                  <a:pt x="66433" y="1256"/>
                </a:cubicBezTo>
                <a:cubicBezTo>
                  <a:pt x="66433" y="1214"/>
                  <a:pt x="66433" y="1152"/>
                  <a:pt x="66392" y="1131"/>
                </a:cubicBezTo>
                <a:cubicBezTo>
                  <a:pt x="66392" y="1131"/>
                  <a:pt x="66433" y="1131"/>
                  <a:pt x="66433" y="1110"/>
                </a:cubicBezTo>
                <a:cubicBezTo>
                  <a:pt x="66496" y="1047"/>
                  <a:pt x="66580" y="1005"/>
                  <a:pt x="66643" y="901"/>
                </a:cubicBezTo>
                <a:cubicBezTo>
                  <a:pt x="66684" y="817"/>
                  <a:pt x="66705" y="712"/>
                  <a:pt x="66705" y="608"/>
                </a:cubicBezTo>
                <a:cubicBezTo>
                  <a:pt x="66705" y="503"/>
                  <a:pt x="66684" y="419"/>
                  <a:pt x="66643" y="315"/>
                </a:cubicBezTo>
                <a:cubicBezTo>
                  <a:pt x="66601" y="294"/>
                  <a:pt x="66580" y="252"/>
                  <a:pt x="66559" y="210"/>
                </a:cubicBezTo>
                <a:cubicBezTo>
                  <a:pt x="66475" y="147"/>
                  <a:pt x="66392" y="105"/>
                  <a:pt x="66329" y="85"/>
                </a:cubicBezTo>
                <a:cubicBezTo>
                  <a:pt x="66161" y="43"/>
                  <a:pt x="65973" y="1"/>
                  <a:pt x="658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35"/>
          <p:cNvSpPr txBox="1">
            <a:spLocks noGrp="1"/>
          </p:cNvSpPr>
          <p:nvPr>
            <p:ph type="title"/>
          </p:nvPr>
        </p:nvSpPr>
        <p:spPr>
          <a:xfrm>
            <a:off x="985928" y="2076915"/>
            <a:ext cx="29718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Whoa!</a:t>
            </a:r>
            <a:endParaRPr sz="4800" dirty="0"/>
          </a:p>
        </p:txBody>
      </p:sp>
      <p:pic>
        <p:nvPicPr>
          <p:cNvPr id="15" name="Picture 14"/>
          <p:cNvPicPr/>
          <p:nvPr/>
        </p:nvPicPr>
        <p:blipFill rotWithShape="1">
          <a:blip r:embed="rId3"/>
          <a:srcRect l="16585" t="22022" r="30770" b="37657"/>
          <a:stretch/>
        </p:blipFill>
        <p:spPr bwMode="auto">
          <a:xfrm rot="392189">
            <a:off x="4964755" y="910990"/>
            <a:ext cx="3580637" cy="2331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4" name="Google Shape;894;p35"/>
          <p:cNvSpPr/>
          <p:nvPr/>
        </p:nvSpPr>
        <p:spPr>
          <a:xfrm rot="20932425">
            <a:off x="4866051" y="763215"/>
            <a:ext cx="1485703" cy="376706"/>
          </a:xfrm>
          <a:custGeom>
            <a:avLst/>
            <a:gdLst/>
            <a:ahLst/>
            <a:cxnLst/>
            <a:rect l="l" t="t" r="r" b="b"/>
            <a:pathLst>
              <a:path w="22075" h="5597" extrusionOk="0">
                <a:moveTo>
                  <a:pt x="393" y="1"/>
                </a:moveTo>
                <a:cubicBezTo>
                  <a:pt x="334" y="334"/>
                  <a:pt x="226" y="691"/>
                  <a:pt x="191" y="870"/>
                </a:cubicBezTo>
                <a:cubicBezTo>
                  <a:pt x="48" y="2072"/>
                  <a:pt x="0" y="3275"/>
                  <a:pt x="36" y="4501"/>
                </a:cubicBezTo>
                <a:lnTo>
                  <a:pt x="22015" y="5597"/>
                </a:lnTo>
                <a:cubicBezTo>
                  <a:pt x="22015" y="4597"/>
                  <a:pt x="22015" y="3585"/>
                  <a:pt x="22027" y="2584"/>
                </a:cubicBezTo>
                <a:cubicBezTo>
                  <a:pt x="22074" y="2120"/>
                  <a:pt x="22015" y="1584"/>
                  <a:pt x="22039" y="1084"/>
                </a:cubicBezTo>
                <a:lnTo>
                  <a:pt x="393" y="1"/>
                </a:lnTo>
                <a:close/>
              </a:path>
            </a:pathLst>
          </a:custGeom>
          <a:solidFill>
            <a:srgbClr val="FF866A">
              <a:alpha val="7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5" name="Google Shape;895;p35"/>
          <p:cNvGrpSpPr/>
          <p:nvPr/>
        </p:nvGrpSpPr>
        <p:grpSpPr>
          <a:xfrm>
            <a:off x="6838484" y="3021429"/>
            <a:ext cx="1771661" cy="1916811"/>
            <a:chOff x="2005600" y="1271425"/>
            <a:chExt cx="1165950" cy="1261475"/>
          </a:xfrm>
        </p:grpSpPr>
        <p:sp>
          <p:nvSpPr>
            <p:cNvPr id="896" name="Google Shape;896;p35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5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2050550" y="1271425"/>
              <a:ext cx="132775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0" name="Google Shape;900;p35"/>
          <p:cNvSpPr txBox="1"/>
          <p:nvPr/>
        </p:nvSpPr>
        <p:spPr>
          <a:xfrm rot="-169450">
            <a:off x="7195964" y="3558018"/>
            <a:ext cx="1144690" cy="998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Delius"/>
                <a:ea typeface="Delius"/>
                <a:cs typeface="Delius"/>
                <a:sym typeface="Delius"/>
              </a:rPr>
              <a:t>Weekly teaching plans</a:t>
            </a:r>
            <a:endParaRPr sz="1800">
              <a:latin typeface="Delius"/>
              <a:ea typeface="Delius"/>
              <a:cs typeface="Delius"/>
              <a:sym typeface="Deliu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37"/>
          <p:cNvSpPr/>
          <p:nvPr/>
        </p:nvSpPr>
        <p:spPr>
          <a:xfrm rot="-150228">
            <a:off x="812656" y="1478311"/>
            <a:ext cx="3406152" cy="2383674"/>
          </a:xfrm>
          <a:prstGeom prst="rect">
            <a:avLst/>
          </a:prstGeom>
          <a:solidFill>
            <a:srgbClr val="918C7F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37"/>
          <p:cNvSpPr txBox="1">
            <a:spLocks noGrp="1"/>
          </p:cNvSpPr>
          <p:nvPr>
            <p:ph type="title"/>
          </p:nvPr>
        </p:nvSpPr>
        <p:spPr>
          <a:xfrm>
            <a:off x="5343575" y="1687525"/>
            <a:ext cx="2569500" cy="1920300"/>
          </a:xfrm>
          <a:prstGeom prst="rect">
            <a:avLst/>
          </a:prstGeom>
          <a:ln w="28575">
            <a:solidFill>
              <a:schemeClr val="accent3"/>
            </a:solidFill>
            <a:prstDash val="dashDot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What?</a:t>
            </a:r>
            <a:br>
              <a:rPr lang="en" dirty="0" smtClean="0"/>
            </a:br>
            <a:r>
              <a:rPr lang="en" dirty="0" smtClean="0"/>
              <a:t>Where?</a:t>
            </a:r>
            <a:br>
              <a:rPr lang="en" dirty="0" smtClean="0"/>
            </a:br>
            <a:r>
              <a:rPr lang="en" dirty="0" smtClean="0"/>
              <a:t>Why?</a:t>
            </a:r>
            <a:endParaRPr dirty="0"/>
          </a:p>
        </p:txBody>
      </p:sp>
      <p:grpSp>
        <p:nvGrpSpPr>
          <p:cNvPr id="939" name="Google Shape;939;p37"/>
          <p:cNvGrpSpPr/>
          <p:nvPr/>
        </p:nvGrpSpPr>
        <p:grpSpPr>
          <a:xfrm>
            <a:off x="5395463" y="832475"/>
            <a:ext cx="751675" cy="744325"/>
            <a:chOff x="5395463" y="832475"/>
            <a:chExt cx="751675" cy="744325"/>
          </a:xfrm>
        </p:grpSpPr>
        <p:sp>
          <p:nvSpPr>
            <p:cNvPr id="940" name="Google Shape;940;p37"/>
            <p:cNvSpPr/>
            <p:nvPr/>
          </p:nvSpPr>
          <p:spPr>
            <a:xfrm>
              <a:off x="5439438" y="869100"/>
              <a:ext cx="707700" cy="707700"/>
            </a:xfrm>
            <a:prstGeom prst="rect">
              <a:avLst/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7"/>
            <p:cNvSpPr/>
            <p:nvPr/>
          </p:nvSpPr>
          <p:spPr>
            <a:xfrm>
              <a:off x="5395463" y="832475"/>
              <a:ext cx="707700" cy="707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2" name="Google Shape;942;p37"/>
          <p:cNvSpPr txBox="1">
            <a:spLocks noGrp="1"/>
          </p:cNvSpPr>
          <p:nvPr>
            <p:ph type="title" idx="2"/>
          </p:nvPr>
        </p:nvSpPr>
        <p:spPr>
          <a:xfrm>
            <a:off x="5397275" y="952625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627376" y="3470980"/>
            <a:ext cx="2763600" cy="928535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b="1" dirty="0" smtClean="0"/>
              <a:t>DNA Replication</a:t>
            </a:r>
            <a:endParaRPr lang="en-US" sz="2800" b="1" dirty="0"/>
          </a:p>
        </p:txBody>
      </p:sp>
      <p:pic>
        <p:nvPicPr>
          <p:cNvPr id="1026" name="Picture 2" descr="Tahapan Mekanisme Replikasi DNA | (definisi dan penjelasan)  ApaYangDimaksud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60" y="1591223"/>
            <a:ext cx="3413866" cy="192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5" name="Google Shape;945;p37"/>
          <p:cNvSpPr/>
          <p:nvPr/>
        </p:nvSpPr>
        <p:spPr>
          <a:xfrm rot="2574429">
            <a:off x="735205" y="1306097"/>
            <a:ext cx="368544" cy="762853"/>
          </a:xfrm>
          <a:custGeom>
            <a:avLst/>
            <a:gdLst/>
            <a:ahLst/>
            <a:cxnLst/>
            <a:rect l="l" t="t" r="r" b="b"/>
            <a:pathLst>
              <a:path w="5311" h="18967" extrusionOk="0">
                <a:moveTo>
                  <a:pt x="4477" y="0"/>
                </a:moveTo>
                <a:cubicBezTo>
                  <a:pt x="4072" y="155"/>
                  <a:pt x="3405" y="95"/>
                  <a:pt x="3072" y="119"/>
                </a:cubicBezTo>
                <a:cubicBezTo>
                  <a:pt x="2048" y="191"/>
                  <a:pt x="1024" y="262"/>
                  <a:pt x="0" y="274"/>
                </a:cubicBezTo>
                <a:lnTo>
                  <a:pt x="822" y="18967"/>
                </a:lnTo>
                <a:cubicBezTo>
                  <a:pt x="1112" y="18910"/>
                  <a:pt x="1405" y="18894"/>
                  <a:pt x="1697" y="18894"/>
                </a:cubicBezTo>
                <a:cubicBezTo>
                  <a:pt x="2030" y="18894"/>
                  <a:pt x="2364" y="18914"/>
                  <a:pt x="2693" y="18914"/>
                </a:cubicBezTo>
                <a:cubicBezTo>
                  <a:pt x="2796" y="18914"/>
                  <a:pt x="2898" y="18912"/>
                  <a:pt x="3001" y="18907"/>
                </a:cubicBezTo>
                <a:cubicBezTo>
                  <a:pt x="3560" y="18883"/>
                  <a:pt x="4096" y="18776"/>
                  <a:pt x="4644" y="18741"/>
                </a:cubicBezTo>
                <a:cubicBezTo>
                  <a:pt x="4759" y="18733"/>
                  <a:pt x="4906" y="18722"/>
                  <a:pt x="5048" y="18722"/>
                </a:cubicBezTo>
                <a:cubicBezTo>
                  <a:pt x="5141" y="18722"/>
                  <a:pt x="5231" y="18727"/>
                  <a:pt x="5310" y="18741"/>
                </a:cubicBezTo>
                <a:lnTo>
                  <a:pt x="4477" y="0"/>
                </a:lnTo>
                <a:close/>
              </a:path>
            </a:pathLst>
          </a:custGeom>
          <a:solidFill>
            <a:srgbClr val="FFAC58">
              <a:alpha val="72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945;p37"/>
          <p:cNvSpPr/>
          <p:nvPr/>
        </p:nvSpPr>
        <p:spPr>
          <a:xfrm rot="2985766">
            <a:off x="3849665" y="3046645"/>
            <a:ext cx="368544" cy="762853"/>
          </a:xfrm>
          <a:custGeom>
            <a:avLst/>
            <a:gdLst/>
            <a:ahLst/>
            <a:cxnLst/>
            <a:rect l="l" t="t" r="r" b="b"/>
            <a:pathLst>
              <a:path w="5311" h="18967" extrusionOk="0">
                <a:moveTo>
                  <a:pt x="4477" y="0"/>
                </a:moveTo>
                <a:cubicBezTo>
                  <a:pt x="4072" y="155"/>
                  <a:pt x="3405" y="95"/>
                  <a:pt x="3072" y="119"/>
                </a:cubicBezTo>
                <a:cubicBezTo>
                  <a:pt x="2048" y="191"/>
                  <a:pt x="1024" y="262"/>
                  <a:pt x="0" y="274"/>
                </a:cubicBezTo>
                <a:lnTo>
                  <a:pt x="822" y="18967"/>
                </a:lnTo>
                <a:cubicBezTo>
                  <a:pt x="1112" y="18910"/>
                  <a:pt x="1405" y="18894"/>
                  <a:pt x="1697" y="18894"/>
                </a:cubicBezTo>
                <a:cubicBezTo>
                  <a:pt x="2030" y="18894"/>
                  <a:pt x="2364" y="18914"/>
                  <a:pt x="2693" y="18914"/>
                </a:cubicBezTo>
                <a:cubicBezTo>
                  <a:pt x="2796" y="18914"/>
                  <a:pt x="2898" y="18912"/>
                  <a:pt x="3001" y="18907"/>
                </a:cubicBezTo>
                <a:cubicBezTo>
                  <a:pt x="3560" y="18883"/>
                  <a:pt x="4096" y="18776"/>
                  <a:pt x="4644" y="18741"/>
                </a:cubicBezTo>
                <a:cubicBezTo>
                  <a:pt x="4759" y="18733"/>
                  <a:pt x="4906" y="18722"/>
                  <a:pt x="5048" y="18722"/>
                </a:cubicBezTo>
                <a:cubicBezTo>
                  <a:pt x="5141" y="18722"/>
                  <a:pt x="5231" y="18727"/>
                  <a:pt x="5310" y="18741"/>
                </a:cubicBezTo>
                <a:lnTo>
                  <a:pt x="4477" y="0"/>
                </a:lnTo>
                <a:close/>
              </a:path>
            </a:pathLst>
          </a:custGeom>
          <a:solidFill>
            <a:srgbClr val="FFAC58">
              <a:alpha val="72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5" name="Google Shape;905;p36"/>
          <p:cNvGrpSpPr/>
          <p:nvPr/>
        </p:nvGrpSpPr>
        <p:grpSpPr>
          <a:xfrm>
            <a:off x="2670673" y="490292"/>
            <a:ext cx="4516659" cy="4181099"/>
            <a:chOff x="7567300" y="1541100"/>
            <a:chExt cx="3167100" cy="3386750"/>
          </a:xfrm>
        </p:grpSpPr>
        <p:sp>
          <p:nvSpPr>
            <p:cNvPr id="906" name="Google Shape;906;p36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720762" y="385678"/>
            <a:ext cx="1950418" cy="2228429"/>
            <a:chOff x="5448300" y="1526500"/>
            <a:chExt cx="1154925" cy="1154650"/>
          </a:xfrm>
        </p:grpSpPr>
        <p:sp>
          <p:nvSpPr>
            <p:cNvPr id="927" name="Google Shape;927;p36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0" name="Google Shape;930;p36"/>
          <p:cNvSpPr txBox="1">
            <a:spLocks noGrp="1"/>
          </p:cNvSpPr>
          <p:nvPr>
            <p:ph type="subTitle" idx="1"/>
          </p:nvPr>
        </p:nvSpPr>
        <p:spPr>
          <a:xfrm>
            <a:off x="3041322" y="481220"/>
            <a:ext cx="4005000" cy="22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Proses </a:t>
            </a:r>
            <a:r>
              <a:rPr lang="en-US" sz="2400" dirty="0" err="1"/>
              <a:t>penggandaan</a:t>
            </a:r>
            <a:r>
              <a:rPr lang="en-US" sz="2400" dirty="0"/>
              <a:t> DNA yang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sel</a:t>
            </a:r>
            <a:r>
              <a:rPr lang="en-US" sz="2400" dirty="0"/>
              <a:t> </a:t>
            </a:r>
            <a:r>
              <a:rPr lang="en-US" sz="2400" dirty="0" err="1"/>
              <a:t>membelah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endParaRPr lang="en-US" sz="24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400" dirty="0" err="1" smtClean="0"/>
              <a:t>Nukleus</a:t>
            </a:r>
            <a:r>
              <a:rPr lang="en-US" sz="2400" dirty="0" smtClean="0"/>
              <a:t>, </a:t>
            </a:r>
            <a:r>
              <a:rPr lang="en-US" sz="2400" dirty="0" err="1" smtClean="0"/>
              <a:t>Mitokondria</a:t>
            </a:r>
            <a:r>
              <a:rPr lang="en-US" sz="2400" dirty="0" smtClean="0"/>
              <a:t>, </a:t>
            </a:r>
            <a:r>
              <a:rPr lang="en-US" sz="2400" dirty="0" err="1" smtClean="0"/>
              <a:t>Kloroplas</a:t>
            </a:r>
            <a:endParaRPr lang="en-US" sz="24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400" dirty="0" err="1"/>
              <a:t>Sel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pembelahan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DNA yang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sel</a:t>
            </a:r>
            <a:r>
              <a:rPr lang="en-US" sz="2400" dirty="0"/>
              <a:t> </a:t>
            </a:r>
            <a:r>
              <a:rPr lang="en-US" sz="2400" dirty="0" err="1"/>
              <a:t>induk</a:t>
            </a:r>
            <a:endParaRPr lang="en-US" sz="24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2400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4" b="89691" l="772" r="899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0921">
            <a:off x="5897552" y="369660"/>
            <a:ext cx="3519339" cy="263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Kunci Jawaban] Pernyataan tentang kromosom, DNA, dan inti sel yang benar  adalah .... ~ ROFA Education Cent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69" y="983464"/>
            <a:ext cx="1277216" cy="109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45" y="422643"/>
            <a:ext cx="3712500" cy="429900"/>
          </a:xfrm>
        </p:spPr>
        <p:txBody>
          <a:bodyPr/>
          <a:lstStyle/>
          <a:p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31826" y="528540"/>
            <a:ext cx="3712500" cy="3590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elius"/>
              <a:buNone/>
              <a:defRPr sz="20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elius"/>
              <a:buNone/>
              <a:defRPr sz="1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elius"/>
              <a:buNone/>
              <a:defRPr sz="1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elius"/>
              <a:buNone/>
              <a:defRPr sz="1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elius"/>
              <a:buNone/>
              <a:defRPr sz="1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elius"/>
              <a:buNone/>
              <a:defRPr sz="1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elius"/>
              <a:buNone/>
              <a:defRPr sz="1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elius"/>
              <a:buNone/>
              <a:defRPr sz="1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elius"/>
              <a:buNone/>
              <a:defRPr sz="1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n-US" dirty="0" smtClean="0"/>
              <a:t>Origin of replication :</a:t>
            </a:r>
            <a:br>
              <a:rPr lang="en-US" dirty="0" smtClean="0"/>
            </a:br>
            <a:r>
              <a:rPr lang="en-US" dirty="0" smtClean="0"/>
              <a:t>DNA </a:t>
            </a:r>
            <a:r>
              <a:rPr lang="en-US" dirty="0" err="1" smtClean="0"/>
              <a:t>deret</a:t>
            </a:r>
            <a:r>
              <a:rPr lang="en-US" dirty="0" smtClean="0"/>
              <a:t> </a:t>
            </a:r>
            <a:r>
              <a:rPr lang="en-US" dirty="0" err="1" smtClean="0"/>
              <a:t>nukleotida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r>
              <a:rPr lang="en-US" dirty="0" smtClean="0"/>
              <a:t> </a:t>
            </a:r>
            <a:r>
              <a:rPr lang="en-US" dirty="0" err="1" smtClean="0"/>
              <a:t>dikenali</a:t>
            </a:r>
            <a:r>
              <a:rPr lang="en-US" dirty="0" smtClean="0"/>
              <a:t> 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</a:t>
            </a:r>
          </a:p>
          <a:p>
            <a:pPr algn="l"/>
            <a:endParaRPr lang="en-US" dirty="0" smtClean="0"/>
          </a:p>
          <a:p>
            <a:pPr algn="l"/>
            <a:r>
              <a:rPr lang="en-US" dirty="0"/>
              <a:t>	</a:t>
            </a:r>
            <a:r>
              <a:rPr lang="en-US" dirty="0" smtClean="0"/>
              <a:t>protein DNA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endParaRPr lang="en-US" dirty="0" smtClean="0"/>
          </a:p>
          <a:p>
            <a:r>
              <a:rPr lang="en-US" dirty="0" err="1"/>
              <a:t>m</a:t>
            </a:r>
            <a:r>
              <a:rPr lang="en-US" dirty="0" err="1" smtClean="0"/>
              <a:t>embuka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menyalin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 descr="Medical Health: Multiple origins of replication (DNA replication)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5"/>
          <a:stretch/>
        </p:blipFill>
        <p:spPr bwMode="auto">
          <a:xfrm>
            <a:off x="839096" y="852543"/>
            <a:ext cx="3369286" cy="35473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6788076" y="1742739"/>
            <a:ext cx="0" cy="5809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788076" y="2626210"/>
            <a:ext cx="0" cy="5809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14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37b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"/>
          <a:stretch>
            <a:fillRect/>
          </a:stretch>
        </p:blipFill>
        <p:spPr bwMode="auto">
          <a:xfrm>
            <a:off x="738690" y="563951"/>
            <a:ext cx="3658546" cy="354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88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11_3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91" y="352313"/>
            <a:ext cx="7218381" cy="437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81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cher Binder by Slidesgo">
  <a:themeElements>
    <a:clrScheme name="Simple Light">
      <a:dk1>
        <a:srgbClr val="2F1932"/>
      </a:dk1>
      <a:lt1>
        <a:srgbClr val="FFFFFF"/>
      </a:lt1>
      <a:dk2>
        <a:srgbClr val="4F476F"/>
      </a:dk2>
      <a:lt2>
        <a:srgbClr val="F3EEE3"/>
      </a:lt2>
      <a:accent1>
        <a:srgbClr val="E2DAC7"/>
      </a:accent1>
      <a:accent2>
        <a:srgbClr val="918C7F"/>
      </a:accent2>
      <a:accent3>
        <a:srgbClr val="FFAC58"/>
      </a:accent3>
      <a:accent4>
        <a:srgbClr val="FF866A"/>
      </a:accent4>
      <a:accent5>
        <a:srgbClr val="40BFBF"/>
      </a:accent5>
      <a:accent6>
        <a:srgbClr val="BA9EC5"/>
      </a:accent6>
      <a:hlink>
        <a:srgbClr val="2F19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540</Words>
  <Application>Microsoft Office PowerPoint</Application>
  <PresentationFormat>On-screen Show (16:9)</PresentationFormat>
  <Paragraphs>105</Paragraphs>
  <Slides>32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Nunito</vt:lpstr>
      <vt:lpstr>Bahnschrift SemiLight SemiConde</vt:lpstr>
      <vt:lpstr>Arial</vt:lpstr>
      <vt:lpstr>Roboto Condensed Light</vt:lpstr>
      <vt:lpstr>Red Hat Display</vt:lpstr>
      <vt:lpstr>Delius</vt:lpstr>
      <vt:lpstr>Teacher Binder by Slidesgo</vt:lpstr>
      <vt:lpstr>Sintesis Protein &amp; Replikasi DNA </vt:lpstr>
      <vt:lpstr>Tujuan</vt:lpstr>
      <vt:lpstr>Table of contents</vt:lpstr>
      <vt:lpstr>Whoa!</vt:lpstr>
      <vt:lpstr>What? Where? Why?</vt:lpstr>
      <vt:lpstr>PowerPoint Presentation</vt:lpstr>
      <vt:lpstr>Tahap Awal</vt:lpstr>
      <vt:lpstr>PowerPoint Presentation</vt:lpstr>
      <vt:lpstr>PowerPoint Presentation</vt:lpstr>
      <vt:lpstr>PowerPoint Presentation</vt:lpstr>
      <vt:lpstr>Replikasi DNA</vt:lpstr>
      <vt:lpstr>Replikasi DNA</vt:lpstr>
      <vt:lpstr>Proses Replikasi DNA</vt:lpstr>
      <vt:lpstr>Replikasi DNA</vt:lpstr>
      <vt:lpstr>Replikasi DNA</vt:lpstr>
      <vt:lpstr>Replikasi DNA</vt:lpstr>
      <vt:lpstr>Garpu Replikasi (Growing Fork)</vt:lpstr>
      <vt:lpstr>PowerPoint Presentation</vt:lpstr>
      <vt:lpstr>PowerPoint Presentation</vt:lpstr>
      <vt:lpstr>PowerPoint Presentation</vt:lpstr>
      <vt:lpstr>What? Where? Why?</vt:lpstr>
      <vt:lpstr>PowerPoint Presentation</vt:lpstr>
      <vt:lpstr>Inisiasi Elongasi Terminasi</vt:lpstr>
      <vt:lpstr>PowerPoint Presentation</vt:lpstr>
      <vt:lpstr>PowerPoint Presentation</vt:lpstr>
      <vt:lpstr>PowerPoint Presentation</vt:lpstr>
      <vt:lpstr>PowerPoint Presentation</vt:lpstr>
      <vt:lpstr>Inisiasi Elongasi Terminasi</vt:lpstr>
      <vt:lpstr>Kode Genetik</vt:lpstr>
      <vt:lpstr>PowerPoint Presentation</vt:lpstr>
      <vt:lpstr>translasi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Sintesis Protein &amp; Replikasi DNA </dc:title>
  <dc:creator>LENOVO</dc:creator>
  <cp:lastModifiedBy>nadya</cp:lastModifiedBy>
  <cp:revision>27</cp:revision>
  <dcterms:modified xsi:type="dcterms:W3CDTF">2021-04-09T02:37:14Z</dcterms:modified>
</cp:coreProperties>
</file>