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9" r:id="rId1"/>
  </p:sldMasterIdLst>
  <p:notesMasterIdLst>
    <p:notesMasterId r:id="rId11"/>
  </p:notesMasterIdLst>
  <p:sldIdLst>
    <p:sldId id="256" r:id="rId2"/>
    <p:sldId id="257" r:id="rId3"/>
    <p:sldId id="313" r:id="rId4"/>
    <p:sldId id="314" r:id="rId5"/>
    <p:sldId id="315" r:id="rId6"/>
    <p:sldId id="317" r:id="rId7"/>
    <p:sldId id="318" r:id="rId8"/>
    <p:sldId id="319" r:id="rId9"/>
    <p:sldId id="320" r:id="rId10"/>
  </p:sldIdLst>
  <p:sldSz cx="9144000" cy="5143500" type="screen16x9"/>
  <p:notesSz cx="6858000" cy="9144000"/>
  <p:embeddedFontLst>
    <p:embeddedFont>
      <p:font typeface="Nunito" charset="0"/>
      <p:regular r:id="rId12"/>
      <p:bold r:id="rId13"/>
      <p:italic r:id="rId14"/>
      <p:boldItalic r:id="rId15"/>
    </p:embeddedFont>
    <p:embeddedFont>
      <p:font typeface="Caveat" charset="0"/>
      <p:regular r:id="rId16"/>
      <p:bold r:id="rId17"/>
    </p:embeddedFont>
    <p:embeddedFont>
      <p:font typeface="Courgette" charset="0"/>
      <p:regular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74CD596-F627-4C48-8083-BF366DFBA415}">
  <a:tblStyle styleId="{574CD596-F627-4C48-8083-BF366DFBA41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416" y="-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1755252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1" name="Google Shape;73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Google Shape;737;g8728aa27b5_1_36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8" name="Google Shape;738;g8728aa27b5_1_36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9" name="Google Shape;9;p2"/>
          <p:cNvGrpSpPr/>
          <p:nvPr/>
        </p:nvGrpSpPr>
        <p:grpSpPr>
          <a:xfrm>
            <a:off x="-13710" y="-6911"/>
            <a:ext cx="9157658" cy="5155276"/>
            <a:chOff x="238125" y="839425"/>
            <a:chExt cx="7136023" cy="4012825"/>
          </a:xfrm>
        </p:grpSpPr>
        <p:sp>
          <p:nvSpPr>
            <p:cNvPr id="10" name="Google Shape;10;p2"/>
            <p:cNvSpPr/>
            <p:nvPr/>
          </p:nvSpPr>
          <p:spPr>
            <a:xfrm>
              <a:off x="240700" y="839425"/>
              <a:ext cx="7133425" cy="4012825"/>
            </a:xfrm>
            <a:custGeom>
              <a:avLst/>
              <a:gdLst/>
              <a:ahLst/>
              <a:cxnLst/>
              <a:rect l="l" t="t" r="r" b="b"/>
              <a:pathLst>
                <a:path w="285337" h="160513" extrusionOk="0">
                  <a:moveTo>
                    <a:pt x="1" y="0"/>
                  </a:moveTo>
                  <a:lnTo>
                    <a:pt x="1" y="160513"/>
                  </a:lnTo>
                  <a:lnTo>
                    <a:pt x="285336" y="160513"/>
                  </a:lnTo>
                  <a:lnTo>
                    <a:pt x="285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788600" y="1649850"/>
              <a:ext cx="145525" cy="130525"/>
            </a:xfrm>
            <a:custGeom>
              <a:avLst/>
              <a:gdLst/>
              <a:ahLst/>
              <a:cxnLst/>
              <a:rect l="l" t="t" r="r" b="b"/>
              <a:pathLst>
                <a:path w="5821" h="5221" extrusionOk="0">
                  <a:moveTo>
                    <a:pt x="3294" y="0"/>
                  </a:moveTo>
                  <a:cubicBezTo>
                    <a:pt x="3024" y="0"/>
                    <a:pt x="2734" y="83"/>
                    <a:pt x="2486" y="208"/>
                  </a:cubicBezTo>
                  <a:cubicBezTo>
                    <a:pt x="1284" y="788"/>
                    <a:pt x="0" y="2362"/>
                    <a:pt x="539" y="3770"/>
                  </a:cubicBezTo>
                  <a:cubicBezTo>
                    <a:pt x="725" y="4247"/>
                    <a:pt x="1098" y="4620"/>
                    <a:pt x="1533" y="4848"/>
                  </a:cubicBezTo>
                  <a:cubicBezTo>
                    <a:pt x="1989" y="5096"/>
                    <a:pt x="2548" y="5220"/>
                    <a:pt x="3128" y="5220"/>
                  </a:cubicBezTo>
                  <a:cubicBezTo>
                    <a:pt x="4143" y="5220"/>
                    <a:pt x="5179" y="4806"/>
                    <a:pt x="5614" y="3853"/>
                  </a:cubicBezTo>
                  <a:cubicBezTo>
                    <a:pt x="5800" y="3460"/>
                    <a:pt x="5821" y="2983"/>
                    <a:pt x="5717" y="2548"/>
                  </a:cubicBezTo>
                  <a:cubicBezTo>
                    <a:pt x="5696" y="2445"/>
                    <a:pt x="5676" y="2341"/>
                    <a:pt x="5634" y="2238"/>
                  </a:cubicBezTo>
                  <a:cubicBezTo>
                    <a:pt x="5448" y="1720"/>
                    <a:pt x="5116" y="1264"/>
                    <a:pt x="4764" y="850"/>
                  </a:cubicBezTo>
                  <a:cubicBezTo>
                    <a:pt x="4454" y="498"/>
                    <a:pt x="4081" y="125"/>
                    <a:pt x="3604" y="21"/>
                  </a:cubicBezTo>
                  <a:cubicBezTo>
                    <a:pt x="3501" y="0"/>
                    <a:pt x="3397" y="0"/>
                    <a:pt x="329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2244275" y="1026475"/>
              <a:ext cx="74575" cy="71375"/>
            </a:xfrm>
            <a:custGeom>
              <a:avLst/>
              <a:gdLst/>
              <a:ahLst/>
              <a:cxnLst/>
              <a:rect l="l" t="t" r="r" b="b"/>
              <a:pathLst>
                <a:path w="2983" h="2855" extrusionOk="0">
                  <a:moveTo>
                    <a:pt x="1613" y="1"/>
                  </a:moveTo>
                  <a:cubicBezTo>
                    <a:pt x="1436" y="1"/>
                    <a:pt x="1267" y="43"/>
                    <a:pt x="1098" y="120"/>
                  </a:cubicBezTo>
                  <a:cubicBezTo>
                    <a:pt x="1036" y="141"/>
                    <a:pt x="994" y="161"/>
                    <a:pt x="953" y="182"/>
                  </a:cubicBezTo>
                  <a:cubicBezTo>
                    <a:pt x="684" y="348"/>
                    <a:pt x="497" y="555"/>
                    <a:pt x="311" y="804"/>
                  </a:cubicBezTo>
                  <a:cubicBezTo>
                    <a:pt x="145" y="1011"/>
                    <a:pt x="0" y="1239"/>
                    <a:pt x="0" y="1508"/>
                  </a:cubicBezTo>
                  <a:cubicBezTo>
                    <a:pt x="0" y="1715"/>
                    <a:pt x="83" y="1901"/>
                    <a:pt x="228" y="2067"/>
                  </a:cubicBezTo>
                  <a:cubicBezTo>
                    <a:pt x="547" y="2477"/>
                    <a:pt x="1156" y="2854"/>
                    <a:pt x="1719" y="2854"/>
                  </a:cubicBezTo>
                  <a:cubicBezTo>
                    <a:pt x="1924" y="2854"/>
                    <a:pt x="2123" y="2804"/>
                    <a:pt x="2299" y="2689"/>
                  </a:cubicBezTo>
                  <a:cubicBezTo>
                    <a:pt x="2527" y="2544"/>
                    <a:pt x="2693" y="2316"/>
                    <a:pt x="2755" y="2046"/>
                  </a:cubicBezTo>
                  <a:cubicBezTo>
                    <a:pt x="2983" y="1301"/>
                    <a:pt x="2631" y="224"/>
                    <a:pt x="1802" y="16"/>
                  </a:cubicBezTo>
                  <a:cubicBezTo>
                    <a:pt x="1738" y="6"/>
                    <a:pt x="1675" y="1"/>
                    <a:pt x="161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5206375" y="1026350"/>
              <a:ext cx="74075" cy="71500"/>
            </a:xfrm>
            <a:custGeom>
              <a:avLst/>
              <a:gdLst/>
              <a:ahLst/>
              <a:cxnLst/>
              <a:rect l="l" t="t" r="r" b="b"/>
              <a:pathLst>
                <a:path w="2963" h="2860" extrusionOk="0">
                  <a:moveTo>
                    <a:pt x="1575" y="1"/>
                  </a:moveTo>
                  <a:cubicBezTo>
                    <a:pt x="1409" y="1"/>
                    <a:pt x="1243" y="42"/>
                    <a:pt x="1078" y="125"/>
                  </a:cubicBezTo>
                  <a:cubicBezTo>
                    <a:pt x="1036" y="146"/>
                    <a:pt x="974" y="166"/>
                    <a:pt x="933" y="187"/>
                  </a:cubicBezTo>
                  <a:cubicBezTo>
                    <a:pt x="684" y="353"/>
                    <a:pt x="477" y="560"/>
                    <a:pt x="290" y="809"/>
                  </a:cubicBezTo>
                  <a:cubicBezTo>
                    <a:pt x="145" y="1016"/>
                    <a:pt x="0" y="1244"/>
                    <a:pt x="0" y="1513"/>
                  </a:cubicBezTo>
                  <a:cubicBezTo>
                    <a:pt x="0" y="1720"/>
                    <a:pt x="83" y="1906"/>
                    <a:pt x="208" y="2072"/>
                  </a:cubicBezTo>
                  <a:cubicBezTo>
                    <a:pt x="539" y="2486"/>
                    <a:pt x="1140" y="2859"/>
                    <a:pt x="1699" y="2859"/>
                  </a:cubicBezTo>
                  <a:cubicBezTo>
                    <a:pt x="1906" y="2859"/>
                    <a:pt x="2113" y="2818"/>
                    <a:pt x="2300" y="2694"/>
                  </a:cubicBezTo>
                  <a:cubicBezTo>
                    <a:pt x="2527" y="2549"/>
                    <a:pt x="2672" y="2321"/>
                    <a:pt x="2755" y="2051"/>
                  </a:cubicBezTo>
                  <a:cubicBezTo>
                    <a:pt x="2962" y="1306"/>
                    <a:pt x="2631" y="229"/>
                    <a:pt x="1782" y="21"/>
                  </a:cubicBezTo>
                  <a:cubicBezTo>
                    <a:pt x="1720" y="21"/>
                    <a:pt x="1637" y="1"/>
                    <a:pt x="15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6738700" y="4540500"/>
              <a:ext cx="94775" cy="84950"/>
            </a:xfrm>
            <a:custGeom>
              <a:avLst/>
              <a:gdLst/>
              <a:ahLst/>
              <a:cxnLst/>
              <a:rect l="l" t="t" r="r" b="b"/>
              <a:pathLst>
                <a:path w="3791" h="3398" extrusionOk="0">
                  <a:moveTo>
                    <a:pt x="1947" y="0"/>
                  </a:moveTo>
                  <a:cubicBezTo>
                    <a:pt x="1699" y="0"/>
                    <a:pt x="1471" y="104"/>
                    <a:pt x="1284" y="269"/>
                  </a:cubicBezTo>
                  <a:cubicBezTo>
                    <a:pt x="601" y="787"/>
                    <a:pt x="0" y="1968"/>
                    <a:pt x="518" y="2776"/>
                  </a:cubicBezTo>
                  <a:cubicBezTo>
                    <a:pt x="684" y="3045"/>
                    <a:pt x="974" y="3231"/>
                    <a:pt x="1284" y="3335"/>
                  </a:cubicBezTo>
                  <a:cubicBezTo>
                    <a:pt x="1471" y="3376"/>
                    <a:pt x="1657" y="3397"/>
                    <a:pt x="1864" y="3397"/>
                  </a:cubicBezTo>
                  <a:cubicBezTo>
                    <a:pt x="2672" y="3397"/>
                    <a:pt x="3542" y="2983"/>
                    <a:pt x="3729" y="2154"/>
                  </a:cubicBezTo>
                  <a:cubicBezTo>
                    <a:pt x="3791" y="1885"/>
                    <a:pt x="3749" y="1595"/>
                    <a:pt x="3625" y="1326"/>
                  </a:cubicBezTo>
                  <a:cubicBezTo>
                    <a:pt x="3604" y="1264"/>
                    <a:pt x="3563" y="1201"/>
                    <a:pt x="3542" y="1139"/>
                  </a:cubicBezTo>
                  <a:cubicBezTo>
                    <a:pt x="3356" y="829"/>
                    <a:pt x="3087" y="580"/>
                    <a:pt x="2797" y="373"/>
                  </a:cubicBezTo>
                  <a:cubicBezTo>
                    <a:pt x="2548" y="186"/>
                    <a:pt x="2279" y="0"/>
                    <a:pt x="194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6984150" y="1877700"/>
              <a:ext cx="94800" cy="84950"/>
            </a:xfrm>
            <a:custGeom>
              <a:avLst/>
              <a:gdLst/>
              <a:ahLst/>
              <a:cxnLst/>
              <a:rect l="l" t="t" r="r" b="b"/>
              <a:pathLst>
                <a:path w="3792" h="3398" extrusionOk="0">
                  <a:moveTo>
                    <a:pt x="1948" y="1"/>
                  </a:moveTo>
                  <a:cubicBezTo>
                    <a:pt x="1699" y="1"/>
                    <a:pt x="1471" y="104"/>
                    <a:pt x="1264" y="270"/>
                  </a:cubicBezTo>
                  <a:cubicBezTo>
                    <a:pt x="601" y="788"/>
                    <a:pt x="1" y="1968"/>
                    <a:pt x="518" y="2776"/>
                  </a:cubicBezTo>
                  <a:cubicBezTo>
                    <a:pt x="684" y="3046"/>
                    <a:pt x="974" y="3232"/>
                    <a:pt x="1285" y="3336"/>
                  </a:cubicBezTo>
                  <a:cubicBezTo>
                    <a:pt x="1471" y="3377"/>
                    <a:pt x="1658" y="3398"/>
                    <a:pt x="1865" y="3398"/>
                  </a:cubicBezTo>
                  <a:cubicBezTo>
                    <a:pt x="2673" y="3398"/>
                    <a:pt x="3543" y="2983"/>
                    <a:pt x="3729" y="2155"/>
                  </a:cubicBezTo>
                  <a:cubicBezTo>
                    <a:pt x="3791" y="1886"/>
                    <a:pt x="3750" y="1575"/>
                    <a:pt x="3626" y="1326"/>
                  </a:cubicBezTo>
                  <a:cubicBezTo>
                    <a:pt x="3605" y="1264"/>
                    <a:pt x="3563" y="1202"/>
                    <a:pt x="3543" y="1140"/>
                  </a:cubicBezTo>
                  <a:cubicBezTo>
                    <a:pt x="3356" y="829"/>
                    <a:pt x="3087" y="581"/>
                    <a:pt x="2797" y="373"/>
                  </a:cubicBezTo>
                  <a:cubicBezTo>
                    <a:pt x="2548" y="187"/>
                    <a:pt x="2279" y="1"/>
                    <a:pt x="194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38125" y="1658125"/>
              <a:ext cx="2600" cy="45075"/>
            </a:xfrm>
            <a:custGeom>
              <a:avLst/>
              <a:gdLst/>
              <a:ahLst/>
              <a:cxnLst/>
              <a:rect l="l" t="t" r="r" b="b"/>
              <a:pathLst>
                <a:path w="104" h="1803" extrusionOk="0">
                  <a:moveTo>
                    <a:pt x="104" y="1"/>
                  </a:moveTo>
                  <a:cubicBezTo>
                    <a:pt x="62" y="22"/>
                    <a:pt x="41" y="42"/>
                    <a:pt x="0" y="42"/>
                  </a:cubicBezTo>
                  <a:lnTo>
                    <a:pt x="0" y="1803"/>
                  </a:lnTo>
                  <a:cubicBezTo>
                    <a:pt x="41" y="1782"/>
                    <a:pt x="62" y="1762"/>
                    <a:pt x="104" y="1762"/>
                  </a:cubicBezTo>
                  <a:lnTo>
                    <a:pt x="10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40700" y="839425"/>
              <a:ext cx="1086475" cy="862750"/>
            </a:xfrm>
            <a:custGeom>
              <a:avLst/>
              <a:gdLst/>
              <a:ahLst/>
              <a:cxnLst/>
              <a:rect l="l" t="t" r="r" b="b"/>
              <a:pathLst>
                <a:path w="43459" h="34510" extrusionOk="0">
                  <a:moveTo>
                    <a:pt x="41491" y="0"/>
                  </a:moveTo>
                  <a:cubicBezTo>
                    <a:pt x="32604" y="12159"/>
                    <a:pt x="19327" y="22827"/>
                    <a:pt x="1803" y="31858"/>
                  </a:cubicBezTo>
                  <a:cubicBezTo>
                    <a:pt x="1243" y="32127"/>
                    <a:pt x="643" y="32438"/>
                    <a:pt x="1" y="32749"/>
                  </a:cubicBezTo>
                  <a:lnTo>
                    <a:pt x="1" y="34510"/>
                  </a:lnTo>
                  <a:cubicBezTo>
                    <a:pt x="912" y="34075"/>
                    <a:pt x="1782" y="33640"/>
                    <a:pt x="2528" y="33246"/>
                  </a:cubicBezTo>
                  <a:cubicBezTo>
                    <a:pt x="20715" y="23883"/>
                    <a:pt x="34427" y="12739"/>
                    <a:pt x="434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804100" y="3500125"/>
              <a:ext cx="74600" cy="71375"/>
            </a:xfrm>
            <a:custGeom>
              <a:avLst/>
              <a:gdLst/>
              <a:ahLst/>
              <a:cxnLst/>
              <a:rect l="l" t="t" r="r" b="b"/>
              <a:pathLst>
                <a:path w="2984" h="2855" extrusionOk="0">
                  <a:moveTo>
                    <a:pt x="1264" y="1"/>
                  </a:moveTo>
                  <a:cubicBezTo>
                    <a:pt x="1059" y="1"/>
                    <a:pt x="860" y="50"/>
                    <a:pt x="684" y="166"/>
                  </a:cubicBezTo>
                  <a:cubicBezTo>
                    <a:pt x="456" y="311"/>
                    <a:pt x="290" y="539"/>
                    <a:pt x="228" y="808"/>
                  </a:cubicBezTo>
                  <a:cubicBezTo>
                    <a:pt x="0" y="1554"/>
                    <a:pt x="352" y="2631"/>
                    <a:pt x="1181" y="2838"/>
                  </a:cubicBezTo>
                  <a:cubicBezTo>
                    <a:pt x="1245" y="2849"/>
                    <a:pt x="1308" y="2854"/>
                    <a:pt x="1370" y="2854"/>
                  </a:cubicBezTo>
                  <a:cubicBezTo>
                    <a:pt x="1547" y="2854"/>
                    <a:pt x="1716" y="2812"/>
                    <a:pt x="1885" y="2735"/>
                  </a:cubicBezTo>
                  <a:cubicBezTo>
                    <a:pt x="1927" y="2714"/>
                    <a:pt x="1989" y="2693"/>
                    <a:pt x="2030" y="2673"/>
                  </a:cubicBezTo>
                  <a:cubicBezTo>
                    <a:pt x="2279" y="2507"/>
                    <a:pt x="2486" y="2300"/>
                    <a:pt x="2672" y="2051"/>
                  </a:cubicBezTo>
                  <a:cubicBezTo>
                    <a:pt x="2838" y="1844"/>
                    <a:pt x="2983" y="1616"/>
                    <a:pt x="2983" y="1347"/>
                  </a:cubicBezTo>
                  <a:cubicBezTo>
                    <a:pt x="2983" y="1140"/>
                    <a:pt x="2900" y="953"/>
                    <a:pt x="2755" y="788"/>
                  </a:cubicBezTo>
                  <a:cubicBezTo>
                    <a:pt x="2436" y="377"/>
                    <a:pt x="1827" y="1"/>
                    <a:pt x="126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6052916" y="1257614"/>
              <a:ext cx="1321232" cy="1222376"/>
            </a:xfrm>
            <a:custGeom>
              <a:avLst/>
              <a:gdLst/>
              <a:ahLst/>
              <a:cxnLst/>
              <a:rect l="l" t="t" r="r" b="b"/>
              <a:pathLst>
                <a:path w="66452" h="61480" extrusionOk="0">
                  <a:moveTo>
                    <a:pt x="41698" y="1"/>
                  </a:moveTo>
                  <a:cubicBezTo>
                    <a:pt x="37804" y="1"/>
                    <a:pt x="33806" y="125"/>
                    <a:pt x="29725" y="394"/>
                  </a:cubicBezTo>
                  <a:lnTo>
                    <a:pt x="29270" y="436"/>
                  </a:lnTo>
                  <a:cubicBezTo>
                    <a:pt x="20342" y="1016"/>
                    <a:pt x="9198" y="1741"/>
                    <a:pt x="3750" y="8141"/>
                  </a:cubicBezTo>
                  <a:cubicBezTo>
                    <a:pt x="1099" y="11228"/>
                    <a:pt x="1" y="15412"/>
                    <a:pt x="477" y="20591"/>
                  </a:cubicBezTo>
                  <a:cubicBezTo>
                    <a:pt x="2486" y="42299"/>
                    <a:pt x="25728" y="52014"/>
                    <a:pt x="35608" y="55183"/>
                  </a:cubicBezTo>
                  <a:cubicBezTo>
                    <a:pt x="46504" y="58663"/>
                    <a:pt x="56799" y="60755"/>
                    <a:pt x="66451" y="61480"/>
                  </a:cubicBezTo>
                  <a:lnTo>
                    <a:pt x="66451" y="59885"/>
                  </a:lnTo>
                  <a:cubicBezTo>
                    <a:pt x="56944" y="59181"/>
                    <a:pt x="46814" y="57109"/>
                    <a:pt x="36105" y="53671"/>
                  </a:cubicBezTo>
                  <a:cubicBezTo>
                    <a:pt x="30181" y="51786"/>
                    <a:pt x="19348" y="47477"/>
                    <a:pt x="11456" y="39585"/>
                  </a:cubicBezTo>
                  <a:cubicBezTo>
                    <a:pt x="6546" y="34697"/>
                    <a:pt x="2797" y="28400"/>
                    <a:pt x="2051" y="20446"/>
                  </a:cubicBezTo>
                  <a:cubicBezTo>
                    <a:pt x="1616" y="15640"/>
                    <a:pt x="2569" y="11953"/>
                    <a:pt x="4951" y="9156"/>
                  </a:cubicBezTo>
                  <a:cubicBezTo>
                    <a:pt x="9964" y="3274"/>
                    <a:pt x="20735" y="2569"/>
                    <a:pt x="29373" y="2010"/>
                  </a:cubicBezTo>
                  <a:lnTo>
                    <a:pt x="29829" y="1989"/>
                  </a:lnTo>
                  <a:cubicBezTo>
                    <a:pt x="33868" y="1720"/>
                    <a:pt x="37845" y="1596"/>
                    <a:pt x="41719" y="1596"/>
                  </a:cubicBezTo>
                  <a:cubicBezTo>
                    <a:pt x="47705" y="1596"/>
                    <a:pt x="53484" y="1906"/>
                    <a:pt x="58953" y="2528"/>
                  </a:cubicBezTo>
                  <a:cubicBezTo>
                    <a:pt x="61521" y="2839"/>
                    <a:pt x="64007" y="3191"/>
                    <a:pt x="66451" y="3626"/>
                  </a:cubicBezTo>
                  <a:lnTo>
                    <a:pt x="66451" y="2031"/>
                  </a:lnTo>
                  <a:cubicBezTo>
                    <a:pt x="64069" y="1616"/>
                    <a:pt x="61625" y="1244"/>
                    <a:pt x="59139" y="954"/>
                  </a:cubicBezTo>
                  <a:cubicBezTo>
                    <a:pt x="53588" y="332"/>
                    <a:pt x="47767" y="1"/>
                    <a:pt x="4169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 rot="10800000">
              <a:off x="238126" y="2927691"/>
              <a:ext cx="582600" cy="911475"/>
            </a:xfrm>
            <a:custGeom>
              <a:avLst/>
              <a:gdLst/>
              <a:ahLst/>
              <a:cxnLst/>
              <a:rect l="l" t="t" r="r" b="b"/>
              <a:pathLst>
                <a:path w="23304" h="36459" extrusionOk="0">
                  <a:moveTo>
                    <a:pt x="19829" y="0"/>
                  </a:moveTo>
                  <a:cubicBezTo>
                    <a:pt x="17493" y="0"/>
                    <a:pt x="15105" y="475"/>
                    <a:pt x="13008" y="1174"/>
                  </a:cubicBezTo>
                  <a:cubicBezTo>
                    <a:pt x="6111" y="3432"/>
                    <a:pt x="0" y="9169"/>
                    <a:pt x="228" y="16979"/>
                  </a:cubicBezTo>
                  <a:cubicBezTo>
                    <a:pt x="394" y="22509"/>
                    <a:pt x="4391" y="28723"/>
                    <a:pt x="8451" y="32224"/>
                  </a:cubicBezTo>
                  <a:cubicBezTo>
                    <a:pt x="11887" y="35200"/>
                    <a:pt x="14959" y="36459"/>
                    <a:pt x="18940" y="36459"/>
                  </a:cubicBezTo>
                  <a:cubicBezTo>
                    <a:pt x="19808" y="36459"/>
                    <a:pt x="20720" y="36399"/>
                    <a:pt x="21688" y="36284"/>
                  </a:cubicBezTo>
                  <a:cubicBezTo>
                    <a:pt x="22226" y="36222"/>
                    <a:pt x="22765" y="36139"/>
                    <a:pt x="23303" y="36035"/>
                  </a:cubicBezTo>
                  <a:lnTo>
                    <a:pt x="23303" y="407"/>
                  </a:lnTo>
                  <a:cubicBezTo>
                    <a:pt x="22392" y="179"/>
                    <a:pt x="21460" y="55"/>
                    <a:pt x="20507" y="14"/>
                  </a:cubicBezTo>
                  <a:cubicBezTo>
                    <a:pt x="20282" y="5"/>
                    <a:pt x="20056" y="0"/>
                    <a:pt x="1982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 rot="10800000">
              <a:off x="238126" y="3119516"/>
              <a:ext cx="486300" cy="919725"/>
            </a:xfrm>
            <a:custGeom>
              <a:avLst/>
              <a:gdLst/>
              <a:ahLst/>
              <a:cxnLst/>
              <a:rect l="l" t="t" r="r" b="b"/>
              <a:pathLst>
                <a:path w="19452" h="36789" extrusionOk="0">
                  <a:moveTo>
                    <a:pt x="19451" y="0"/>
                  </a:moveTo>
                  <a:cubicBezTo>
                    <a:pt x="16945" y="63"/>
                    <a:pt x="14687" y="643"/>
                    <a:pt x="13154" y="1160"/>
                  </a:cubicBezTo>
                  <a:cubicBezTo>
                    <a:pt x="7044" y="3170"/>
                    <a:pt x="1" y="8555"/>
                    <a:pt x="249" y="17131"/>
                  </a:cubicBezTo>
                  <a:cubicBezTo>
                    <a:pt x="415" y="22931"/>
                    <a:pt x="4661" y="29166"/>
                    <a:pt x="8535" y="32501"/>
                  </a:cubicBezTo>
                  <a:cubicBezTo>
                    <a:pt x="11994" y="35504"/>
                    <a:pt x="15060" y="36789"/>
                    <a:pt x="19120" y="36789"/>
                  </a:cubicBezTo>
                  <a:lnTo>
                    <a:pt x="19451" y="36789"/>
                  </a:lnTo>
                  <a:lnTo>
                    <a:pt x="19451" y="36436"/>
                  </a:lnTo>
                  <a:cubicBezTo>
                    <a:pt x="19354" y="36438"/>
                    <a:pt x="19256" y="36439"/>
                    <a:pt x="19160" y="36439"/>
                  </a:cubicBezTo>
                  <a:cubicBezTo>
                    <a:pt x="15183" y="36439"/>
                    <a:pt x="12160" y="35184"/>
                    <a:pt x="8763" y="32252"/>
                  </a:cubicBezTo>
                  <a:cubicBezTo>
                    <a:pt x="4951" y="28959"/>
                    <a:pt x="767" y="22827"/>
                    <a:pt x="602" y="17131"/>
                  </a:cubicBezTo>
                  <a:cubicBezTo>
                    <a:pt x="353" y="8721"/>
                    <a:pt x="7271" y="3460"/>
                    <a:pt x="13258" y="1471"/>
                  </a:cubicBezTo>
                  <a:cubicBezTo>
                    <a:pt x="14770" y="974"/>
                    <a:pt x="16986" y="415"/>
                    <a:pt x="19451" y="353"/>
                  </a:cubicBezTo>
                  <a:lnTo>
                    <a:pt x="1945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6685524" y="3235218"/>
              <a:ext cx="195250" cy="156775"/>
            </a:xfrm>
            <a:custGeom>
              <a:avLst/>
              <a:gdLst/>
              <a:ahLst/>
              <a:cxnLst/>
              <a:rect l="l" t="t" r="r" b="b"/>
              <a:pathLst>
                <a:path w="7810" h="6271" extrusionOk="0">
                  <a:moveTo>
                    <a:pt x="3540" y="1"/>
                  </a:moveTo>
                  <a:cubicBezTo>
                    <a:pt x="3370" y="1"/>
                    <a:pt x="3198" y="20"/>
                    <a:pt x="3024" y="61"/>
                  </a:cubicBezTo>
                  <a:cubicBezTo>
                    <a:pt x="2755" y="123"/>
                    <a:pt x="2465" y="248"/>
                    <a:pt x="2175" y="434"/>
                  </a:cubicBezTo>
                  <a:cubicBezTo>
                    <a:pt x="725" y="1408"/>
                    <a:pt x="0" y="2961"/>
                    <a:pt x="1119" y="4494"/>
                  </a:cubicBezTo>
                  <a:cubicBezTo>
                    <a:pt x="1772" y="5436"/>
                    <a:pt x="2568" y="6270"/>
                    <a:pt x="3738" y="6270"/>
                  </a:cubicBezTo>
                  <a:cubicBezTo>
                    <a:pt x="3829" y="6270"/>
                    <a:pt x="3923" y="6265"/>
                    <a:pt x="4019" y="6255"/>
                  </a:cubicBezTo>
                  <a:cubicBezTo>
                    <a:pt x="5075" y="6130"/>
                    <a:pt x="6649" y="5136"/>
                    <a:pt x="7229" y="4121"/>
                  </a:cubicBezTo>
                  <a:cubicBezTo>
                    <a:pt x="7809" y="3065"/>
                    <a:pt x="7229" y="2505"/>
                    <a:pt x="6484" y="1718"/>
                  </a:cubicBezTo>
                  <a:cubicBezTo>
                    <a:pt x="5658" y="821"/>
                    <a:pt x="4645" y="1"/>
                    <a:pt x="354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6909224" y="3458118"/>
              <a:ext cx="138225" cy="127725"/>
            </a:xfrm>
            <a:custGeom>
              <a:avLst/>
              <a:gdLst/>
              <a:ahLst/>
              <a:cxnLst/>
              <a:rect l="l" t="t" r="r" b="b"/>
              <a:pathLst>
                <a:path w="5529" h="5109" extrusionOk="0">
                  <a:moveTo>
                    <a:pt x="2709" y="0"/>
                  </a:moveTo>
                  <a:cubicBezTo>
                    <a:pt x="2647" y="0"/>
                    <a:pt x="2587" y="4"/>
                    <a:pt x="2528" y="11"/>
                  </a:cubicBezTo>
                  <a:cubicBezTo>
                    <a:pt x="2300" y="52"/>
                    <a:pt x="2093" y="94"/>
                    <a:pt x="1906" y="177"/>
                  </a:cubicBezTo>
                  <a:cubicBezTo>
                    <a:pt x="374" y="839"/>
                    <a:pt x="1" y="3014"/>
                    <a:pt x="1161" y="4216"/>
                  </a:cubicBezTo>
                  <a:cubicBezTo>
                    <a:pt x="1709" y="4764"/>
                    <a:pt x="2092" y="5108"/>
                    <a:pt x="2586" y="5108"/>
                  </a:cubicBezTo>
                  <a:cubicBezTo>
                    <a:pt x="2895" y="5108"/>
                    <a:pt x="3247" y="4974"/>
                    <a:pt x="3708" y="4671"/>
                  </a:cubicBezTo>
                  <a:cubicBezTo>
                    <a:pt x="4516" y="4133"/>
                    <a:pt x="5407" y="3408"/>
                    <a:pt x="5469" y="2476"/>
                  </a:cubicBezTo>
                  <a:cubicBezTo>
                    <a:pt x="5528" y="1275"/>
                    <a:pt x="3886" y="0"/>
                    <a:pt x="270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6568474" y="3486343"/>
              <a:ext cx="153825" cy="75375"/>
            </a:xfrm>
            <a:custGeom>
              <a:avLst/>
              <a:gdLst/>
              <a:ahLst/>
              <a:cxnLst/>
              <a:rect l="l" t="t" r="r" b="b"/>
              <a:pathLst>
                <a:path w="6153" h="3015" extrusionOk="0">
                  <a:moveTo>
                    <a:pt x="1368" y="0"/>
                  </a:moveTo>
                  <a:cubicBezTo>
                    <a:pt x="1" y="311"/>
                    <a:pt x="788" y="1637"/>
                    <a:pt x="1430" y="2196"/>
                  </a:cubicBezTo>
                  <a:cubicBezTo>
                    <a:pt x="1956" y="2647"/>
                    <a:pt x="2483" y="3015"/>
                    <a:pt x="3041" y="3015"/>
                  </a:cubicBezTo>
                  <a:cubicBezTo>
                    <a:pt x="3406" y="3015"/>
                    <a:pt x="3784" y="2858"/>
                    <a:pt x="4185" y="2465"/>
                  </a:cubicBezTo>
                  <a:cubicBezTo>
                    <a:pt x="6153" y="539"/>
                    <a:pt x="3004" y="145"/>
                    <a:pt x="13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7113274" y="3646818"/>
              <a:ext cx="122325" cy="77525"/>
            </a:xfrm>
            <a:custGeom>
              <a:avLst/>
              <a:gdLst/>
              <a:ahLst/>
              <a:cxnLst/>
              <a:rect l="l" t="t" r="r" b="b"/>
              <a:pathLst>
                <a:path w="4893" h="3101" extrusionOk="0">
                  <a:moveTo>
                    <a:pt x="1399" y="1"/>
                  </a:moveTo>
                  <a:cubicBezTo>
                    <a:pt x="1368" y="1"/>
                    <a:pt x="1336" y="1"/>
                    <a:pt x="1305" y="3"/>
                  </a:cubicBezTo>
                  <a:cubicBezTo>
                    <a:pt x="352" y="790"/>
                    <a:pt x="0" y="1018"/>
                    <a:pt x="476" y="2198"/>
                  </a:cubicBezTo>
                  <a:cubicBezTo>
                    <a:pt x="753" y="2861"/>
                    <a:pt x="1222" y="3101"/>
                    <a:pt x="1805" y="3101"/>
                  </a:cubicBezTo>
                  <a:cubicBezTo>
                    <a:pt x="2097" y="3101"/>
                    <a:pt x="2417" y="3041"/>
                    <a:pt x="2755" y="2944"/>
                  </a:cubicBezTo>
                  <a:cubicBezTo>
                    <a:pt x="4893" y="2313"/>
                    <a:pt x="3208" y="1"/>
                    <a:pt x="139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7087374" y="3324768"/>
              <a:ext cx="75100" cy="67775"/>
            </a:xfrm>
            <a:custGeom>
              <a:avLst/>
              <a:gdLst/>
              <a:ahLst/>
              <a:cxnLst/>
              <a:rect l="l" t="t" r="r" b="b"/>
              <a:pathLst>
                <a:path w="3004" h="2711" extrusionOk="0">
                  <a:moveTo>
                    <a:pt x="1782" y="1"/>
                  </a:moveTo>
                  <a:cubicBezTo>
                    <a:pt x="829" y="332"/>
                    <a:pt x="0" y="1057"/>
                    <a:pt x="642" y="1989"/>
                  </a:cubicBezTo>
                  <a:cubicBezTo>
                    <a:pt x="918" y="2374"/>
                    <a:pt x="1339" y="2711"/>
                    <a:pt x="1835" y="2711"/>
                  </a:cubicBezTo>
                  <a:cubicBezTo>
                    <a:pt x="1899" y="2711"/>
                    <a:pt x="1964" y="2705"/>
                    <a:pt x="2030" y="2693"/>
                  </a:cubicBezTo>
                  <a:cubicBezTo>
                    <a:pt x="3004" y="2507"/>
                    <a:pt x="2880" y="249"/>
                    <a:pt x="2051" y="146"/>
                  </a:cubicBezTo>
                  <a:lnTo>
                    <a:pt x="178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3254600" y="839425"/>
              <a:ext cx="1860650" cy="811175"/>
            </a:xfrm>
            <a:custGeom>
              <a:avLst/>
              <a:gdLst/>
              <a:ahLst/>
              <a:cxnLst/>
              <a:rect l="l" t="t" r="r" b="b"/>
              <a:pathLst>
                <a:path w="74426" h="32447" extrusionOk="0">
                  <a:moveTo>
                    <a:pt x="11455" y="0"/>
                  </a:moveTo>
                  <a:cubicBezTo>
                    <a:pt x="4764" y="8721"/>
                    <a:pt x="0" y="18353"/>
                    <a:pt x="10689" y="22081"/>
                  </a:cubicBezTo>
                  <a:cubicBezTo>
                    <a:pt x="17276" y="24360"/>
                    <a:pt x="24712" y="22744"/>
                    <a:pt x="31361" y="25395"/>
                  </a:cubicBezTo>
                  <a:cubicBezTo>
                    <a:pt x="38368" y="28167"/>
                    <a:pt x="44051" y="32446"/>
                    <a:pt x="51684" y="32446"/>
                  </a:cubicBezTo>
                  <a:cubicBezTo>
                    <a:pt x="52152" y="32446"/>
                    <a:pt x="52628" y="32430"/>
                    <a:pt x="53111" y="32397"/>
                  </a:cubicBezTo>
                  <a:cubicBezTo>
                    <a:pt x="60133" y="31920"/>
                    <a:pt x="62722" y="26203"/>
                    <a:pt x="63468" y="19927"/>
                  </a:cubicBezTo>
                  <a:cubicBezTo>
                    <a:pt x="64255" y="13423"/>
                    <a:pt x="66513" y="11993"/>
                    <a:pt x="70676" y="7229"/>
                  </a:cubicBezTo>
                  <a:cubicBezTo>
                    <a:pt x="72520" y="5075"/>
                    <a:pt x="74074" y="2548"/>
                    <a:pt x="7442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2"/>
          <p:cNvSpPr txBox="1">
            <a:spLocks noGrp="1"/>
          </p:cNvSpPr>
          <p:nvPr>
            <p:ph type="ctrTitle"/>
          </p:nvPr>
        </p:nvSpPr>
        <p:spPr>
          <a:xfrm>
            <a:off x="1938528" y="1746504"/>
            <a:ext cx="52668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Caveat"/>
              <a:buNone/>
              <a:defRPr sz="72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Courgette"/>
              <a:buNone/>
              <a:defRPr sz="7200">
                <a:solidFill>
                  <a:schemeClr val="dk2"/>
                </a:solidFill>
                <a:latin typeface="Courgette"/>
                <a:ea typeface="Courgette"/>
                <a:cs typeface="Courgette"/>
                <a:sym typeface="Courgett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Courgette"/>
              <a:buNone/>
              <a:defRPr sz="7200">
                <a:solidFill>
                  <a:schemeClr val="dk2"/>
                </a:solidFill>
                <a:latin typeface="Courgette"/>
                <a:ea typeface="Courgette"/>
                <a:cs typeface="Courgette"/>
                <a:sym typeface="Courgett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Courgette"/>
              <a:buNone/>
              <a:defRPr sz="7200">
                <a:solidFill>
                  <a:schemeClr val="dk2"/>
                </a:solidFill>
                <a:latin typeface="Courgette"/>
                <a:ea typeface="Courgette"/>
                <a:cs typeface="Courgette"/>
                <a:sym typeface="Courgett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Courgette"/>
              <a:buNone/>
              <a:defRPr sz="7200">
                <a:solidFill>
                  <a:schemeClr val="dk2"/>
                </a:solidFill>
                <a:latin typeface="Courgette"/>
                <a:ea typeface="Courgette"/>
                <a:cs typeface="Courgette"/>
                <a:sym typeface="Courgett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Courgette"/>
              <a:buNone/>
              <a:defRPr sz="7200">
                <a:solidFill>
                  <a:schemeClr val="dk2"/>
                </a:solidFill>
                <a:latin typeface="Courgette"/>
                <a:ea typeface="Courgette"/>
                <a:cs typeface="Courgette"/>
                <a:sym typeface="Courgett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Courgette"/>
              <a:buNone/>
              <a:defRPr sz="7200">
                <a:solidFill>
                  <a:schemeClr val="dk2"/>
                </a:solidFill>
                <a:latin typeface="Courgette"/>
                <a:ea typeface="Courgette"/>
                <a:cs typeface="Courgette"/>
                <a:sym typeface="Courgett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Courgette"/>
              <a:buNone/>
              <a:defRPr sz="7200">
                <a:solidFill>
                  <a:schemeClr val="dk2"/>
                </a:solidFill>
                <a:latin typeface="Courgette"/>
                <a:ea typeface="Courgette"/>
                <a:cs typeface="Courgette"/>
                <a:sym typeface="Courgett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Courgette"/>
              <a:buNone/>
              <a:defRPr sz="7200">
                <a:solidFill>
                  <a:schemeClr val="dk2"/>
                </a:solidFill>
                <a:latin typeface="Courgette"/>
                <a:ea typeface="Courgette"/>
                <a:cs typeface="Courgette"/>
                <a:sym typeface="Courgette"/>
              </a:defRPr>
            </a:lvl9pPr>
          </a:lstStyle>
          <a:p>
            <a:endParaRPr/>
          </a:p>
        </p:txBody>
      </p:sp>
      <p:sp>
        <p:nvSpPr>
          <p:cNvPr id="29" name="Google Shape;29;p2"/>
          <p:cNvSpPr txBox="1">
            <a:spLocks noGrp="1"/>
          </p:cNvSpPr>
          <p:nvPr>
            <p:ph type="subTitle" idx="1"/>
          </p:nvPr>
        </p:nvSpPr>
        <p:spPr>
          <a:xfrm>
            <a:off x="1938528" y="2999232"/>
            <a:ext cx="5266800" cy="40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Nunito"/>
              <a:buNone/>
              <a:defRPr sz="1600">
                <a:solidFill>
                  <a:schemeClr val="dk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Nunito"/>
              <a:buNone/>
              <a:defRPr sz="1600"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Nunito"/>
              <a:buNone/>
              <a:defRPr sz="1600"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Nunito"/>
              <a:buNone/>
              <a:defRPr sz="1600"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Nunito"/>
              <a:buNone/>
              <a:defRPr sz="1600"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Nunito"/>
              <a:buNone/>
              <a:defRPr sz="1600"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Nunito"/>
              <a:buNone/>
              <a:defRPr sz="1600"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Nunito"/>
              <a:buNone/>
              <a:defRPr sz="1600"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Nunito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2"/>
          <p:cNvSpPr/>
          <p:nvPr/>
        </p:nvSpPr>
        <p:spPr>
          <a:xfrm>
            <a:off x="3776924" y="4423399"/>
            <a:ext cx="2293706" cy="720150"/>
          </a:xfrm>
          <a:custGeom>
            <a:avLst/>
            <a:gdLst/>
            <a:ahLst/>
            <a:cxnLst/>
            <a:rect l="l" t="t" r="r" b="b"/>
            <a:pathLst>
              <a:path w="229256" h="71979" extrusionOk="0">
                <a:moveTo>
                  <a:pt x="81025" y="0"/>
                </a:moveTo>
                <a:cubicBezTo>
                  <a:pt x="64376" y="0"/>
                  <a:pt x="47727" y="666"/>
                  <a:pt x="31134" y="1943"/>
                </a:cubicBezTo>
                <a:cubicBezTo>
                  <a:pt x="16261" y="3108"/>
                  <a:pt x="1" y="3829"/>
                  <a:pt x="112" y="23364"/>
                </a:cubicBezTo>
                <a:cubicBezTo>
                  <a:pt x="112" y="30245"/>
                  <a:pt x="2886" y="36794"/>
                  <a:pt x="5661" y="43120"/>
                </a:cubicBezTo>
                <a:cubicBezTo>
                  <a:pt x="10046" y="52999"/>
                  <a:pt x="14707" y="62988"/>
                  <a:pt x="20645" y="71978"/>
                </a:cubicBezTo>
                <a:lnTo>
                  <a:pt x="226647" y="71978"/>
                </a:lnTo>
                <a:lnTo>
                  <a:pt x="229256" y="70813"/>
                </a:lnTo>
                <a:cubicBezTo>
                  <a:pt x="228146" y="69592"/>
                  <a:pt x="227036" y="68427"/>
                  <a:pt x="225926" y="67317"/>
                </a:cubicBezTo>
                <a:cubicBezTo>
                  <a:pt x="211608" y="53165"/>
                  <a:pt x="195125" y="41400"/>
                  <a:pt x="178698" y="29746"/>
                </a:cubicBezTo>
                <a:cubicBezTo>
                  <a:pt x="167155" y="21533"/>
                  <a:pt x="155446" y="13264"/>
                  <a:pt x="142237" y="8103"/>
                </a:cubicBezTo>
                <a:cubicBezTo>
                  <a:pt x="124978" y="1277"/>
                  <a:pt x="106054" y="222"/>
                  <a:pt x="8751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2"/>
          <p:cNvSpPr/>
          <p:nvPr/>
        </p:nvSpPr>
        <p:spPr>
          <a:xfrm>
            <a:off x="358125" y="4608900"/>
            <a:ext cx="1353907" cy="536813"/>
          </a:xfrm>
          <a:custGeom>
            <a:avLst/>
            <a:gdLst/>
            <a:ahLst/>
            <a:cxnLst/>
            <a:rect l="l" t="t" r="r" b="b"/>
            <a:pathLst>
              <a:path w="162827" h="64579" extrusionOk="0">
                <a:moveTo>
                  <a:pt x="113113" y="0"/>
                </a:moveTo>
                <a:cubicBezTo>
                  <a:pt x="109831" y="0"/>
                  <a:pt x="106719" y="214"/>
                  <a:pt x="103945" y="647"/>
                </a:cubicBezTo>
                <a:cubicBezTo>
                  <a:pt x="89572" y="2922"/>
                  <a:pt x="74477" y="8139"/>
                  <a:pt x="59160" y="16075"/>
                </a:cubicBezTo>
                <a:cubicBezTo>
                  <a:pt x="47450" y="22179"/>
                  <a:pt x="35518" y="29893"/>
                  <a:pt x="23642" y="39106"/>
                </a:cubicBezTo>
                <a:lnTo>
                  <a:pt x="23143" y="39494"/>
                </a:lnTo>
                <a:cubicBezTo>
                  <a:pt x="14319" y="46320"/>
                  <a:pt x="3608" y="54644"/>
                  <a:pt x="1" y="64578"/>
                </a:cubicBezTo>
                <a:lnTo>
                  <a:pt x="2443" y="64578"/>
                </a:lnTo>
                <a:cubicBezTo>
                  <a:pt x="6105" y="55588"/>
                  <a:pt x="16206" y="47763"/>
                  <a:pt x="24530" y="41270"/>
                </a:cubicBezTo>
                <a:lnTo>
                  <a:pt x="25030" y="40881"/>
                </a:lnTo>
                <a:cubicBezTo>
                  <a:pt x="36795" y="31780"/>
                  <a:pt x="48615" y="24122"/>
                  <a:pt x="60159" y="18128"/>
                </a:cubicBezTo>
                <a:cubicBezTo>
                  <a:pt x="75309" y="10248"/>
                  <a:pt x="90127" y="5142"/>
                  <a:pt x="104278" y="2922"/>
                </a:cubicBezTo>
                <a:cubicBezTo>
                  <a:pt x="106871" y="2515"/>
                  <a:pt x="109878" y="2300"/>
                  <a:pt x="113124" y="2300"/>
                </a:cubicBezTo>
                <a:cubicBezTo>
                  <a:pt x="126688" y="2300"/>
                  <a:pt x="144423" y="6052"/>
                  <a:pt x="153559" y="15187"/>
                </a:cubicBezTo>
                <a:cubicBezTo>
                  <a:pt x="158498" y="20182"/>
                  <a:pt x="160440" y="26286"/>
                  <a:pt x="159275" y="33334"/>
                </a:cubicBezTo>
                <a:cubicBezTo>
                  <a:pt x="158331" y="39217"/>
                  <a:pt x="155002" y="44433"/>
                  <a:pt x="152171" y="48262"/>
                </a:cubicBezTo>
                <a:cubicBezTo>
                  <a:pt x="148009" y="54089"/>
                  <a:pt x="143070" y="59528"/>
                  <a:pt x="137465" y="64578"/>
                </a:cubicBezTo>
                <a:lnTo>
                  <a:pt x="140850" y="64578"/>
                </a:lnTo>
                <a:cubicBezTo>
                  <a:pt x="145789" y="59917"/>
                  <a:pt x="150229" y="54922"/>
                  <a:pt x="154058" y="49650"/>
                </a:cubicBezTo>
                <a:cubicBezTo>
                  <a:pt x="157000" y="45543"/>
                  <a:pt x="160496" y="40049"/>
                  <a:pt x="161550" y="33722"/>
                </a:cubicBezTo>
                <a:cubicBezTo>
                  <a:pt x="162827" y="25898"/>
                  <a:pt x="160662" y="19127"/>
                  <a:pt x="155168" y="13633"/>
                </a:cubicBezTo>
                <a:cubicBezTo>
                  <a:pt x="148231" y="6641"/>
                  <a:pt x="137687" y="3311"/>
                  <a:pt x="130084" y="1757"/>
                </a:cubicBezTo>
                <a:cubicBezTo>
                  <a:pt x="129751" y="1701"/>
                  <a:pt x="129418" y="1646"/>
                  <a:pt x="129085" y="1535"/>
                </a:cubicBezTo>
                <a:cubicBezTo>
                  <a:pt x="123774" y="520"/>
                  <a:pt x="118237" y="0"/>
                  <a:pt x="113113" y="0"/>
                </a:cubicBezTo>
                <a:close/>
              </a:path>
            </a:pathLst>
          </a:custGeom>
          <a:solidFill>
            <a:srgbClr val="FEEBE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" name="Google Shape;32;p2"/>
          <p:cNvGrpSpPr/>
          <p:nvPr/>
        </p:nvGrpSpPr>
        <p:grpSpPr>
          <a:xfrm rot="240">
            <a:off x="7345597" y="2442119"/>
            <a:ext cx="489135" cy="447357"/>
            <a:chOff x="5177300" y="2314950"/>
            <a:chExt cx="341575" cy="312400"/>
          </a:xfrm>
        </p:grpSpPr>
        <p:sp>
          <p:nvSpPr>
            <p:cNvPr id="33" name="Google Shape;33;p2"/>
            <p:cNvSpPr/>
            <p:nvPr/>
          </p:nvSpPr>
          <p:spPr>
            <a:xfrm>
              <a:off x="5432525" y="2418550"/>
              <a:ext cx="86350" cy="84750"/>
            </a:xfrm>
            <a:custGeom>
              <a:avLst/>
              <a:gdLst/>
              <a:ahLst/>
              <a:cxnLst/>
              <a:rect l="l" t="t" r="r" b="b"/>
              <a:pathLst>
                <a:path w="3454" h="3390" extrusionOk="0">
                  <a:moveTo>
                    <a:pt x="2010" y="0"/>
                  </a:moveTo>
                  <a:cubicBezTo>
                    <a:pt x="1940" y="0"/>
                    <a:pt x="1869" y="5"/>
                    <a:pt x="1794" y="14"/>
                  </a:cubicBezTo>
                  <a:cubicBezTo>
                    <a:pt x="1137" y="92"/>
                    <a:pt x="491" y="270"/>
                    <a:pt x="223" y="927"/>
                  </a:cubicBezTo>
                  <a:cubicBezTo>
                    <a:pt x="1" y="1462"/>
                    <a:pt x="56" y="2453"/>
                    <a:pt x="391" y="2988"/>
                  </a:cubicBezTo>
                  <a:cubicBezTo>
                    <a:pt x="584" y="3293"/>
                    <a:pt x="798" y="3389"/>
                    <a:pt x="1049" y="3389"/>
                  </a:cubicBezTo>
                  <a:cubicBezTo>
                    <a:pt x="1246" y="3389"/>
                    <a:pt x="1466" y="3330"/>
                    <a:pt x="1716" y="3266"/>
                  </a:cubicBezTo>
                  <a:cubicBezTo>
                    <a:pt x="2451" y="3077"/>
                    <a:pt x="3198" y="2754"/>
                    <a:pt x="3398" y="2063"/>
                  </a:cubicBezTo>
                  <a:cubicBezTo>
                    <a:pt x="3431" y="1918"/>
                    <a:pt x="3454" y="1751"/>
                    <a:pt x="3431" y="1573"/>
                  </a:cubicBezTo>
                  <a:cubicBezTo>
                    <a:pt x="3359" y="696"/>
                    <a:pt x="2885" y="0"/>
                    <a:pt x="201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5294125" y="2467825"/>
              <a:ext cx="67950" cy="66125"/>
            </a:xfrm>
            <a:custGeom>
              <a:avLst/>
              <a:gdLst/>
              <a:ahLst/>
              <a:cxnLst/>
              <a:rect l="l" t="t" r="r" b="b"/>
              <a:pathLst>
                <a:path w="2718" h="2645" extrusionOk="0">
                  <a:moveTo>
                    <a:pt x="1275" y="0"/>
                  </a:moveTo>
                  <a:cubicBezTo>
                    <a:pt x="1162" y="0"/>
                    <a:pt x="1049" y="16"/>
                    <a:pt x="936" y="48"/>
                  </a:cubicBezTo>
                  <a:cubicBezTo>
                    <a:pt x="279" y="237"/>
                    <a:pt x="1" y="360"/>
                    <a:pt x="56" y="1128"/>
                  </a:cubicBezTo>
                  <a:cubicBezTo>
                    <a:pt x="101" y="1640"/>
                    <a:pt x="212" y="2253"/>
                    <a:pt x="647" y="2520"/>
                  </a:cubicBezTo>
                  <a:cubicBezTo>
                    <a:pt x="779" y="2606"/>
                    <a:pt x="941" y="2644"/>
                    <a:pt x="1114" y="2644"/>
                  </a:cubicBezTo>
                  <a:cubicBezTo>
                    <a:pt x="1683" y="2644"/>
                    <a:pt x="2375" y="2235"/>
                    <a:pt x="2563" y="1774"/>
                  </a:cubicBezTo>
                  <a:cubicBezTo>
                    <a:pt x="2607" y="1663"/>
                    <a:pt x="2629" y="1551"/>
                    <a:pt x="2641" y="1440"/>
                  </a:cubicBezTo>
                  <a:cubicBezTo>
                    <a:pt x="2718" y="666"/>
                    <a:pt x="2021" y="0"/>
                    <a:pt x="127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5388250" y="2314950"/>
              <a:ext cx="56075" cy="48575"/>
            </a:xfrm>
            <a:custGeom>
              <a:avLst/>
              <a:gdLst/>
              <a:ahLst/>
              <a:cxnLst/>
              <a:rect l="l" t="t" r="r" b="b"/>
              <a:pathLst>
                <a:path w="2243" h="1943" extrusionOk="0">
                  <a:moveTo>
                    <a:pt x="1563" y="1"/>
                  </a:moveTo>
                  <a:cubicBezTo>
                    <a:pt x="1381" y="1"/>
                    <a:pt x="1190" y="39"/>
                    <a:pt x="1048" y="92"/>
                  </a:cubicBezTo>
                  <a:cubicBezTo>
                    <a:pt x="468" y="304"/>
                    <a:pt x="1" y="593"/>
                    <a:pt x="201" y="1317"/>
                  </a:cubicBezTo>
                  <a:cubicBezTo>
                    <a:pt x="331" y="1770"/>
                    <a:pt x="519" y="1942"/>
                    <a:pt x="730" y="1942"/>
                  </a:cubicBezTo>
                  <a:cubicBezTo>
                    <a:pt x="1189" y="1942"/>
                    <a:pt x="1759" y="1133"/>
                    <a:pt x="2095" y="638"/>
                  </a:cubicBezTo>
                  <a:cubicBezTo>
                    <a:pt x="2242" y="150"/>
                    <a:pt x="1920" y="1"/>
                    <a:pt x="156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5177300" y="2521175"/>
              <a:ext cx="46950" cy="42600"/>
            </a:xfrm>
            <a:custGeom>
              <a:avLst/>
              <a:gdLst/>
              <a:ahLst/>
              <a:cxnLst/>
              <a:rect l="l" t="t" r="r" b="b"/>
              <a:pathLst>
                <a:path w="1878" h="1704" extrusionOk="0">
                  <a:moveTo>
                    <a:pt x="937" y="0"/>
                  </a:moveTo>
                  <a:cubicBezTo>
                    <a:pt x="450" y="0"/>
                    <a:pt x="242" y="363"/>
                    <a:pt x="129" y="888"/>
                  </a:cubicBezTo>
                  <a:cubicBezTo>
                    <a:pt x="0" y="1460"/>
                    <a:pt x="298" y="1704"/>
                    <a:pt x="691" y="1704"/>
                  </a:cubicBezTo>
                  <a:cubicBezTo>
                    <a:pt x="1116" y="1704"/>
                    <a:pt x="1652" y="1418"/>
                    <a:pt x="1878" y="955"/>
                  </a:cubicBezTo>
                  <a:cubicBezTo>
                    <a:pt x="1755" y="309"/>
                    <a:pt x="1744" y="75"/>
                    <a:pt x="1065" y="8"/>
                  </a:cubicBezTo>
                  <a:cubicBezTo>
                    <a:pt x="1020" y="3"/>
                    <a:pt x="978" y="0"/>
                    <a:pt x="9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5343250" y="2595575"/>
              <a:ext cx="38775" cy="31775"/>
            </a:xfrm>
            <a:custGeom>
              <a:avLst/>
              <a:gdLst/>
              <a:ahLst/>
              <a:cxnLst/>
              <a:rect l="l" t="t" r="r" b="b"/>
              <a:pathLst>
                <a:path w="1551" h="1271" extrusionOk="0">
                  <a:moveTo>
                    <a:pt x="924" y="1"/>
                  </a:moveTo>
                  <a:cubicBezTo>
                    <a:pt x="894" y="1"/>
                    <a:pt x="863" y="2"/>
                    <a:pt x="831" y="6"/>
                  </a:cubicBezTo>
                  <a:cubicBezTo>
                    <a:pt x="531" y="39"/>
                    <a:pt x="230" y="184"/>
                    <a:pt x="130" y="485"/>
                  </a:cubicBezTo>
                  <a:cubicBezTo>
                    <a:pt x="1" y="871"/>
                    <a:pt x="619" y="1270"/>
                    <a:pt x="1032" y="1270"/>
                  </a:cubicBezTo>
                  <a:cubicBezTo>
                    <a:pt x="1155" y="1270"/>
                    <a:pt x="1260" y="1235"/>
                    <a:pt x="1322" y="1153"/>
                  </a:cubicBezTo>
                  <a:lnTo>
                    <a:pt x="1466" y="1053"/>
                  </a:lnTo>
                  <a:cubicBezTo>
                    <a:pt x="1551" y="547"/>
                    <a:pt x="1445" y="1"/>
                    <a:pt x="92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" name="Google Shape;38;p2"/>
          <p:cNvGrpSpPr/>
          <p:nvPr/>
        </p:nvGrpSpPr>
        <p:grpSpPr>
          <a:xfrm rot="-5400000">
            <a:off x="1379179" y="1586884"/>
            <a:ext cx="489135" cy="447388"/>
            <a:chOff x="5177300" y="2314950"/>
            <a:chExt cx="341575" cy="312400"/>
          </a:xfrm>
        </p:grpSpPr>
        <p:sp>
          <p:nvSpPr>
            <p:cNvPr id="39" name="Google Shape;39;p2"/>
            <p:cNvSpPr/>
            <p:nvPr/>
          </p:nvSpPr>
          <p:spPr>
            <a:xfrm>
              <a:off x="5432525" y="2418550"/>
              <a:ext cx="86350" cy="84750"/>
            </a:xfrm>
            <a:custGeom>
              <a:avLst/>
              <a:gdLst/>
              <a:ahLst/>
              <a:cxnLst/>
              <a:rect l="l" t="t" r="r" b="b"/>
              <a:pathLst>
                <a:path w="3454" h="3390" extrusionOk="0">
                  <a:moveTo>
                    <a:pt x="2010" y="0"/>
                  </a:moveTo>
                  <a:cubicBezTo>
                    <a:pt x="1940" y="0"/>
                    <a:pt x="1869" y="5"/>
                    <a:pt x="1794" y="14"/>
                  </a:cubicBezTo>
                  <a:cubicBezTo>
                    <a:pt x="1137" y="92"/>
                    <a:pt x="491" y="270"/>
                    <a:pt x="223" y="927"/>
                  </a:cubicBezTo>
                  <a:cubicBezTo>
                    <a:pt x="1" y="1462"/>
                    <a:pt x="56" y="2453"/>
                    <a:pt x="391" y="2988"/>
                  </a:cubicBezTo>
                  <a:cubicBezTo>
                    <a:pt x="584" y="3293"/>
                    <a:pt x="798" y="3389"/>
                    <a:pt x="1049" y="3389"/>
                  </a:cubicBezTo>
                  <a:cubicBezTo>
                    <a:pt x="1246" y="3389"/>
                    <a:pt x="1466" y="3330"/>
                    <a:pt x="1716" y="3266"/>
                  </a:cubicBezTo>
                  <a:cubicBezTo>
                    <a:pt x="2451" y="3077"/>
                    <a:pt x="3198" y="2754"/>
                    <a:pt x="3398" y="2063"/>
                  </a:cubicBezTo>
                  <a:cubicBezTo>
                    <a:pt x="3431" y="1918"/>
                    <a:pt x="3454" y="1751"/>
                    <a:pt x="3431" y="1573"/>
                  </a:cubicBezTo>
                  <a:cubicBezTo>
                    <a:pt x="3359" y="696"/>
                    <a:pt x="2885" y="0"/>
                    <a:pt x="201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5294125" y="2467825"/>
              <a:ext cx="67950" cy="66125"/>
            </a:xfrm>
            <a:custGeom>
              <a:avLst/>
              <a:gdLst/>
              <a:ahLst/>
              <a:cxnLst/>
              <a:rect l="l" t="t" r="r" b="b"/>
              <a:pathLst>
                <a:path w="2718" h="2645" extrusionOk="0">
                  <a:moveTo>
                    <a:pt x="1275" y="0"/>
                  </a:moveTo>
                  <a:cubicBezTo>
                    <a:pt x="1162" y="0"/>
                    <a:pt x="1049" y="16"/>
                    <a:pt x="936" y="48"/>
                  </a:cubicBezTo>
                  <a:cubicBezTo>
                    <a:pt x="279" y="237"/>
                    <a:pt x="1" y="360"/>
                    <a:pt x="56" y="1128"/>
                  </a:cubicBezTo>
                  <a:cubicBezTo>
                    <a:pt x="101" y="1640"/>
                    <a:pt x="212" y="2253"/>
                    <a:pt x="647" y="2520"/>
                  </a:cubicBezTo>
                  <a:cubicBezTo>
                    <a:pt x="779" y="2606"/>
                    <a:pt x="941" y="2644"/>
                    <a:pt x="1114" y="2644"/>
                  </a:cubicBezTo>
                  <a:cubicBezTo>
                    <a:pt x="1683" y="2644"/>
                    <a:pt x="2375" y="2235"/>
                    <a:pt x="2563" y="1774"/>
                  </a:cubicBezTo>
                  <a:cubicBezTo>
                    <a:pt x="2607" y="1663"/>
                    <a:pt x="2629" y="1551"/>
                    <a:pt x="2641" y="1440"/>
                  </a:cubicBezTo>
                  <a:cubicBezTo>
                    <a:pt x="2718" y="666"/>
                    <a:pt x="2021" y="0"/>
                    <a:pt x="127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5388250" y="2314950"/>
              <a:ext cx="56075" cy="48575"/>
            </a:xfrm>
            <a:custGeom>
              <a:avLst/>
              <a:gdLst/>
              <a:ahLst/>
              <a:cxnLst/>
              <a:rect l="l" t="t" r="r" b="b"/>
              <a:pathLst>
                <a:path w="2243" h="1943" extrusionOk="0">
                  <a:moveTo>
                    <a:pt x="1563" y="1"/>
                  </a:moveTo>
                  <a:cubicBezTo>
                    <a:pt x="1381" y="1"/>
                    <a:pt x="1190" y="39"/>
                    <a:pt x="1048" y="92"/>
                  </a:cubicBezTo>
                  <a:cubicBezTo>
                    <a:pt x="468" y="304"/>
                    <a:pt x="1" y="593"/>
                    <a:pt x="201" y="1317"/>
                  </a:cubicBezTo>
                  <a:cubicBezTo>
                    <a:pt x="331" y="1770"/>
                    <a:pt x="519" y="1942"/>
                    <a:pt x="730" y="1942"/>
                  </a:cubicBezTo>
                  <a:cubicBezTo>
                    <a:pt x="1189" y="1942"/>
                    <a:pt x="1759" y="1133"/>
                    <a:pt x="2095" y="638"/>
                  </a:cubicBezTo>
                  <a:cubicBezTo>
                    <a:pt x="2242" y="150"/>
                    <a:pt x="1920" y="1"/>
                    <a:pt x="156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177300" y="2521175"/>
              <a:ext cx="46950" cy="42600"/>
            </a:xfrm>
            <a:custGeom>
              <a:avLst/>
              <a:gdLst/>
              <a:ahLst/>
              <a:cxnLst/>
              <a:rect l="l" t="t" r="r" b="b"/>
              <a:pathLst>
                <a:path w="1878" h="1704" extrusionOk="0">
                  <a:moveTo>
                    <a:pt x="937" y="0"/>
                  </a:moveTo>
                  <a:cubicBezTo>
                    <a:pt x="450" y="0"/>
                    <a:pt x="242" y="363"/>
                    <a:pt x="129" y="888"/>
                  </a:cubicBezTo>
                  <a:cubicBezTo>
                    <a:pt x="0" y="1460"/>
                    <a:pt x="298" y="1704"/>
                    <a:pt x="691" y="1704"/>
                  </a:cubicBezTo>
                  <a:cubicBezTo>
                    <a:pt x="1116" y="1704"/>
                    <a:pt x="1652" y="1418"/>
                    <a:pt x="1878" y="955"/>
                  </a:cubicBezTo>
                  <a:cubicBezTo>
                    <a:pt x="1755" y="309"/>
                    <a:pt x="1744" y="75"/>
                    <a:pt x="1065" y="8"/>
                  </a:cubicBezTo>
                  <a:cubicBezTo>
                    <a:pt x="1020" y="3"/>
                    <a:pt x="978" y="0"/>
                    <a:pt x="9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5343250" y="2595575"/>
              <a:ext cx="38775" cy="31775"/>
            </a:xfrm>
            <a:custGeom>
              <a:avLst/>
              <a:gdLst/>
              <a:ahLst/>
              <a:cxnLst/>
              <a:rect l="l" t="t" r="r" b="b"/>
              <a:pathLst>
                <a:path w="1551" h="1271" extrusionOk="0">
                  <a:moveTo>
                    <a:pt x="924" y="1"/>
                  </a:moveTo>
                  <a:cubicBezTo>
                    <a:pt x="894" y="1"/>
                    <a:pt x="863" y="2"/>
                    <a:pt x="831" y="6"/>
                  </a:cubicBezTo>
                  <a:cubicBezTo>
                    <a:pt x="531" y="39"/>
                    <a:pt x="230" y="184"/>
                    <a:pt x="130" y="485"/>
                  </a:cubicBezTo>
                  <a:cubicBezTo>
                    <a:pt x="1" y="871"/>
                    <a:pt x="619" y="1270"/>
                    <a:pt x="1032" y="1270"/>
                  </a:cubicBezTo>
                  <a:cubicBezTo>
                    <a:pt x="1155" y="1270"/>
                    <a:pt x="1260" y="1235"/>
                    <a:pt x="1322" y="1153"/>
                  </a:cubicBezTo>
                  <a:lnTo>
                    <a:pt x="1466" y="1053"/>
                  </a:lnTo>
                  <a:cubicBezTo>
                    <a:pt x="1551" y="547"/>
                    <a:pt x="1445" y="1"/>
                    <a:pt x="92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5">
  <p:cSld name="CUSTOM_17">
    <p:bg>
      <p:bgPr>
        <a:solidFill>
          <a:schemeClr val="accent1"/>
        </a:solidFill>
        <a:effectLst/>
      </p:bgPr>
    </p:bg>
    <p:spTree>
      <p:nvGrpSpPr>
        <p:cNvPr id="1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p31"/>
          <p:cNvSpPr/>
          <p:nvPr/>
        </p:nvSpPr>
        <p:spPr>
          <a:xfrm>
            <a:off x="692715" y="1034242"/>
            <a:ext cx="186752" cy="167685"/>
          </a:xfrm>
          <a:custGeom>
            <a:avLst/>
            <a:gdLst/>
            <a:ahLst/>
            <a:cxnLst/>
            <a:rect l="l" t="t" r="r" b="b"/>
            <a:pathLst>
              <a:path w="5821" h="5221" extrusionOk="0">
                <a:moveTo>
                  <a:pt x="3294" y="0"/>
                </a:moveTo>
                <a:cubicBezTo>
                  <a:pt x="3024" y="0"/>
                  <a:pt x="2734" y="83"/>
                  <a:pt x="2486" y="208"/>
                </a:cubicBezTo>
                <a:cubicBezTo>
                  <a:pt x="1284" y="788"/>
                  <a:pt x="0" y="2362"/>
                  <a:pt x="539" y="3770"/>
                </a:cubicBezTo>
                <a:cubicBezTo>
                  <a:pt x="725" y="4247"/>
                  <a:pt x="1098" y="4620"/>
                  <a:pt x="1533" y="4848"/>
                </a:cubicBezTo>
                <a:cubicBezTo>
                  <a:pt x="1989" y="5096"/>
                  <a:pt x="2548" y="5220"/>
                  <a:pt x="3128" y="5220"/>
                </a:cubicBezTo>
                <a:cubicBezTo>
                  <a:pt x="4143" y="5220"/>
                  <a:pt x="5179" y="4806"/>
                  <a:pt x="5614" y="3853"/>
                </a:cubicBezTo>
                <a:cubicBezTo>
                  <a:pt x="5800" y="3460"/>
                  <a:pt x="5821" y="2983"/>
                  <a:pt x="5717" y="2548"/>
                </a:cubicBezTo>
                <a:cubicBezTo>
                  <a:pt x="5696" y="2445"/>
                  <a:pt x="5676" y="2341"/>
                  <a:pt x="5634" y="2238"/>
                </a:cubicBezTo>
                <a:cubicBezTo>
                  <a:pt x="5448" y="1720"/>
                  <a:pt x="5116" y="1264"/>
                  <a:pt x="4764" y="850"/>
                </a:cubicBezTo>
                <a:cubicBezTo>
                  <a:pt x="4454" y="498"/>
                  <a:pt x="4081" y="125"/>
                  <a:pt x="3604" y="21"/>
                </a:cubicBezTo>
                <a:cubicBezTo>
                  <a:pt x="3501" y="0"/>
                  <a:pt x="3397" y="0"/>
                  <a:pt x="329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6" name="Google Shape;706;p31"/>
          <p:cNvSpPr/>
          <p:nvPr/>
        </p:nvSpPr>
        <p:spPr>
          <a:xfrm>
            <a:off x="2560783" y="233392"/>
            <a:ext cx="95702" cy="91695"/>
          </a:xfrm>
          <a:custGeom>
            <a:avLst/>
            <a:gdLst/>
            <a:ahLst/>
            <a:cxnLst/>
            <a:rect l="l" t="t" r="r" b="b"/>
            <a:pathLst>
              <a:path w="2983" h="2855" extrusionOk="0">
                <a:moveTo>
                  <a:pt x="1613" y="1"/>
                </a:moveTo>
                <a:cubicBezTo>
                  <a:pt x="1436" y="1"/>
                  <a:pt x="1267" y="43"/>
                  <a:pt x="1098" y="120"/>
                </a:cubicBezTo>
                <a:cubicBezTo>
                  <a:pt x="1036" y="141"/>
                  <a:pt x="994" y="161"/>
                  <a:pt x="953" y="182"/>
                </a:cubicBezTo>
                <a:cubicBezTo>
                  <a:pt x="684" y="348"/>
                  <a:pt x="497" y="555"/>
                  <a:pt x="311" y="804"/>
                </a:cubicBezTo>
                <a:cubicBezTo>
                  <a:pt x="145" y="1011"/>
                  <a:pt x="0" y="1239"/>
                  <a:pt x="0" y="1508"/>
                </a:cubicBezTo>
                <a:cubicBezTo>
                  <a:pt x="0" y="1715"/>
                  <a:pt x="83" y="1901"/>
                  <a:pt x="228" y="2067"/>
                </a:cubicBezTo>
                <a:cubicBezTo>
                  <a:pt x="547" y="2477"/>
                  <a:pt x="1156" y="2854"/>
                  <a:pt x="1719" y="2854"/>
                </a:cubicBezTo>
                <a:cubicBezTo>
                  <a:pt x="1924" y="2854"/>
                  <a:pt x="2123" y="2804"/>
                  <a:pt x="2299" y="2689"/>
                </a:cubicBezTo>
                <a:cubicBezTo>
                  <a:pt x="2527" y="2544"/>
                  <a:pt x="2693" y="2316"/>
                  <a:pt x="2755" y="2046"/>
                </a:cubicBezTo>
                <a:cubicBezTo>
                  <a:pt x="2983" y="1301"/>
                  <a:pt x="2631" y="224"/>
                  <a:pt x="1802" y="16"/>
                </a:cubicBezTo>
                <a:cubicBezTo>
                  <a:pt x="1738" y="6"/>
                  <a:pt x="1675" y="1"/>
                  <a:pt x="161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7" name="Google Shape;707;p31"/>
          <p:cNvSpPr/>
          <p:nvPr/>
        </p:nvSpPr>
        <p:spPr>
          <a:xfrm>
            <a:off x="6362046" y="233231"/>
            <a:ext cx="95060" cy="91856"/>
          </a:xfrm>
          <a:custGeom>
            <a:avLst/>
            <a:gdLst/>
            <a:ahLst/>
            <a:cxnLst/>
            <a:rect l="l" t="t" r="r" b="b"/>
            <a:pathLst>
              <a:path w="2963" h="2860" extrusionOk="0">
                <a:moveTo>
                  <a:pt x="1575" y="1"/>
                </a:moveTo>
                <a:cubicBezTo>
                  <a:pt x="1409" y="1"/>
                  <a:pt x="1243" y="42"/>
                  <a:pt x="1078" y="125"/>
                </a:cubicBezTo>
                <a:cubicBezTo>
                  <a:pt x="1036" y="146"/>
                  <a:pt x="974" y="166"/>
                  <a:pt x="933" y="187"/>
                </a:cubicBezTo>
                <a:cubicBezTo>
                  <a:pt x="684" y="353"/>
                  <a:pt x="477" y="560"/>
                  <a:pt x="290" y="809"/>
                </a:cubicBezTo>
                <a:cubicBezTo>
                  <a:pt x="145" y="1016"/>
                  <a:pt x="0" y="1244"/>
                  <a:pt x="0" y="1513"/>
                </a:cubicBezTo>
                <a:cubicBezTo>
                  <a:pt x="0" y="1720"/>
                  <a:pt x="83" y="1906"/>
                  <a:pt x="208" y="2072"/>
                </a:cubicBezTo>
                <a:cubicBezTo>
                  <a:pt x="539" y="2486"/>
                  <a:pt x="1140" y="2859"/>
                  <a:pt x="1699" y="2859"/>
                </a:cubicBezTo>
                <a:cubicBezTo>
                  <a:pt x="1906" y="2859"/>
                  <a:pt x="2113" y="2818"/>
                  <a:pt x="2300" y="2694"/>
                </a:cubicBezTo>
                <a:cubicBezTo>
                  <a:pt x="2527" y="2549"/>
                  <a:pt x="2672" y="2321"/>
                  <a:pt x="2755" y="2051"/>
                </a:cubicBezTo>
                <a:cubicBezTo>
                  <a:pt x="2962" y="1306"/>
                  <a:pt x="2631" y="229"/>
                  <a:pt x="1782" y="21"/>
                </a:cubicBezTo>
                <a:cubicBezTo>
                  <a:pt x="1720" y="21"/>
                  <a:pt x="1637" y="1"/>
                  <a:pt x="157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8" name="Google Shape;708;p31"/>
          <p:cNvSpPr/>
          <p:nvPr/>
        </p:nvSpPr>
        <p:spPr>
          <a:xfrm>
            <a:off x="8328478" y="4747860"/>
            <a:ext cx="121625" cy="109135"/>
          </a:xfrm>
          <a:custGeom>
            <a:avLst/>
            <a:gdLst/>
            <a:ahLst/>
            <a:cxnLst/>
            <a:rect l="l" t="t" r="r" b="b"/>
            <a:pathLst>
              <a:path w="3791" h="3398" extrusionOk="0">
                <a:moveTo>
                  <a:pt x="1947" y="0"/>
                </a:moveTo>
                <a:cubicBezTo>
                  <a:pt x="1699" y="0"/>
                  <a:pt x="1471" y="104"/>
                  <a:pt x="1284" y="269"/>
                </a:cubicBezTo>
                <a:cubicBezTo>
                  <a:pt x="601" y="787"/>
                  <a:pt x="0" y="1968"/>
                  <a:pt x="518" y="2776"/>
                </a:cubicBezTo>
                <a:cubicBezTo>
                  <a:pt x="684" y="3045"/>
                  <a:pt x="974" y="3231"/>
                  <a:pt x="1284" y="3335"/>
                </a:cubicBezTo>
                <a:cubicBezTo>
                  <a:pt x="1471" y="3376"/>
                  <a:pt x="1657" y="3397"/>
                  <a:pt x="1864" y="3397"/>
                </a:cubicBezTo>
                <a:cubicBezTo>
                  <a:pt x="2672" y="3397"/>
                  <a:pt x="3542" y="2983"/>
                  <a:pt x="3729" y="2154"/>
                </a:cubicBezTo>
                <a:cubicBezTo>
                  <a:pt x="3791" y="1885"/>
                  <a:pt x="3749" y="1595"/>
                  <a:pt x="3625" y="1326"/>
                </a:cubicBezTo>
                <a:cubicBezTo>
                  <a:pt x="3604" y="1264"/>
                  <a:pt x="3563" y="1201"/>
                  <a:pt x="3542" y="1139"/>
                </a:cubicBezTo>
                <a:cubicBezTo>
                  <a:pt x="3356" y="829"/>
                  <a:pt x="3087" y="580"/>
                  <a:pt x="2797" y="373"/>
                </a:cubicBezTo>
                <a:cubicBezTo>
                  <a:pt x="2548" y="186"/>
                  <a:pt x="2279" y="0"/>
                  <a:pt x="194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9" name="Google Shape;709;p31"/>
          <p:cNvSpPr/>
          <p:nvPr/>
        </p:nvSpPr>
        <p:spPr>
          <a:xfrm>
            <a:off x="8643464" y="1326960"/>
            <a:ext cx="121657" cy="109135"/>
          </a:xfrm>
          <a:custGeom>
            <a:avLst/>
            <a:gdLst/>
            <a:ahLst/>
            <a:cxnLst/>
            <a:rect l="l" t="t" r="r" b="b"/>
            <a:pathLst>
              <a:path w="3792" h="3398" extrusionOk="0">
                <a:moveTo>
                  <a:pt x="1948" y="1"/>
                </a:moveTo>
                <a:cubicBezTo>
                  <a:pt x="1699" y="1"/>
                  <a:pt x="1471" y="104"/>
                  <a:pt x="1264" y="270"/>
                </a:cubicBezTo>
                <a:cubicBezTo>
                  <a:pt x="601" y="788"/>
                  <a:pt x="1" y="1968"/>
                  <a:pt x="518" y="2776"/>
                </a:cubicBezTo>
                <a:cubicBezTo>
                  <a:pt x="684" y="3046"/>
                  <a:pt x="974" y="3232"/>
                  <a:pt x="1285" y="3336"/>
                </a:cubicBezTo>
                <a:cubicBezTo>
                  <a:pt x="1471" y="3377"/>
                  <a:pt x="1658" y="3398"/>
                  <a:pt x="1865" y="3398"/>
                </a:cubicBezTo>
                <a:cubicBezTo>
                  <a:pt x="2673" y="3398"/>
                  <a:pt x="3543" y="2983"/>
                  <a:pt x="3729" y="2155"/>
                </a:cubicBezTo>
                <a:cubicBezTo>
                  <a:pt x="3791" y="1886"/>
                  <a:pt x="3750" y="1575"/>
                  <a:pt x="3626" y="1326"/>
                </a:cubicBezTo>
                <a:cubicBezTo>
                  <a:pt x="3605" y="1264"/>
                  <a:pt x="3563" y="1202"/>
                  <a:pt x="3543" y="1140"/>
                </a:cubicBezTo>
                <a:cubicBezTo>
                  <a:pt x="3356" y="829"/>
                  <a:pt x="3087" y="581"/>
                  <a:pt x="2797" y="373"/>
                </a:cubicBezTo>
                <a:cubicBezTo>
                  <a:pt x="2548" y="187"/>
                  <a:pt x="2279" y="1"/>
                  <a:pt x="194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0" name="Google Shape;710;p31"/>
          <p:cNvSpPr/>
          <p:nvPr/>
        </p:nvSpPr>
        <p:spPr>
          <a:xfrm>
            <a:off x="-10405" y="-6911"/>
            <a:ext cx="1394273" cy="1108375"/>
          </a:xfrm>
          <a:custGeom>
            <a:avLst/>
            <a:gdLst/>
            <a:ahLst/>
            <a:cxnLst/>
            <a:rect l="l" t="t" r="r" b="b"/>
            <a:pathLst>
              <a:path w="43459" h="34510" extrusionOk="0">
                <a:moveTo>
                  <a:pt x="41491" y="0"/>
                </a:moveTo>
                <a:cubicBezTo>
                  <a:pt x="32604" y="12159"/>
                  <a:pt x="19327" y="22827"/>
                  <a:pt x="1803" y="31858"/>
                </a:cubicBezTo>
                <a:cubicBezTo>
                  <a:pt x="1243" y="32127"/>
                  <a:pt x="643" y="32438"/>
                  <a:pt x="1" y="32749"/>
                </a:cubicBezTo>
                <a:lnTo>
                  <a:pt x="1" y="34510"/>
                </a:lnTo>
                <a:cubicBezTo>
                  <a:pt x="912" y="34075"/>
                  <a:pt x="1782" y="33640"/>
                  <a:pt x="2528" y="33246"/>
                </a:cubicBezTo>
                <a:cubicBezTo>
                  <a:pt x="20715" y="23883"/>
                  <a:pt x="34427" y="12739"/>
                  <a:pt x="434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1" name="Google Shape;711;p31"/>
          <p:cNvSpPr/>
          <p:nvPr/>
        </p:nvSpPr>
        <p:spPr>
          <a:xfrm>
            <a:off x="7710450" y="530327"/>
            <a:ext cx="1433536" cy="1327661"/>
          </a:xfrm>
          <a:custGeom>
            <a:avLst/>
            <a:gdLst/>
            <a:ahLst/>
            <a:cxnLst/>
            <a:rect l="l" t="t" r="r" b="b"/>
            <a:pathLst>
              <a:path w="66452" h="61480" extrusionOk="0">
                <a:moveTo>
                  <a:pt x="41698" y="1"/>
                </a:moveTo>
                <a:cubicBezTo>
                  <a:pt x="37804" y="1"/>
                  <a:pt x="33806" y="125"/>
                  <a:pt x="29725" y="394"/>
                </a:cubicBezTo>
                <a:lnTo>
                  <a:pt x="29270" y="436"/>
                </a:lnTo>
                <a:cubicBezTo>
                  <a:pt x="20342" y="1016"/>
                  <a:pt x="9198" y="1741"/>
                  <a:pt x="3750" y="8141"/>
                </a:cubicBezTo>
                <a:cubicBezTo>
                  <a:pt x="1099" y="11228"/>
                  <a:pt x="1" y="15412"/>
                  <a:pt x="477" y="20591"/>
                </a:cubicBezTo>
                <a:cubicBezTo>
                  <a:pt x="2486" y="42299"/>
                  <a:pt x="25728" y="52014"/>
                  <a:pt x="35608" y="55183"/>
                </a:cubicBezTo>
                <a:cubicBezTo>
                  <a:pt x="46504" y="58663"/>
                  <a:pt x="56799" y="60755"/>
                  <a:pt x="66451" y="61480"/>
                </a:cubicBezTo>
                <a:lnTo>
                  <a:pt x="66451" y="59885"/>
                </a:lnTo>
                <a:cubicBezTo>
                  <a:pt x="56944" y="59181"/>
                  <a:pt x="46814" y="57109"/>
                  <a:pt x="36105" y="53671"/>
                </a:cubicBezTo>
                <a:cubicBezTo>
                  <a:pt x="30181" y="51786"/>
                  <a:pt x="19348" y="47477"/>
                  <a:pt x="11456" y="39585"/>
                </a:cubicBezTo>
                <a:cubicBezTo>
                  <a:pt x="6546" y="34697"/>
                  <a:pt x="2797" y="28400"/>
                  <a:pt x="2051" y="20446"/>
                </a:cubicBezTo>
                <a:cubicBezTo>
                  <a:pt x="1616" y="15640"/>
                  <a:pt x="2569" y="11953"/>
                  <a:pt x="4951" y="9156"/>
                </a:cubicBezTo>
                <a:cubicBezTo>
                  <a:pt x="9964" y="3274"/>
                  <a:pt x="20735" y="2569"/>
                  <a:pt x="29373" y="2010"/>
                </a:cubicBezTo>
                <a:lnTo>
                  <a:pt x="29829" y="1989"/>
                </a:lnTo>
                <a:cubicBezTo>
                  <a:pt x="33868" y="1720"/>
                  <a:pt x="37845" y="1596"/>
                  <a:pt x="41719" y="1596"/>
                </a:cubicBezTo>
                <a:cubicBezTo>
                  <a:pt x="47705" y="1596"/>
                  <a:pt x="53484" y="1906"/>
                  <a:pt x="58953" y="2528"/>
                </a:cubicBezTo>
                <a:cubicBezTo>
                  <a:pt x="61521" y="2839"/>
                  <a:pt x="64007" y="3191"/>
                  <a:pt x="66451" y="3626"/>
                </a:cubicBezTo>
                <a:lnTo>
                  <a:pt x="66451" y="2031"/>
                </a:lnTo>
                <a:cubicBezTo>
                  <a:pt x="64069" y="1616"/>
                  <a:pt x="61625" y="1244"/>
                  <a:pt x="59139" y="954"/>
                </a:cubicBezTo>
                <a:cubicBezTo>
                  <a:pt x="53588" y="332"/>
                  <a:pt x="47767" y="1"/>
                  <a:pt x="4169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2" name="Google Shape;712;p31"/>
          <p:cNvSpPr/>
          <p:nvPr/>
        </p:nvSpPr>
        <p:spPr>
          <a:xfrm>
            <a:off x="3207626" y="4433150"/>
            <a:ext cx="1547839" cy="711981"/>
          </a:xfrm>
          <a:custGeom>
            <a:avLst/>
            <a:gdLst/>
            <a:ahLst/>
            <a:cxnLst/>
            <a:rect l="l" t="t" r="r" b="b"/>
            <a:pathLst>
              <a:path w="62350" h="28680" extrusionOk="0">
                <a:moveTo>
                  <a:pt x="41636" y="0"/>
                </a:moveTo>
                <a:cubicBezTo>
                  <a:pt x="26782" y="0"/>
                  <a:pt x="9821" y="8724"/>
                  <a:pt x="2175" y="20436"/>
                </a:cubicBezTo>
                <a:cubicBezTo>
                  <a:pt x="1699" y="21181"/>
                  <a:pt x="1285" y="21989"/>
                  <a:pt x="953" y="22839"/>
                </a:cubicBezTo>
                <a:cubicBezTo>
                  <a:pt x="228" y="24724"/>
                  <a:pt x="0" y="26795"/>
                  <a:pt x="518" y="28680"/>
                </a:cubicBezTo>
                <a:lnTo>
                  <a:pt x="53318" y="28680"/>
                </a:lnTo>
                <a:cubicBezTo>
                  <a:pt x="55265" y="27396"/>
                  <a:pt x="57068" y="25925"/>
                  <a:pt x="58559" y="24164"/>
                </a:cubicBezTo>
                <a:cubicBezTo>
                  <a:pt x="60734" y="21616"/>
                  <a:pt x="62225" y="18426"/>
                  <a:pt x="62267" y="15071"/>
                </a:cubicBezTo>
                <a:cubicBezTo>
                  <a:pt x="62350" y="8339"/>
                  <a:pt x="56405" y="2705"/>
                  <a:pt x="49880" y="1006"/>
                </a:cubicBezTo>
                <a:cubicBezTo>
                  <a:pt x="47263" y="322"/>
                  <a:pt x="44488" y="0"/>
                  <a:pt x="41636" y="0"/>
                </a:cubicBezTo>
                <a:close/>
              </a:path>
            </a:pathLst>
          </a:custGeom>
          <a:solidFill>
            <a:srgbClr val="FEEBE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3" name="Google Shape;713;p31"/>
          <p:cNvSpPr/>
          <p:nvPr/>
        </p:nvSpPr>
        <p:spPr>
          <a:xfrm>
            <a:off x="1422746" y="4751853"/>
            <a:ext cx="183515" cy="147455"/>
          </a:xfrm>
          <a:custGeom>
            <a:avLst/>
            <a:gdLst/>
            <a:ahLst/>
            <a:cxnLst/>
            <a:rect l="l" t="t" r="r" b="b"/>
            <a:pathLst>
              <a:path w="7810" h="6276" extrusionOk="0">
                <a:moveTo>
                  <a:pt x="4062" y="1"/>
                </a:moveTo>
                <a:cubicBezTo>
                  <a:pt x="3994" y="1"/>
                  <a:pt x="3924" y="3"/>
                  <a:pt x="3854" y="9"/>
                </a:cubicBezTo>
                <a:cubicBezTo>
                  <a:pt x="2797" y="112"/>
                  <a:pt x="1202" y="1086"/>
                  <a:pt x="622" y="2101"/>
                </a:cubicBezTo>
                <a:cubicBezTo>
                  <a:pt x="1" y="3137"/>
                  <a:pt x="581" y="3696"/>
                  <a:pt x="1306" y="4504"/>
                </a:cubicBezTo>
                <a:cubicBezTo>
                  <a:pt x="2123" y="5429"/>
                  <a:pt x="3146" y="6276"/>
                  <a:pt x="4265" y="6276"/>
                </a:cubicBezTo>
                <a:cubicBezTo>
                  <a:pt x="4423" y="6276"/>
                  <a:pt x="4583" y="6259"/>
                  <a:pt x="4744" y="6223"/>
                </a:cubicBezTo>
                <a:cubicBezTo>
                  <a:pt x="5014" y="6161"/>
                  <a:pt x="5304" y="6057"/>
                  <a:pt x="5594" y="5871"/>
                </a:cubicBezTo>
                <a:cubicBezTo>
                  <a:pt x="7064" y="4918"/>
                  <a:pt x="7810" y="3385"/>
                  <a:pt x="6733" y="1811"/>
                </a:cubicBezTo>
                <a:cubicBezTo>
                  <a:pt x="6066" y="850"/>
                  <a:pt x="5269" y="1"/>
                  <a:pt x="406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4" name="Google Shape;714;p31"/>
          <p:cNvSpPr/>
          <p:nvPr/>
        </p:nvSpPr>
        <p:spPr>
          <a:xfrm>
            <a:off x="1269054" y="4566503"/>
            <a:ext cx="130858" cy="120059"/>
          </a:xfrm>
          <a:custGeom>
            <a:avLst/>
            <a:gdLst/>
            <a:ahLst/>
            <a:cxnLst/>
            <a:rect l="l" t="t" r="r" b="b"/>
            <a:pathLst>
              <a:path w="5569" h="5110" extrusionOk="0">
                <a:moveTo>
                  <a:pt x="3008" y="0"/>
                </a:moveTo>
                <a:cubicBezTo>
                  <a:pt x="2704" y="0"/>
                  <a:pt x="2356" y="130"/>
                  <a:pt x="1902" y="420"/>
                </a:cubicBezTo>
                <a:cubicBezTo>
                  <a:pt x="1073" y="938"/>
                  <a:pt x="162" y="1642"/>
                  <a:pt x="100" y="2595"/>
                </a:cubicBezTo>
                <a:cubicBezTo>
                  <a:pt x="0" y="3786"/>
                  <a:pt x="1650" y="5109"/>
                  <a:pt x="2827" y="5109"/>
                </a:cubicBezTo>
                <a:cubicBezTo>
                  <a:pt x="2879" y="5109"/>
                  <a:pt x="2929" y="5107"/>
                  <a:pt x="2979" y="5101"/>
                </a:cubicBezTo>
                <a:cubicBezTo>
                  <a:pt x="3207" y="5060"/>
                  <a:pt x="3414" y="5019"/>
                  <a:pt x="3600" y="4936"/>
                </a:cubicBezTo>
                <a:cubicBezTo>
                  <a:pt x="5154" y="4314"/>
                  <a:pt x="5568" y="2119"/>
                  <a:pt x="4429" y="917"/>
                </a:cubicBezTo>
                <a:cubicBezTo>
                  <a:pt x="3888" y="351"/>
                  <a:pt x="3507" y="0"/>
                  <a:pt x="30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5" name="Google Shape;715;p31"/>
          <p:cNvSpPr/>
          <p:nvPr/>
        </p:nvSpPr>
        <p:spPr>
          <a:xfrm>
            <a:off x="1575099" y="4594298"/>
            <a:ext cx="144580" cy="72130"/>
          </a:xfrm>
          <a:custGeom>
            <a:avLst/>
            <a:gdLst/>
            <a:ahLst/>
            <a:cxnLst/>
            <a:rect l="l" t="t" r="r" b="b"/>
            <a:pathLst>
              <a:path w="6153" h="3070" extrusionOk="0">
                <a:moveTo>
                  <a:pt x="3130" y="1"/>
                </a:moveTo>
                <a:cubicBezTo>
                  <a:pt x="2769" y="1"/>
                  <a:pt x="2391" y="156"/>
                  <a:pt x="1989" y="542"/>
                </a:cubicBezTo>
                <a:cubicBezTo>
                  <a:pt x="0" y="2448"/>
                  <a:pt x="3149" y="2883"/>
                  <a:pt x="4764" y="3069"/>
                </a:cubicBezTo>
                <a:cubicBezTo>
                  <a:pt x="6152" y="2779"/>
                  <a:pt x="5386" y="1412"/>
                  <a:pt x="4744" y="853"/>
                </a:cubicBezTo>
                <a:cubicBezTo>
                  <a:pt x="4225" y="384"/>
                  <a:pt x="3698" y="1"/>
                  <a:pt x="313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6" name="Google Shape;716;p31"/>
          <p:cNvSpPr/>
          <p:nvPr/>
        </p:nvSpPr>
        <p:spPr>
          <a:xfrm>
            <a:off x="1095624" y="4433147"/>
            <a:ext cx="114950" cy="73163"/>
          </a:xfrm>
          <a:custGeom>
            <a:avLst/>
            <a:gdLst/>
            <a:ahLst/>
            <a:cxnLst/>
            <a:rect l="l" t="t" r="r" b="b"/>
            <a:pathLst>
              <a:path w="4892" h="3114" extrusionOk="0">
                <a:moveTo>
                  <a:pt x="3093" y="1"/>
                </a:moveTo>
                <a:cubicBezTo>
                  <a:pt x="2807" y="1"/>
                  <a:pt x="2492" y="57"/>
                  <a:pt x="2157" y="151"/>
                </a:cubicBezTo>
                <a:cubicBezTo>
                  <a:pt x="1" y="747"/>
                  <a:pt x="1693" y="3114"/>
                  <a:pt x="3519" y="3114"/>
                </a:cubicBezTo>
                <a:cubicBezTo>
                  <a:pt x="3534" y="3114"/>
                  <a:pt x="3550" y="3114"/>
                  <a:pt x="3566" y="3113"/>
                </a:cubicBezTo>
                <a:cubicBezTo>
                  <a:pt x="4539" y="2347"/>
                  <a:pt x="4891" y="2119"/>
                  <a:pt x="4436" y="938"/>
                </a:cubicBezTo>
                <a:cubicBezTo>
                  <a:pt x="4169" y="251"/>
                  <a:pt x="3694" y="1"/>
                  <a:pt x="309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7" name="Google Shape;717;p31"/>
          <p:cNvSpPr/>
          <p:nvPr/>
        </p:nvSpPr>
        <p:spPr>
          <a:xfrm>
            <a:off x="1159442" y="4745791"/>
            <a:ext cx="70117" cy="63225"/>
          </a:xfrm>
          <a:custGeom>
            <a:avLst/>
            <a:gdLst/>
            <a:ahLst/>
            <a:cxnLst/>
            <a:rect l="l" t="t" r="r" b="b"/>
            <a:pathLst>
              <a:path w="2984" h="2691" extrusionOk="0">
                <a:moveTo>
                  <a:pt x="1169" y="1"/>
                </a:moveTo>
                <a:cubicBezTo>
                  <a:pt x="1105" y="1"/>
                  <a:pt x="1040" y="6"/>
                  <a:pt x="974" y="18"/>
                </a:cubicBezTo>
                <a:cubicBezTo>
                  <a:pt x="0" y="184"/>
                  <a:pt x="83" y="2421"/>
                  <a:pt x="912" y="2545"/>
                </a:cubicBezTo>
                <a:lnTo>
                  <a:pt x="1181" y="2690"/>
                </a:lnTo>
                <a:cubicBezTo>
                  <a:pt x="2155" y="2380"/>
                  <a:pt x="2983" y="1675"/>
                  <a:pt x="2362" y="743"/>
                </a:cubicBezTo>
                <a:cubicBezTo>
                  <a:pt x="2087" y="339"/>
                  <a:pt x="1665" y="1"/>
                  <a:pt x="116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18" name="Google Shape;718;p31"/>
          <p:cNvGrpSpPr/>
          <p:nvPr/>
        </p:nvGrpSpPr>
        <p:grpSpPr>
          <a:xfrm rot="10800000">
            <a:off x="6311381" y="3803824"/>
            <a:ext cx="1931101" cy="1350549"/>
            <a:chOff x="3045330" y="-6829"/>
            <a:chExt cx="2308272" cy="1614331"/>
          </a:xfrm>
        </p:grpSpPr>
        <p:sp>
          <p:nvSpPr>
            <p:cNvPr id="719" name="Google Shape;719;p31"/>
            <p:cNvSpPr/>
            <p:nvPr/>
          </p:nvSpPr>
          <p:spPr>
            <a:xfrm>
              <a:off x="4420183" y="61587"/>
              <a:ext cx="933419" cy="1188837"/>
            </a:xfrm>
            <a:custGeom>
              <a:avLst/>
              <a:gdLst/>
              <a:ahLst/>
              <a:cxnLst/>
              <a:rect l="l" t="t" r="r" b="b"/>
              <a:pathLst>
                <a:path w="29083" h="37099" extrusionOk="0">
                  <a:moveTo>
                    <a:pt x="3464" y="0"/>
                  </a:moveTo>
                  <a:cubicBezTo>
                    <a:pt x="3337" y="0"/>
                    <a:pt x="3263" y="13"/>
                    <a:pt x="3252" y="40"/>
                  </a:cubicBezTo>
                  <a:cubicBezTo>
                    <a:pt x="1699" y="4162"/>
                    <a:pt x="0" y="10086"/>
                    <a:pt x="3024" y="14478"/>
                  </a:cubicBezTo>
                  <a:cubicBezTo>
                    <a:pt x="4164" y="16135"/>
                    <a:pt x="6090" y="16590"/>
                    <a:pt x="7789" y="17440"/>
                  </a:cubicBezTo>
                  <a:cubicBezTo>
                    <a:pt x="9736" y="18413"/>
                    <a:pt x="10502" y="20008"/>
                    <a:pt x="10813" y="22100"/>
                  </a:cubicBezTo>
                  <a:cubicBezTo>
                    <a:pt x="11041" y="23675"/>
                    <a:pt x="11144" y="25373"/>
                    <a:pt x="12139" y="26616"/>
                  </a:cubicBezTo>
                  <a:cubicBezTo>
                    <a:pt x="13485" y="28335"/>
                    <a:pt x="15660" y="28149"/>
                    <a:pt x="17296" y="29309"/>
                  </a:cubicBezTo>
                  <a:cubicBezTo>
                    <a:pt x="18373" y="30055"/>
                    <a:pt x="18912" y="31256"/>
                    <a:pt x="19471" y="32416"/>
                  </a:cubicBezTo>
                  <a:cubicBezTo>
                    <a:pt x="20468" y="34444"/>
                    <a:pt x="22931" y="37099"/>
                    <a:pt x="25536" y="37099"/>
                  </a:cubicBezTo>
                  <a:cubicBezTo>
                    <a:pt x="25963" y="37099"/>
                    <a:pt x="26395" y="37027"/>
                    <a:pt x="26825" y="36869"/>
                  </a:cubicBezTo>
                  <a:cubicBezTo>
                    <a:pt x="27715" y="34757"/>
                    <a:pt x="29083" y="32271"/>
                    <a:pt x="28544" y="29930"/>
                  </a:cubicBezTo>
                  <a:cubicBezTo>
                    <a:pt x="27695" y="26202"/>
                    <a:pt x="24940" y="24379"/>
                    <a:pt x="26659" y="20360"/>
                  </a:cubicBezTo>
                  <a:cubicBezTo>
                    <a:pt x="27860" y="17523"/>
                    <a:pt x="28068" y="14540"/>
                    <a:pt x="24733" y="13069"/>
                  </a:cubicBezTo>
                  <a:cubicBezTo>
                    <a:pt x="23324" y="12448"/>
                    <a:pt x="21294" y="12468"/>
                    <a:pt x="20217" y="11143"/>
                  </a:cubicBezTo>
                  <a:cubicBezTo>
                    <a:pt x="19078" y="9734"/>
                    <a:pt x="19803" y="8450"/>
                    <a:pt x="19658" y="6938"/>
                  </a:cubicBezTo>
                  <a:cubicBezTo>
                    <a:pt x="19326" y="3437"/>
                    <a:pt x="15556" y="2153"/>
                    <a:pt x="12636" y="1511"/>
                  </a:cubicBezTo>
                  <a:cubicBezTo>
                    <a:pt x="11879" y="1359"/>
                    <a:pt x="4791" y="0"/>
                    <a:pt x="346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31"/>
            <p:cNvSpPr/>
            <p:nvPr/>
          </p:nvSpPr>
          <p:spPr>
            <a:xfrm>
              <a:off x="3045330" y="-6829"/>
              <a:ext cx="1311723" cy="291866"/>
            </a:xfrm>
            <a:custGeom>
              <a:avLst/>
              <a:gdLst/>
              <a:ahLst/>
              <a:cxnLst/>
              <a:rect l="l" t="t" r="r" b="b"/>
              <a:pathLst>
                <a:path w="40870" h="9108" extrusionOk="0">
                  <a:moveTo>
                    <a:pt x="0" y="0"/>
                  </a:moveTo>
                  <a:cubicBezTo>
                    <a:pt x="1450" y="870"/>
                    <a:pt x="3232" y="1305"/>
                    <a:pt x="4599" y="1346"/>
                  </a:cubicBezTo>
                  <a:cubicBezTo>
                    <a:pt x="5883" y="1388"/>
                    <a:pt x="7188" y="1388"/>
                    <a:pt x="8348" y="2051"/>
                  </a:cubicBezTo>
                  <a:cubicBezTo>
                    <a:pt x="10047" y="3086"/>
                    <a:pt x="10792" y="5116"/>
                    <a:pt x="12905" y="5655"/>
                  </a:cubicBezTo>
                  <a:cubicBezTo>
                    <a:pt x="13250" y="5739"/>
                    <a:pt x="13599" y="5774"/>
                    <a:pt x="13949" y="5774"/>
                  </a:cubicBezTo>
                  <a:cubicBezTo>
                    <a:pt x="15159" y="5774"/>
                    <a:pt x="16394" y="5350"/>
                    <a:pt x="17566" y="5013"/>
                  </a:cubicBezTo>
                  <a:cubicBezTo>
                    <a:pt x="18352" y="4790"/>
                    <a:pt x="19093" y="4659"/>
                    <a:pt x="19803" y="4659"/>
                  </a:cubicBezTo>
                  <a:cubicBezTo>
                    <a:pt x="20945" y="4659"/>
                    <a:pt x="22008" y="4998"/>
                    <a:pt x="23055" y="5841"/>
                  </a:cubicBezTo>
                  <a:cubicBezTo>
                    <a:pt x="24526" y="7022"/>
                    <a:pt x="25748" y="8617"/>
                    <a:pt x="27716" y="8969"/>
                  </a:cubicBezTo>
                  <a:cubicBezTo>
                    <a:pt x="28249" y="9064"/>
                    <a:pt x="28776" y="9108"/>
                    <a:pt x="29297" y="9108"/>
                  </a:cubicBezTo>
                  <a:cubicBezTo>
                    <a:pt x="33910" y="9108"/>
                    <a:pt x="37976" y="5628"/>
                    <a:pt x="40786" y="2817"/>
                  </a:cubicBezTo>
                  <a:cubicBezTo>
                    <a:pt x="40869" y="2714"/>
                    <a:pt x="40103" y="1471"/>
                    <a:pt x="391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31"/>
            <p:cNvSpPr/>
            <p:nvPr/>
          </p:nvSpPr>
          <p:spPr>
            <a:xfrm>
              <a:off x="3623040" y="328330"/>
              <a:ext cx="848367" cy="1279172"/>
            </a:xfrm>
            <a:custGeom>
              <a:avLst/>
              <a:gdLst/>
              <a:ahLst/>
              <a:cxnLst/>
              <a:rect l="l" t="t" r="r" b="b"/>
              <a:pathLst>
                <a:path w="26433" h="39918" extrusionOk="0">
                  <a:moveTo>
                    <a:pt x="20451" y="1"/>
                  </a:moveTo>
                  <a:cubicBezTo>
                    <a:pt x="20449" y="1"/>
                    <a:pt x="20447" y="1"/>
                    <a:pt x="20446" y="2"/>
                  </a:cubicBezTo>
                  <a:cubicBezTo>
                    <a:pt x="16158" y="954"/>
                    <a:pt x="10275" y="2798"/>
                    <a:pt x="8266" y="7728"/>
                  </a:cubicBezTo>
                  <a:cubicBezTo>
                    <a:pt x="7499" y="9592"/>
                    <a:pt x="8183" y="11456"/>
                    <a:pt x="8411" y="13341"/>
                  </a:cubicBezTo>
                  <a:cubicBezTo>
                    <a:pt x="8659" y="15496"/>
                    <a:pt x="7748" y="17008"/>
                    <a:pt x="6174" y="18416"/>
                  </a:cubicBezTo>
                  <a:cubicBezTo>
                    <a:pt x="4972" y="19473"/>
                    <a:pt x="3626" y="20488"/>
                    <a:pt x="3108" y="22000"/>
                  </a:cubicBezTo>
                  <a:cubicBezTo>
                    <a:pt x="2425" y="24071"/>
                    <a:pt x="3750" y="25791"/>
                    <a:pt x="3709" y="27779"/>
                  </a:cubicBezTo>
                  <a:cubicBezTo>
                    <a:pt x="3667" y="29105"/>
                    <a:pt x="2942" y="30203"/>
                    <a:pt x="2300" y="31321"/>
                  </a:cubicBezTo>
                  <a:cubicBezTo>
                    <a:pt x="954" y="33579"/>
                    <a:pt x="1" y="37991"/>
                    <a:pt x="2611" y="39917"/>
                  </a:cubicBezTo>
                  <a:cubicBezTo>
                    <a:pt x="4869" y="39503"/>
                    <a:pt x="7686" y="39275"/>
                    <a:pt x="9364" y="37535"/>
                  </a:cubicBezTo>
                  <a:cubicBezTo>
                    <a:pt x="11994" y="34780"/>
                    <a:pt x="12015" y="31466"/>
                    <a:pt x="16324" y="30700"/>
                  </a:cubicBezTo>
                  <a:cubicBezTo>
                    <a:pt x="19327" y="30161"/>
                    <a:pt x="21958" y="28690"/>
                    <a:pt x="21357" y="25107"/>
                  </a:cubicBezTo>
                  <a:cubicBezTo>
                    <a:pt x="21088" y="23574"/>
                    <a:pt x="19969" y="21896"/>
                    <a:pt x="20487" y="20281"/>
                  </a:cubicBezTo>
                  <a:cubicBezTo>
                    <a:pt x="21026" y="18541"/>
                    <a:pt x="22517" y="18437"/>
                    <a:pt x="23698" y="17484"/>
                  </a:cubicBezTo>
                  <a:cubicBezTo>
                    <a:pt x="26432" y="15309"/>
                    <a:pt x="25438" y="11436"/>
                    <a:pt x="24381" y="8660"/>
                  </a:cubicBezTo>
                  <a:cubicBezTo>
                    <a:pt x="24072" y="7856"/>
                    <a:pt x="20811" y="1"/>
                    <a:pt x="204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22" name="Google Shape;722;p31"/>
          <p:cNvSpPr/>
          <p:nvPr/>
        </p:nvSpPr>
        <p:spPr>
          <a:xfrm rot="-5400000">
            <a:off x="-597935" y="2503512"/>
            <a:ext cx="2085044" cy="909976"/>
          </a:xfrm>
          <a:custGeom>
            <a:avLst/>
            <a:gdLst/>
            <a:ahLst/>
            <a:cxnLst/>
            <a:rect l="l" t="t" r="r" b="b"/>
            <a:pathLst>
              <a:path w="74426" h="32447" extrusionOk="0">
                <a:moveTo>
                  <a:pt x="11455" y="0"/>
                </a:moveTo>
                <a:cubicBezTo>
                  <a:pt x="4764" y="8721"/>
                  <a:pt x="0" y="18353"/>
                  <a:pt x="10689" y="22081"/>
                </a:cubicBezTo>
                <a:cubicBezTo>
                  <a:pt x="17276" y="24360"/>
                  <a:pt x="24712" y="22744"/>
                  <a:pt x="31361" y="25395"/>
                </a:cubicBezTo>
                <a:cubicBezTo>
                  <a:pt x="38368" y="28167"/>
                  <a:pt x="44051" y="32446"/>
                  <a:pt x="51684" y="32446"/>
                </a:cubicBezTo>
                <a:cubicBezTo>
                  <a:pt x="52152" y="32446"/>
                  <a:pt x="52628" y="32430"/>
                  <a:pt x="53111" y="32397"/>
                </a:cubicBezTo>
                <a:cubicBezTo>
                  <a:pt x="60133" y="31920"/>
                  <a:pt x="62722" y="26203"/>
                  <a:pt x="63468" y="19927"/>
                </a:cubicBezTo>
                <a:cubicBezTo>
                  <a:pt x="64255" y="13423"/>
                  <a:pt x="66513" y="11993"/>
                  <a:pt x="70676" y="7229"/>
                </a:cubicBezTo>
                <a:cubicBezTo>
                  <a:pt x="72520" y="5075"/>
                  <a:pt x="74074" y="2548"/>
                  <a:pt x="7442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3" name="Google Shape;723;p31"/>
          <p:cNvSpPr txBox="1">
            <a:spLocks noGrp="1"/>
          </p:cNvSpPr>
          <p:nvPr>
            <p:ph type="title"/>
          </p:nvPr>
        </p:nvSpPr>
        <p:spPr>
          <a:xfrm>
            <a:off x="1435608" y="418374"/>
            <a:ext cx="62769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>
            <a:endParaRPr/>
          </a:p>
        </p:txBody>
      </p:sp>
      <p:sp>
        <p:nvSpPr>
          <p:cNvPr id="724" name="Google Shape;724;p31"/>
          <p:cNvSpPr txBox="1">
            <a:spLocks noGrp="1"/>
          </p:cNvSpPr>
          <p:nvPr>
            <p:ph type="subTitle" idx="1"/>
          </p:nvPr>
        </p:nvSpPr>
        <p:spPr>
          <a:xfrm>
            <a:off x="2166425" y="1607300"/>
            <a:ext cx="4815300" cy="209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4"/>
        </a:solidFill>
        <a:effectLst/>
      </p:bgPr>
    </p:bg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8"/>
          <p:cNvSpPr txBox="1">
            <a:spLocks noGrp="1"/>
          </p:cNvSpPr>
          <p:nvPr>
            <p:ph type="title"/>
          </p:nvPr>
        </p:nvSpPr>
        <p:spPr>
          <a:xfrm>
            <a:off x="1353312" y="3026664"/>
            <a:ext cx="6300300" cy="32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500"/>
              <a:buNone/>
              <a:defRPr sz="35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900"/>
              <a:buNone/>
              <a:defRPr sz="3900">
                <a:solidFill>
                  <a:schemeClr val="accent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900"/>
              <a:buNone/>
              <a:defRPr sz="3900">
                <a:solidFill>
                  <a:schemeClr val="accent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900"/>
              <a:buNone/>
              <a:defRPr sz="3900">
                <a:solidFill>
                  <a:schemeClr val="accent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900"/>
              <a:buNone/>
              <a:defRPr sz="3900">
                <a:solidFill>
                  <a:schemeClr val="accent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900"/>
              <a:buNone/>
              <a:defRPr sz="3900">
                <a:solidFill>
                  <a:schemeClr val="accent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900"/>
              <a:buNone/>
              <a:defRPr sz="3900">
                <a:solidFill>
                  <a:schemeClr val="accent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900"/>
              <a:buNone/>
              <a:defRPr sz="3900">
                <a:solidFill>
                  <a:schemeClr val="accent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900"/>
              <a:buNone/>
              <a:defRPr sz="39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191" name="Google Shape;191;p8"/>
          <p:cNvSpPr txBox="1">
            <a:spLocks noGrp="1"/>
          </p:cNvSpPr>
          <p:nvPr>
            <p:ph type="subTitle" idx="1"/>
          </p:nvPr>
        </p:nvSpPr>
        <p:spPr>
          <a:xfrm>
            <a:off x="1353312" y="1554480"/>
            <a:ext cx="6373500" cy="12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192" name="Google Shape;192;p8"/>
          <p:cNvSpPr/>
          <p:nvPr/>
        </p:nvSpPr>
        <p:spPr>
          <a:xfrm>
            <a:off x="8119599" y="2664177"/>
            <a:ext cx="1025648" cy="1063093"/>
          </a:xfrm>
          <a:custGeom>
            <a:avLst/>
            <a:gdLst/>
            <a:ahLst/>
            <a:cxnLst/>
            <a:rect l="l" t="t" r="r" b="b"/>
            <a:pathLst>
              <a:path w="32004" h="33175" extrusionOk="0">
                <a:moveTo>
                  <a:pt x="10837" y="0"/>
                </a:moveTo>
                <a:cubicBezTo>
                  <a:pt x="8343" y="0"/>
                  <a:pt x="5972" y="932"/>
                  <a:pt x="4474" y="3782"/>
                </a:cubicBezTo>
                <a:cubicBezTo>
                  <a:pt x="0" y="12316"/>
                  <a:pt x="12035" y="21326"/>
                  <a:pt x="18477" y="26173"/>
                </a:cubicBezTo>
                <a:cubicBezTo>
                  <a:pt x="18871" y="26463"/>
                  <a:pt x="19223" y="26733"/>
                  <a:pt x="19575" y="27002"/>
                </a:cubicBezTo>
                <a:cubicBezTo>
                  <a:pt x="24049" y="30399"/>
                  <a:pt x="28275" y="32243"/>
                  <a:pt x="32003" y="33175"/>
                </a:cubicBezTo>
                <a:lnTo>
                  <a:pt x="32003" y="32553"/>
                </a:lnTo>
                <a:cubicBezTo>
                  <a:pt x="28378" y="31621"/>
                  <a:pt x="24298" y="29819"/>
                  <a:pt x="19948" y="26505"/>
                </a:cubicBezTo>
                <a:cubicBezTo>
                  <a:pt x="19596" y="26256"/>
                  <a:pt x="19243" y="25987"/>
                  <a:pt x="18850" y="25697"/>
                </a:cubicBezTo>
                <a:cubicBezTo>
                  <a:pt x="12532" y="20953"/>
                  <a:pt x="787" y="12129"/>
                  <a:pt x="5013" y="4072"/>
                </a:cubicBezTo>
                <a:cubicBezTo>
                  <a:pt x="6354" y="1513"/>
                  <a:pt x="8430" y="590"/>
                  <a:pt x="10796" y="590"/>
                </a:cubicBezTo>
                <a:cubicBezTo>
                  <a:pt x="13620" y="590"/>
                  <a:pt x="16855" y="1906"/>
                  <a:pt x="19741" y="3326"/>
                </a:cubicBezTo>
                <a:cubicBezTo>
                  <a:pt x="22185" y="4527"/>
                  <a:pt x="24733" y="5625"/>
                  <a:pt x="27177" y="6702"/>
                </a:cubicBezTo>
                <a:cubicBezTo>
                  <a:pt x="28772" y="7386"/>
                  <a:pt x="30388" y="8069"/>
                  <a:pt x="32003" y="8815"/>
                </a:cubicBezTo>
                <a:lnTo>
                  <a:pt x="32003" y="8132"/>
                </a:lnTo>
                <a:cubicBezTo>
                  <a:pt x="30470" y="7448"/>
                  <a:pt x="28938" y="6785"/>
                  <a:pt x="27426" y="6143"/>
                </a:cubicBezTo>
                <a:cubicBezTo>
                  <a:pt x="24981" y="5066"/>
                  <a:pt x="22433" y="3968"/>
                  <a:pt x="20010" y="2787"/>
                </a:cubicBezTo>
                <a:cubicBezTo>
                  <a:pt x="18097" y="1843"/>
                  <a:pt x="14345" y="0"/>
                  <a:pt x="1083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8"/>
          <p:cNvSpPr/>
          <p:nvPr/>
        </p:nvSpPr>
        <p:spPr>
          <a:xfrm>
            <a:off x="1832424" y="591571"/>
            <a:ext cx="94957" cy="91873"/>
          </a:xfrm>
          <a:custGeom>
            <a:avLst/>
            <a:gdLst/>
            <a:ahLst/>
            <a:cxnLst/>
            <a:rect l="l" t="t" r="r" b="b"/>
            <a:pathLst>
              <a:path w="2963" h="2867" extrusionOk="0">
                <a:moveTo>
                  <a:pt x="1254" y="0"/>
                </a:moveTo>
                <a:cubicBezTo>
                  <a:pt x="1047" y="0"/>
                  <a:pt x="845" y="50"/>
                  <a:pt x="663" y="165"/>
                </a:cubicBezTo>
                <a:cubicBezTo>
                  <a:pt x="436" y="310"/>
                  <a:pt x="291" y="559"/>
                  <a:pt x="208" y="808"/>
                </a:cubicBezTo>
                <a:cubicBezTo>
                  <a:pt x="1" y="1553"/>
                  <a:pt x="332" y="2651"/>
                  <a:pt x="1181" y="2838"/>
                </a:cubicBezTo>
                <a:cubicBezTo>
                  <a:pt x="1254" y="2857"/>
                  <a:pt x="1329" y="2867"/>
                  <a:pt x="1405" y="2867"/>
                </a:cubicBezTo>
                <a:cubicBezTo>
                  <a:pt x="1564" y="2867"/>
                  <a:pt x="1724" y="2825"/>
                  <a:pt x="1865" y="2755"/>
                </a:cubicBezTo>
                <a:cubicBezTo>
                  <a:pt x="1927" y="2734"/>
                  <a:pt x="1968" y="2713"/>
                  <a:pt x="2031" y="2672"/>
                </a:cubicBezTo>
                <a:cubicBezTo>
                  <a:pt x="2279" y="2527"/>
                  <a:pt x="2486" y="2299"/>
                  <a:pt x="2652" y="2071"/>
                </a:cubicBezTo>
                <a:cubicBezTo>
                  <a:pt x="2818" y="1864"/>
                  <a:pt x="2963" y="1636"/>
                  <a:pt x="2963" y="1367"/>
                </a:cubicBezTo>
                <a:cubicBezTo>
                  <a:pt x="2963" y="1160"/>
                  <a:pt x="2880" y="953"/>
                  <a:pt x="2756" y="808"/>
                </a:cubicBezTo>
                <a:cubicBezTo>
                  <a:pt x="2436" y="382"/>
                  <a:pt x="1826" y="0"/>
                  <a:pt x="1254" y="0"/>
                </a:cubicBezTo>
                <a:close/>
              </a:path>
            </a:pathLst>
          </a:custGeom>
          <a:solidFill>
            <a:srgbClr val="EEEEE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8"/>
          <p:cNvSpPr/>
          <p:nvPr/>
        </p:nvSpPr>
        <p:spPr>
          <a:xfrm>
            <a:off x="968776" y="3800269"/>
            <a:ext cx="161359" cy="144138"/>
          </a:xfrm>
          <a:custGeom>
            <a:avLst/>
            <a:gdLst/>
            <a:ahLst/>
            <a:cxnLst/>
            <a:rect l="l" t="t" r="r" b="b"/>
            <a:pathLst>
              <a:path w="5035" h="4498" extrusionOk="0">
                <a:moveTo>
                  <a:pt x="2570" y="1"/>
                </a:moveTo>
                <a:cubicBezTo>
                  <a:pt x="1501" y="1"/>
                  <a:pt x="317" y="575"/>
                  <a:pt x="83" y="1657"/>
                </a:cubicBezTo>
                <a:cubicBezTo>
                  <a:pt x="1" y="2010"/>
                  <a:pt x="63" y="2403"/>
                  <a:pt x="208" y="2755"/>
                </a:cubicBezTo>
                <a:cubicBezTo>
                  <a:pt x="249" y="2838"/>
                  <a:pt x="291" y="2921"/>
                  <a:pt x="332" y="3004"/>
                </a:cubicBezTo>
                <a:cubicBezTo>
                  <a:pt x="581" y="3397"/>
                  <a:pt x="933" y="3729"/>
                  <a:pt x="1306" y="4019"/>
                </a:cubicBezTo>
                <a:cubicBezTo>
                  <a:pt x="1637" y="4267"/>
                  <a:pt x="2010" y="4495"/>
                  <a:pt x="2424" y="4495"/>
                </a:cubicBezTo>
                <a:cubicBezTo>
                  <a:pt x="2445" y="4497"/>
                  <a:pt x="2466" y="4497"/>
                  <a:pt x="2487" y="4497"/>
                </a:cubicBezTo>
                <a:cubicBezTo>
                  <a:pt x="2795" y="4497"/>
                  <a:pt x="3083" y="4358"/>
                  <a:pt x="3336" y="4164"/>
                </a:cubicBezTo>
                <a:cubicBezTo>
                  <a:pt x="4226" y="3460"/>
                  <a:pt x="5034" y="1906"/>
                  <a:pt x="4330" y="829"/>
                </a:cubicBezTo>
                <a:cubicBezTo>
                  <a:pt x="4102" y="477"/>
                  <a:pt x="3729" y="228"/>
                  <a:pt x="3315" y="104"/>
                </a:cubicBezTo>
                <a:cubicBezTo>
                  <a:pt x="3084" y="35"/>
                  <a:pt x="2830" y="1"/>
                  <a:pt x="257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8"/>
          <p:cNvSpPr/>
          <p:nvPr/>
        </p:nvSpPr>
        <p:spPr>
          <a:xfrm>
            <a:off x="3407687" y="1462"/>
            <a:ext cx="1152460" cy="988043"/>
          </a:xfrm>
          <a:custGeom>
            <a:avLst/>
            <a:gdLst/>
            <a:ahLst/>
            <a:cxnLst/>
            <a:rect l="l" t="t" r="r" b="b"/>
            <a:pathLst>
              <a:path w="35961" h="30833" extrusionOk="0">
                <a:moveTo>
                  <a:pt x="1" y="0"/>
                </a:moveTo>
                <a:cubicBezTo>
                  <a:pt x="2859" y="11683"/>
                  <a:pt x="10089" y="23034"/>
                  <a:pt x="19079" y="28896"/>
                </a:cubicBezTo>
                <a:cubicBezTo>
                  <a:pt x="19824" y="29372"/>
                  <a:pt x="20632" y="29787"/>
                  <a:pt x="21481" y="30118"/>
                </a:cubicBezTo>
                <a:cubicBezTo>
                  <a:pt x="22673" y="30571"/>
                  <a:pt x="23935" y="30832"/>
                  <a:pt x="25172" y="30832"/>
                </a:cubicBezTo>
                <a:cubicBezTo>
                  <a:pt x="26536" y="30832"/>
                  <a:pt x="27869" y="30515"/>
                  <a:pt x="29042" y="29787"/>
                </a:cubicBezTo>
                <a:cubicBezTo>
                  <a:pt x="31569" y="28212"/>
                  <a:pt x="32708" y="25147"/>
                  <a:pt x="33475" y="22268"/>
                </a:cubicBezTo>
                <a:cubicBezTo>
                  <a:pt x="35381" y="15018"/>
                  <a:pt x="35961" y="7416"/>
                  <a:pt x="351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8"/>
          <p:cNvSpPr/>
          <p:nvPr/>
        </p:nvSpPr>
        <p:spPr>
          <a:xfrm>
            <a:off x="6730853" y="4226051"/>
            <a:ext cx="1998162" cy="919051"/>
          </a:xfrm>
          <a:custGeom>
            <a:avLst/>
            <a:gdLst/>
            <a:ahLst/>
            <a:cxnLst/>
            <a:rect l="l" t="t" r="r" b="b"/>
            <a:pathLst>
              <a:path w="62350" h="28680" extrusionOk="0">
                <a:moveTo>
                  <a:pt x="41636" y="0"/>
                </a:moveTo>
                <a:cubicBezTo>
                  <a:pt x="26782" y="0"/>
                  <a:pt x="9821" y="8724"/>
                  <a:pt x="2175" y="20436"/>
                </a:cubicBezTo>
                <a:cubicBezTo>
                  <a:pt x="1699" y="21181"/>
                  <a:pt x="1285" y="21989"/>
                  <a:pt x="953" y="22839"/>
                </a:cubicBezTo>
                <a:cubicBezTo>
                  <a:pt x="228" y="24724"/>
                  <a:pt x="0" y="26795"/>
                  <a:pt x="518" y="28680"/>
                </a:cubicBezTo>
                <a:lnTo>
                  <a:pt x="53318" y="28680"/>
                </a:lnTo>
                <a:cubicBezTo>
                  <a:pt x="55265" y="27396"/>
                  <a:pt x="57068" y="25925"/>
                  <a:pt x="58559" y="24164"/>
                </a:cubicBezTo>
                <a:cubicBezTo>
                  <a:pt x="60734" y="21616"/>
                  <a:pt x="62225" y="18426"/>
                  <a:pt x="62267" y="15071"/>
                </a:cubicBezTo>
                <a:cubicBezTo>
                  <a:pt x="62350" y="8339"/>
                  <a:pt x="56405" y="2705"/>
                  <a:pt x="49880" y="1006"/>
                </a:cubicBezTo>
                <a:cubicBezTo>
                  <a:pt x="47263" y="322"/>
                  <a:pt x="44488" y="0"/>
                  <a:pt x="4163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8"/>
          <p:cNvSpPr/>
          <p:nvPr/>
        </p:nvSpPr>
        <p:spPr>
          <a:xfrm>
            <a:off x="7929077" y="1462"/>
            <a:ext cx="1216171" cy="1961474"/>
          </a:xfrm>
          <a:custGeom>
            <a:avLst/>
            <a:gdLst/>
            <a:ahLst/>
            <a:cxnLst/>
            <a:rect l="l" t="t" r="r" b="b"/>
            <a:pathLst>
              <a:path w="37949" h="61210" extrusionOk="0">
                <a:moveTo>
                  <a:pt x="0" y="0"/>
                </a:moveTo>
                <a:cubicBezTo>
                  <a:pt x="414" y="1077"/>
                  <a:pt x="870" y="2134"/>
                  <a:pt x="1305" y="3128"/>
                </a:cubicBezTo>
                <a:cubicBezTo>
                  <a:pt x="6442" y="14686"/>
                  <a:pt x="12449" y="25023"/>
                  <a:pt x="18415" y="35297"/>
                </a:cubicBezTo>
                <a:cubicBezTo>
                  <a:pt x="22641" y="42547"/>
                  <a:pt x="26908" y="49859"/>
                  <a:pt x="31817" y="55410"/>
                </a:cubicBezTo>
                <a:cubicBezTo>
                  <a:pt x="33785" y="57626"/>
                  <a:pt x="35835" y="59532"/>
                  <a:pt x="37948" y="61210"/>
                </a:cubicBezTo>
                <a:lnTo>
                  <a:pt x="37948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DDACB"/>
              </a:solidFill>
            </a:endParaRPr>
          </a:p>
        </p:txBody>
      </p:sp>
      <p:sp>
        <p:nvSpPr>
          <p:cNvPr id="198" name="Google Shape;198;p8"/>
          <p:cNvSpPr/>
          <p:nvPr/>
        </p:nvSpPr>
        <p:spPr>
          <a:xfrm>
            <a:off x="910" y="4049835"/>
            <a:ext cx="1382786" cy="1095266"/>
          </a:xfrm>
          <a:custGeom>
            <a:avLst/>
            <a:gdLst/>
            <a:ahLst/>
            <a:cxnLst/>
            <a:rect l="l" t="t" r="r" b="b"/>
            <a:pathLst>
              <a:path w="43148" h="34179" extrusionOk="0">
                <a:moveTo>
                  <a:pt x="1" y="1"/>
                </a:moveTo>
                <a:lnTo>
                  <a:pt x="1" y="34179"/>
                </a:lnTo>
                <a:lnTo>
                  <a:pt x="43148" y="34179"/>
                </a:lnTo>
                <a:cubicBezTo>
                  <a:pt x="40952" y="30782"/>
                  <a:pt x="38591" y="27468"/>
                  <a:pt x="36250" y="24195"/>
                </a:cubicBezTo>
                <a:cubicBezTo>
                  <a:pt x="33164" y="19886"/>
                  <a:pt x="30057" y="15536"/>
                  <a:pt x="26017" y="12098"/>
                </a:cubicBezTo>
                <a:cubicBezTo>
                  <a:pt x="20756" y="7603"/>
                  <a:pt x="14210" y="4910"/>
                  <a:pt x="7685" y="2590"/>
                </a:cubicBezTo>
                <a:cubicBezTo>
                  <a:pt x="5138" y="1679"/>
                  <a:pt x="2569" y="829"/>
                  <a:pt x="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8"/>
          <p:cNvSpPr/>
          <p:nvPr/>
        </p:nvSpPr>
        <p:spPr>
          <a:xfrm>
            <a:off x="-5957" y="-5405"/>
            <a:ext cx="1301161" cy="1600391"/>
          </a:xfrm>
          <a:custGeom>
            <a:avLst/>
            <a:gdLst/>
            <a:ahLst/>
            <a:cxnLst/>
            <a:rect l="l" t="t" r="r" b="b"/>
            <a:pathLst>
              <a:path w="40601" h="49942" extrusionOk="0">
                <a:moveTo>
                  <a:pt x="34904" y="0"/>
                </a:moveTo>
                <a:cubicBezTo>
                  <a:pt x="37369" y="2216"/>
                  <a:pt x="38674" y="4557"/>
                  <a:pt x="38881" y="7167"/>
                </a:cubicBezTo>
                <a:cubicBezTo>
                  <a:pt x="39357" y="13029"/>
                  <a:pt x="33930" y="19202"/>
                  <a:pt x="29580" y="24173"/>
                </a:cubicBezTo>
                <a:lnTo>
                  <a:pt x="29352" y="24422"/>
                </a:lnTo>
                <a:cubicBezTo>
                  <a:pt x="24174" y="30325"/>
                  <a:pt x="18809" y="35504"/>
                  <a:pt x="13382" y="39792"/>
                </a:cubicBezTo>
                <a:cubicBezTo>
                  <a:pt x="8970" y="43313"/>
                  <a:pt x="4475" y="46254"/>
                  <a:pt x="1" y="48595"/>
                </a:cubicBezTo>
                <a:lnTo>
                  <a:pt x="1" y="49941"/>
                </a:lnTo>
                <a:cubicBezTo>
                  <a:pt x="4744" y="47518"/>
                  <a:pt x="9467" y="44452"/>
                  <a:pt x="14128" y="40744"/>
                </a:cubicBezTo>
                <a:cubicBezTo>
                  <a:pt x="19617" y="36415"/>
                  <a:pt x="25044" y="31175"/>
                  <a:pt x="30264" y="25230"/>
                </a:cubicBezTo>
                <a:lnTo>
                  <a:pt x="30492" y="24960"/>
                </a:lnTo>
                <a:cubicBezTo>
                  <a:pt x="34987" y="19823"/>
                  <a:pt x="40600" y="13443"/>
                  <a:pt x="40082" y="7063"/>
                </a:cubicBezTo>
                <a:cubicBezTo>
                  <a:pt x="39896" y="4536"/>
                  <a:pt x="38736" y="2175"/>
                  <a:pt x="3664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8"/>
          <p:cNvSpPr/>
          <p:nvPr/>
        </p:nvSpPr>
        <p:spPr>
          <a:xfrm>
            <a:off x="4155163" y="4859329"/>
            <a:ext cx="250291" cy="201114"/>
          </a:xfrm>
          <a:custGeom>
            <a:avLst/>
            <a:gdLst/>
            <a:ahLst/>
            <a:cxnLst/>
            <a:rect l="l" t="t" r="r" b="b"/>
            <a:pathLst>
              <a:path w="7810" h="6276" extrusionOk="0">
                <a:moveTo>
                  <a:pt x="4062" y="1"/>
                </a:moveTo>
                <a:cubicBezTo>
                  <a:pt x="3994" y="1"/>
                  <a:pt x="3924" y="3"/>
                  <a:pt x="3854" y="9"/>
                </a:cubicBezTo>
                <a:cubicBezTo>
                  <a:pt x="2797" y="112"/>
                  <a:pt x="1202" y="1086"/>
                  <a:pt x="622" y="2101"/>
                </a:cubicBezTo>
                <a:cubicBezTo>
                  <a:pt x="1" y="3137"/>
                  <a:pt x="581" y="3696"/>
                  <a:pt x="1306" y="4504"/>
                </a:cubicBezTo>
                <a:cubicBezTo>
                  <a:pt x="2123" y="5429"/>
                  <a:pt x="3146" y="6276"/>
                  <a:pt x="4265" y="6276"/>
                </a:cubicBezTo>
                <a:cubicBezTo>
                  <a:pt x="4423" y="6276"/>
                  <a:pt x="4583" y="6259"/>
                  <a:pt x="4744" y="6223"/>
                </a:cubicBezTo>
                <a:cubicBezTo>
                  <a:pt x="5014" y="6161"/>
                  <a:pt x="5304" y="6057"/>
                  <a:pt x="5594" y="5871"/>
                </a:cubicBezTo>
                <a:cubicBezTo>
                  <a:pt x="7064" y="4918"/>
                  <a:pt x="7810" y="3385"/>
                  <a:pt x="6733" y="1811"/>
                </a:cubicBezTo>
                <a:cubicBezTo>
                  <a:pt x="6066" y="850"/>
                  <a:pt x="5269" y="1"/>
                  <a:pt x="406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8"/>
          <p:cNvSpPr/>
          <p:nvPr/>
        </p:nvSpPr>
        <p:spPr>
          <a:xfrm>
            <a:off x="3945540" y="4606526"/>
            <a:ext cx="178473" cy="163750"/>
          </a:xfrm>
          <a:custGeom>
            <a:avLst/>
            <a:gdLst/>
            <a:ahLst/>
            <a:cxnLst/>
            <a:rect l="l" t="t" r="r" b="b"/>
            <a:pathLst>
              <a:path w="5569" h="5110" extrusionOk="0">
                <a:moveTo>
                  <a:pt x="3008" y="0"/>
                </a:moveTo>
                <a:cubicBezTo>
                  <a:pt x="2704" y="0"/>
                  <a:pt x="2356" y="130"/>
                  <a:pt x="1902" y="420"/>
                </a:cubicBezTo>
                <a:cubicBezTo>
                  <a:pt x="1073" y="938"/>
                  <a:pt x="162" y="1642"/>
                  <a:pt x="100" y="2595"/>
                </a:cubicBezTo>
                <a:cubicBezTo>
                  <a:pt x="0" y="3786"/>
                  <a:pt x="1650" y="5109"/>
                  <a:pt x="2827" y="5109"/>
                </a:cubicBezTo>
                <a:cubicBezTo>
                  <a:pt x="2879" y="5109"/>
                  <a:pt x="2929" y="5107"/>
                  <a:pt x="2979" y="5101"/>
                </a:cubicBezTo>
                <a:cubicBezTo>
                  <a:pt x="3207" y="5060"/>
                  <a:pt x="3414" y="5019"/>
                  <a:pt x="3600" y="4936"/>
                </a:cubicBezTo>
                <a:cubicBezTo>
                  <a:pt x="5154" y="4314"/>
                  <a:pt x="5568" y="2119"/>
                  <a:pt x="4429" y="917"/>
                </a:cubicBezTo>
                <a:cubicBezTo>
                  <a:pt x="3888" y="351"/>
                  <a:pt x="3507" y="0"/>
                  <a:pt x="30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8"/>
          <p:cNvSpPr/>
          <p:nvPr/>
        </p:nvSpPr>
        <p:spPr>
          <a:xfrm>
            <a:off x="4362959" y="4644435"/>
            <a:ext cx="197188" cy="98378"/>
          </a:xfrm>
          <a:custGeom>
            <a:avLst/>
            <a:gdLst/>
            <a:ahLst/>
            <a:cxnLst/>
            <a:rect l="l" t="t" r="r" b="b"/>
            <a:pathLst>
              <a:path w="6153" h="3070" extrusionOk="0">
                <a:moveTo>
                  <a:pt x="3130" y="1"/>
                </a:moveTo>
                <a:cubicBezTo>
                  <a:pt x="2769" y="1"/>
                  <a:pt x="2391" y="156"/>
                  <a:pt x="1989" y="542"/>
                </a:cubicBezTo>
                <a:cubicBezTo>
                  <a:pt x="0" y="2448"/>
                  <a:pt x="3149" y="2883"/>
                  <a:pt x="4764" y="3069"/>
                </a:cubicBezTo>
                <a:cubicBezTo>
                  <a:pt x="6152" y="2779"/>
                  <a:pt x="5386" y="1412"/>
                  <a:pt x="4744" y="853"/>
                </a:cubicBezTo>
                <a:cubicBezTo>
                  <a:pt x="4225" y="384"/>
                  <a:pt x="3698" y="1"/>
                  <a:pt x="313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8"/>
          <p:cNvSpPr/>
          <p:nvPr/>
        </p:nvSpPr>
        <p:spPr>
          <a:xfrm>
            <a:off x="3708998" y="4424639"/>
            <a:ext cx="156776" cy="99788"/>
          </a:xfrm>
          <a:custGeom>
            <a:avLst/>
            <a:gdLst/>
            <a:ahLst/>
            <a:cxnLst/>
            <a:rect l="l" t="t" r="r" b="b"/>
            <a:pathLst>
              <a:path w="4892" h="3114" extrusionOk="0">
                <a:moveTo>
                  <a:pt x="3093" y="1"/>
                </a:moveTo>
                <a:cubicBezTo>
                  <a:pt x="2807" y="1"/>
                  <a:pt x="2492" y="57"/>
                  <a:pt x="2157" y="151"/>
                </a:cubicBezTo>
                <a:cubicBezTo>
                  <a:pt x="1" y="747"/>
                  <a:pt x="1693" y="3114"/>
                  <a:pt x="3519" y="3114"/>
                </a:cubicBezTo>
                <a:cubicBezTo>
                  <a:pt x="3534" y="3114"/>
                  <a:pt x="3550" y="3114"/>
                  <a:pt x="3566" y="3113"/>
                </a:cubicBezTo>
                <a:cubicBezTo>
                  <a:pt x="4539" y="2347"/>
                  <a:pt x="4891" y="2119"/>
                  <a:pt x="4436" y="938"/>
                </a:cubicBezTo>
                <a:cubicBezTo>
                  <a:pt x="4169" y="251"/>
                  <a:pt x="3694" y="1"/>
                  <a:pt x="309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8"/>
          <p:cNvSpPr/>
          <p:nvPr/>
        </p:nvSpPr>
        <p:spPr>
          <a:xfrm>
            <a:off x="3796039" y="4851062"/>
            <a:ext cx="95630" cy="86233"/>
          </a:xfrm>
          <a:custGeom>
            <a:avLst/>
            <a:gdLst/>
            <a:ahLst/>
            <a:cxnLst/>
            <a:rect l="l" t="t" r="r" b="b"/>
            <a:pathLst>
              <a:path w="2984" h="2691" extrusionOk="0">
                <a:moveTo>
                  <a:pt x="1169" y="1"/>
                </a:moveTo>
                <a:cubicBezTo>
                  <a:pt x="1105" y="1"/>
                  <a:pt x="1040" y="6"/>
                  <a:pt x="974" y="18"/>
                </a:cubicBezTo>
                <a:cubicBezTo>
                  <a:pt x="0" y="184"/>
                  <a:pt x="83" y="2421"/>
                  <a:pt x="912" y="2545"/>
                </a:cubicBezTo>
                <a:lnTo>
                  <a:pt x="1181" y="2690"/>
                </a:lnTo>
                <a:cubicBezTo>
                  <a:pt x="2155" y="2380"/>
                  <a:pt x="2983" y="1675"/>
                  <a:pt x="2362" y="743"/>
                </a:cubicBezTo>
                <a:cubicBezTo>
                  <a:pt x="2087" y="339"/>
                  <a:pt x="1665" y="1"/>
                  <a:pt x="1169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8"/>
          <p:cNvSpPr/>
          <p:nvPr/>
        </p:nvSpPr>
        <p:spPr>
          <a:xfrm>
            <a:off x="129709" y="2134505"/>
            <a:ext cx="331275" cy="330256"/>
          </a:xfrm>
          <a:custGeom>
            <a:avLst/>
            <a:gdLst/>
            <a:ahLst/>
            <a:cxnLst/>
            <a:rect l="l" t="t" r="r" b="b"/>
            <a:pathLst>
              <a:path w="10337" h="10306" extrusionOk="0">
                <a:moveTo>
                  <a:pt x="6170" y="345"/>
                </a:moveTo>
                <a:cubicBezTo>
                  <a:pt x="6905" y="345"/>
                  <a:pt x="7629" y="496"/>
                  <a:pt x="8244" y="798"/>
                </a:cubicBezTo>
                <a:cubicBezTo>
                  <a:pt x="9239" y="1274"/>
                  <a:pt x="9819" y="2372"/>
                  <a:pt x="9901" y="3926"/>
                </a:cubicBezTo>
                <a:cubicBezTo>
                  <a:pt x="10026" y="6515"/>
                  <a:pt x="8514" y="8359"/>
                  <a:pt x="7064" y="9229"/>
                </a:cubicBezTo>
                <a:cubicBezTo>
                  <a:pt x="6241" y="9715"/>
                  <a:pt x="5361" y="9962"/>
                  <a:pt x="4534" y="9962"/>
                </a:cubicBezTo>
                <a:cubicBezTo>
                  <a:pt x="3882" y="9962"/>
                  <a:pt x="3264" y="9808"/>
                  <a:pt x="2734" y="9498"/>
                </a:cubicBezTo>
                <a:cubicBezTo>
                  <a:pt x="932" y="8400"/>
                  <a:pt x="352" y="6929"/>
                  <a:pt x="829" y="4547"/>
                </a:cubicBezTo>
                <a:cubicBezTo>
                  <a:pt x="1284" y="2144"/>
                  <a:pt x="3314" y="1088"/>
                  <a:pt x="4164" y="736"/>
                </a:cubicBezTo>
                <a:cubicBezTo>
                  <a:pt x="4226" y="715"/>
                  <a:pt x="4267" y="694"/>
                  <a:pt x="4329" y="674"/>
                </a:cubicBezTo>
                <a:cubicBezTo>
                  <a:pt x="4911" y="455"/>
                  <a:pt x="5544" y="345"/>
                  <a:pt x="6170" y="345"/>
                </a:cubicBezTo>
                <a:close/>
                <a:moveTo>
                  <a:pt x="6161" y="0"/>
                </a:moveTo>
                <a:cubicBezTo>
                  <a:pt x="5493" y="0"/>
                  <a:pt x="4821" y="115"/>
                  <a:pt x="4205" y="342"/>
                </a:cubicBezTo>
                <a:cubicBezTo>
                  <a:pt x="4143" y="363"/>
                  <a:pt x="4101" y="384"/>
                  <a:pt x="4039" y="404"/>
                </a:cubicBezTo>
                <a:cubicBezTo>
                  <a:pt x="3128" y="777"/>
                  <a:pt x="974" y="1917"/>
                  <a:pt x="477" y="4485"/>
                </a:cubicBezTo>
                <a:cubicBezTo>
                  <a:pt x="0" y="6991"/>
                  <a:pt x="642" y="8628"/>
                  <a:pt x="2569" y="9788"/>
                </a:cubicBezTo>
                <a:cubicBezTo>
                  <a:pt x="3149" y="10140"/>
                  <a:pt x="3832" y="10306"/>
                  <a:pt x="4557" y="10306"/>
                </a:cubicBezTo>
                <a:cubicBezTo>
                  <a:pt x="5427" y="10306"/>
                  <a:pt x="6380" y="10036"/>
                  <a:pt x="7250" y="9519"/>
                </a:cubicBezTo>
                <a:cubicBezTo>
                  <a:pt x="9197" y="8359"/>
                  <a:pt x="10336" y="6204"/>
                  <a:pt x="10233" y="3905"/>
                </a:cubicBezTo>
                <a:cubicBezTo>
                  <a:pt x="10171" y="2248"/>
                  <a:pt x="9487" y="1005"/>
                  <a:pt x="8410" y="487"/>
                </a:cubicBezTo>
                <a:cubicBezTo>
                  <a:pt x="7736" y="161"/>
                  <a:pt x="6952" y="0"/>
                  <a:pt x="616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accent4"/>
        </a:solidFill>
        <a:effectLst/>
      </p:bgPr>
    </p:bg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9"/>
          <p:cNvSpPr txBox="1">
            <a:spLocks noGrp="1"/>
          </p:cNvSpPr>
          <p:nvPr>
            <p:ph type="title"/>
          </p:nvPr>
        </p:nvSpPr>
        <p:spPr>
          <a:xfrm>
            <a:off x="1021325" y="418374"/>
            <a:ext cx="6997500" cy="5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208" name="Google Shape;208;p9"/>
          <p:cNvSpPr txBox="1">
            <a:spLocks noGrp="1"/>
          </p:cNvSpPr>
          <p:nvPr>
            <p:ph type="subTitle" idx="1"/>
          </p:nvPr>
        </p:nvSpPr>
        <p:spPr>
          <a:xfrm>
            <a:off x="625725" y="1149825"/>
            <a:ext cx="7892700" cy="35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209" name="Google Shape;209;p9"/>
          <p:cNvSpPr/>
          <p:nvPr/>
        </p:nvSpPr>
        <p:spPr>
          <a:xfrm rot="5400000">
            <a:off x="8203294" y="2117903"/>
            <a:ext cx="1310270" cy="571148"/>
          </a:xfrm>
          <a:custGeom>
            <a:avLst/>
            <a:gdLst/>
            <a:ahLst/>
            <a:cxnLst/>
            <a:rect l="l" t="t" r="r" b="b"/>
            <a:pathLst>
              <a:path w="74426" h="32447" extrusionOk="0">
                <a:moveTo>
                  <a:pt x="11455" y="0"/>
                </a:moveTo>
                <a:cubicBezTo>
                  <a:pt x="4764" y="8721"/>
                  <a:pt x="0" y="18353"/>
                  <a:pt x="10689" y="22081"/>
                </a:cubicBezTo>
                <a:cubicBezTo>
                  <a:pt x="17276" y="24360"/>
                  <a:pt x="24712" y="22744"/>
                  <a:pt x="31361" y="25395"/>
                </a:cubicBezTo>
                <a:cubicBezTo>
                  <a:pt x="38368" y="28167"/>
                  <a:pt x="44051" y="32446"/>
                  <a:pt x="51684" y="32446"/>
                </a:cubicBezTo>
                <a:cubicBezTo>
                  <a:pt x="52152" y="32446"/>
                  <a:pt x="52628" y="32430"/>
                  <a:pt x="53111" y="32397"/>
                </a:cubicBezTo>
                <a:cubicBezTo>
                  <a:pt x="60133" y="31920"/>
                  <a:pt x="62722" y="26203"/>
                  <a:pt x="63468" y="19927"/>
                </a:cubicBezTo>
                <a:cubicBezTo>
                  <a:pt x="64255" y="13423"/>
                  <a:pt x="66513" y="11993"/>
                  <a:pt x="70676" y="7229"/>
                </a:cubicBezTo>
                <a:cubicBezTo>
                  <a:pt x="72520" y="5075"/>
                  <a:pt x="74074" y="2548"/>
                  <a:pt x="7442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9"/>
          <p:cNvSpPr/>
          <p:nvPr/>
        </p:nvSpPr>
        <p:spPr>
          <a:xfrm>
            <a:off x="-352" y="-7961"/>
            <a:ext cx="846632" cy="1041291"/>
          </a:xfrm>
          <a:custGeom>
            <a:avLst/>
            <a:gdLst/>
            <a:ahLst/>
            <a:cxnLst/>
            <a:rect l="l" t="t" r="r" b="b"/>
            <a:pathLst>
              <a:path w="40601" h="49942" extrusionOk="0">
                <a:moveTo>
                  <a:pt x="34904" y="0"/>
                </a:moveTo>
                <a:cubicBezTo>
                  <a:pt x="37369" y="2216"/>
                  <a:pt x="38674" y="4557"/>
                  <a:pt x="38881" y="7167"/>
                </a:cubicBezTo>
                <a:cubicBezTo>
                  <a:pt x="39357" y="13029"/>
                  <a:pt x="33930" y="19202"/>
                  <a:pt x="29580" y="24173"/>
                </a:cubicBezTo>
                <a:lnTo>
                  <a:pt x="29352" y="24422"/>
                </a:lnTo>
                <a:cubicBezTo>
                  <a:pt x="24174" y="30325"/>
                  <a:pt x="18809" y="35504"/>
                  <a:pt x="13382" y="39792"/>
                </a:cubicBezTo>
                <a:cubicBezTo>
                  <a:pt x="8970" y="43313"/>
                  <a:pt x="4475" y="46254"/>
                  <a:pt x="1" y="48595"/>
                </a:cubicBezTo>
                <a:lnTo>
                  <a:pt x="1" y="49941"/>
                </a:lnTo>
                <a:cubicBezTo>
                  <a:pt x="4744" y="47518"/>
                  <a:pt x="9467" y="44452"/>
                  <a:pt x="14128" y="40744"/>
                </a:cubicBezTo>
                <a:cubicBezTo>
                  <a:pt x="19617" y="36415"/>
                  <a:pt x="25044" y="31175"/>
                  <a:pt x="30264" y="25230"/>
                </a:cubicBezTo>
                <a:lnTo>
                  <a:pt x="30492" y="24960"/>
                </a:lnTo>
                <a:cubicBezTo>
                  <a:pt x="34987" y="19823"/>
                  <a:pt x="40600" y="13443"/>
                  <a:pt x="40082" y="7063"/>
                </a:cubicBezTo>
                <a:cubicBezTo>
                  <a:pt x="39896" y="4536"/>
                  <a:pt x="38736" y="2175"/>
                  <a:pt x="3664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1" name="Google Shape;211;p9"/>
          <p:cNvGrpSpPr/>
          <p:nvPr/>
        </p:nvGrpSpPr>
        <p:grpSpPr>
          <a:xfrm rot="-7199998">
            <a:off x="8314692" y="2703201"/>
            <a:ext cx="626176" cy="572692"/>
            <a:chOff x="5177300" y="2314950"/>
            <a:chExt cx="341575" cy="312400"/>
          </a:xfrm>
        </p:grpSpPr>
        <p:sp>
          <p:nvSpPr>
            <p:cNvPr id="212" name="Google Shape;212;p9"/>
            <p:cNvSpPr/>
            <p:nvPr/>
          </p:nvSpPr>
          <p:spPr>
            <a:xfrm>
              <a:off x="5432525" y="2418550"/>
              <a:ext cx="86350" cy="84750"/>
            </a:xfrm>
            <a:custGeom>
              <a:avLst/>
              <a:gdLst/>
              <a:ahLst/>
              <a:cxnLst/>
              <a:rect l="l" t="t" r="r" b="b"/>
              <a:pathLst>
                <a:path w="3454" h="3390" extrusionOk="0">
                  <a:moveTo>
                    <a:pt x="2010" y="0"/>
                  </a:moveTo>
                  <a:cubicBezTo>
                    <a:pt x="1940" y="0"/>
                    <a:pt x="1869" y="5"/>
                    <a:pt x="1794" y="14"/>
                  </a:cubicBezTo>
                  <a:cubicBezTo>
                    <a:pt x="1137" y="92"/>
                    <a:pt x="491" y="270"/>
                    <a:pt x="223" y="927"/>
                  </a:cubicBezTo>
                  <a:cubicBezTo>
                    <a:pt x="1" y="1462"/>
                    <a:pt x="56" y="2453"/>
                    <a:pt x="391" y="2988"/>
                  </a:cubicBezTo>
                  <a:cubicBezTo>
                    <a:pt x="584" y="3293"/>
                    <a:pt x="798" y="3389"/>
                    <a:pt x="1049" y="3389"/>
                  </a:cubicBezTo>
                  <a:cubicBezTo>
                    <a:pt x="1246" y="3389"/>
                    <a:pt x="1466" y="3330"/>
                    <a:pt x="1716" y="3266"/>
                  </a:cubicBezTo>
                  <a:cubicBezTo>
                    <a:pt x="2451" y="3077"/>
                    <a:pt x="3198" y="2754"/>
                    <a:pt x="3398" y="2063"/>
                  </a:cubicBezTo>
                  <a:cubicBezTo>
                    <a:pt x="3431" y="1918"/>
                    <a:pt x="3454" y="1751"/>
                    <a:pt x="3431" y="1573"/>
                  </a:cubicBezTo>
                  <a:cubicBezTo>
                    <a:pt x="3359" y="696"/>
                    <a:pt x="2885" y="0"/>
                    <a:pt x="201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9"/>
            <p:cNvSpPr/>
            <p:nvPr/>
          </p:nvSpPr>
          <p:spPr>
            <a:xfrm>
              <a:off x="5294125" y="2467825"/>
              <a:ext cx="67950" cy="66125"/>
            </a:xfrm>
            <a:custGeom>
              <a:avLst/>
              <a:gdLst/>
              <a:ahLst/>
              <a:cxnLst/>
              <a:rect l="l" t="t" r="r" b="b"/>
              <a:pathLst>
                <a:path w="2718" h="2645" extrusionOk="0">
                  <a:moveTo>
                    <a:pt x="1275" y="0"/>
                  </a:moveTo>
                  <a:cubicBezTo>
                    <a:pt x="1162" y="0"/>
                    <a:pt x="1049" y="16"/>
                    <a:pt x="936" y="48"/>
                  </a:cubicBezTo>
                  <a:cubicBezTo>
                    <a:pt x="279" y="237"/>
                    <a:pt x="1" y="360"/>
                    <a:pt x="56" y="1128"/>
                  </a:cubicBezTo>
                  <a:cubicBezTo>
                    <a:pt x="101" y="1640"/>
                    <a:pt x="212" y="2253"/>
                    <a:pt x="647" y="2520"/>
                  </a:cubicBezTo>
                  <a:cubicBezTo>
                    <a:pt x="779" y="2606"/>
                    <a:pt x="941" y="2644"/>
                    <a:pt x="1114" y="2644"/>
                  </a:cubicBezTo>
                  <a:cubicBezTo>
                    <a:pt x="1683" y="2644"/>
                    <a:pt x="2375" y="2235"/>
                    <a:pt x="2563" y="1774"/>
                  </a:cubicBezTo>
                  <a:cubicBezTo>
                    <a:pt x="2607" y="1663"/>
                    <a:pt x="2629" y="1551"/>
                    <a:pt x="2641" y="1440"/>
                  </a:cubicBezTo>
                  <a:cubicBezTo>
                    <a:pt x="2718" y="666"/>
                    <a:pt x="2021" y="0"/>
                    <a:pt x="127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9"/>
            <p:cNvSpPr/>
            <p:nvPr/>
          </p:nvSpPr>
          <p:spPr>
            <a:xfrm>
              <a:off x="5388250" y="2314950"/>
              <a:ext cx="56075" cy="48575"/>
            </a:xfrm>
            <a:custGeom>
              <a:avLst/>
              <a:gdLst/>
              <a:ahLst/>
              <a:cxnLst/>
              <a:rect l="l" t="t" r="r" b="b"/>
              <a:pathLst>
                <a:path w="2243" h="1943" extrusionOk="0">
                  <a:moveTo>
                    <a:pt x="1563" y="1"/>
                  </a:moveTo>
                  <a:cubicBezTo>
                    <a:pt x="1381" y="1"/>
                    <a:pt x="1190" y="39"/>
                    <a:pt x="1048" y="92"/>
                  </a:cubicBezTo>
                  <a:cubicBezTo>
                    <a:pt x="468" y="304"/>
                    <a:pt x="1" y="593"/>
                    <a:pt x="201" y="1317"/>
                  </a:cubicBezTo>
                  <a:cubicBezTo>
                    <a:pt x="331" y="1770"/>
                    <a:pt x="519" y="1942"/>
                    <a:pt x="730" y="1942"/>
                  </a:cubicBezTo>
                  <a:cubicBezTo>
                    <a:pt x="1189" y="1942"/>
                    <a:pt x="1759" y="1133"/>
                    <a:pt x="2095" y="638"/>
                  </a:cubicBezTo>
                  <a:cubicBezTo>
                    <a:pt x="2242" y="150"/>
                    <a:pt x="1920" y="1"/>
                    <a:pt x="156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9"/>
            <p:cNvSpPr/>
            <p:nvPr/>
          </p:nvSpPr>
          <p:spPr>
            <a:xfrm>
              <a:off x="5177300" y="2521175"/>
              <a:ext cx="46950" cy="42600"/>
            </a:xfrm>
            <a:custGeom>
              <a:avLst/>
              <a:gdLst/>
              <a:ahLst/>
              <a:cxnLst/>
              <a:rect l="l" t="t" r="r" b="b"/>
              <a:pathLst>
                <a:path w="1878" h="1704" extrusionOk="0">
                  <a:moveTo>
                    <a:pt x="937" y="0"/>
                  </a:moveTo>
                  <a:cubicBezTo>
                    <a:pt x="450" y="0"/>
                    <a:pt x="242" y="363"/>
                    <a:pt x="129" y="888"/>
                  </a:cubicBezTo>
                  <a:cubicBezTo>
                    <a:pt x="0" y="1460"/>
                    <a:pt x="298" y="1704"/>
                    <a:pt x="691" y="1704"/>
                  </a:cubicBezTo>
                  <a:cubicBezTo>
                    <a:pt x="1116" y="1704"/>
                    <a:pt x="1652" y="1418"/>
                    <a:pt x="1878" y="955"/>
                  </a:cubicBezTo>
                  <a:cubicBezTo>
                    <a:pt x="1755" y="309"/>
                    <a:pt x="1744" y="75"/>
                    <a:pt x="1065" y="8"/>
                  </a:cubicBezTo>
                  <a:cubicBezTo>
                    <a:pt x="1020" y="3"/>
                    <a:pt x="978" y="0"/>
                    <a:pt x="93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9"/>
            <p:cNvSpPr/>
            <p:nvPr/>
          </p:nvSpPr>
          <p:spPr>
            <a:xfrm>
              <a:off x="5343250" y="2595575"/>
              <a:ext cx="38775" cy="31775"/>
            </a:xfrm>
            <a:custGeom>
              <a:avLst/>
              <a:gdLst/>
              <a:ahLst/>
              <a:cxnLst/>
              <a:rect l="l" t="t" r="r" b="b"/>
              <a:pathLst>
                <a:path w="1551" h="1271" extrusionOk="0">
                  <a:moveTo>
                    <a:pt x="924" y="1"/>
                  </a:moveTo>
                  <a:cubicBezTo>
                    <a:pt x="894" y="1"/>
                    <a:pt x="863" y="2"/>
                    <a:pt x="831" y="6"/>
                  </a:cubicBezTo>
                  <a:cubicBezTo>
                    <a:pt x="531" y="39"/>
                    <a:pt x="230" y="184"/>
                    <a:pt x="130" y="485"/>
                  </a:cubicBezTo>
                  <a:cubicBezTo>
                    <a:pt x="1" y="871"/>
                    <a:pt x="619" y="1270"/>
                    <a:pt x="1032" y="1270"/>
                  </a:cubicBezTo>
                  <a:cubicBezTo>
                    <a:pt x="1155" y="1270"/>
                    <a:pt x="1260" y="1235"/>
                    <a:pt x="1322" y="1153"/>
                  </a:cubicBezTo>
                  <a:lnTo>
                    <a:pt x="1466" y="1053"/>
                  </a:lnTo>
                  <a:cubicBezTo>
                    <a:pt x="1551" y="547"/>
                    <a:pt x="1445" y="1"/>
                    <a:pt x="92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7" name="Google Shape;217;p9"/>
          <p:cNvSpPr/>
          <p:nvPr/>
        </p:nvSpPr>
        <p:spPr>
          <a:xfrm rot="10800000">
            <a:off x="-358" y="3196916"/>
            <a:ext cx="623145" cy="1178536"/>
          </a:xfrm>
          <a:custGeom>
            <a:avLst/>
            <a:gdLst/>
            <a:ahLst/>
            <a:cxnLst/>
            <a:rect l="l" t="t" r="r" b="b"/>
            <a:pathLst>
              <a:path w="19452" h="36789" extrusionOk="0">
                <a:moveTo>
                  <a:pt x="19451" y="0"/>
                </a:moveTo>
                <a:cubicBezTo>
                  <a:pt x="16945" y="63"/>
                  <a:pt x="14687" y="643"/>
                  <a:pt x="13154" y="1160"/>
                </a:cubicBezTo>
                <a:cubicBezTo>
                  <a:pt x="7044" y="3170"/>
                  <a:pt x="1" y="8555"/>
                  <a:pt x="249" y="17131"/>
                </a:cubicBezTo>
                <a:cubicBezTo>
                  <a:pt x="415" y="22931"/>
                  <a:pt x="4661" y="29166"/>
                  <a:pt x="8535" y="32501"/>
                </a:cubicBezTo>
                <a:cubicBezTo>
                  <a:pt x="11994" y="35504"/>
                  <a:pt x="15060" y="36789"/>
                  <a:pt x="19120" y="36789"/>
                </a:cubicBezTo>
                <a:lnTo>
                  <a:pt x="19451" y="36789"/>
                </a:lnTo>
                <a:lnTo>
                  <a:pt x="19451" y="36436"/>
                </a:lnTo>
                <a:cubicBezTo>
                  <a:pt x="19354" y="36438"/>
                  <a:pt x="19256" y="36439"/>
                  <a:pt x="19160" y="36439"/>
                </a:cubicBezTo>
                <a:cubicBezTo>
                  <a:pt x="15183" y="36439"/>
                  <a:pt x="12160" y="35184"/>
                  <a:pt x="8763" y="32252"/>
                </a:cubicBezTo>
                <a:cubicBezTo>
                  <a:pt x="4951" y="28959"/>
                  <a:pt x="767" y="22827"/>
                  <a:pt x="602" y="17131"/>
                </a:cubicBezTo>
                <a:cubicBezTo>
                  <a:pt x="353" y="8721"/>
                  <a:pt x="7271" y="3460"/>
                  <a:pt x="13258" y="1471"/>
                </a:cubicBezTo>
                <a:cubicBezTo>
                  <a:pt x="14770" y="974"/>
                  <a:pt x="16986" y="415"/>
                  <a:pt x="19451" y="353"/>
                </a:cubicBezTo>
                <a:lnTo>
                  <a:pt x="19451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8" name="Google Shape;218;p9"/>
          <p:cNvGrpSpPr/>
          <p:nvPr/>
        </p:nvGrpSpPr>
        <p:grpSpPr>
          <a:xfrm rot="8636073">
            <a:off x="213099" y="3135526"/>
            <a:ext cx="498749" cy="456124"/>
            <a:chOff x="5177300" y="2314950"/>
            <a:chExt cx="341575" cy="312400"/>
          </a:xfrm>
        </p:grpSpPr>
        <p:sp>
          <p:nvSpPr>
            <p:cNvPr id="219" name="Google Shape;219;p9"/>
            <p:cNvSpPr/>
            <p:nvPr/>
          </p:nvSpPr>
          <p:spPr>
            <a:xfrm>
              <a:off x="5432525" y="2418550"/>
              <a:ext cx="86350" cy="84750"/>
            </a:xfrm>
            <a:custGeom>
              <a:avLst/>
              <a:gdLst/>
              <a:ahLst/>
              <a:cxnLst/>
              <a:rect l="l" t="t" r="r" b="b"/>
              <a:pathLst>
                <a:path w="3454" h="3390" extrusionOk="0">
                  <a:moveTo>
                    <a:pt x="2010" y="0"/>
                  </a:moveTo>
                  <a:cubicBezTo>
                    <a:pt x="1940" y="0"/>
                    <a:pt x="1869" y="5"/>
                    <a:pt x="1794" y="14"/>
                  </a:cubicBezTo>
                  <a:cubicBezTo>
                    <a:pt x="1137" y="92"/>
                    <a:pt x="491" y="270"/>
                    <a:pt x="223" y="927"/>
                  </a:cubicBezTo>
                  <a:cubicBezTo>
                    <a:pt x="1" y="1462"/>
                    <a:pt x="56" y="2453"/>
                    <a:pt x="391" y="2988"/>
                  </a:cubicBezTo>
                  <a:cubicBezTo>
                    <a:pt x="584" y="3293"/>
                    <a:pt x="798" y="3389"/>
                    <a:pt x="1049" y="3389"/>
                  </a:cubicBezTo>
                  <a:cubicBezTo>
                    <a:pt x="1246" y="3389"/>
                    <a:pt x="1466" y="3330"/>
                    <a:pt x="1716" y="3266"/>
                  </a:cubicBezTo>
                  <a:cubicBezTo>
                    <a:pt x="2451" y="3077"/>
                    <a:pt x="3198" y="2754"/>
                    <a:pt x="3398" y="2063"/>
                  </a:cubicBezTo>
                  <a:cubicBezTo>
                    <a:pt x="3431" y="1918"/>
                    <a:pt x="3454" y="1751"/>
                    <a:pt x="3431" y="1573"/>
                  </a:cubicBezTo>
                  <a:cubicBezTo>
                    <a:pt x="3359" y="696"/>
                    <a:pt x="2885" y="0"/>
                    <a:pt x="20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9"/>
            <p:cNvSpPr/>
            <p:nvPr/>
          </p:nvSpPr>
          <p:spPr>
            <a:xfrm>
              <a:off x="5294125" y="2467825"/>
              <a:ext cx="67950" cy="66125"/>
            </a:xfrm>
            <a:custGeom>
              <a:avLst/>
              <a:gdLst/>
              <a:ahLst/>
              <a:cxnLst/>
              <a:rect l="l" t="t" r="r" b="b"/>
              <a:pathLst>
                <a:path w="2718" h="2645" extrusionOk="0">
                  <a:moveTo>
                    <a:pt x="1275" y="0"/>
                  </a:moveTo>
                  <a:cubicBezTo>
                    <a:pt x="1162" y="0"/>
                    <a:pt x="1049" y="16"/>
                    <a:pt x="936" y="48"/>
                  </a:cubicBezTo>
                  <a:cubicBezTo>
                    <a:pt x="279" y="237"/>
                    <a:pt x="1" y="360"/>
                    <a:pt x="56" y="1128"/>
                  </a:cubicBezTo>
                  <a:cubicBezTo>
                    <a:pt x="101" y="1640"/>
                    <a:pt x="212" y="2253"/>
                    <a:pt x="647" y="2520"/>
                  </a:cubicBezTo>
                  <a:cubicBezTo>
                    <a:pt x="779" y="2606"/>
                    <a:pt x="941" y="2644"/>
                    <a:pt x="1114" y="2644"/>
                  </a:cubicBezTo>
                  <a:cubicBezTo>
                    <a:pt x="1683" y="2644"/>
                    <a:pt x="2375" y="2235"/>
                    <a:pt x="2563" y="1774"/>
                  </a:cubicBezTo>
                  <a:cubicBezTo>
                    <a:pt x="2607" y="1663"/>
                    <a:pt x="2629" y="1551"/>
                    <a:pt x="2641" y="1440"/>
                  </a:cubicBezTo>
                  <a:cubicBezTo>
                    <a:pt x="2718" y="666"/>
                    <a:pt x="2021" y="0"/>
                    <a:pt x="12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9"/>
            <p:cNvSpPr/>
            <p:nvPr/>
          </p:nvSpPr>
          <p:spPr>
            <a:xfrm>
              <a:off x="5388250" y="2314950"/>
              <a:ext cx="56075" cy="48575"/>
            </a:xfrm>
            <a:custGeom>
              <a:avLst/>
              <a:gdLst/>
              <a:ahLst/>
              <a:cxnLst/>
              <a:rect l="l" t="t" r="r" b="b"/>
              <a:pathLst>
                <a:path w="2243" h="1943" extrusionOk="0">
                  <a:moveTo>
                    <a:pt x="1563" y="1"/>
                  </a:moveTo>
                  <a:cubicBezTo>
                    <a:pt x="1381" y="1"/>
                    <a:pt x="1190" y="39"/>
                    <a:pt x="1048" y="92"/>
                  </a:cubicBezTo>
                  <a:cubicBezTo>
                    <a:pt x="468" y="304"/>
                    <a:pt x="1" y="593"/>
                    <a:pt x="201" y="1317"/>
                  </a:cubicBezTo>
                  <a:cubicBezTo>
                    <a:pt x="331" y="1770"/>
                    <a:pt x="519" y="1942"/>
                    <a:pt x="730" y="1942"/>
                  </a:cubicBezTo>
                  <a:cubicBezTo>
                    <a:pt x="1189" y="1942"/>
                    <a:pt x="1759" y="1133"/>
                    <a:pt x="2095" y="638"/>
                  </a:cubicBezTo>
                  <a:cubicBezTo>
                    <a:pt x="2242" y="150"/>
                    <a:pt x="1920" y="1"/>
                    <a:pt x="15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9"/>
            <p:cNvSpPr/>
            <p:nvPr/>
          </p:nvSpPr>
          <p:spPr>
            <a:xfrm>
              <a:off x="5177300" y="2521175"/>
              <a:ext cx="46950" cy="42600"/>
            </a:xfrm>
            <a:custGeom>
              <a:avLst/>
              <a:gdLst/>
              <a:ahLst/>
              <a:cxnLst/>
              <a:rect l="l" t="t" r="r" b="b"/>
              <a:pathLst>
                <a:path w="1878" h="1704" extrusionOk="0">
                  <a:moveTo>
                    <a:pt x="937" y="0"/>
                  </a:moveTo>
                  <a:cubicBezTo>
                    <a:pt x="450" y="0"/>
                    <a:pt x="242" y="363"/>
                    <a:pt x="129" y="888"/>
                  </a:cubicBezTo>
                  <a:cubicBezTo>
                    <a:pt x="0" y="1460"/>
                    <a:pt x="298" y="1704"/>
                    <a:pt x="691" y="1704"/>
                  </a:cubicBezTo>
                  <a:cubicBezTo>
                    <a:pt x="1116" y="1704"/>
                    <a:pt x="1652" y="1418"/>
                    <a:pt x="1878" y="955"/>
                  </a:cubicBezTo>
                  <a:cubicBezTo>
                    <a:pt x="1755" y="309"/>
                    <a:pt x="1744" y="75"/>
                    <a:pt x="1065" y="8"/>
                  </a:cubicBezTo>
                  <a:cubicBezTo>
                    <a:pt x="1020" y="3"/>
                    <a:pt x="978" y="0"/>
                    <a:pt x="9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9"/>
            <p:cNvSpPr/>
            <p:nvPr/>
          </p:nvSpPr>
          <p:spPr>
            <a:xfrm>
              <a:off x="5343250" y="2595575"/>
              <a:ext cx="38775" cy="31775"/>
            </a:xfrm>
            <a:custGeom>
              <a:avLst/>
              <a:gdLst/>
              <a:ahLst/>
              <a:cxnLst/>
              <a:rect l="l" t="t" r="r" b="b"/>
              <a:pathLst>
                <a:path w="1551" h="1271" extrusionOk="0">
                  <a:moveTo>
                    <a:pt x="924" y="1"/>
                  </a:moveTo>
                  <a:cubicBezTo>
                    <a:pt x="894" y="1"/>
                    <a:pt x="863" y="2"/>
                    <a:pt x="831" y="6"/>
                  </a:cubicBezTo>
                  <a:cubicBezTo>
                    <a:pt x="531" y="39"/>
                    <a:pt x="230" y="184"/>
                    <a:pt x="130" y="485"/>
                  </a:cubicBezTo>
                  <a:cubicBezTo>
                    <a:pt x="1" y="871"/>
                    <a:pt x="619" y="1270"/>
                    <a:pt x="1032" y="1270"/>
                  </a:cubicBezTo>
                  <a:cubicBezTo>
                    <a:pt x="1155" y="1270"/>
                    <a:pt x="1260" y="1235"/>
                    <a:pt x="1322" y="1153"/>
                  </a:cubicBezTo>
                  <a:lnTo>
                    <a:pt x="1466" y="1053"/>
                  </a:lnTo>
                  <a:cubicBezTo>
                    <a:pt x="1551" y="547"/>
                    <a:pt x="1445" y="1"/>
                    <a:pt x="9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4" name="Google Shape;224;p9"/>
          <p:cNvGrpSpPr/>
          <p:nvPr/>
        </p:nvGrpSpPr>
        <p:grpSpPr>
          <a:xfrm>
            <a:off x="7339365" y="-6012"/>
            <a:ext cx="1530964" cy="919336"/>
            <a:chOff x="2960200" y="1284875"/>
            <a:chExt cx="3360325" cy="2018300"/>
          </a:xfrm>
        </p:grpSpPr>
        <p:sp>
          <p:nvSpPr>
            <p:cNvPr id="225" name="Google Shape;225;p9"/>
            <p:cNvSpPr/>
            <p:nvPr/>
          </p:nvSpPr>
          <p:spPr>
            <a:xfrm>
              <a:off x="2960200" y="1284875"/>
              <a:ext cx="3360325" cy="2018300"/>
            </a:xfrm>
            <a:custGeom>
              <a:avLst/>
              <a:gdLst/>
              <a:ahLst/>
              <a:cxnLst/>
              <a:rect l="l" t="t" r="r" b="b"/>
              <a:pathLst>
                <a:path w="134413" h="80732" extrusionOk="0">
                  <a:moveTo>
                    <a:pt x="722" y="0"/>
                  </a:moveTo>
                  <a:cubicBezTo>
                    <a:pt x="223" y="2442"/>
                    <a:pt x="1" y="4995"/>
                    <a:pt x="56" y="7658"/>
                  </a:cubicBezTo>
                  <a:cubicBezTo>
                    <a:pt x="223" y="18203"/>
                    <a:pt x="5106" y="21976"/>
                    <a:pt x="11266" y="26693"/>
                  </a:cubicBezTo>
                  <a:cubicBezTo>
                    <a:pt x="12876" y="27914"/>
                    <a:pt x="14596" y="29246"/>
                    <a:pt x="16372" y="30745"/>
                  </a:cubicBezTo>
                  <a:cubicBezTo>
                    <a:pt x="24752" y="38015"/>
                    <a:pt x="27804" y="45618"/>
                    <a:pt x="31689" y="55218"/>
                  </a:cubicBezTo>
                  <a:cubicBezTo>
                    <a:pt x="32466" y="57161"/>
                    <a:pt x="33298" y="59159"/>
                    <a:pt x="34186" y="61212"/>
                  </a:cubicBezTo>
                  <a:cubicBezTo>
                    <a:pt x="39125" y="72866"/>
                    <a:pt x="48948" y="79969"/>
                    <a:pt x="60991" y="80635"/>
                  </a:cubicBezTo>
                  <a:cubicBezTo>
                    <a:pt x="61157" y="80691"/>
                    <a:pt x="61268" y="80691"/>
                    <a:pt x="61435" y="80691"/>
                  </a:cubicBezTo>
                  <a:cubicBezTo>
                    <a:pt x="62024" y="80718"/>
                    <a:pt x="62620" y="80731"/>
                    <a:pt x="63220" y="80731"/>
                  </a:cubicBezTo>
                  <a:cubicBezTo>
                    <a:pt x="77442" y="80731"/>
                    <a:pt x="94663" y="73319"/>
                    <a:pt x="104833" y="65652"/>
                  </a:cubicBezTo>
                  <a:cubicBezTo>
                    <a:pt x="115710" y="57383"/>
                    <a:pt x="127642" y="47282"/>
                    <a:pt x="131305" y="31522"/>
                  </a:cubicBezTo>
                  <a:cubicBezTo>
                    <a:pt x="134412" y="18147"/>
                    <a:pt x="125422" y="7825"/>
                    <a:pt x="114212" y="0"/>
                  </a:cubicBezTo>
                  <a:lnTo>
                    <a:pt x="112602" y="0"/>
                  </a:lnTo>
                  <a:cubicBezTo>
                    <a:pt x="124035" y="7769"/>
                    <a:pt x="133469" y="18036"/>
                    <a:pt x="130417" y="31300"/>
                  </a:cubicBezTo>
                  <a:cubicBezTo>
                    <a:pt x="126809" y="46783"/>
                    <a:pt x="115044" y="56772"/>
                    <a:pt x="104278" y="64875"/>
                  </a:cubicBezTo>
                  <a:cubicBezTo>
                    <a:pt x="94181" y="72540"/>
                    <a:pt x="77185" y="79802"/>
                    <a:pt x="63123" y="79802"/>
                  </a:cubicBezTo>
                  <a:cubicBezTo>
                    <a:pt x="62423" y="79802"/>
                    <a:pt x="61731" y="79784"/>
                    <a:pt x="61046" y="79747"/>
                  </a:cubicBezTo>
                  <a:cubicBezTo>
                    <a:pt x="49337" y="79082"/>
                    <a:pt x="39847" y="72200"/>
                    <a:pt x="35019" y="60879"/>
                  </a:cubicBezTo>
                  <a:cubicBezTo>
                    <a:pt x="34131" y="58770"/>
                    <a:pt x="33354" y="56772"/>
                    <a:pt x="32577" y="54885"/>
                  </a:cubicBezTo>
                  <a:cubicBezTo>
                    <a:pt x="28637" y="45118"/>
                    <a:pt x="25529" y="37460"/>
                    <a:pt x="16982" y="30079"/>
                  </a:cubicBezTo>
                  <a:cubicBezTo>
                    <a:pt x="15207" y="28525"/>
                    <a:pt x="13486" y="27193"/>
                    <a:pt x="11821" y="25917"/>
                  </a:cubicBezTo>
                  <a:cubicBezTo>
                    <a:pt x="5606" y="21199"/>
                    <a:pt x="1110" y="17759"/>
                    <a:pt x="1000" y="7658"/>
                  </a:cubicBezTo>
                  <a:cubicBezTo>
                    <a:pt x="944" y="4995"/>
                    <a:pt x="1166" y="2442"/>
                    <a:pt x="166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9"/>
            <p:cNvSpPr/>
            <p:nvPr/>
          </p:nvSpPr>
          <p:spPr>
            <a:xfrm>
              <a:off x="3366700" y="1284875"/>
              <a:ext cx="2491825" cy="1640725"/>
            </a:xfrm>
            <a:custGeom>
              <a:avLst/>
              <a:gdLst/>
              <a:ahLst/>
              <a:cxnLst/>
              <a:rect l="l" t="t" r="r" b="b"/>
              <a:pathLst>
                <a:path w="99673" h="65629" extrusionOk="0">
                  <a:moveTo>
                    <a:pt x="2942" y="0"/>
                  </a:moveTo>
                  <a:cubicBezTo>
                    <a:pt x="889" y="3885"/>
                    <a:pt x="1" y="8269"/>
                    <a:pt x="334" y="13153"/>
                  </a:cubicBezTo>
                  <a:cubicBezTo>
                    <a:pt x="389" y="14040"/>
                    <a:pt x="500" y="14873"/>
                    <a:pt x="667" y="15650"/>
                  </a:cubicBezTo>
                  <a:cubicBezTo>
                    <a:pt x="1666" y="21255"/>
                    <a:pt x="4774" y="23752"/>
                    <a:pt x="8714" y="26860"/>
                  </a:cubicBezTo>
                  <a:cubicBezTo>
                    <a:pt x="9879" y="27803"/>
                    <a:pt x="11045" y="28691"/>
                    <a:pt x="12266" y="29801"/>
                  </a:cubicBezTo>
                  <a:cubicBezTo>
                    <a:pt x="18148" y="35018"/>
                    <a:pt x="20479" y="40456"/>
                    <a:pt x="23420" y="47282"/>
                  </a:cubicBezTo>
                  <a:cubicBezTo>
                    <a:pt x="24031" y="48614"/>
                    <a:pt x="24641" y="50057"/>
                    <a:pt x="25252" y="51500"/>
                  </a:cubicBezTo>
                  <a:cubicBezTo>
                    <a:pt x="29025" y="59769"/>
                    <a:pt x="36074" y="64875"/>
                    <a:pt x="44675" y="65596"/>
                  </a:cubicBezTo>
                  <a:lnTo>
                    <a:pt x="45563" y="65596"/>
                  </a:lnTo>
                  <a:cubicBezTo>
                    <a:pt x="46018" y="65618"/>
                    <a:pt x="46477" y="65629"/>
                    <a:pt x="46941" y="65629"/>
                  </a:cubicBezTo>
                  <a:cubicBezTo>
                    <a:pt x="56955" y="65629"/>
                    <a:pt x="68991" y="60593"/>
                    <a:pt x="76364" y="55607"/>
                  </a:cubicBezTo>
                  <a:cubicBezTo>
                    <a:pt x="84577" y="50057"/>
                    <a:pt x="94345" y="42177"/>
                    <a:pt x="97175" y="29968"/>
                  </a:cubicBezTo>
                  <a:cubicBezTo>
                    <a:pt x="99672" y="19424"/>
                    <a:pt x="93013" y="9490"/>
                    <a:pt x="77418" y="444"/>
                  </a:cubicBezTo>
                  <a:cubicBezTo>
                    <a:pt x="77141" y="277"/>
                    <a:pt x="76863" y="166"/>
                    <a:pt x="76586" y="0"/>
                  </a:cubicBezTo>
                  <a:lnTo>
                    <a:pt x="74699" y="0"/>
                  </a:lnTo>
                  <a:cubicBezTo>
                    <a:pt x="75420" y="388"/>
                    <a:pt x="76197" y="832"/>
                    <a:pt x="76919" y="1276"/>
                  </a:cubicBezTo>
                  <a:cubicBezTo>
                    <a:pt x="92125" y="10045"/>
                    <a:pt x="98673" y="19646"/>
                    <a:pt x="96287" y="29801"/>
                  </a:cubicBezTo>
                  <a:cubicBezTo>
                    <a:pt x="93512" y="41622"/>
                    <a:pt x="83911" y="49391"/>
                    <a:pt x="75864" y="54830"/>
                  </a:cubicBezTo>
                  <a:cubicBezTo>
                    <a:pt x="68554" y="59755"/>
                    <a:pt x="56692" y="64728"/>
                    <a:pt x="46837" y="64728"/>
                  </a:cubicBezTo>
                  <a:cubicBezTo>
                    <a:pt x="46143" y="64728"/>
                    <a:pt x="45459" y="64704"/>
                    <a:pt x="44786" y="64653"/>
                  </a:cubicBezTo>
                  <a:cubicBezTo>
                    <a:pt x="36517" y="63987"/>
                    <a:pt x="29747" y="59048"/>
                    <a:pt x="26140" y="51112"/>
                  </a:cubicBezTo>
                  <a:cubicBezTo>
                    <a:pt x="25474" y="49669"/>
                    <a:pt x="24863" y="48281"/>
                    <a:pt x="24253" y="46894"/>
                  </a:cubicBezTo>
                  <a:cubicBezTo>
                    <a:pt x="21423" y="40234"/>
                    <a:pt x="18925" y="34463"/>
                    <a:pt x="12876" y="29080"/>
                  </a:cubicBezTo>
                  <a:cubicBezTo>
                    <a:pt x="11655" y="28025"/>
                    <a:pt x="10434" y="27082"/>
                    <a:pt x="9324" y="26139"/>
                  </a:cubicBezTo>
                  <a:cubicBezTo>
                    <a:pt x="5495" y="23142"/>
                    <a:pt x="2498" y="20755"/>
                    <a:pt x="1555" y="15483"/>
                  </a:cubicBezTo>
                  <a:cubicBezTo>
                    <a:pt x="1444" y="14762"/>
                    <a:pt x="1333" y="13985"/>
                    <a:pt x="1277" y="13097"/>
                  </a:cubicBezTo>
                  <a:cubicBezTo>
                    <a:pt x="944" y="8213"/>
                    <a:pt x="1888" y="3829"/>
                    <a:pt x="3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9"/>
            <p:cNvSpPr/>
            <p:nvPr/>
          </p:nvSpPr>
          <p:spPr>
            <a:xfrm>
              <a:off x="3771825" y="1284875"/>
              <a:ext cx="1623300" cy="1265775"/>
            </a:xfrm>
            <a:custGeom>
              <a:avLst/>
              <a:gdLst/>
              <a:ahLst/>
              <a:cxnLst/>
              <a:rect l="l" t="t" r="r" b="b"/>
              <a:pathLst>
                <a:path w="64932" h="50631" extrusionOk="0">
                  <a:moveTo>
                    <a:pt x="8436" y="0"/>
                  </a:moveTo>
                  <a:cubicBezTo>
                    <a:pt x="5772" y="2775"/>
                    <a:pt x="2998" y="6049"/>
                    <a:pt x="1499" y="9268"/>
                  </a:cubicBezTo>
                  <a:cubicBezTo>
                    <a:pt x="223" y="11932"/>
                    <a:pt x="1" y="15039"/>
                    <a:pt x="722" y="18702"/>
                  </a:cubicBezTo>
                  <a:cubicBezTo>
                    <a:pt x="778" y="19202"/>
                    <a:pt x="889" y="19701"/>
                    <a:pt x="1055" y="20145"/>
                  </a:cubicBezTo>
                  <a:cubicBezTo>
                    <a:pt x="1999" y="23419"/>
                    <a:pt x="3941" y="25084"/>
                    <a:pt x="6216" y="27026"/>
                  </a:cubicBezTo>
                  <a:cubicBezTo>
                    <a:pt x="6827" y="27581"/>
                    <a:pt x="7548" y="28192"/>
                    <a:pt x="8214" y="28802"/>
                  </a:cubicBezTo>
                  <a:cubicBezTo>
                    <a:pt x="11600" y="31966"/>
                    <a:pt x="13209" y="35240"/>
                    <a:pt x="15096" y="39069"/>
                  </a:cubicBezTo>
                  <a:cubicBezTo>
                    <a:pt x="15484" y="39957"/>
                    <a:pt x="15928" y="40845"/>
                    <a:pt x="16428" y="41788"/>
                  </a:cubicBezTo>
                  <a:cubicBezTo>
                    <a:pt x="18981" y="46727"/>
                    <a:pt x="23254" y="49780"/>
                    <a:pt x="28415" y="50501"/>
                  </a:cubicBezTo>
                  <a:cubicBezTo>
                    <a:pt x="28859" y="50557"/>
                    <a:pt x="29303" y="50557"/>
                    <a:pt x="29802" y="50612"/>
                  </a:cubicBezTo>
                  <a:cubicBezTo>
                    <a:pt x="30080" y="50624"/>
                    <a:pt x="30363" y="50630"/>
                    <a:pt x="30649" y="50630"/>
                  </a:cubicBezTo>
                  <a:cubicBezTo>
                    <a:pt x="35632" y="50630"/>
                    <a:pt x="41915" y="48819"/>
                    <a:pt x="47950" y="45618"/>
                  </a:cubicBezTo>
                  <a:cubicBezTo>
                    <a:pt x="56385" y="41067"/>
                    <a:pt x="61491" y="35351"/>
                    <a:pt x="63156" y="28469"/>
                  </a:cubicBezTo>
                  <a:cubicBezTo>
                    <a:pt x="64931" y="20922"/>
                    <a:pt x="60325" y="13097"/>
                    <a:pt x="50502" y="7048"/>
                  </a:cubicBezTo>
                  <a:cubicBezTo>
                    <a:pt x="48061" y="5550"/>
                    <a:pt x="45341" y="4218"/>
                    <a:pt x="43010" y="2997"/>
                  </a:cubicBezTo>
                  <a:lnTo>
                    <a:pt x="41845" y="2386"/>
                  </a:lnTo>
                  <a:cubicBezTo>
                    <a:pt x="40069" y="1498"/>
                    <a:pt x="38238" y="777"/>
                    <a:pt x="36406" y="55"/>
                  </a:cubicBezTo>
                  <a:lnTo>
                    <a:pt x="36295" y="0"/>
                  </a:lnTo>
                  <a:lnTo>
                    <a:pt x="33798" y="0"/>
                  </a:lnTo>
                  <a:cubicBezTo>
                    <a:pt x="34575" y="333"/>
                    <a:pt x="35296" y="610"/>
                    <a:pt x="36073" y="888"/>
                  </a:cubicBezTo>
                  <a:cubicBezTo>
                    <a:pt x="37849" y="1609"/>
                    <a:pt x="39681" y="2331"/>
                    <a:pt x="41401" y="3219"/>
                  </a:cubicBezTo>
                  <a:lnTo>
                    <a:pt x="42566" y="3829"/>
                  </a:lnTo>
                  <a:cubicBezTo>
                    <a:pt x="44953" y="4995"/>
                    <a:pt x="47617" y="6382"/>
                    <a:pt x="50058" y="7880"/>
                  </a:cubicBezTo>
                  <a:cubicBezTo>
                    <a:pt x="54498" y="10600"/>
                    <a:pt x="64654" y="18092"/>
                    <a:pt x="62212" y="28247"/>
                  </a:cubicBezTo>
                  <a:cubicBezTo>
                    <a:pt x="60658" y="34851"/>
                    <a:pt x="55719" y="40401"/>
                    <a:pt x="47561" y="44785"/>
                  </a:cubicBezTo>
                  <a:cubicBezTo>
                    <a:pt x="41681" y="47940"/>
                    <a:pt x="35595" y="49695"/>
                    <a:pt x="30757" y="49695"/>
                  </a:cubicBezTo>
                  <a:cubicBezTo>
                    <a:pt x="29979" y="49695"/>
                    <a:pt x="29233" y="49650"/>
                    <a:pt x="28526" y="49558"/>
                  </a:cubicBezTo>
                  <a:cubicBezTo>
                    <a:pt x="23642" y="48947"/>
                    <a:pt x="19647" y="46006"/>
                    <a:pt x="17260" y="41344"/>
                  </a:cubicBezTo>
                  <a:cubicBezTo>
                    <a:pt x="16761" y="40456"/>
                    <a:pt x="16317" y="39569"/>
                    <a:pt x="15928" y="38681"/>
                  </a:cubicBezTo>
                  <a:cubicBezTo>
                    <a:pt x="13986" y="34796"/>
                    <a:pt x="12321" y="31411"/>
                    <a:pt x="8825" y="28136"/>
                  </a:cubicBezTo>
                  <a:cubicBezTo>
                    <a:pt x="8159" y="27470"/>
                    <a:pt x="7493" y="26915"/>
                    <a:pt x="6827" y="26361"/>
                  </a:cubicBezTo>
                  <a:cubicBezTo>
                    <a:pt x="4552" y="24418"/>
                    <a:pt x="2776" y="22864"/>
                    <a:pt x="1943" y="19923"/>
                  </a:cubicBezTo>
                  <a:cubicBezTo>
                    <a:pt x="1832" y="19479"/>
                    <a:pt x="1721" y="19035"/>
                    <a:pt x="1610" y="18536"/>
                  </a:cubicBezTo>
                  <a:cubicBezTo>
                    <a:pt x="944" y="14984"/>
                    <a:pt x="1166" y="12209"/>
                    <a:pt x="2332" y="9656"/>
                  </a:cubicBezTo>
                  <a:cubicBezTo>
                    <a:pt x="3886" y="6327"/>
                    <a:pt x="6938" y="2830"/>
                    <a:pt x="971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9"/>
            <p:cNvSpPr/>
            <p:nvPr/>
          </p:nvSpPr>
          <p:spPr>
            <a:xfrm>
              <a:off x="4074300" y="1451350"/>
              <a:ext cx="856050" cy="734300"/>
            </a:xfrm>
            <a:custGeom>
              <a:avLst/>
              <a:gdLst/>
              <a:ahLst/>
              <a:cxnLst/>
              <a:rect l="l" t="t" r="r" b="b"/>
              <a:pathLst>
                <a:path w="34242" h="29372" extrusionOk="0">
                  <a:moveTo>
                    <a:pt x="12542" y="888"/>
                  </a:moveTo>
                  <a:cubicBezTo>
                    <a:pt x="14207" y="1388"/>
                    <a:pt x="23530" y="5106"/>
                    <a:pt x="27249" y="7770"/>
                  </a:cubicBezTo>
                  <a:cubicBezTo>
                    <a:pt x="31300" y="10711"/>
                    <a:pt x="33298" y="15262"/>
                    <a:pt x="32354" y="19646"/>
                  </a:cubicBezTo>
                  <a:cubicBezTo>
                    <a:pt x="31522" y="23808"/>
                    <a:pt x="28192" y="26971"/>
                    <a:pt x="23364" y="28026"/>
                  </a:cubicBezTo>
                  <a:cubicBezTo>
                    <a:pt x="22092" y="28315"/>
                    <a:pt x="20959" y="28448"/>
                    <a:pt x="19937" y="28448"/>
                  </a:cubicBezTo>
                  <a:cubicBezTo>
                    <a:pt x="15073" y="28448"/>
                    <a:pt x="12722" y="25424"/>
                    <a:pt x="9878" y="21755"/>
                  </a:cubicBezTo>
                  <a:cubicBezTo>
                    <a:pt x="8768" y="20367"/>
                    <a:pt x="7659" y="18925"/>
                    <a:pt x="6327" y="17482"/>
                  </a:cubicBezTo>
                  <a:cubicBezTo>
                    <a:pt x="5550" y="16705"/>
                    <a:pt x="4828" y="16039"/>
                    <a:pt x="4162" y="15539"/>
                  </a:cubicBezTo>
                  <a:cubicBezTo>
                    <a:pt x="2109" y="13763"/>
                    <a:pt x="1110" y="12931"/>
                    <a:pt x="2331" y="9324"/>
                  </a:cubicBezTo>
                  <a:cubicBezTo>
                    <a:pt x="3718" y="5439"/>
                    <a:pt x="8990" y="1055"/>
                    <a:pt x="12542" y="888"/>
                  </a:cubicBezTo>
                  <a:close/>
                  <a:moveTo>
                    <a:pt x="12598" y="0"/>
                  </a:moveTo>
                  <a:cubicBezTo>
                    <a:pt x="8657" y="111"/>
                    <a:pt x="2997" y="4773"/>
                    <a:pt x="1498" y="9046"/>
                  </a:cubicBezTo>
                  <a:cubicBezTo>
                    <a:pt x="0" y="13209"/>
                    <a:pt x="1498" y="14485"/>
                    <a:pt x="3552" y="16205"/>
                  </a:cubicBezTo>
                  <a:cubicBezTo>
                    <a:pt x="4218" y="16760"/>
                    <a:pt x="4939" y="17371"/>
                    <a:pt x="5661" y="18148"/>
                  </a:cubicBezTo>
                  <a:cubicBezTo>
                    <a:pt x="6993" y="19535"/>
                    <a:pt x="8102" y="20922"/>
                    <a:pt x="9157" y="22310"/>
                  </a:cubicBezTo>
                  <a:cubicBezTo>
                    <a:pt x="11932" y="25917"/>
                    <a:pt x="14429" y="29136"/>
                    <a:pt x="19424" y="29358"/>
                  </a:cubicBezTo>
                  <a:cubicBezTo>
                    <a:pt x="19617" y="29367"/>
                    <a:pt x="19814" y="29371"/>
                    <a:pt x="20016" y="29371"/>
                  </a:cubicBezTo>
                  <a:cubicBezTo>
                    <a:pt x="21088" y="29371"/>
                    <a:pt x="22278" y="29241"/>
                    <a:pt x="23586" y="28914"/>
                  </a:cubicBezTo>
                  <a:cubicBezTo>
                    <a:pt x="28747" y="27804"/>
                    <a:pt x="32354" y="24363"/>
                    <a:pt x="33298" y="19813"/>
                  </a:cubicBezTo>
                  <a:cubicBezTo>
                    <a:pt x="34241" y="15095"/>
                    <a:pt x="32132" y="10212"/>
                    <a:pt x="27748" y="7048"/>
                  </a:cubicBezTo>
                  <a:cubicBezTo>
                    <a:pt x="23752" y="4163"/>
                    <a:pt x="14041" y="389"/>
                    <a:pt x="127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9" name="Google Shape;229;p9"/>
          <p:cNvSpPr/>
          <p:nvPr/>
        </p:nvSpPr>
        <p:spPr>
          <a:xfrm>
            <a:off x="5633505" y="4616876"/>
            <a:ext cx="2316968" cy="528274"/>
          </a:xfrm>
          <a:custGeom>
            <a:avLst/>
            <a:gdLst/>
            <a:ahLst/>
            <a:cxnLst/>
            <a:rect l="l" t="t" r="r" b="b"/>
            <a:pathLst>
              <a:path w="101499" h="23142" extrusionOk="0">
                <a:moveTo>
                  <a:pt x="64724" y="1"/>
                </a:moveTo>
                <a:cubicBezTo>
                  <a:pt x="59208" y="1"/>
                  <a:pt x="54304" y="674"/>
                  <a:pt x="50977" y="1289"/>
                </a:cubicBezTo>
                <a:cubicBezTo>
                  <a:pt x="29642" y="5245"/>
                  <a:pt x="12553" y="12578"/>
                  <a:pt x="0" y="23142"/>
                </a:cubicBezTo>
                <a:lnTo>
                  <a:pt x="2486" y="23142"/>
                </a:lnTo>
                <a:cubicBezTo>
                  <a:pt x="14686" y="13406"/>
                  <a:pt x="31030" y="6612"/>
                  <a:pt x="51267" y="2863"/>
                </a:cubicBezTo>
                <a:cubicBezTo>
                  <a:pt x="54533" y="2254"/>
                  <a:pt x="59360" y="1586"/>
                  <a:pt x="64779" y="1586"/>
                </a:cubicBezTo>
                <a:cubicBezTo>
                  <a:pt x="69500" y="1586"/>
                  <a:pt x="74669" y="2093"/>
                  <a:pt x="79645" y="3588"/>
                </a:cubicBezTo>
                <a:cubicBezTo>
                  <a:pt x="86274" y="5597"/>
                  <a:pt x="92571" y="9346"/>
                  <a:pt x="96983" y="16016"/>
                </a:cubicBezTo>
                <a:cubicBezTo>
                  <a:pt x="98619" y="18502"/>
                  <a:pt x="99593" y="20843"/>
                  <a:pt x="99924" y="23142"/>
                </a:cubicBezTo>
                <a:lnTo>
                  <a:pt x="101499" y="23142"/>
                </a:lnTo>
                <a:cubicBezTo>
                  <a:pt x="101167" y="20532"/>
                  <a:pt x="100090" y="17860"/>
                  <a:pt x="98288" y="15146"/>
                </a:cubicBezTo>
                <a:cubicBezTo>
                  <a:pt x="90174" y="2885"/>
                  <a:pt x="76138" y="1"/>
                  <a:pt x="6472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bg>
      <p:bgPr>
        <a:solidFill>
          <a:schemeClr val="accent6"/>
        </a:solidFill>
        <a:effectLst/>
      </p:bgPr>
    </p:bg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>
            <a:spLocks noGrp="1"/>
          </p:cNvSpPr>
          <p:nvPr>
            <p:ph type="title"/>
          </p:nvPr>
        </p:nvSpPr>
        <p:spPr>
          <a:xfrm>
            <a:off x="1444100" y="420024"/>
            <a:ext cx="6255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78" name="Google Shape;278;p13"/>
          <p:cNvSpPr txBox="1">
            <a:spLocks noGrp="1"/>
          </p:cNvSpPr>
          <p:nvPr>
            <p:ph type="subTitle" idx="1"/>
          </p:nvPr>
        </p:nvSpPr>
        <p:spPr>
          <a:xfrm>
            <a:off x="1124712" y="1645920"/>
            <a:ext cx="2459700" cy="35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279" name="Google Shape;279;p13"/>
          <p:cNvSpPr txBox="1">
            <a:spLocks noGrp="1"/>
          </p:cNvSpPr>
          <p:nvPr>
            <p:ph type="subTitle" idx="2"/>
          </p:nvPr>
        </p:nvSpPr>
        <p:spPr>
          <a:xfrm>
            <a:off x="5559552" y="1645920"/>
            <a:ext cx="2459700" cy="35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280" name="Google Shape;280;p13"/>
          <p:cNvSpPr txBox="1">
            <a:spLocks noGrp="1"/>
          </p:cNvSpPr>
          <p:nvPr>
            <p:ph type="subTitle" idx="3"/>
          </p:nvPr>
        </p:nvSpPr>
        <p:spPr>
          <a:xfrm>
            <a:off x="1124712" y="2011680"/>
            <a:ext cx="24597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281" name="Google Shape;281;p13"/>
          <p:cNvSpPr txBox="1">
            <a:spLocks noGrp="1"/>
          </p:cNvSpPr>
          <p:nvPr>
            <p:ph type="subTitle" idx="4"/>
          </p:nvPr>
        </p:nvSpPr>
        <p:spPr>
          <a:xfrm>
            <a:off x="5559552" y="2011680"/>
            <a:ext cx="24597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282" name="Google Shape;282;p13"/>
          <p:cNvSpPr txBox="1">
            <a:spLocks noGrp="1"/>
          </p:cNvSpPr>
          <p:nvPr>
            <p:ph type="subTitle" idx="5"/>
          </p:nvPr>
        </p:nvSpPr>
        <p:spPr>
          <a:xfrm>
            <a:off x="1124712" y="3410712"/>
            <a:ext cx="2459700" cy="35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283" name="Google Shape;283;p13"/>
          <p:cNvSpPr txBox="1">
            <a:spLocks noGrp="1"/>
          </p:cNvSpPr>
          <p:nvPr>
            <p:ph type="subTitle" idx="6"/>
          </p:nvPr>
        </p:nvSpPr>
        <p:spPr>
          <a:xfrm>
            <a:off x="5559552" y="3410712"/>
            <a:ext cx="2459700" cy="35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284" name="Google Shape;284;p13"/>
          <p:cNvSpPr txBox="1">
            <a:spLocks noGrp="1"/>
          </p:cNvSpPr>
          <p:nvPr>
            <p:ph type="subTitle" idx="7"/>
          </p:nvPr>
        </p:nvSpPr>
        <p:spPr>
          <a:xfrm>
            <a:off x="1124712" y="3785616"/>
            <a:ext cx="24597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285" name="Google Shape;285;p13"/>
          <p:cNvSpPr txBox="1">
            <a:spLocks noGrp="1"/>
          </p:cNvSpPr>
          <p:nvPr>
            <p:ph type="subTitle" idx="8"/>
          </p:nvPr>
        </p:nvSpPr>
        <p:spPr>
          <a:xfrm>
            <a:off x="5559552" y="3785616"/>
            <a:ext cx="2459700" cy="5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286" name="Google Shape;286;p13"/>
          <p:cNvSpPr/>
          <p:nvPr/>
        </p:nvSpPr>
        <p:spPr>
          <a:xfrm>
            <a:off x="0" y="4203174"/>
            <a:ext cx="793699" cy="940326"/>
          </a:xfrm>
          <a:custGeom>
            <a:avLst/>
            <a:gdLst/>
            <a:ahLst/>
            <a:cxnLst/>
            <a:rect l="l" t="t" r="r" b="b"/>
            <a:pathLst>
              <a:path w="46152" h="54686" extrusionOk="0">
                <a:moveTo>
                  <a:pt x="19120" y="0"/>
                </a:moveTo>
                <a:cubicBezTo>
                  <a:pt x="12615" y="0"/>
                  <a:pt x="6670" y="1368"/>
                  <a:pt x="3066" y="2424"/>
                </a:cubicBezTo>
                <a:cubicBezTo>
                  <a:pt x="2031" y="2735"/>
                  <a:pt x="995" y="3045"/>
                  <a:pt x="1" y="3356"/>
                </a:cubicBezTo>
                <a:lnTo>
                  <a:pt x="1" y="4703"/>
                </a:lnTo>
                <a:cubicBezTo>
                  <a:pt x="1119" y="4350"/>
                  <a:pt x="2258" y="3998"/>
                  <a:pt x="3418" y="3646"/>
                </a:cubicBezTo>
                <a:cubicBezTo>
                  <a:pt x="6940" y="2631"/>
                  <a:pt x="12781" y="1264"/>
                  <a:pt x="19120" y="1264"/>
                </a:cubicBezTo>
                <a:cubicBezTo>
                  <a:pt x="21481" y="1264"/>
                  <a:pt x="23925" y="1471"/>
                  <a:pt x="26349" y="1927"/>
                </a:cubicBezTo>
                <a:cubicBezTo>
                  <a:pt x="31859" y="3004"/>
                  <a:pt x="37244" y="5510"/>
                  <a:pt x="41346" y="10523"/>
                </a:cubicBezTo>
                <a:cubicBezTo>
                  <a:pt x="43811" y="13547"/>
                  <a:pt x="44846" y="16447"/>
                  <a:pt x="44515" y="19409"/>
                </a:cubicBezTo>
                <a:cubicBezTo>
                  <a:pt x="43811" y="25644"/>
                  <a:pt x="36892" y="30989"/>
                  <a:pt x="31341" y="35297"/>
                </a:cubicBezTo>
                <a:lnTo>
                  <a:pt x="31051" y="35504"/>
                </a:lnTo>
                <a:cubicBezTo>
                  <a:pt x="24443" y="40641"/>
                  <a:pt x="17794" y="44950"/>
                  <a:pt x="11248" y="48347"/>
                </a:cubicBezTo>
                <a:cubicBezTo>
                  <a:pt x="7458" y="50315"/>
                  <a:pt x="3708" y="51972"/>
                  <a:pt x="1" y="53339"/>
                </a:cubicBezTo>
                <a:lnTo>
                  <a:pt x="1" y="54685"/>
                </a:lnTo>
                <a:cubicBezTo>
                  <a:pt x="3895" y="53298"/>
                  <a:pt x="7851" y="51558"/>
                  <a:pt x="11849" y="49486"/>
                </a:cubicBezTo>
                <a:cubicBezTo>
                  <a:pt x="18436" y="46048"/>
                  <a:pt x="25168" y="41698"/>
                  <a:pt x="31838" y="36519"/>
                </a:cubicBezTo>
                <a:lnTo>
                  <a:pt x="32128" y="36312"/>
                </a:lnTo>
                <a:cubicBezTo>
                  <a:pt x="37887" y="31859"/>
                  <a:pt x="45012" y="26328"/>
                  <a:pt x="45779" y="19554"/>
                </a:cubicBezTo>
                <a:cubicBezTo>
                  <a:pt x="46151" y="16282"/>
                  <a:pt x="44991" y="12967"/>
                  <a:pt x="42319" y="9715"/>
                </a:cubicBezTo>
                <a:cubicBezTo>
                  <a:pt x="36126" y="2134"/>
                  <a:pt x="27198" y="0"/>
                  <a:pt x="19120" y="0"/>
                </a:cubicBezTo>
                <a:close/>
              </a:path>
            </a:pathLst>
          </a:custGeom>
          <a:solidFill>
            <a:srgbClr val="FEEBE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13"/>
          <p:cNvSpPr/>
          <p:nvPr/>
        </p:nvSpPr>
        <p:spPr>
          <a:xfrm>
            <a:off x="-2" y="185404"/>
            <a:ext cx="1025437" cy="1611956"/>
          </a:xfrm>
          <a:custGeom>
            <a:avLst/>
            <a:gdLst/>
            <a:ahLst/>
            <a:cxnLst/>
            <a:rect l="l" t="t" r="r" b="b"/>
            <a:pathLst>
              <a:path w="36126" h="56794" extrusionOk="0">
                <a:moveTo>
                  <a:pt x="1" y="0"/>
                </a:moveTo>
                <a:lnTo>
                  <a:pt x="1" y="45778"/>
                </a:lnTo>
                <a:cubicBezTo>
                  <a:pt x="498" y="46006"/>
                  <a:pt x="995" y="46255"/>
                  <a:pt x="1513" y="46503"/>
                </a:cubicBezTo>
                <a:cubicBezTo>
                  <a:pt x="7830" y="49548"/>
                  <a:pt x="14293" y="52283"/>
                  <a:pt x="20880" y="54748"/>
                </a:cubicBezTo>
                <a:cubicBezTo>
                  <a:pt x="23490" y="55721"/>
                  <a:pt x="26199" y="56793"/>
                  <a:pt x="28635" y="56793"/>
                </a:cubicBezTo>
                <a:cubicBezTo>
                  <a:pt x="31072" y="56793"/>
                  <a:pt x="33236" y="55721"/>
                  <a:pt x="34759" y="52407"/>
                </a:cubicBezTo>
                <a:cubicBezTo>
                  <a:pt x="35836" y="50066"/>
                  <a:pt x="35939" y="47415"/>
                  <a:pt x="35981" y="44846"/>
                </a:cubicBezTo>
                <a:cubicBezTo>
                  <a:pt x="36126" y="37990"/>
                  <a:pt x="36043" y="30864"/>
                  <a:pt x="33184" y="24629"/>
                </a:cubicBezTo>
                <a:cubicBezTo>
                  <a:pt x="28607" y="14604"/>
                  <a:pt x="18042" y="8990"/>
                  <a:pt x="8183" y="4081"/>
                </a:cubicBezTo>
                <a:cubicBezTo>
                  <a:pt x="5448" y="2714"/>
                  <a:pt x="2714" y="1368"/>
                  <a:pt x="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13"/>
          <p:cNvSpPr/>
          <p:nvPr/>
        </p:nvSpPr>
        <p:spPr>
          <a:xfrm>
            <a:off x="7293266" y="248182"/>
            <a:ext cx="163346" cy="146382"/>
          </a:xfrm>
          <a:custGeom>
            <a:avLst/>
            <a:gdLst/>
            <a:ahLst/>
            <a:cxnLst/>
            <a:rect l="l" t="t" r="r" b="b"/>
            <a:pathLst>
              <a:path w="5097" h="4568" extrusionOk="0">
                <a:moveTo>
                  <a:pt x="2355" y="0"/>
                </a:moveTo>
                <a:cubicBezTo>
                  <a:pt x="1461" y="0"/>
                  <a:pt x="560" y="368"/>
                  <a:pt x="187" y="1179"/>
                </a:cubicBezTo>
                <a:cubicBezTo>
                  <a:pt x="22" y="1552"/>
                  <a:pt x="1" y="1945"/>
                  <a:pt x="84" y="2339"/>
                </a:cubicBezTo>
                <a:cubicBezTo>
                  <a:pt x="105" y="2422"/>
                  <a:pt x="146" y="2505"/>
                  <a:pt x="167" y="2608"/>
                </a:cubicBezTo>
                <a:cubicBezTo>
                  <a:pt x="332" y="3043"/>
                  <a:pt x="602" y="3457"/>
                  <a:pt x="933" y="3810"/>
                </a:cubicBezTo>
                <a:cubicBezTo>
                  <a:pt x="1202" y="4141"/>
                  <a:pt x="1534" y="4452"/>
                  <a:pt x="1948" y="4535"/>
                </a:cubicBezTo>
                <a:cubicBezTo>
                  <a:pt x="2039" y="4557"/>
                  <a:pt x="2129" y="4567"/>
                  <a:pt x="2219" y="4567"/>
                </a:cubicBezTo>
                <a:cubicBezTo>
                  <a:pt x="2459" y="4567"/>
                  <a:pt x="2696" y="4495"/>
                  <a:pt x="2922" y="4390"/>
                </a:cubicBezTo>
                <a:cubicBezTo>
                  <a:pt x="3957" y="3872"/>
                  <a:pt x="5097" y="2484"/>
                  <a:pt x="4620" y="1262"/>
                </a:cubicBezTo>
                <a:cubicBezTo>
                  <a:pt x="4454" y="847"/>
                  <a:pt x="4123" y="537"/>
                  <a:pt x="3750" y="330"/>
                </a:cubicBezTo>
                <a:cubicBezTo>
                  <a:pt x="3350" y="115"/>
                  <a:pt x="2854" y="0"/>
                  <a:pt x="235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13"/>
          <p:cNvSpPr/>
          <p:nvPr/>
        </p:nvSpPr>
        <p:spPr>
          <a:xfrm>
            <a:off x="8493106" y="4203170"/>
            <a:ext cx="95598" cy="91488"/>
          </a:xfrm>
          <a:custGeom>
            <a:avLst/>
            <a:gdLst/>
            <a:ahLst/>
            <a:cxnLst/>
            <a:rect l="l" t="t" r="r" b="b"/>
            <a:pathLst>
              <a:path w="2983" h="2855" extrusionOk="0">
                <a:moveTo>
                  <a:pt x="1256" y="1"/>
                </a:moveTo>
                <a:cubicBezTo>
                  <a:pt x="1048" y="1"/>
                  <a:pt x="845" y="50"/>
                  <a:pt x="663" y="166"/>
                </a:cubicBezTo>
                <a:cubicBezTo>
                  <a:pt x="435" y="311"/>
                  <a:pt x="290" y="539"/>
                  <a:pt x="207" y="809"/>
                </a:cubicBezTo>
                <a:cubicBezTo>
                  <a:pt x="0" y="1554"/>
                  <a:pt x="332" y="2631"/>
                  <a:pt x="1181" y="2839"/>
                </a:cubicBezTo>
                <a:cubicBezTo>
                  <a:pt x="1240" y="2849"/>
                  <a:pt x="1300" y="2854"/>
                  <a:pt x="1361" y="2854"/>
                </a:cubicBezTo>
                <a:cubicBezTo>
                  <a:pt x="1536" y="2854"/>
                  <a:pt x="1716" y="2812"/>
                  <a:pt x="1885" y="2735"/>
                </a:cubicBezTo>
                <a:cubicBezTo>
                  <a:pt x="1927" y="2714"/>
                  <a:pt x="1989" y="2694"/>
                  <a:pt x="2030" y="2673"/>
                </a:cubicBezTo>
                <a:cubicBezTo>
                  <a:pt x="2279" y="2507"/>
                  <a:pt x="2486" y="2279"/>
                  <a:pt x="2672" y="2051"/>
                </a:cubicBezTo>
                <a:cubicBezTo>
                  <a:pt x="2817" y="1844"/>
                  <a:pt x="2962" y="1616"/>
                  <a:pt x="2962" y="1347"/>
                </a:cubicBezTo>
                <a:cubicBezTo>
                  <a:pt x="2983" y="1140"/>
                  <a:pt x="2879" y="954"/>
                  <a:pt x="2755" y="788"/>
                </a:cubicBezTo>
                <a:cubicBezTo>
                  <a:pt x="2436" y="378"/>
                  <a:pt x="1827" y="1"/>
                  <a:pt x="125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13"/>
          <p:cNvSpPr/>
          <p:nvPr/>
        </p:nvSpPr>
        <p:spPr>
          <a:xfrm>
            <a:off x="316166" y="3692940"/>
            <a:ext cx="161359" cy="144715"/>
          </a:xfrm>
          <a:custGeom>
            <a:avLst/>
            <a:gdLst/>
            <a:ahLst/>
            <a:cxnLst/>
            <a:rect l="l" t="t" r="r" b="b"/>
            <a:pathLst>
              <a:path w="5035" h="4516" extrusionOk="0">
                <a:moveTo>
                  <a:pt x="2572" y="0"/>
                </a:moveTo>
                <a:cubicBezTo>
                  <a:pt x="1508" y="0"/>
                  <a:pt x="334" y="574"/>
                  <a:pt x="84" y="1657"/>
                </a:cubicBezTo>
                <a:cubicBezTo>
                  <a:pt x="1" y="2029"/>
                  <a:pt x="63" y="2423"/>
                  <a:pt x="229" y="2754"/>
                </a:cubicBezTo>
                <a:cubicBezTo>
                  <a:pt x="249" y="2837"/>
                  <a:pt x="291" y="2920"/>
                  <a:pt x="353" y="3003"/>
                </a:cubicBezTo>
                <a:cubicBezTo>
                  <a:pt x="581" y="3417"/>
                  <a:pt x="933" y="3728"/>
                  <a:pt x="1327" y="4018"/>
                </a:cubicBezTo>
                <a:cubicBezTo>
                  <a:pt x="1637" y="4267"/>
                  <a:pt x="2031" y="4494"/>
                  <a:pt x="2445" y="4515"/>
                </a:cubicBezTo>
                <a:cubicBezTo>
                  <a:pt x="2756" y="4515"/>
                  <a:pt x="3087" y="4370"/>
                  <a:pt x="3336" y="4163"/>
                </a:cubicBezTo>
                <a:cubicBezTo>
                  <a:pt x="4247" y="3459"/>
                  <a:pt x="5034" y="1926"/>
                  <a:pt x="4330" y="828"/>
                </a:cubicBezTo>
                <a:cubicBezTo>
                  <a:pt x="4102" y="476"/>
                  <a:pt x="3729" y="227"/>
                  <a:pt x="3315" y="103"/>
                </a:cubicBezTo>
                <a:cubicBezTo>
                  <a:pt x="3084" y="34"/>
                  <a:pt x="2831" y="0"/>
                  <a:pt x="2572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13"/>
          <p:cNvSpPr/>
          <p:nvPr/>
        </p:nvSpPr>
        <p:spPr>
          <a:xfrm>
            <a:off x="8755649" y="1205424"/>
            <a:ext cx="161340" cy="144715"/>
          </a:xfrm>
          <a:custGeom>
            <a:avLst/>
            <a:gdLst/>
            <a:ahLst/>
            <a:cxnLst/>
            <a:rect l="l" t="t" r="r" b="b"/>
            <a:pathLst>
              <a:path w="5034" h="4516" extrusionOk="0">
                <a:moveTo>
                  <a:pt x="2572" y="1"/>
                </a:moveTo>
                <a:cubicBezTo>
                  <a:pt x="1507" y="1"/>
                  <a:pt x="333" y="574"/>
                  <a:pt x="83" y="1657"/>
                </a:cubicBezTo>
                <a:cubicBezTo>
                  <a:pt x="0" y="2030"/>
                  <a:pt x="63" y="2424"/>
                  <a:pt x="228" y="2755"/>
                </a:cubicBezTo>
                <a:cubicBezTo>
                  <a:pt x="249" y="2838"/>
                  <a:pt x="290" y="2921"/>
                  <a:pt x="353" y="3004"/>
                </a:cubicBezTo>
                <a:cubicBezTo>
                  <a:pt x="580" y="3418"/>
                  <a:pt x="933" y="3729"/>
                  <a:pt x="1326" y="4019"/>
                </a:cubicBezTo>
                <a:cubicBezTo>
                  <a:pt x="1637" y="4267"/>
                  <a:pt x="2030" y="4495"/>
                  <a:pt x="2445" y="4516"/>
                </a:cubicBezTo>
                <a:cubicBezTo>
                  <a:pt x="2755" y="4516"/>
                  <a:pt x="3087" y="4371"/>
                  <a:pt x="3335" y="4164"/>
                </a:cubicBezTo>
                <a:cubicBezTo>
                  <a:pt x="4247" y="3459"/>
                  <a:pt x="5034" y="1927"/>
                  <a:pt x="4330" y="829"/>
                </a:cubicBezTo>
                <a:cubicBezTo>
                  <a:pt x="4102" y="477"/>
                  <a:pt x="3729" y="228"/>
                  <a:pt x="3315" y="104"/>
                </a:cubicBezTo>
                <a:cubicBezTo>
                  <a:pt x="3084" y="35"/>
                  <a:pt x="2831" y="1"/>
                  <a:pt x="257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13"/>
          <p:cNvSpPr/>
          <p:nvPr/>
        </p:nvSpPr>
        <p:spPr>
          <a:xfrm>
            <a:off x="5633505" y="4616876"/>
            <a:ext cx="2316968" cy="528274"/>
          </a:xfrm>
          <a:custGeom>
            <a:avLst/>
            <a:gdLst/>
            <a:ahLst/>
            <a:cxnLst/>
            <a:rect l="l" t="t" r="r" b="b"/>
            <a:pathLst>
              <a:path w="101499" h="23142" extrusionOk="0">
                <a:moveTo>
                  <a:pt x="64724" y="1"/>
                </a:moveTo>
                <a:cubicBezTo>
                  <a:pt x="59208" y="1"/>
                  <a:pt x="54304" y="674"/>
                  <a:pt x="50977" y="1289"/>
                </a:cubicBezTo>
                <a:cubicBezTo>
                  <a:pt x="29642" y="5245"/>
                  <a:pt x="12553" y="12578"/>
                  <a:pt x="0" y="23142"/>
                </a:cubicBezTo>
                <a:lnTo>
                  <a:pt x="2486" y="23142"/>
                </a:lnTo>
                <a:cubicBezTo>
                  <a:pt x="14686" y="13406"/>
                  <a:pt x="31030" y="6612"/>
                  <a:pt x="51267" y="2863"/>
                </a:cubicBezTo>
                <a:cubicBezTo>
                  <a:pt x="54533" y="2254"/>
                  <a:pt x="59360" y="1586"/>
                  <a:pt x="64779" y="1586"/>
                </a:cubicBezTo>
                <a:cubicBezTo>
                  <a:pt x="69500" y="1586"/>
                  <a:pt x="74669" y="2093"/>
                  <a:pt x="79645" y="3588"/>
                </a:cubicBezTo>
                <a:cubicBezTo>
                  <a:pt x="86274" y="5597"/>
                  <a:pt x="92571" y="9346"/>
                  <a:pt x="96983" y="16016"/>
                </a:cubicBezTo>
                <a:cubicBezTo>
                  <a:pt x="98619" y="18502"/>
                  <a:pt x="99593" y="20843"/>
                  <a:pt x="99924" y="23142"/>
                </a:cubicBezTo>
                <a:lnTo>
                  <a:pt x="101499" y="23142"/>
                </a:lnTo>
                <a:cubicBezTo>
                  <a:pt x="101167" y="20532"/>
                  <a:pt x="100090" y="17860"/>
                  <a:pt x="98288" y="15146"/>
                </a:cubicBezTo>
                <a:cubicBezTo>
                  <a:pt x="90174" y="2885"/>
                  <a:pt x="76138" y="1"/>
                  <a:pt x="6472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13"/>
          <p:cNvSpPr/>
          <p:nvPr/>
        </p:nvSpPr>
        <p:spPr>
          <a:xfrm>
            <a:off x="587899" y="4651193"/>
            <a:ext cx="205809" cy="217938"/>
          </a:xfrm>
          <a:custGeom>
            <a:avLst/>
            <a:gdLst/>
            <a:ahLst/>
            <a:cxnLst/>
            <a:rect l="l" t="t" r="r" b="b"/>
            <a:pathLst>
              <a:path w="6422" h="6801" extrusionOk="0">
                <a:moveTo>
                  <a:pt x="3816" y="1"/>
                </a:moveTo>
                <a:cubicBezTo>
                  <a:pt x="3309" y="1"/>
                  <a:pt x="2838" y="338"/>
                  <a:pt x="2258" y="733"/>
                </a:cubicBezTo>
                <a:cubicBezTo>
                  <a:pt x="1119" y="1521"/>
                  <a:pt x="0" y="2577"/>
                  <a:pt x="104" y="3903"/>
                </a:cubicBezTo>
                <a:cubicBezTo>
                  <a:pt x="124" y="4193"/>
                  <a:pt x="207" y="4483"/>
                  <a:pt x="352" y="4793"/>
                </a:cubicBezTo>
                <a:cubicBezTo>
                  <a:pt x="888" y="5973"/>
                  <a:pt x="1809" y="6801"/>
                  <a:pt x="2939" y="6801"/>
                </a:cubicBezTo>
                <a:cubicBezTo>
                  <a:pt x="3338" y="6801"/>
                  <a:pt x="3762" y="6698"/>
                  <a:pt x="4205" y="6471"/>
                </a:cubicBezTo>
                <a:cubicBezTo>
                  <a:pt x="5303" y="5933"/>
                  <a:pt x="6318" y="5208"/>
                  <a:pt x="6380" y="3882"/>
                </a:cubicBezTo>
                <a:cubicBezTo>
                  <a:pt x="6421" y="2805"/>
                  <a:pt x="5676" y="1106"/>
                  <a:pt x="4744" y="381"/>
                </a:cubicBezTo>
                <a:cubicBezTo>
                  <a:pt x="4405" y="110"/>
                  <a:pt x="4105" y="1"/>
                  <a:pt x="381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13"/>
          <p:cNvSpPr/>
          <p:nvPr/>
        </p:nvSpPr>
        <p:spPr>
          <a:xfrm>
            <a:off x="905899" y="4869115"/>
            <a:ext cx="119537" cy="130615"/>
          </a:xfrm>
          <a:custGeom>
            <a:avLst/>
            <a:gdLst/>
            <a:ahLst/>
            <a:cxnLst/>
            <a:rect l="l" t="t" r="r" b="b"/>
            <a:pathLst>
              <a:path w="3730" h="4076" extrusionOk="0">
                <a:moveTo>
                  <a:pt x="1798" y="1"/>
                </a:moveTo>
                <a:cubicBezTo>
                  <a:pt x="864" y="1"/>
                  <a:pt x="311" y="2004"/>
                  <a:pt x="1" y="3196"/>
                </a:cubicBezTo>
                <a:cubicBezTo>
                  <a:pt x="49" y="3850"/>
                  <a:pt x="387" y="4075"/>
                  <a:pt x="800" y="4075"/>
                </a:cubicBezTo>
                <a:cubicBezTo>
                  <a:pt x="1276" y="4075"/>
                  <a:pt x="1853" y="3775"/>
                  <a:pt x="2197" y="3486"/>
                </a:cubicBezTo>
                <a:cubicBezTo>
                  <a:pt x="3067" y="2740"/>
                  <a:pt x="3729" y="1933"/>
                  <a:pt x="2880" y="793"/>
                </a:cubicBezTo>
                <a:cubicBezTo>
                  <a:pt x="2472" y="229"/>
                  <a:pt x="2114" y="1"/>
                  <a:pt x="179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13"/>
          <p:cNvSpPr/>
          <p:nvPr/>
        </p:nvSpPr>
        <p:spPr>
          <a:xfrm>
            <a:off x="7968438" y="3"/>
            <a:ext cx="1034376" cy="1135386"/>
          </a:xfrm>
          <a:custGeom>
            <a:avLst/>
            <a:gdLst/>
            <a:ahLst/>
            <a:cxnLst/>
            <a:rect l="l" t="t" r="r" b="b"/>
            <a:pathLst>
              <a:path w="41202" h="45230" extrusionOk="0">
                <a:moveTo>
                  <a:pt x="13796" y="0"/>
                </a:moveTo>
                <a:cubicBezTo>
                  <a:pt x="12926" y="1015"/>
                  <a:pt x="12222" y="1968"/>
                  <a:pt x="11684" y="2734"/>
                </a:cubicBezTo>
                <a:cubicBezTo>
                  <a:pt x="3771" y="13899"/>
                  <a:pt x="1" y="24670"/>
                  <a:pt x="457" y="34696"/>
                </a:cubicBezTo>
                <a:cubicBezTo>
                  <a:pt x="539" y="36519"/>
                  <a:pt x="767" y="38859"/>
                  <a:pt x="1907" y="40889"/>
                </a:cubicBezTo>
                <a:cubicBezTo>
                  <a:pt x="3294" y="43396"/>
                  <a:pt x="5428" y="44825"/>
                  <a:pt x="8224" y="45157"/>
                </a:cubicBezTo>
                <a:cubicBezTo>
                  <a:pt x="8648" y="45206"/>
                  <a:pt x="9074" y="45230"/>
                  <a:pt x="9501" y="45230"/>
                </a:cubicBezTo>
                <a:cubicBezTo>
                  <a:pt x="12625" y="45230"/>
                  <a:pt x="15778" y="43990"/>
                  <a:pt x="18001" y="42878"/>
                </a:cubicBezTo>
                <a:cubicBezTo>
                  <a:pt x="18105" y="42816"/>
                  <a:pt x="18209" y="42754"/>
                  <a:pt x="18312" y="42712"/>
                </a:cubicBezTo>
                <a:cubicBezTo>
                  <a:pt x="21150" y="41221"/>
                  <a:pt x="23863" y="39232"/>
                  <a:pt x="25624" y="37306"/>
                </a:cubicBezTo>
                <a:cubicBezTo>
                  <a:pt x="29208" y="33432"/>
                  <a:pt x="32294" y="28565"/>
                  <a:pt x="34842" y="22868"/>
                </a:cubicBezTo>
                <a:cubicBezTo>
                  <a:pt x="36789" y="18518"/>
                  <a:pt x="38446" y="13651"/>
                  <a:pt x="39730" y="8389"/>
                </a:cubicBezTo>
                <a:lnTo>
                  <a:pt x="39793" y="8161"/>
                </a:lnTo>
                <a:cubicBezTo>
                  <a:pt x="40414" y="5613"/>
                  <a:pt x="41118" y="2714"/>
                  <a:pt x="41201" y="0"/>
                </a:cubicBezTo>
                <a:lnTo>
                  <a:pt x="40393" y="0"/>
                </a:lnTo>
                <a:cubicBezTo>
                  <a:pt x="40290" y="2610"/>
                  <a:pt x="39606" y="5469"/>
                  <a:pt x="38985" y="7975"/>
                </a:cubicBezTo>
                <a:lnTo>
                  <a:pt x="38923" y="8203"/>
                </a:lnTo>
                <a:cubicBezTo>
                  <a:pt x="37659" y="13402"/>
                  <a:pt x="36023" y="18228"/>
                  <a:pt x="34096" y="22537"/>
                </a:cubicBezTo>
                <a:cubicBezTo>
                  <a:pt x="31590" y="28150"/>
                  <a:pt x="28524" y="32935"/>
                  <a:pt x="25023" y="36747"/>
                </a:cubicBezTo>
                <a:cubicBezTo>
                  <a:pt x="21931" y="40129"/>
                  <a:pt x="15069" y="44396"/>
                  <a:pt x="9503" y="44396"/>
                </a:cubicBezTo>
                <a:cubicBezTo>
                  <a:pt x="9104" y="44396"/>
                  <a:pt x="8712" y="44374"/>
                  <a:pt x="8328" y="44328"/>
                </a:cubicBezTo>
                <a:cubicBezTo>
                  <a:pt x="5801" y="44038"/>
                  <a:pt x="3874" y="42754"/>
                  <a:pt x="2632" y="40496"/>
                </a:cubicBezTo>
                <a:cubicBezTo>
                  <a:pt x="1575" y="38611"/>
                  <a:pt x="1347" y="36395"/>
                  <a:pt x="1285" y="34675"/>
                </a:cubicBezTo>
                <a:cubicBezTo>
                  <a:pt x="829" y="24815"/>
                  <a:pt x="4558" y="14231"/>
                  <a:pt x="12346" y="3211"/>
                </a:cubicBezTo>
                <a:cubicBezTo>
                  <a:pt x="12968" y="2320"/>
                  <a:pt x="13838" y="1201"/>
                  <a:pt x="1487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6" name="Google Shape;296;p13"/>
          <p:cNvGrpSpPr/>
          <p:nvPr/>
        </p:nvGrpSpPr>
        <p:grpSpPr>
          <a:xfrm>
            <a:off x="1546774" y="88236"/>
            <a:ext cx="509835" cy="466288"/>
            <a:chOff x="5177300" y="2314950"/>
            <a:chExt cx="341575" cy="312400"/>
          </a:xfrm>
        </p:grpSpPr>
        <p:sp>
          <p:nvSpPr>
            <p:cNvPr id="297" name="Google Shape;297;p13"/>
            <p:cNvSpPr/>
            <p:nvPr/>
          </p:nvSpPr>
          <p:spPr>
            <a:xfrm>
              <a:off x="5432525" y="2418550"/>
              <a:ext cx="86350" cy="84750"/>
            </a:xfrm>
            <a:custGeom>
              <a:avLst/>
              <a:gdLst/>
              <a:ahLst/>
              <a:cxnLst/>
              <a:rect l="l" t="t" r="r" b="b"/>
              <a:pathLst>
                <a:path w="3454" h="3390" extrusionOk="0">
                  <a:moveTo>
                    <a:pt x="2010" y="0"/>
                  </a:moveTo>
                  <a:cubicBezTo>
                    <a:pt x="1940" y="0"/>
                    <a:pt x="1869" y="5"/>
                    <a:pt x="1794" y="14"/>
                  </a:cubicBezTo>
                  <a:cubicBezTo>
                    <a:pt x="1137" y="92"/>
                    <a:pt x="491" y="270"/>
                    <a:pt x="223" y="927"/>
                  </a:cubicBezTo>
                  <a:cubicBezTo>
                    <a:pt x="1" y="1462"/>
                    <a:pt x="56" y="2453"/>
                    <a:pt x="391" y="2988"/>
                  </a:cubicBezTo>
                  <a:cubicBezTo>
                    <a:pt x="584" y="3293"/>
                    <a:pt x="798" y="3389"/>
                    <a:pt x="1049" y="3389"/>
                  </a:cubicBezTo>
                  <a:cubicBezTo>
                    <a:pt x="1246" y="3389"/>
                    <a:pt x="1466" y="3330"/>
                    <a:pt x="1716" y="3266"/>
                  </a:cubicBezTo>
                  <a:cubicBezTo>
                    <a:pt x="2451" y="3077"/>
                    <a:pt x="3198" y="2754"/>
                    <a:pt x="3398" y="2063"/>
                  </a:cubicBezTo>
                  <a:cubicBezTo>
                    <a:pt x="3431" y="1918"/>
                    <a:pt x="3454" y="1751"/>
                    <a:pt x="3431" y="1573"/>
                  </a:cubicBezTo>
                  <a:cubicBezTo>
                    <a:pt x="3359" y="696"/>
                    <a:pt x="2885" y="0"/>
                    <a:pt x="201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13"/>
            <p:cNvSpPr/>
            <p:nvPr/>
          </p:nvSpPr>
          <p:spPr>
            <a:xfrm>
              <a:off x="5294125" y="2467825"/>
              <a:ext cx="67950" cy="66125"/>
            </a:xfrm>
            <a:custGeom>
              <a:avLst/>
              <a:gdLst/>
              <a:ahLst/>
              <a:cxnLst/>
              <a:rect l="l" t="t" r="r" b="b"/>
              <a:pathLst>
                <a:path w="2718" h="2645" extrusionOk="0">
                  <a:moveTo>
                    <a:pt x="1275" y="0"/>
                  </a:moveTo>
                  <a:cubicBezTo>
                    <a:pt x="1162" y="0"/>
                    <a:pt x="1049" y="16"/>
                    <a:pt x="936" y="48"/>
                  </a:cubicBezTo>
                  <a:cubicBezTo>
                    <a:pt x="279" y="237"/>
                    <a:pt x="1" y="360"/>
                    <a:pt x="56" y="1128"/>
                  </a:cubicBezTo>
                  <a:cubicBezTo>
                    <a:pt x="101" y="1640"/>
                    <a:pt x="212" y="2253"/>
                    <a:pt x="647" y="2520"/>
                  </a:cubicBezTo>
                  <a:cubicBezTo>
                    <a:pt x="779" y="2606"/>
                    <a:pt x="941" y="2644"/>
                    <a:pt x="1114" y="2644"/>
                  </a:cubicBezTo>
                  <a:cubicBezTo>
                    <a:pt x="1683" y="2644"/>
                    <a:pt x="2375" y="2235"/>
                    <a:pt x="2563" y="1774"/>
                  </a:cubicBezTo>
                  <a:cubicBezTo>
                    <a:pt x="2607" y="1663"/>
                    <a:pt x="2629" y="1551"/>
                    <a:pt x="2641" y="1440"/>
                  </a:cubicBezTo>
                  <a:cubicBezTo>
                    <a:pt x="2718" y="666"/>
                    <a:pt x="2021" y="0"/>
                    <a:pt x="127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13"/>
            <p:cNvSpPr/>
            <p:nvPr/>
          </p:nvSpPr>
          <p:spPr>
            <a:xfrm>
              <a:off x="5388250" y="2314950"/>
              <a:ext cx="56075" cy="48575"/>
            </a:xfrm>
            <a:custGeom>
              <a:avLst/>
              <a:gdLst/>
              <a:ahLst/>
              <a:cxnLst/>
              <a:rect l="l" t="t" r="r" b="b"/>
              <a:pathLst>
                <a:path w="2243" h="1943" extrusionOk="0">
                  <a:moveTo>
                    <a:pt x="1563" y="1"/>
                  </a:moveTo>
                  <a:cubicBezTo>
                    <a:pt x="1381" y="1"/>
                    <a:pt x="1190" y="39"/>
                    <a:pt x="1048" y="92"/>
                  </a:cubicBezTo>
                  <a:cubicBezTo>
                    <a:pt x="468" y="304"/>
                    <a:pt x="1" y="593"/>
                    <a:pt x="201" y="1317"/>
                  </a:cubicBezTo>
                  <a:cubicBezTo>
                    <a:pt x="331" y="1770"/>
                    <a:pt x="519" y="1942"/>
                    <a:pt x="730" y="1942"/>
                  </a:cubicBezTo>
                  <a:cubicBezTo>
                    <a:pt x="1189" y="1942"/>
                    <a:pt x="1759" y="1133"/>
                    <a:pt x="2095" y="638"/>
                  </a:cubicBezTo>
                  <a:cubicBezTo>
                    <a:pt x="2242" y="150"/>
                    <a:pt x="1920" y="1"/>
                    <a:pt x="156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13"/>
            <p:cNvSpPr/>
            <p:nvPr/>
          </p:nvSpPr>
          <p:spPr>
            <a:xfrm>
              <a:off x="5177300" y="2521175"/>
              <a:ext cx="46950" cy="42600"/>
            </a:xfrm>
            <a:custGeom>
              <a:avLst/>
              <a:gdLst/>
              <a:ahLst/>
              <a:cxnLst/>
              <a:rect l="l" t="t" r="r" b="b"/>
              <a:pathLst>
                <a:path w="1878" h="1704" extrusionOk="0">
                  <a:moveTo>
                    <a:pt x="937" y="0"/>
                  </a:moveTo>
                  <a:cubicBezTo>
                    <a:pt x="450" y="0"/>
                    <a:pt x="242" y="363"/>
                    <a:pt x="129" y="888"/>
                  </a:cubicBezTo>
                  <a:cubicBezTo>
                    <a:pt x="0" y="1460"/>
                    <a:pt x="298" y="1704"/>
                    <a:pt x="691" y="1704"/>
                  </a:cubicBezTo>
                  <a:cubicBezTo>
                    <a:pt x="1116" y="1704"/>
                    <a:pt x="1652" y="1418"/>
                    <a:pt x="1878" y="955"/>
                  </a:cubicBezTo>
                  <a:cubicBezTo>
                    <a:pt x="1755" y="309"/>
                    <a:pt x="1744" y="75"/>
                    <a:pt x="1065" y="8"/>
                  </a:cubicBezTo>
                  <a:cubicBezTo>
                    <a:pt x="1020" y="3"/>
                    <a:pt x="978" y="0"/>
                    <a:pt x="93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13"/>
            <p:cNvSpPr/>
            <p:nvPr/>
          </p:nvSpPr>
          <p:spPr>
            <a:xfrm>
              <a:off x="5343250" y="2595575"/>
              <a:ext cx="38775" cy="31775"/>
            </a:xfrm>
            <a:custGeom>
              <a:avLst/>
              <a:gdLst/>
              <a:ahLst/>
              <a:cxnLst/>
              <a:rect l="l" t="t" r="r" b="b"/>
              <a:pathLst>
                <a:path w="1551" h="1271" extrusionOk="0">
                  <a:moveTo>
                    <a:pt x="924" y="1"/>
                  </a:moveTo>
                  <a:cubicBezTo>
                    <a:pt x="894" y="1"/>
                    <a:pt x="863" y="2"/>
                    <a:pt x="831" y="6"/>
                  </a:cubicBezTo>
                  <a:cubicBezTo>
                    <a:pt x="531" y="39"/>
                    <a:pt x="230" y="184"/>
                    <a:pt x="130" y="485"/>
                  </a:cubicBezTo>
                  <a:cubicBezTo>
                    <a:pt x="1" y="871"/>
                    <a:pt x="619" y="1270"/>
                    <a:pt x="1032" y="1270"/>
                  </a:cubicBezTo>
                  <a:cubicBezTo>
                    <a:pt x="1155" y="1270"/>
                    <a:pt x="1260" y="1235"/>
                    <a:pt x="1322" y="1153"/>
                  </a:cubicBezTo>
                  <a:lnTo>
                    <a:pt x="1466" y="1053"/>
                  </a:lnTo>
                  <a:cubicBezTo>
                    <a:pt x="1551" y="547"/>
                    <a:pt x="1445" y="1"/>
                    <a:pt x="92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2" name="Google Shape;302;p13"/>
          <p:cNvSpPr/>
          <p:nvPr/>
        </p:nvSpPr>
        <p:spPr>
          <a:xfrm rot="5400000">
            <a:off x="7425303" y="2050006"/>
            <a:ext cx="2393912" cy="1043496"/>
          </a:xfrm>
          <a:custGeom>
            <a:avLst/>
            <a:gdLst/>
            <a:ahLst/>
            <a:cxnLst/>
            <a:rect l="l" t="t" r="r" b="b"/>
            <a:pathLst>
              <a:path w="74426" h="32447" extrusionOk="0">
                <a:moveTo>
                  <a:pt x="11455" y="0"/>
                </a:moveTo>
                <a:cubicBezTo>
                  <a:pt x="4764" y="8721"/>
                  <a:pt x="0" y="18353"/>
                  <a:pt x="10689" y="22081"/>
                </a:cubicBezTo>
                <a:cubicBezTo>
                  <a:pt x="17276" y="24360"/>
                  <a:pt x="24712" y="22744"/>
                  <a:pt x="31361" y="25395"/>
                </a:cubicBezTo>
                <a:cubicBezTo>
                  <a:pt x="38368" y="28167"/>
                  <a:pt x="44051" y="32446"/>
                  <a:pt x="51684" y="32446"/>
                </a:cubicBezTo>
                <a:cubicBezTo>
                  <a:pt x="52152" y="32446"/>
                  <a:pt x="52628" y="32430"/>
                  <a:pt x="53111" y="32397"/>
                </a:cubicBezTo>
                <a:cubicBezTo>
                  <a:pt x="60133" y="31920"/>
                  <a:pt x="62722" y="26203"/>
                  <a:pt x="63468" y="19927"/>
                </a:cubicBezTo>
                <a:cubicBezTo>
                  <a:pt x="64255" y="13423"/>
                  <a:pt x="66513" y="11993"/>
                  <a:pt x="70676" y="7229"/>
                </a:cubicBezTo>
                <a:cubicBezTo>
                  <a:pt x="72520" y="5075"/>
                  <a:pt x="74074" y="2548"/>
                  <a:pt x="7442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13"/>
          <p:cNvSpPr txBox="1">
            <a:spLocks noGrp="1"/>
          </p:cNvSpPr>
          <p:nvPr>
            <p:ph type="title" idx="9" hasCustomPrompt="1"/>
          </p:nvPr>
        </p:nvSpPr>
        <p:spPr>
          <a:xfrm>
            <a:off x="2866213" y="1264136"/>
            <a:ext cx="722400" cy="35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9pPr>
          </a:lstStyle>
          <a:p>
            <a:r>
              <a:t>xx%</a:t>
            </a:r>
          </a:p>
        </p:txBody>
      </p:sp>
      <p:sp>
        <p:nvSpPr>
          <p:cNvPr id="304" name="Google Shape;304;p13"/>
          <p:cNvSpPr txBox="1">
            <a:spLocks noGrp="1"/>
          </p:cNvSpPr>
          <p:nvPr>
            <p:ph type="title" idx="13" hasCustomPrompt="1"/>
          </p:nvPr>
        </p:nvSpPr>
        <p:spPr>
          <a:xfrm>
            <a:off x="5555338" y="1264136"/>
            <a:ext cx="722400" cy="35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9pPr>
          </a:lstStyle>
          <a:p>
            <a:r>
              <a:t>xx%</a:t>
            </a:r>
          </a:p>
        </p:txBody>
      </p:sp>
      <p:sp>
        <p:nvSpPr>
          <p:cNvPr id="305" name="Google Shape;305;p13"/>
          <p:cNvSpPr txBox="1">
            <a:spLocks noGrp="1"/>
          </p:cNvSpPr>
          <p:nvPr>
            <p:ph type="title" idx="14" hasCustomPrompt="1"/>
          </p:nvPr>
        </p:nvSpPr>
        <p:spPr>
          <a:xfrm>
            <a:off x="2866213" y="3035808"/>
            <a:ext cx="722400" cy="35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9pPr>
          </a:lstStyle>
          <a:p>
            <a:r>
              <a:t>xx%</a:t>
            </a:r>
          </a:p>
        </p:txBody>
      </p:sp>
      <p:sp>
        <p:nvSpPr>
          <p:cNvPr id="306" name="Google Shape;306;p13"/>
          <p:cNvSpPr txBox="1">
            <a:spLocks noGrp="1"/>
          </p:cNvSpPr>
          <p:nvPr>
            <p:ph type="title" idx="15" hasCustomPrompt="1"/>
          </p:nvPr>
        </p:nvSpPr>
        <p:spPr>
          <a:xfrm>
            <a:off x="5555338" y="3035808"/>
            <a:ext cx="722400" cy="35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 b="1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lumns of text">
  <p:cSld name="CUSTOM_10">
    <p:bg>
      <p:bgPr>
        <a:solidFill>
          <a:schemeClr val="accent1"/>
        </a:solidFill>
        <a:effectLst/>
      </p:bgPr>
    </p:bg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21"/>
          <p:cNvSpPr txBox="1">
            <a:spLocks noGrp="1"/>
          </p:cNvSpPr>
          <p:nvPr>
            <p:ph type="title"/>
          </p:nvPr>
        </p:nvSpPr>
        <p:spPr>
          <a:xfrm>
            <a:off x="1435608" y="418374"/>
            <a:ext cx="62727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480" name="Google Shape;480;p21"/>
          <p:cNvSpPr txBox="1">
            <a:spLocks noGrp="1"/>
          </p:cNvSpPr>
          <p:nvPr>
            <p:ph type="subTitle" idx="1"/>
          </p:nvPr>
        </p:nvSpPr>
        <p:spPr>
          <a:xfrm>
            <a:off x="1911775" y="1655064"/>
            <a:ext cx="2176200" cy="4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481" name="Google Shape;481;p21"/>
          <p:cNvSpPr txBox="1">
            <a:spLocks noGrp="1"/>
          </p:cNvSpPr>
          <p:nvPr>
            <p:ph type="subTitle" idx="2"/>
          </p:nvPr>
        </p:nvSpPr>
        <p:spPr>
          <a:xfrm>
            <a:off x="1911775" y="2011680"/>
            <a:ext cx="2176200" cy="5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482" name="Google Shape;482;p21"/>
          <p:cNvSpPr txBox="1">
            <a:spLocks noGrp="1"/>
          </p:cNvSpPr>
          <p:nvPr>
            <p:ph type="subTitle" idx="3"/>
          </p:nvPr>
        </p:nvSpPr>
        <p:spPr>
          <a:xfrm>
            <a:off x="4880403" y="1655064"/>
            <a:ext cx="2176200" cy="40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483" name="Google Shape;483;p21"/>
          <p:cNvSpPr txBox="1">
            <a:spLocks noGrp="1"/>
          </p:cNvSpPr>
          <p:nvPr>
            <p:ph type="subTitle" idx="4"/>
          </p:nvPr>
        </p:nvSpPr>
        <p:spPr>
          <a:xfrm>
            <a:off x="4880403" y="2011680"/>
            <a:ext cx="21762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484" name="Google Shape;484;p21"/>
          <p:cNvSpPr txBox="1">
            <a:spLocks noGrp="1"/>
          </p:cNvSpPr>
          <p:nvPr>
            <p:ph type="subTitle" idx="5"/>
          </p:nvPr>
        </p:nvSpPr>
        <p:spPr>
          <a:xfrm>
            <a:off x="1911775" y="3337315"/>
            <a:ext cx="2176200" cy="4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485" name="Google Shape;485;p21"/>
          <p:cNvSpPr txBox="1">
            <a:spLocks noGrp="1"/>
          </p:cNvSpPr>
          <p:nvPr>
            <p:ph type="subTitle" idx="6"/>
          </p:nvPr>
        </p:nvSpPr>
        <p:spPr>
          <a:xfrm>
            <a:off x="1911775" y="3693931"/>
            <a:ext cx="21762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486" name="Google Shape;486;p21"/>
          <p:cNvSpPr txBox="1">
            <a:spLocks noGrp="1"/>
          </p:cNvSpPr>
          <p:nvPr>
            <p:ph type="subTitle" idx="7"/>
          </p:nvPr>
        </p:nvSpPr>
        <p:spPr>
          <a:xfrm>
            <a:off x="4880403" y="3337315"/>
            <a:ext cx="21762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3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487" name="Google Shape;487;p21"/>
          <p:cNvSpPr txBox="1">
            <a:spLocks noGrp="1"/>
          </p:cNvSpPr>
          <p:nvPr>
            <p:ph type="subTitle" idx="8"/>
          </p:nvPr>
        </p:nvSpPr>
        <p:spPr>
          <a:xfrm>
            <a:off x="4880403" y="3693931"/>
            <a:ext cx="21762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488" name="Google Shape;488;p21"/>
          <p:cNvSpPr/>
          <p:nvPr/>
        </p:nvSpPr>
        <p:spPr>
          <a:xfrm>
            <a:off x="692715" y="1034242"/>
            <a:ext cx="186752" cy="167685"/>
          </a:xfrm>
          <a:custGeom>
            <a:avLst/>
            <a:gdLst/>
            <a:ahLst/>
            <a:cxnLst/>
            <a:rect l="l" t="t" r="r" b="b"/>
            <a:pathLst>
              <a:path w="5821" h="5221" extrusionOk="0">
                <a:moveTo>
                  <a:pt x="3294" y="0"/>
                </a:moveTo>
                <a:cubicBezTo>
                  <a:pt x="3024" y="0"/>
                  <a:pt x="2734" y="83"/>
                  <a:pt x="2486" y="208"/>
                </a:cubicBezTo>
                <a:cubicBezTo>
                  <a:pt x="1284" y="788"/>
                  <a:pt x="0" y="2362"/>
                  <a:pt x="539" y="3770"/>
                </a:cubicBezTo>
                <a:cubicBezTo>
                  <a:pt x="725" y="4247"/>
                  <a:pt x="1098" y="4620"/>
                  <a:pt x="1533" y="4848"/>
                </a:cubicBezTo>
                <a:cubicBezTo>
                  <a:pt x="1989" y="5096"/>
                  <a:pt x="2548" y="5220"/>
                  <a:pt x="3128" y="5220"/>
                </a:cubicBezTo>
                <a:cubicBezTo>
                  <a:pt x="4143" y="5220"/>
                  <a:pt x="5179" y="4806"/>
                  <a:pt x="5614" y="3853"/>
                </a:cubicBezTo>
                <a:cubicBezTo>
                  <a:pt x="5800" y="3460"/>
                  <a:pt x="5821" y="2983"/>
                  <a:pt x="5717" y="2548"/>
                </a:cubicBezTo>
                <a:cubicBezTo>
                  <a:pt x="5696" y="2445"/>
                  <a:pt x="5676" y="2341"/>
                  <a:pt x="5634" y="2238"/>
                </a:cubicBezTo>
                <a:cubicBezTo>
                  <a:pt x="5448" y="1720"/>
                  <a:pt x="5116" y="1264"/>
                  <a:pt x="4764" y="850"/>
                </a:cubicBezTo>
                <a:cubicBezTo>
                  <a:pt x="4454" y="498"/>
                  <a:pt x="4081" y="125"/>
                  <a:pt x="3604" y="21"/>
                </a:cubicBezTo>
                <a:cubicBezTo>
                  <a:pt x="3501" y="0"/>
                  <a:pt x="3397" y="0"/>
                  <a:pt x="329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9" name="Google Shape;489;p21"/>
          <p:cNvSpPr/>
          <p:nvPr/>
        </p:nvSpPr>
        <p:spPr>
          <a:xfrm>
            <a:off x="2560783" y="233392"/>
            <a:ext cx="95702" cy="91695"/>
          </a:xfrm>
          <a:custGeom>
            <a:avLst/>
            <a:gdLst/>
            <a:ahLst/>
            <a:cxnLst/>
            <a:rect l="l" t="t" r="r" b="b"/>
            <a:pathLst>
              <a:path w="2983" h="2855" extrusionOk="0">
                <a:moveTo>
                  <a:pt x="1613" y="1"/>
                </a:moveTo>
                <a:cubicBezTo>
                  <a:pt x="1436" y="1"/>
                  <a:pt x="1267" y="43"/>
                  <a:pt x="1098" y="120"/>
                </a:cubicBezTo>
                <a:cubicBezTo>
                  <a:pt x="1036" y="141"/>
                  <a:pt x="994" y="161"/>
                  <a:pt x="953" y="182"/>
                </a:cubicBezTo>
                <a:cubicBezTo>
                  <a:pt x="684" y="348"/>
                  <a:pt x="497" y="555"/>
                  <a:pt x="311" y="804"/>
                </a:cubicBezTo>
                <a:cubicBezTo>
                  <a:pt x="145" y="1011"/>
                  <a:pt x="0" y="1239"/>
                  <a:pt x="0" y="1508"/>
                </a:cubicBezTo>
                <a:cubicBezTo>
                  <a:pt x="0" y="1715"/>
                  <a:pt x="83" y="1901"/>
                  <a:pt x="228" y="2067"/>
                </a:cubicBezTo>
                <a:cubicBezTo>
                  <a:pt x="547" y="2477"/>
                  <a:pt x="1156" y="2854"/>
                  <a:pt x="1719" y="2854"/>
                </a:cubicBezTo>
                <a:cubicBezTo>
                  <a:pt x="1924" y="2854"/>
                  <a:pt x="2123" y="2804"/>
                  <a:pt x="2299" y="2689"/>
                </a:cubicBezTo>
                <a:cubicBezTo>
                  <a:pt x="2527" y="2544"/>
                  <a:pt x="2693" y="2316"/>
                  <a:pt x="2755" y="2046"/>
                </a:cubicBezTo>
                <a:cubicBezTo>
                  <a:pt x="2983" y="1301"/>
                  <a:pt x="2631" y="224"/>
                  <a:pt x="1802" y="16"/>
                </a:cubicBezTo>
                <a:cubicBezTo>
                  <a:pt x="1738" y="6"/>
                  <a:pt x="1675" y="1"/>
                  <a:pt x="161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0" name="Google Shape;490;p21"/>
          <p:cNvSpPr/>
          <p:nvPr/>
        </p:nvSpPr>
        <p:spPr>
          <a:xfrm>
            <a:off x="6362046" y="233231"/>
            <a:ext cx="95060" cy="91856"/>
          </a:xfrm>
          <a:custGeom>
            <a:avLst/>
            <a:gdLst/>
            <a:ahLst/>
            <a:cxnLst/>
            <a:rect l="l" t="t" r="r" b="b"/>
            <a:pathLst>
              <a:path w="2963" h="2860" extrusionOk="0">
                <a:moveTo>
                  <a:pt x="1575" y="1"/>
                </a:moveTo>
                <a:cubicBezTo>
                  <a:pt x="1409" y="1"/>
                  <a:pt x="1243" y="42"/>
                  <a:pt x="1078" y="125"/>
                </a:cubicBezTo>
                <a:cubicBezTo>
                  <a:pt x="1036" y="146"/>
                  <a:pt x="974" y="166"/>
                  <a:pt x="933" y="187"/>
                </a:cubicBezTo>
                <a:cubicBezTo>
                  <a:pt x="684" y="353"/>
                  <a:pt x="477" y="560"/>
                  <a:pt x="290" y="809"/>
                </a:cubicBezTo>
                <a:cubicBezTo>
                  <a:pt x="145" y="1016"/>
                  <a:pt x="0" y="1244"/>
                  <a:pt x="0" y="1513"/>
                </a:cubicBezTo>
                <a:cubicBezTo>
                  <a:pt x="0" y="1720"/>
                  <a:pt x="83" y="1906"/>
                  <a:pt x="208" y="2072"/>
                </a:cubicBezTo>
                <a:cubicBezTo>
                  <a:pt x="539" y="2486"/>
                  <a:pt x="1140" y="2859"/>
                  <a:pt x="1699" y="2859"/>
                </a:cubicBezTo>
                <a:cubicBezTo>
                  <a:pt x="1906" y="2859"/>
                  <a:pt x="2113" y="2818"/>
                  <a:pt x="2300" y="2694"/>
                </a:cubicBezTo>
                <a:cubicBezTo>
                  <a:pt x="2527" y="2549"/>
                  <a:pt x="2672" y="2321"/>
                  <a:pt x="2755" y="2051"/>
                </a:cubicBezTo>
                <a:cubicBezTo>
                  <a:pt x="2962" y="1306"/>
                  <a:pt x="2631" y="229"/>
                  <a:pt x="1782" y="21"/>
                </a:cubicBezTo>
                <a:cubicBezTo>
                  <a:pt x="1720" y="21"/>
                  <a:pt x="1637" y="1"/>
                  <a:pt x="157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p21"/>
          <p:cNvSpPr/>
          <p:nvPr/>
        </p:nvSpPr>
        <p:spPr>
          <a:xfrm>
            <a:off x="8328478" y="4747860"/>
            <a:ext cx="121625" cy="109135"/>
          </a:xfrm>
          <a:custGeom>
            <a:avLst/>
            <a:gdLst/>
            <a:ahLst/>
            <a:cxnLst/>
            <a:rect l="l" t="t" r="r" b="b"/>
            <a:pathLst>
              <a:path w="3791" h="3398" extrusionOk="0">
                <a:moveTo>
                  <a:pt x="1947" y="0"/>
                </a:moveTo>
                <a:cubicBezTo>
                  <a:pt x="1699" y="0"/>
                  <a:pt x="1471" y="104"/>
                  <a:pt x="1284" y="269"/>
                </a:cubicBezTo>
                <a:cubicBezTo>
                  <a:pt x="601" y="787"/>
                  <a:pt x="0" y="1968"/>
                  <a:pt x="518" y="2776"/>
                </a:cubicBezTo>
                <a:cubicBezTo>
                  <a:pt x="684" y="3045"/>
                  <a:pt x="974" y="3231"/>
                  <a:pt x="1284" y="3335"/>
                </a:cubicBezTo>
                <a:cubicBezTo>
                  <a:pt x="1471" y="3376"/>
                  <a:pt x="1657" y="3397"/>
                  <a:pt x="1864" y="3397"/>
                </a:cubicBezTo>
                <a:cubicBezTo>
                  <a:pt x="2672" y="3397"/>
                  <a:pt x="3542" y="2983"/>
                  <a:pt x="3729" y="2154"/>
                </a:cubicBezTo>
                <a:cubicBezTo>
                  <a:pt x="3791" y="1885"/>
                  <a:pt x="3749" y="1595"/>
                  <a:pt x="3625" y="1326"/>
                </a:cubicBezTo>
                <a:cubicBezTo>
                  <a:pt x="3604" y="1264"/>
                  <a:pt x="3563" y="1201"/>
                  <a:pt x="3542" y="1139"/>
                </a:cubicBezTo>
                <a:cubicBezTo>
                  <a:pt x="3356" y="829"/>
                  <a:pt x="3087" y="580"/>
                  <a:pt x="2797" y="373"/>
                </a:cubicBezTo>
                <a:cubicBezTo>
                  <a:pt x="2548" y="186"/>
                  <a:pt x="2279" y="0"/>
                  <a:pt x="194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2" name="Google Shape;492;p21"/>
          <p:cNvSpPr/>
          <p:nvPr/>
        </p:nvSpPr>
        <p:spPr>
          <a:xfrm>
            <a:off x="8643464" y="1326960"/>
            <a:ext cx="121657" cy="109135"/>
          </a:xfrm>
          <a:custGeom>
            <a:avLst/>
            <a:gdLst/>
            <a:ahLst/>
            <a:cxnLst/>
            <a:rect l="l" t="t" r="r" b="b"/>
            <a:pathLst>
              <a:path w="3792" h="3398" extrusionOk="0">
                <a:moveTo>
                  <a:pt x="1948" y="1"/>
                </a:moveTo>
                <a:cubicBezTo>
                  <a:pt x="1699" y="1"/>
                  <a:pt x="1471" y="104"/>
                  <a:pt x="1264" y="270"/>
                </a:cubicBezTo>
                <a:cubicBezTo>
                  <a:pt x="601" y="788"/>
                  <a:pt x="1" y="1968"/>
                  <a:pt x="518" y="2776"/>
                </a:cubicBezTo>
                <a:cubicBezTo>
                  <a:pt x="684" y="3046"/>
                  <a:pt x="974" y="3232"/>
                  <a:pt x="1285" y="3336"/>
                </a:cubicBezTo>
                <a:cubicBezTo>
                  <a:pt x="1471" y="3377"/>
                  <a:pt x="1658" y="3398"/>
                  <a:pt x="1865" y="3398"/>
                </a:cubicBezTo>
                <a:cubicBezTo>
                  <a:pt x="2673" y="3398"/>
                  <a:pt x="3543" y="2983"/>
                  <a:pt x="3729" y="2155"/>
                </a:cubicBezTo>
                <a:cubicBezTo>
                  <a:pt x="3791" y="1886"/>
                  <a:pt x="3750" y="1575"/>
                  <a:pt x="3626" y="1326"/>
                </a:cubicBezTo>
                <a:cubicBezTo>
                  <a:pt x="3605" y="1264"/>
                  <a:pt x="3563" y="1202"/>
                  <a:pt x="3543" y="1140"/>
                </a:cubicBezTo>
                <a:cubicBezTo>
                  <a:pt x="3356" y="829"/>
                  <a:pt x="3087" y="581"/>
                  <a:pt x="2797" y="373"/>
                </a:cubicBezTo>
                <a:cubicBezTo>
                  <a:pt x="2548" y="187"/>
                  <a:pt x="2279" y="1"/>
                  <a:pt x="194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3" name="Google Shape;493;p21"/>
          <p:cNvSpPr/>
          <p:nvPr/>
        </p:nvSpPr>
        <p:spPr>
          <a:xfrm>
            <a:off x="-10405" y="-6911"/>
            <a:ext cx="1394273" cy="1108375"/>
          </a:xfrm>
          <a:custGeom>
            <a:avLst/>
            <a:gdLst/>
            <a:ahLst/>
            <a:cxnLst/>
            <a:rect l="l" t="t" r="r" b="b"/>
            <a:pathLst>
              <a:path w="43459" h="34510" extrusionOk="0">
                <a:moveTo>
                  <a:pt x="41491" y="0"/>
                </a:moveTo>
                <a:cubicBezTo>
                  <a:pt x="32604" y="12159"/>
                  <a:pt x="19327" y="22827"/>
                  <a:pt x="1803" y="31858"/>
                </a:cubicBezTo>
                <a:cubicBezTo>
                  <a:pt x="1243" y="32127"/>
                  <a:pt x="643" y="32438"/>
                  <a:pt x="1" y="32749"/>
                </a:cubicBezTo>
                <a:lnTo>
                  <a:pt x="1" y="34510"/>
                </a:lnTo>
                <a:cubicBezTo>
                  <a:pt x="912" y="34075"/>
                  <a:pt x="1782" y="33640"/>
                  <a:pt x="2528" y="33246"/>
                </a:cubicBezTo>
                <a:cubicBezTo>
                  <a:pt x="20715" y="23883"/>
                  <a:pt x="34427" y="12739"/>
                  <a:pt x="434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4" name="Google Shape;494;p21"/>
          <p:cNvSpPr/>
          <p:nvPr/>
        </p:nvSpPr>
        <p:spPr>
          <a:xfrm>
            <a:off x="7710450" y="530327"/>
            <a:ext cx="1433536" cy="1327661"/>
          </a:xfrm>
          <a:custGeom>
            <a:avLst/>
            <a:gdLst/>
            <a:ahLst/>
            <a:cxnLst/>
            <a:rect l="l" t="t" r="r" b="b"/>
            <a:pathLst>
              <a:path w="66452" h="61480" extrusionOk="0">
                <a:moveTo>
                  <a:pt x="41698" y="1"/>
                </a:moveTo>
                <a:cubicBezTo>
                  <a:pt x="37804" y="1"/>
                  <a:pt x="33806" y="125"/>
                  <a:pt x="29725" y="394"/>
                </a:cubicBezTo>
                <a:lnTo>
                  <a:pt x="29270" y="436"/>
                </a:lnTo>
                <a:cubicBezTo>
                  <a:pt x="20342" y="1016"/>
                  <a:pt x="9198" y="1741"/>
                  <a:pt x="3750" y="8141"/>
                </a:cubicBezTo>
                <a:cubicBezTo>
                  <a:pt x="1099" y="11228"/>
                  <a:pt x="1" y="15412"/>
                  <a:pt x="477" y="20591"/>
                </a:cubicBezTo>
                <a:cubicBezTo>
                  <a:pt x="2486" y="42299"/>
                  <a:pt x="25728" y="52014"/>
                  <a:pt x="35608" y="55183"/>
                </a:cubicBezTo>
                <a:cubicBezTo>
                  <a:pt x="46504" y="58663"/>
                  <a:pt x="56799" y="60755"/>
                  <a:pt x="66451" y="61480"/>
                </a:cubicBezTo>
                <a:lnTo>
                  <a:pt x="66451" y="59885"/>
                </a:lnTo>
                <a:cubicBezTo>
                  <a:pt x="56944" y="59181"/>
                  <a:pt x="46814" y="57109"/>
                  <a:pt x="36105" y="53671"/>
                </a:cubicBezTo>
                <a:cubicBezTo>
                  <a:pt x="30181" y="51786"/>
                  <a:pt x="19348" y="47477"/>
                  <a:pt x="11456" y="39585"/>
                </a:cubicBezTo>
                <a:cubicBezTo>
                  <a:pt x="6546" y="34697"/>
                  <a:pt x="2797" y="28400"/>
                  <a:pt x="2051" y="20446"/>
                </a:cubicBezTo>
                <a:cubicBezTo>
                  <a:pt x="1616" y="15640"/>
                  <a:pt x="2569" y="11953"/>
                  <a:pt x="4951" y="9156"/>
                </a:cubicBezTo>
                <a:cubicBezTo>
                  <a:pt x="9964" y="3274"/>
                  <a:pt x="20735" y="2569"/>
                  <a:pt x="29373" y="2010"/>
                </a:cubicBezTo>
                <a:lnTo>
                  <a:pt x="29829" y="1989"/>
                </a:lnTo>
                <a:cubicBezTo>
                  <a:pt x="33868" y="1720"/>
                  <a:pt x="37845" y="1596"/>
                  <a:pt x="41719" y="1596"/>
                </a:cubicBezTo>
                <a:cubicBezTo>
                  <a:pt x="47705" y="1596"/>
                  <a:pt x="53484" y="1906"/>
                  <a:pt x="58953" y="2528"/>
                </a:cubicBezTo>
                <a:cubicBezTo>
                  <a:pt x="61521" y="2839"/>
                  <a:pt x="64007" y="3191"/>
                  <a:pt x="66451" y="3626"/>
                </a:cubicBezTo>
                <a:lnTo>
                  <a:pt x="66451" y="2031"/>
                </a:lnTo>
                <a:cubicBezTo>
                  <a:pt x="64069" y="1616"/>
                  <a:pt x="61625" y="1244"/>
                  <a:pt x="59139" y="954"/>
                </a:cubicBezTo>
                <a:cubicBezTo>
                  <a:pt x="53588" y="332"/>
                  <a:pt x="47767" y="1"/>
                  <a:pt x="4169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5" name="Google Shape;495;p21"/>
          <p:cNvSpPr/>
          <p:nvPr/>
        </p:nvSpPr>
        <p:spPr>
          <a:xfrm rot="10800000">
            <a:off x="-1739" y="2675884"/>
            <a:ext cx="747651" cy="1170972"/>
          </a:xfrm>
          <a:custGeom>
            <a:avLst/>
            <a:gdLst/>
            <a:ahLst/>
            <a:cxnLst/>
            <a:rect l="l" t="t" r="r" b="b"/>
            <a:pathLst>
              <a:path w="23304" h="36459" extrusionOk="0">
                <a:moveTo>
                  <a:pt x="19829" y="0"/>
                </a:moveTo>
                <a:cubicBezTo>
                  <a:pt x="17493" y="0"/>
                  <a:pt x="15105" y="475"/>
                  <a:pt x="13008" y="1174"/>
                </a:cubicBezTo>
                <a:cubicBezTo>
                  <a:pt x="6111" y="3432"/>
                  <a:pt x="0" y="9169"/>
                  <a:pt x="228" y="16979"/>
                </a:cubicBezTo>
                <a:cubicBezTo>
                  <a:pt x="394" y="22509"/>
                  <a:pt x="4391" y="28723"/>
                  <a:pt x="8451" y="32224"/>
                </a:cubicBezTo>
                <a:cubicBezTo>
                  <a:pt x="11887" y="35200"/>
                  <a:pt x="14959" y="36459"/>
                  <a:pt x="18940" y="36459"/>
                </a:cubicBezTo>
                <a:cubicBezTo>
                  <a:pt x="19808" y="36459"/>
                  <a:pt x="20720" y="36399"/>
                  <a:pt x="21688" y="36284"/>
                </a:cubicBezTo>
                <a:cubicBezTo>
                  <a:pt x="22226" y="36222"/>
                  <a:pt x="22765" y="36139"/>
                  <a:pt x="23303" y="36035"/>
                </a:cubicBezTo>
                <a:lnTo>
                  <a:pt x="23303" y="407"/>
                </a:lnTo>
                <a:cubicBezTo>
                  <a:pt x="22392" y="179"/>
                  <a:pt x="21460" y="55"/>
                  <a:pt x="20507" y="14"/>
                </a:cubicBezTo>
                <a:cubicBezTo>
                  <a:pt x="20282" y="5"/>
                  <a:pt x="20056" y="0"/>
                  <a:pt x="1982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6" name="Google Shape;496;p21"/>
          <p:cNvSpPr/>
          <p:nvPr/>
        </p:nvSpPr>
        <p:spPr>
          <a:xfrm rot="10800000">
            <a:off x="-1739" y="2922321"/>
            <a:ext cx="624069" cy="1181571"/>
          </a:xfrm>
          <a:custGeom>
            <a:avLst/>
            <a:gdLst/>
            <a:ahLst/>
            <a:cxnLst/>
            <a:rect l="l" t="t" r="r" b="b"/>
            <a:pathLst>
              <a:path w="19452" h="36789" extrusionOk="0">
                <a:moveTo>
                  <a:pt x="19451" y="0"/>
                </a:moveTo>
                <a:cubicBezTo>
                  <a:pt x="16945" y="63"/>
                  <a:pt x="14687" y="643"/>
                  <a:pt x="13154" y="1160"/>
                </a:cubicBezTo>
                <a:cubicBezTo>
                  <a:pt x="7044" y="3170"/>
                  <a:pt x="1" y="8555"/>
                  <a:pt x="249" y="17131"/>
                </a:cubicBezTo>
                <a:cubicBezTo>
                  <a:pt x="415" y="22931"/>
                  <a:pt x="4661" y="29166"/>
                  <a:pt x="8535" y="32501"/>
                </a:cubicBezTo>
                <a:cubicBezTo>
                  <a:pt x="11994" y="35504"/>
                  <a:pt x="15060" y="36789"/>
                  <a:pt x="19120" y="36789"/>
                </a:cubicBezTo>
                <a:lnTo>
                  <a:pt x="19451" y="36789"/>
                </a:lnTo>
                <a:lnTo>
                  <a:pt x="19451" y="36436"/>
                </a:lnTo>
                <a:cubicBezTo>
                  <a:pt x="19354" y="36438"/>
                  <a:pt x="19256" y="36439"/>
                  <a:pt x="19160" y="36439"/>
                </a:cubicBezTo>
                <a:cubicBezTo>
                  <a:pt x="15183" y="36439"/>
                  <a:pt x="12160" y="35184"/>
                  <a:pt x="8763" y="32252"/>
                </a:cubicBezTo>
                <a:cubicBezTo>
                  <a:pt x="4951" y="28959"/>
                  <a:pt x="767" y="22827"/>
                  <a:pt x="602" y="17131"/>
                </a:cubicBezTo>
                <a:cubicBezTo>
                  <a:pt x="353" y="8721"/>
                  <a:pt x="7271" y="3460"/>
                  <a:pt x="13258" y="1471"/>
                </a:cubicBezTo>
                <a:cubicBezTo>
                  <a:pt x="14770" y="974"/>
                  <a:pt x="16986" y="415"/>
                  <a:pt x="19451" y="353"/>
                </a:cubicBezTo>
                <a:lnTo>
                  <a:pt x="19451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7" name="Google Shape;497;p21"/>
          <p:cNvSpPr/>
          <p:nvPr/>
        </p:nvSpPr>
        <p:spPr>
          <a:xfrm flipH="1">
            <a:off x="7436526" y="4433150"/>
            <a:ext cx="1547839" cy="711981"/>
          </a:xfrm>
          <a:custGeom>
            <a:avLst/>
            <a:gdLst/>
            <a:ahLst/>
            <a:cxnLst/>
            <a:rect l="l" t="t" r="r" b="b"/>
            <a:pathLst>
              <a:path w="62350" h="28680" extrusionOk="0">
                <a:moveTo>
                  <a:pt x="41636" y="0"/>
                </a:moveTo>
                <a:cubicBezTo>
                  <a:pt x="26782" y="0"/>
                  <a:pt x="9821" y="8724"/>
                  <a:pt x="2175" y="20436"/>
                </a:cubicBezTo>
                <a:cubicBezTo>
                  <a:pt x="1699" y="21181"/>
                  <a:pt x="1285" y="21989"/>
                  <a:pt x="953" y="22839"/>
                </a:cubicBezTo>
                <a:cubicBezTo>
                  <a:pt x="228" y="24724"/>
                  <a:pt x="0" y="26795"/>
                  <a:pt x="518" y="28680"/>
                </a:cubicBezTo>
                <a:lnTo>
                  <a:pt x="53318" y="28680"/>
                </a:lnTo>
                <a:cubicBezTo>
                  <a:pt x="55265" y="27396"/>
                  <a:pt x="57068" y="25925"/>
                  <a:pt x="58559" y="24164"/>
                </a:cubicBezTo>
                <a:cubicBezTo>
                  <a:pt x="60734" y="21616"/>
                  <a:pt x="62225" y="18426"/>
                  <a:pt x="62267" y="15071"/>
                </a:cubicBezTo>
                <a:cubicBezTo>
                  <a:pt x="62350" y="8339"/>
                  <a:pt x="56405" y="2705"/>
                  <a:pt x="49880" y="1006"/>
                </a:cubicBezTo>
                <a:cubicBezTo>
                  <a:pt x="47263" y="322"/>
                  <a:pt x="44488" y="0"/>
                  <a:pt x="41636" y="0"/>
                </a:cubicBezTo>
                <a:close/>
              </a:path>
            </a:pathLst>
          </a:custGeom>
          <a:solidFill>
            <a:srgbClr val="FEEBE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8" name="Google Shape;498;p21"/>
          <p:cNvSpPr/>
          <p:nvPr/>
        </p:nvSpPr>
        <p:spPr>
          <a:xfrm>
            <a:off x="1422746" y="4751853"/>
            <a:ext cx="183515" cy="147455"/>
          </a:xfrm>
          <a:custGeom>
            <a:avLst/>
            <a:gdLst/>
            <a:ahLst/>
            <a:cxnLst/>
            <a:rect l="l" t="t" r="r" b="b"/>
            <a:pathLst>
              <a:path w="7810" h="6276" extrusionOk="0">
                <a:moveTo>
                  <a:pt x="4062" y="1"/>
                </a:moveTo>
                <a:cubicBezTo>
                  <a:pt x="3994" y="1"/>
                  <a:pt x="3924" y="3"/>
                  <a:pt x="3854" y="9"/>
                </a:cubicBezTo>
                <a:cubicBezTo>
                  <a:pt x="2797" y="112"/>
                  <a:pt x="1202" y="1086"/>
                  <a:pt x="622" y="2101"/>
                </a:cubicBezTo>
                <a:cubicBezTo>
                  <a:pt x="1" y="3137"/>
                  <a:pt x="581" y="3696"/>
                  <a:pt x="1306" y="4504"/>
                </a:cubicBezTo>
                <a:cubicBezTo>
                  <a:pt x="2123" y="5429"/>
                  <a:pt x="3146" y="6276"/>
                  <a:pt x="4265" y="6276"/>
                </a:cubicBezTo>
                <a:cubicBezTo>
                  <a:pt x="4423" y="6276"/>
                  <a:pt x="4583" y="6259"/>
                  <a:pt x="4744" y="6223"/>
                </a:cubicBezTo>
                <a:cubicBezTo>
                  <a:pt x="5014" y="6161"/>
                  <a:pt x="5304" y="6057"/>
                  <a:pt x="5594" y="5871"/>
                </a:cubicBezTo>
                <a:cubicBezTo>
                  <a:pt x="7064" y="4918"/>
                  <a:pt x="7810" y="3385"/>
                  <a:pt x="6733" y="1811"/>
                </a:cubicBezTo>
                <a:cubicBezTo>
                  <a:pt x="6066" y="850"/>
                  <a:pt x="5269" y="1"/>
                  <a:pt x="406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9" name="Google Shape;499;p21"/>
          <p:cNvSpPr/>
          <p:nvPr/>
        </p:nvSpPr>
        <p:spPr>
          <a:xfrm>
            <a:off x="1269054" y="4566503"/>
            <a:ext cx="130858" cy="120059"/>
          </a:xfrm>
          <a:custGeom>
            <a:avLst/>
            <a:gdLst/>
            <a:ahLst/>
            <a:cxnLst/>
            <a:rect l="l" t="t" r="r" b="b"/>
            <a:pathLst>
              <a:path w="5569" h="5110" extrusionOk="0">
                <a:moveTo>
                  <a:pt x="3008" y="0"/>
                </a:moveTo>
                <a:cubicBezTo>
                  <a:pt x="2704" y="0"/>
                  <a:pt x="2356" y="130"/>
                  <a:pt x="1902" y="420"/>
                </a:cubicBezTo>
                <a:cubicBezTo>
                  <a:pt x="1073" y="938"/>
                  <a:pt x="162" y="1642"/>
                  <a:pt x="100" y="2595"/>
                </a:cubicBezTo>
                <a:cubicBezTo>
                  <a:pt x="0" y="3786"/>
                  <a:pt x="1650" y="5109"/>
                  <a:pt x="2827" y="5109"/>
                </a:cubicBezTo>
                <a:cubicBezTo>
                  <a:pt x="2879" y="5109"/>
                  <a:pt x="2929" y="5107"/>
                  <a:pt x="2979" y="5101"/>
                </a:cubicBezTo>
                <a:cubicBezTo>
                  <a:pt x="3207" y="5060"/>
                  <a:pt x="3414" y="5019"/>
                  <a:pt x="3600" y="4936"/>
                </a:cubicBezTo>
                <a:cubicBezTo>
                  <a:pt x="5154" y="4314"/>
                  <a:pt x="5568" y="2119"/>
                  <a:pt x="4429" y="917"/>
                </a:cubicBezTo>
                <a:cubicBezTo>
                  <a:pt x="3888" y="351"/>
                  <a:pt x="3507" y="0"/>
                  <a:pt x="30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0" name="Google Shape;500;p21"/>
          <p:cNvSpPr/>
          <p:nvPr/>
        </p:nvSpPr>
        <p:spPr>
          <a:xfrm>
            <a:off x="1575099" y="4594298"/>
            <a:ext cx="144580" cy="72130"/>
          </a:xfrm>
          <a:custGeom>
            <a:avLst/>
            <a:gdLst/>
            <a:ahLst/>
            <a:cxnLst/>
            <a:rect l="l" t="t" r="r" b="b"/>
            <a:pathLst>
              <a:path w="6153" h="3070" extrusionOk="0">
                <a:moveTo>
                  <a:pt x="3130" y="1"/>
                </a:moveTo>
                <a:cubicBezTo>
                  <a:pt x="2769" y="1"/>
                  <a:pt x="2391" y="156"/>
                  <a:pt x="1989" y="542"/>
                </a:cubicBezTo>
                <a:cubicBezTo>
                  <a:pt x="0" y="2448"/>
                  <a:pt x="3149" y="2883"/>
                  <a:pt x="4764" y="3069"/>
                </a:cubicBezTo>
                <a:cubicBezTo>
                  <a:pt x="6152" y="2779"/>
                  <a:pt x="5386" y="1412"/>
                  <a:pt x="4744" y="853"/>
                </a:cubicBezTo>
                <a:cubicBezTo>
                  <a:pt x="4225" y="384"/>
                  <a:pt x="3698" y="1"/>
                  <a:pt x="313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1" name="Google Shape;501;p21"/>
          <p:cNvSpPr/>
          <p:nvPr/>
        </p:nvSpPr>
        <p:spPr>
          <a:xfrm>
            <a:off x="1095624" y="4433147"/>
            <a:ext cx="114950" cy="73163"/>
          </a:xfrm>
          <a:custGeom>
            <a:avLst/>
            <a:gdLst/>
            <a:ahLst/>
            <a:cxnLst/>
            <a:rect l="l" t="t" r="r" b="b"/>
            <a:pathLst>
              <a:path w="4892" h="3114" extrusionOk="0">
                <a:moveTo>
                  <a:pt x="3093" y="1"/>
                </a:moveTo>
                <a:cubicBezTo>
                  <a:pt x="2807" y="1"/>
                  <a:pt x="2492" y="57"/>
                  <a:pt x="2157" y="151"/>
                </a:cubicBezTo>
                <a:cubicBezTo>
                  <a:pt x="1" y="747"/>
                  <a:pt x="1693" y="3114"/>
                  <a:pt x="3519" y="3114"/>
                </a:cubicBezTo>
                <a:cubicBezTo>
                  <a:pt x="3534" y="3114"/>
                  <a:pt x="3550" y="3114"/>
                  <a:pt x="3566" y="3113"/>
                </a:cubicBezTo>
                <a:cubicBezTo>
                  <a:pt x="4539" y="2347"/>
                  <a:pt x="4891" y="2119"/>
                  <a:pt x="4436" y="938"/>
                </a:cubicBezTo>
                <a:cubicBezTo>
                  <a:pt x="4169" y="251"/>
                  <a:pt x="3694" y="1"/>
                  <a:pt x="309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2" name="Google Shape;502;p21"/>
          <p:cNvSpPr/>
          <p:nvPr/>
        </p:nvSpPr>
        <p:spPr>
          <a:xfrm>
            <a:off x="1159442" y="4745791"/>
            <a:ext cx="70117" cy="63225"/>
          </a:xfrm>
          <a:custGeom>
            <a:avLst/>
            <a:gdLst/>
            <a:ahLst/>
            <a:cxnLst/>
            <a:rect l="l" t="t" r="r" b="b"/>
            <a:pathLst>
              <a:path w="2984" h="2691" extrusionOk="0">
                <a:moveTo>
                  <a:pt x="1169" y="1"/>
                </a:moveTo>
                <a:cubicBezTo>
                  <a:pt x="1105" y="1"/>
                  <a:pt x="1040" y="6"/>
                  <a:pt x="974" y="18"/>
                </a:cubicBezTo>
                <a:cubicBezTo>
                  <a:pt x="0" y="184"/>
                  <a:pt x="83" y="2421"/>
                  <a:pt x="912" y="2545"/>
                </a:cubicBezTo>
                <a:lnTo>
                  <a:pt x="1181" y="2690"/>
                </a:lnTo>
                <a:cubicBezTo>
                  <a:pt x="2155" y="2380"/>
                  <a:pt x="2983" y="1675"/>
                  <a:pt x="2362" y="743"/>
                </a:cubicBezTo>
                <a:cubicBezTo>
                  <a:pt x="2087" y="339"/>
                  <a:pt x="1665" y="1"/>
                  <a:pt x="116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2">
    <p:bg>
      <p:bgPr>
        <a:solidFill>
          <a:schemeClr val="accent4"/>
        </a:solidFill>
        <a:effectLst/>
      </p:bgPr>
    </p:bg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25"/>
          <p:cNvSpPr/>
          <p:nvPr/>
        </p:nvSpPr>
        <p:spPr>
          <a:xfrm>
            <a:off x="692715" y="1034242"/>
            <a:ext cx="186752" cy="167685"/>
          </a:xfrm>
          <a:custGeom>
            <a:avLst/>
            <a:gdLst/>
            <a:ahLst/>
            <a:cxnLst/>
            <a:rect l="l" t="t" r="r" b="b"/>
            <a:pathLst>
              <a:path w="5821" h="5221" extrusionOk="0">
                <a:moveTo>
                  <a:pt x="3294" y="0"/>
                </a:moveTo>
                <a:cubicBezTo>
                  <a:pt x="3024" y="0"/>
                  <a:pt x="2734" y="83"/>
                  <a:pt x="2486" y="208"/>
                </a:cubicBezTo>
                <a:cubicBezTo>
                  <a:pt x="1284" y="788"/>
                  <a:pt x="0" y="2362"/>
                  <a:pt x="539" y="3770"/>
                </a:cubicBezTo>
                <a:cubicBezTo>
                  <a:pt x="725" y="4247"/>
                  <a:pt x="1098" y="4620"/>
                  <a:pt x="1533" y="4848"/>
                </a:cubicBezTo>
                <a:cubicBezTo>
                  <a:pt x="1989" y="5096"/>
                  <a:pt x="2548" y="5220"/>
                  <a:pt x="3128" y="5220"/>
                </a:cubicBezTo>
                <a:cubicBezTo>
                  <a:pt x="4143" y="5220"/>
                  <a:pt x="5179" y="4806"/>
                  <a:pt x="5614" y="3853"/>
                </a:cubicBezTo>
                <a:cubicBezTo>
                  <a:pt x="5800" y="3460"/>
                  <a:pt x="5821" y="2983"/>
                  <a:pt x="5717" y="2548"/>
                </a:cubicBezTo>
                <a:cubicBezTo>
                  <a:pt x="5696" y="2445"/>
                  <a:pt x="5676" y="2341"/>
                  <a:pt x="5634" y="2238"/>
                </a:cubicBezTo>
                <a:cubicBezTo>
                  <a:pt x="5448" y="1720"/>
                  <a:pt x="5116" y="1264"/>
                  <a:pt x="4764" y="850"/>
                </a:cubicBezTo>
                <a:cubicBezTo>
                  <a:pt x="4454" y="498"/>
                  <a:pt x="4081" y="125"/>
                  <a:pt x="3604" y="21"/>
                </a:cubicBezTo>
                <a:cubicBezTo>
                  <a:pt x="3501" y="0"/>
                  <a:pt x="3397" y="0"/>
                  <a:pt x="329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" name="Google Shape;566;p25"/>
          <p:cNvSpPr/>
          <p:nvPr/>
        </p:nvSpPr>
        <p:spPr>
          <a:xfrm>
            <a:off x="2560783" y="233392"/>
            <a:ext cx="95702" cy="91695"/>
          </a:xfrm>
          <a:custGeom>
            <a:avLst/>
            <a:gdLst/>
            <a:ahLst/>
            <a:cxnLst/>
            <a:rect l="l" t="t" r="r" b="b"/>
            <a:pathLst>
              <a:path w="2983" h="2855" extrusionOk="0">
                <a:moveTo>
                  <a:pt x="1613" y="1"/>
                </a:moveTo>
                <a:cubicBezTo>
                  <a:pt x="1436" y="1"/>
                  <a:pt x="1267" y="43"/>
                  <a:pt x="1098" y="120"/>
                </a:cubicBezTo>
                <a:cubicBezTo>
                  <a:pt x="1036" y="141"/>
                  <a:pt x="994" y="161"/>
                  <a:pt x="953" y="182"/>
                </a:cubicBezTo>
                <a:cubicBezTo>
                  <a:pt x="684" y="348"/>
                  <a:pt x="497" y="555"/>
                  <a:pt x="311" y="804"/>
                </a:cubicBezTo>
                <a:cubicBezTo>
                  <a:pt x="145" y="1011"/>
                  <a:pt x="0" y="1239"/>
                  <a:pt x="0" y="1508"/>
                </a:cubicBezTo>
                <a:cubicBezTo>
                  <a:pt x="0" y="1715"/>
                  <a:pt x="83" y="1901"/>
                  <a:pt x="228" y="2067"/>
                </a:cubicBezTo>
                <a:cubicBezTo>
                  <a:pt x="547" y="2477"/>
                  <a:pt x="1156" y="2854"/>
                  <a:pt x="1719" y="2854"/>
                </a:cubicBezTo>
                <a:cubicBezTo>
                  <a:pt x="1924" y="2854"/>
                  <a:pt x="2123" y="2804"/>
                  <a:pt x="2299" y="2689"/>
                </a:cubicBezTo>
                <a:cubicBezTo>
                  <a:pt x="2527" y="2544"/>
                  <a:pt x="2693" y="2316"/>
                  <a:pt x="2755" y="2046"/>
                </a:cubicBezTo>
                <a:cubicBezTo>
                  <a:pt x="2983" y="1301"/>
                  <a:pt x="2631" y="224"/>
                  <a:pt x="1802" y="16"/>
                </a:cubicBezTo>
                <a:cubicBezTo>
                  <a:pt x="1738" y="6"/>
                  <a:pt x="1675" y="1"/>
                  <a:pt x="161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" name="Google Shape;567;p25"/>
          <p:cNvSpPr/>
          <p:nvPr/>
        </p:nvSpPr>
        <p:spPr>
          <a:xfrm>
            <a:off x="6362046" y="233231"/>
            <a:ext cx="95060" cy="91856"/>
          </a:xfrm>
          <a:custGeom>
            <a:avLst/>
            <a:gdLst/>
            <a:ahLst/>
            <a:cxnLst/>
            <a:rect l="l" t="t" r="r" b="b"/>
            <a:pathLst>
              <a:path w="2963" h="2860" extrusionOk="0">
                <a:moveTo>
                  <a:pt x="1575" y="1"/>
                </a:moveTo>
                <a:cubicBezTo>
                  <a:pt x="1409" y="1"/>
                  <a:pt x="1243" y="42"/>
                  <a:pt x="1078" y="125"/>
                </a:cubicBezTo>
                <a:cubicBezTo>
                  <a:pt x="1036" y="146"/>
                  <a:pt x="974" y="166"/>
                  <a:pt x="933" y="187"/>
                </a:cubicBezTo>
                <a:cubicBezTo>
                  <a:pt x="684" y="353"/>
                  <a:pt x="477" y="560"/>
                  <a:pt x="290" y="809"/>
                </a:cubicBezTo>
                <a:cubicBezTo>
                  <a:pt x="145" y="1016"/>
                  <a:pt x="0" y="1244"/>
                  <a:pt x="0" y="1513"/>
                </a:cubicBezTo>
                <a:cubicBezTo>
                  <a:pt x="0" y="1720"/>
                  <a:pt x="83" y="1906"/>
                  <a:pt x="208" y="2072"/>
                </a:cubicBezTo>
                <a:cubicBezTo>
                  <a:pt x="539" y="2486"/>
                  <a:pt x="1140" y="2859"/>
                  <a:pt x="1699" y="2859"/>
                </a:cubicBezTo>
                <a:cubicBezTo>
                  <a:pt x="1906" y="2859"/>
                  <a:pt x="2113" y="2818"/>
                  <a:pt x="2300" y="2694"/>
                </a:cubicBezTo>
                <a:cubicBezTo>
                  <a:pt x="2527" y="2549"/>
                  <a:pt x="2672" y="2321"/>
                  <a:pt x="2755" y="2051"/>
                </a:cubicBezTo>
                <a:cubicBezTo>
                  <a:pt x="2962" y="1306"/>
                  <a:pt x="2631" y="229"/>
                  <a:pt x="1782" y="21"/>
                </a:cubicBezTo>
                <a:cubicBezTo>
                  <a:pt x="1720" y="21"/>
                  <a:pt x="1637" y="1"/>
                  <a:pt x="157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8" name="Google Shape;568;p25"/>
          <p:cNvSpPr/>
          <p:nvPr/>
        </p:nvSpPr>
        <p:spPr>
          <a:xfrm>
            <a:off x="8328478" y="4747860"/>
            <a:ext cx="121625" cy="109135"/>
          </a:xfrm>
          <a:custGeom>
            <a:avLst/>
            <a:gdLst/>
            <a:ahLst/>
            <a:cxnLst/>
            <a:rect l="l" t="t" r="r" b="b"/>
            <a:pathLst>
              <a:path w="3791" h="3398" extrusionOk="0">
                <a:moveTo>
                  <a:pt x="1947" y="0"/>
                </a:moveTo>
                <a:cubicBezTo>
                  <a:pt x="1699" y="0"/>
                  <a:pt x="1471" y="104"/>
                  <a:pt x="1284" y="269"/>
                </a:cubicBezTo>
                <a:cubicBezTo>
                  <a:pt x="601" y="787"/>
                  <a:pt x="0" y="1968"/>
                  <a:pt x="518" y="2776"/>
                </a:cubicBezTo>
                <a:cubicBezTo>
                  <a:pt x="684" y="3045"/>
                  <a:pt x="974" y="3231"/>
                  <a:pt x="1284" y="3335"/>
                </a:cubicBezTo>
                <a:cubicBezTo>
                  <a:pt x="1471" y="3376"/>
                  <a:pt x="1657" y="3397"/>
                  <a:pt x="1864" y="3397"/>
                </a:cubicBezTo>
                <a:cubicBezTo>
                  <a:pt x="2672" y="3397"/>
                  <a:pt x="3542" y="2983"/>
                  <a:pt x="3729" y="2154"/>
                </a:cubicBezTo>
                <a:cubicBezTo>
                  <a:pt x="3791" y="1885"/>
                  <a:pt x="3749" y="1595"/>
                  <a:pt x="3625" y="1326"/>
                </a:cubicBezTo>
                <a:cubicBezTo>
                  <a:pt x="3604" y="1264"/>
                  <a:pt x="3563" y="1201"/>
                  <a:pt x="3542" y="1139"/>
                </a:cubicBezTo>
                <a:cubicBezTo>
                  <a:pt x="3356" y="829"/>
                  <a:pt x="3087" y="580"/>
                  <a:pt x="2797" y="373"/>
                </a:cubicBezTo>
                <a:cubicBezTo>
                  <a:pt x="2548" y="186"/>
                  <a:pt x="2279" y="0"/>
                  <a:pt x="194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9" name="Google Shape;569;p25"/>
          <p:cNvSpPr/>
          <p:nvPr/>
        </p:nvSpPr>
        <p:spPr>
          <a:xfrm>
            <a:off x="8643464" y="1326960"/>
            <a:ext cx="121657" cy="109135"/>
          </a:xfrm>
          <a:custGeom>
            <a:avLst/>
            <a:gdLst/>
            <a:ahLst/>
            <a:cxnLst/>
            <a:rect l="l" t="t" r="r" b="b"/>
            <a:pathLst>
              <a:path w="3792" h="3398" extrusionOk="0">
                <a:moveTo>
                  <a:pt x="1948" y="1"/>
                </a:moveTo>
                <a:cubicBezTo>
                  <a:pt x="1699" y="1"/>
                  <a:pt x="1471" y="104"/>
                  <a:pt x="1264" y="270"/>
                </a:cubicBezTo>
                <a:cubicBezTo>
                  <a:pt x="601" y="788"/>
                  <a:pt x="1" y="1968"/>
                  <a:pt x="518" y="2776"/>
                </a:cubicBezTo>
                <a:cubicBezTo>
                  <a:pt x="684" y="3046"/>
                  <a:pt x="974" y="3232"/>
                  <a:pt x="1285" y="3336"/>
                </a:cubicBezTo>
                <a:cubicBezTo>
                  <a:pt x="1471" y="3377"/>
                  <a:pt x="1658" y="3398"/>
                  <a:pt x="1865" y="3398"/>
                </a:cubicBezTo>
                <a:cubicBezTo>
                  <a:pt x="2673" y="3398"/>
                  <a:pt x="3543" y="2983"/>
                  <a:pt x="3729" y="2155"/>
                </a:cubicBezTo>
                <a:cubicBezTo>
                  <a:pt x="3791" y="1886"/>
                  <a:pt x="3750" y="1575"/>
                  <a:pt x="3626" y="1326"/>
                </a:cubicBezTo>
                <a:cubicBezTo>
                  <a:pt x="3605" y="1264"/>
                  <a:pt x="3563" y="1202"/>
                  <a:pt x="3543" y="1140"/>
                </a:cubicBezTo>
                <a:cubicBezTo>
                  <a:pt x="3356" y="829"/>
                  <a:pt x="3087" y="581"/>
                  <a:pt x="2797" y="373"/>
                </a:cubicBezTo>
                <a:cubicBezTo>
                  <a:pt x="2548" y="187"/>
                  <a:pt x="2279" y="1"/>
                  <a:pt x="194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0" name="Google Shape;570;p25"/>
          <p:cNvSpPr/>
          <p:nvPr/>
        </p:nvSpPr>
        <p:spPr>
          <a:xfrm>
            <a:off x="-10405" y="-6911"/>
            <a:ext cx="1394273" cy="1108375"/>
          </a:xfrm>
          <a:custGeom>
            <a:avLst/>
            <a:gdLst/>
            <a:ahLst/>
            <a:cxnLst/>
            <a:rect l="l" t="t" r="r" b="b"/>
            <a:pathLst>
              <a:path w="43459" h="34510" extrusionOk="0">
                <a:moveTo>
                  <a:pt x="41491" y="0"/>
                </a:moveTo>
                <a:cubicBezTo>
                  <a:pt x="32604" y="12159"/>
                  <a:pt x="19327" y="22827"/>
                  <a:pt x="1803" y="31858"/>
                </a:cubicBezTo>
                <a:cubicBezTo>
                  <a:pt x="1243" y="32127"/>
                  <a:pt x="643" y="32438"/>
                  <a:pt x="1" y="32749"/>
                </a:cubicBezTo>
                <a:lnTo>
                  <a:pt x="1" y="34510"/>
                </a:lnTo>
                <a:cubicBezTo>
                  <a:pt x="912" y="34075"/>
                  <a:pt x="1782" y="33640"/>
                  <a:pt x="2528" y="33246"/>
                </a:cubicBezTo>
                <a:cubicBezTo>
                  <a:pt x="20715" y="23883"/>
                  <a:pt x="34427" y="12739"/>
                  <a:pt x="434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1" name="Google Shape;571;p25"/>
          <p:cNvSpPr/>
          <p:nvPr/>
        </p:nvSpPr>
        <p:spPr>
          <a:xfrm>
            <a:off x="7710450" y="530327"/>
            <a:ext cx="1433536" cy="1327661"/>
          </a:xfrm>
          <a:custGeom>
            <a:avLst/>
            <a:gdLst/>
            <a:ahLst/>
            <a:cxnLst/>
            <a:rect l="l" t="t" r="r" b="b"/>
            <a:pathLst>
              <a:path w="66452" h="61480" extrusionOk="0">
                <a:moveTo>
                  <a:pt x="41698" y="1"/>
                </a:moveTo>
                <a:cubicBezTo>
                  <a:pt x="37804" y="1"/>
                  <a:pt x="33806" y="125"/>
                  <a:pt x="29725" y="394"/>
                </a:cubicBezTo>
                <a:lnTo>
                  <a:pt x="29270" y="436"/>
                </a:lnTo>
                <a:cubicBezTo>
                  <a:pt x="20342" y="1016"/>
                  <a:pt x="9198" y="1741"/>
                  <a:pt x="3750" y="8141"/>
                </a:cubicBezTo>
                <a:cubicBezTo>
                  <a:pt x="1099" y="11228"/>
                  <a:pt x="1" y="15412"/>
                  <a:pt x="477" y="20591"/>
                </a:cubicBezTo>
                <a:cubicBezTo>
                  <a:pt x="2486" y="42299"/>
                  <a:pt x="25728" y="52014"/>
                  <a:pt x="35608" y="55183"/>
                </a:cubicBezTo>
                <a:cubicBezTo>
                  <a:pt x="46504" y="58663"/>
                  <a:pt x="56799" y="60755"/>
                  <a:pt x="66451" y="61480"/>
                </a:cubicBezTo>
                <a:lnTo>
                  <a:pt x="66451" y="59885"/>
                </a:lnTo>
                <a:cubicBezTo>
                  <a:pt x="56944" y="59181"/>
                  <a:pt x="46814" y="57109"/>
                  <a:pt x="36105" y="53671"/>
                </a:cubicBezTo>
                <a:cubicBezTo>
                  <a:pt x="30181" y="51786"/>
                  <a:pt x="19348" y="47477"/>
                  <a:pt x="11456" y="39585"/>
                </a:cubicBezTo>
                <a:cubicBezTo>
                  <a:pt x="6546" y="34697"/>
                  <a:pt x="2797" y="28400"/>
                  <a:pt x="2051" y="20446"/>
                </a:cubicBezTo>
                <a:cubicBezTo>
                  <a:pt x="1616" y="15640"/>
                  <a:pt x="2569" y="11953"/>
                  <a:pt x="4951" y="9156"/>
                </a:cubicBezTo>
                <a:cubicBezTo>
                  <a:pt x="9964" y="3274"/>
                  <a:pt x="20735" y="2569"/>
                  <a:pt x="29373" y="2010"/>
                </a:cubicBezTo>
                <a:lnTo>
                  <a:pt x="29829" y="1989"/>
                </a:lnTo>
                <a:cubicBezTo>
                  <a:pt x="33868" y="1720"/>
                  <a:pt x="37845" y="1596"/>
                  <a:pt x="41719" y="1596"/>
                </a:cubicBezTo>
                <a:cubicBezTo>
                  <a:pt x="47705" y="1596"/>
                  <a:pt x="53484" y="1906"/>
                  <a:pt x="58953" y="2528"/>
                </a:cubicBezTo>
                <a:cubicBezTo>
                  <a:pt x="61521" y="2839"/>
                  <a:pt x="64007" y="3191"/>
                  <a:pt x="66451" y="3626"/>
                </a:cubicBezTo>
                <a:lnTo>
                  <a:pt x="66451" y="2031"/>
                </a:lnTo>
                <a:cubicBezTo>
                  <a:pt x="64069" y="1616"/>
                  <a:pt x="61625" y="1244"/>
                  <a:pt x="59139" y="954"/>
                </a:cubicBezTo>
                <a:cubicBezTo>
                  <a:pt x="53588" y="332"/>
                  <a:pt x="47767" y="1"/>
                  <a:pt x="4169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2" name="Google Shape;572;p25"/>
          <p:cNvSpPr/>
          <p:nvPr/>
        </p:nvSpPr>
        <p:spPr>
          <a:xfrm>
            <a:off x="3857333" y="-6911"/>
            <a:ext cx="2387772" cy="1042117"/>
          </a:xfrm>
          <a:custGeom>
            <a:avLst/>
            <a:gdLst/>
            <a:ahLst/>
            <a:cxnLst/>
            <a:rect l="l" t="t" r="r" b="b"/>
            <a:pathLst>
              <a:path w="74426" h="32447" extrusionOk="0">
                <a:moveTo>
                  <a:pt x="11455" y="0"/>
                </a:moveTo>
                <a:cubicBezTo>
                  <a:pt x="4764" y="8721"/>
                  <a:pt x="0" y="18353"/>
                  <a:pt x="10689" y="22081"/>
                </a:cubicBezTo>
                <a:cubicBezTo>
                  <a:pt x="17276" y="24360"/>
                  <a:pt x="24712" y="22744"/>
                  <a:pt x="31361" y="25395"/>
                </a:cubicBezTo>
                <a:cubicBezTo>
                  <a:pt x="38368" y="28167"/>
                  <a:pt x="44051" y="32446"/>
                  <a:pt x="51684" y="32446"/>
                </a:cubicBezTo>
                <a:cubicBezTo>
                  <a:pt x="52152" y="32446"/>
                  <a:pt x="52628" y="32430"/>
                  <a:pt x="53111" y="32397"/>
                </a:cubicBezTo>
                <a:cubicBezTo>
                  <a:pt x="60133" y="31920"/>
                  <a:pt x="62722" y="26203"/>
                  <a:pt x="63468" y="19927"/>
                </a:cubicBezTo>
                <a:cubicBezTo>
                  <a:pt x="64255" y="13423"/>
                  <a:pt x="66513" y="11993"/>
                  <a:pt x="70676" y="7229"/>
                </a:cubicBezTo>
                <a:cubicBezTo>
                  <a:pt x="72520" y="5075"/>
                  <a:pt x="74074" y="2548"/>
                  <a:pt x="74426" y="0"/>
                </a:cubicBezTo>
                <a:close/>
              </a:path>
            </a:pathLst>
          </a:custGeom>
          <a:solidFill>
            <a:srgbClr val="FEEBE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3" name="Google Shape;573;p25"/>
          <p:cNvSpPr/>
          <p:nvPr/>
        </p:nvSpPr>
        <p:spPr>
          <a:xfrm>
            <a:off x="3207626" y="4433150"/>
            <a:ext cx="1547839" cy="711981"/>
          </a:xfrm>
          <a:custGeom>
            <a:avLst/>
            <a:gdLst/>
            <a:ahLst/>
            <a:cxnLst/>
            <a:rect l="l" t="t" r="r" b="b"/>
            <a:pathLst>
              <a:path w="62350" h="28680" extrusionOk="0">
                <a:moveTo>
                  <a:pt x="41636" y="0"/>
                </a:moveTo>
                <a:cubicBezTo>
                  <a:pt x="26782" y="0"/>
                  <a:pt x="9821" y="8724"/>
                  <a:pt x="2175" y="20436"/>
                </a:cubicBezTo>
                <a:cubicBezTo>
                  <a:pt x="1699" y="21181"/>
                  <a:pt x="1285" y="21989"/>
                  <a:pt x="953" y="22839"/>
                </a:cubicBezTo>
                <a:cubicBezTo>
                  <a:pt x="228" y="24724"/>
                  <a:pt x="0" y="26795"/>
                  <a:pt x="518" y="28680"/>
                </a:cubicBezTo>
                <a:lnTo>
                  <a:pt x="53318" y="28680"/>
                </a:lnTo>
                <a:cubicBezTo>
                  <a:pt x="55265" y="27396"/>
                  <a:pt x="57068" y="25925"/>
                  <a:pt x="58559" y="24164"/>
                </a:cubicBezTo>
                <a:cubicBezTo>
                  <a:pt x="60734" y="21616"/>
                  <a:pt x="62225" y="18426"/>
                  <a:pt x="62267" y="15071"/>
                </a:cubicBezTo>
                <a:cubicBezTo>
                  <a:pt x="62350" y="8339"/>
                  <a:pt x="56405" y="2705"/>
                  <a:pt x="49880" y="1006"/>
                </a:cubicBezTo>
                <a:cubicBezTo>
                  <a:pt x="47263" y="322"/>
                  <a:pt x="44488" y="0"/>
                  <a:pt x="41636" y="0"/>
                </a:cubicBezTo>
                <a:close/>
              </a:path>
            </a:pathLst>
          </a:custGeom>
          <a:solidFill>
            <a:srgbClr val="FEEBE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4" name="Google Shape;574;p25"/>
          <p:cNvSpPr/>
          <p:nvPr/>
        </p:nvSpPr>
        <p:spPr>
          <a:xfrm>
            <a:off x="1422746" y="4751853"/>
            <a:ext cx="183515" cy="147455"/>
          </a:xfrm>
          <a:custGeom>
            <a:avLst/>
            <a:gdLst/>
            <a:ahLst/>
            <a:cxnLst/>
            <a:rect l="l" t="t" r="r" b="b"/>
            <a:pathLst>
              <a:path w="7810" h="6276" extrusionOk="0">
                <a:moveTo>
                  <a:pt x="4062" y="1"/>
                </a:moveTo>
                <a:cubicBezTo>
                  <a:pt x="3994" y="1"/>
                  <a:pt x="3924" y="3"/>
                  <a:pt x="3854" y="9"/>
                </a:cubicBezTo>
                <a:cubicBezTo>
                  <a:pt x="2797" y="112"/>
                  <a:pt x="1202" y="1086"/>
                  <a:pt x="622" y="2101"/>
                </a:cubicBezTo>
                <a:cubicBezTo>
                  <a:pt x="1" y="3137"/>
                  <a:pt x="581" y="3696"/>
                  <a:pt x="1306" y="4504"/>
                </a:cubicBezTo>
                <a:cubicBezTo>
                  <a:pt x="2123" y="5429"/>
                  <a:pt x="3146" y="6276"/>
                  <a:pt x="4265" y="6276"/>
                </a:cubicBezTo>
                <a:cubicBezTo>
                  <a:pt x="4423" y="6276"/>
                  <a:pt x="4583" y="6259"/>
                  <a:pt x="4744" y="6223"/>
                </a:cubicBezTo>
                <a:cubicBezTo>
                  <a:pt x="5014" y="6161"/>
                  <a:pt x="5304" y="6057"/>
                  <a:pt x="5594" y="5871"/>
                </a:cubicBezTo>
                <a:cubicBezTo>
                  <a:pt x="7064" y="4918"/>
                  <a:pt x="7810" y="3385"/>
                  <a:pt x="6733" y="1811"/>
                </a:cubicBezTo>
                <a:cubicBezTo>
                  <a:pt x="6066" y="850"/>
                  <a:pt x="5269" y="1"/>
                  <a:pt x="406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5" name="Google Shape;575;p25"/>
          <p:cNvSpPr/>
          <p:nvPr/>
        </p:nvSpPr>
        <p:spPr>
          <a:xfrm>
            <a:off x="1269054" y="4566503"/>
            <a:ext cx="130858" cy="120059"/>
          </a:xfrm>
          <a:custGeom>
            <a:avLst/>
            <a:gdLst/>
            <a:ahLst/>
            <a:cxnLst/>
            <a:rect l="l" t="t" r="r" b="b"/>
            <a:pathLst>
              <a:path w="5569" h="5110" extrusionOk="0">
                <a:moveTo>
                  <a:pt x="3008" y="0"/>
                </a:moveTo>
                <a:cubicBezTo>
                  <a:pt x="2704" y="0"/>
                  <a:pt x="2356" y="130"/>
                  <a:pt x="1902" y="420"/>
                </a:cubicBezTo>
                <a:cubicBezTo>
                  <a:pt x="1073" y="938"/>
                  <a:pt x="162" y="1642"/>
                  <a:pt x="100" y="2595"/>
                </a:cubicBezTo>
                <a:cubicBezTo>
                  <a:pt x="0" y="3786"/>
                  <a:pt x="1650" y="5109"/>
                  <a:pt x="2827" y="5109"/>
                </a:cubicBezTo>
                <a:cubicBezTo>
                  <a:pt x="2879" y="5109"/>
                  <a:pt x="2929" y="5107"/>
                  <a:pt x="2979" y="5101"/>
                </a:cubicBezTo>
                <a:cubicBezTo>
                  <a:pt x="3207" y="5060"/>
                  <a:pt x="3414" y="5019"/>
                  <a:pt x="3600" y="4936"/>
                </a:cubicBezTo>
                <a:cubicBezTo>
                  <a:pt x="5154" y="4314"/>
                  <a:pt x="5568" y="2119"/>
                  <a:pt x="4429" y="917"/>
                </a:cubicBezTo>
                <a:cubicBezTo>
                  <a:pt x="3888" y="351"/>
                  <a:pt x="3507" y="0"/>
                  <a:pt x="30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6" name="Google Shape;576;p25"/>
          <p:cNvSpPr/>
          <p:nvPr/>
        </p:nvSpPr>
        <p:spPr>
          <a:xfrm>
            <a:off x="1575099" y="4594298"/>
            <a:ext cx="144580" cy="72130"/>
          </a:xfrm>
          <a:custGeom>
            <a:avLst/>
            <a:gdLst/>
            <a:ahLst/>
            <a:cxnLst/>
            <a:rect l="l" t="t" r="r" b="b"/>
            <a:pathLst>
              <a:path w="6153" h="3070" extrusionOk="0">
                <a:moveTo>
                  <a:pt x="3130" y="1"/>
                </a:moveTo>
                <a:cubicBezTo>
                  <a:pt x="2769" y="1"/>
                  <a:pt x="2391" y="156"/>
                  <a:pt x="1989" y="542"/>
                </a:cubicBezTo>
                <a:cubicBezTo>
                  <a:pt x="0" y="2448"/>
                  <a:pt x="3149" y="2883"/>
                  <a:pt x="4764" y="3069"/>
                </a:cubicBezTo>
                <a:cubicBezTo>
                  <a:pt x="6152" y="2779"/>
                  <a:pt x="5386" y="1412"/>
                  <a:pt x="4744" y="853"/>
                </a:cubicBezTo>
                <a:cubicBezTo>
                  <a:pt x="4225" y="384"/>
                  <a:pt x="3698" y="1"/>
                  <a:pt x="313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7" name="Google Shape;577;p25"/>
          <p:cNvSpPr/>
          <p:nvPr/>
        </p:nvSpPr>
        <p:spPr>
          <a:xfrm>
            <a:off x="1095624" y="4433147"/>
            <a:ext cx="114950" cy="73163"/>
          </a:xfrm>
          <a:custGeom>
            <a:avLst/>
            <a:gdLst/>
            <a:ahLst/>
            <a:cxnLst/>
            <a:rect l="l" t="t" r="r" b="b"/>
            <a:pathLst>
              <a:path w="4892" h="3114" extrusionOk="0">
                <a:moveTo>
                  <a:pt x="3093" y="1"/>
                </a:moveTo>
                <a:cubicBezTo>
                  <a:pt x="2807" y="1"/>
                  <a:pt x="2492" y="57"/>
                  <a:pt x="2157" y="151"/>
                </a:cubicBezTo>
                <a:cubicBezTo>
                  <a:pt x="1" y="747"/>
                  <a:pt x="1693" y="3114"/>
                  <a:pt x="3519" y="3114"/>
                </a:cubicBezTo>
                <a:cubicBezTo>
                  <a:pt x="3534" y="3114"/>
                  <a:pt x="3550" y="3114"/>
                  <a:pt x="3566" y="3113"/>
                </a:cubicBezTo>
                <a:cubicBezTo>
                  <a:pt x="4539" y="2347"/>
                  <a:pt x="4891" y="2119"/>
                  <a:pt x="4436" y="938"/>
                </a:cubicBezTo>
                <a:cubicBezTo>
                  <a:pt x="4169" y="251"/>
                  <a:pt x="3694" y="1"/>
                  <a:pt x="309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8" name="Google Shape;578;p25"/>
          <p:cNvSpPr/>
          <p:nvPr/>
        </p:nvSpPr>
        <p:spPr>
          <a:xfrm>
            <a:off x="1159442" y="4745791"/>
            <a:ext cx="70117" cy="63225"/>
          </a:xfrm>
          <a:custGeom>
            <a:avLst/>
            <a:gdLst/>
            <a:ahLst/>
            <a:cxnLst/>
            <a:rect l="l" t="t" r="r" b="b"/>
            <a:pathLst>
              <a:path w="2984" h="2691" extrusionOk="0">
                <a:moveTo>
                  <a:pt x="1169" y="1"/>
                </a:moveTo>
                <a:cubicBezTo>
                  <a:pt x="1105" y="1"/>
                  <a:pt x="1040" y="6"/>
                  <a:pt x="974" y="18"/>
                </a:cubicBezTo>
                <a:cubicBezTo>
                  <a:pt x="0" y="184"/>
                  <a:pt x="83" y="2421"/>
                  <a:pt x="912" y="2545"/>
                </a:cubicBezTo>
                <a:lnTo>
                  <a:pt x="1181" y="2690"/>
                </a:lnTo>
                <a:cubicBezTo>
                  <a:pt x="2155" y="2380"/>
                  <a:pt x="2983" y="1675"/>
                  <a:pt x="2362" y="743"/>
                </a:cubicBezTo>
                <a:cubicBezTo>
                  <a:pt x="2087" y="339"/>
                  <a:pt x="1665" y="1"/>
                  <a:pt x="116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79" name="Google Shape;579;p25"/>
          <p:cNvGrpSpPr/>
          <p:nvPr/>
        </p:nvGrpSpPr>
        <p:grpSpPr>
          <a:xfrm rot="10800000">
            <a:off x="6311381" y="3803824"/>
            <a:ext cx="1931101" cy="1350549"/>
            <a:chOff x="3045330" y="-6829"/>
            <a:chExt cx="2308272" cy="1614331"/>
          </a:xfrm>
        </p:grpSpPr>
        <p:sp>
          <p:nvSpPr>
            <p:cNvPr id="580" name="Google Shape;580;p25"/>
            <p:cNvSpPr/>
            <p:nvPr/>
          </p:nvSpPr>
          <p:spPr>
            <a:xfrm>
              <a:off x="4420183" y="61587"/>
              <a:ext cx="933419" cy="1188837"/>
            </a:xfrm>
            <a:custGeom>
              <a:avLst/>
              <a:gdLst/>
              <a:ahLst/>
              <a:cxnLst/>
              <a:rect l="l" t="t" r="r" b="b"/>
              <a:pathLst>
                <a:path w="29083" h="37099" extrusionOk="0">
                  <a:moveTo>
                    <a:pt x="3464" y="0"/>
                  </a:moveTo>
                  <a:cubicBezTo>
                    <a:pt x="3337" y="0"/>
                    <a:pt x="3263" y="13"/>
                    <a:pt x="3252" y="40"/>
                  </a:cubicBezTo>
                  <a:cubicBezTo>
                    <a:pt x="1699" y="4162"/>
                    <a:pt x="0" y="10086"/>
                    <a:pt x="3024" y="14478"/>
                  </a:cubicBezTo>
                  <a:cubicBezTo>
                    <a:pt x="4164" y="16135"/>
                    <a:pt x="6090" y="16590"/>
                    <a:pt x="7789" y="17440"/>
                  </a:cubicBezTo>
                  <a:cubicBezTo>
                    <a:pt x="9736" y="18413"/>
                    <a:pt x="10502" y="20008"/>
                    <a:pt x="10813" y="22100"/>
                  </a:cubicBezTo>
                  <a:cubicBezTo>
                    <a:pt x="11041" y="23675"/>
                    <a:pt x="11144" y="25373"/>
                    <a:pt x="12139" y="26616"/>
                  </a:cubicBezTo>
                  <a:cubicBezTo>
                    <a:pt x="13485" y="28335"/>
                    <a:pt x="15660" y="28149"/>
                    <a:pt x="17296" y="29309"/>
                  </a:cubicBezTo>
                  <a:cubicBezTo>
                    <a:pt x="18373" y="30055"/>
                    <a:pt x="18912" y="31256"/>
                    <a:pt x="19471" y="32416"/>
                  </a:cubicBezTo>
                  <a:cubicBezTo>
                    <a:pt x="20468" y="34444"/>
                    <a:pt x="22931" y="37099"/>
                    <a:pt x="25536" y="37099"/>
                  </a:cubicBezTo>
                  <a:cubicBezTo>
                    <a:pt x="25963" y="37099"/>
                    <a:pt x="26395" y="37027"/>
                    <a:pt x="26825" y="36869"/>
                  </a:cubicBezTo>
                  <a:cubicBezTo>
                    <a:pt x="27715" y="34757"/>
                    <a:pt x="29083" y="32271"/>
                    <a:pt x="28544" y="29930"/>
                  </a:cubicBezTo>
                  <a:cubicBezTo>
                    <a:pt x="27695" y="26202"/>
                    <a:pt x="24940" y="24379"/>
                    <a:pt x="26659" y="20360"/>
                  </a:cubicBezTo>
                  <a:cubicBezTo>
                    <a:pt x="27860" y="17523"/>
                    <a:pt x="28068" y="14540"/>
                    <a:pt x="24733" y="13069"/>
                  </a:cubicBezTo>
                  <a:cubicBezTo>
                    <a:pt x="23324" y="12448"/>
                    <a:pt x="21294" y="12468"/>
                    <a:pt x="20217" y="11143"/>
                  </a:cubicBezTo>
                  <a:cubicBezTo>
                    <a:pt x="19078" y="9734"/>
                    <a:pt x="19803" y="8450"/>
                    <a:pt x="19658" y="6938"/>
                  </a:cubicBezTo>
                  <a:cubicBezTo>
                    <a:pt x="19326" y="3437"/>
                    <a:pt x="15556" y="2153"/>
                    <a:pt x="12636" y="1511"/>
                  </a:cubicBezTo>
                  <a:cubicBezTo>
                    <a:pt x="11879" y="1359"/>
                    <a:pt x="4791" y="0"/>
                    <a:pt x="346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25"/>
            <p:cNvSpPr/>
            <p:nvPr/>
          </p:nvSpPr>
          <p:spPr>
            <a:xfrm>
              <a:off x="3045330" y="-6829"/>
              <a:ext cx="1311723" cy="291866"/>
            </a:xfrm>
            <a:custGeom>
              <a:avLst/>
              <a:gdLst/>
              <a:ahLst/>
              <a:cxnLst/>
              <a:rect l="l" t="t" r="r" b="b"/>
              <a:pathLst>
                <a:path w="40870" h="9108" extrusionOk="0">
                  <a:moveTo>
                    <a:pt x="0" y="0"/>
                  </a:moveTo>
                  <a:cubicBezTo>
                    <a:pt x="1450" y="870"/>
                    <a:pt x="3232" y="1305"/>
                    <a:pt x="4599" y="1346"/>
                  </a:cubicBezTo>
                  <a:cubicBezTo>
                    <a:pt x="5883" y="1388"/>
                    <a:pt x="7188" y="1388"/>
                    <a:pt x="8348" y="2051"/>
                  </a:cubicBezTo>
                  <a:cubicBezTo>
                    <a:pt x="10047" y="3086"/>
                    <a:pt x="10792" y="5116"/>
                    <a:pt x="12905" y="5655"/>
                  </a:cubicBezTo>
                  <a:cubicBezTo>
                    <a:pt x="13250" y="5739"/>
                    <a:pt x="13599" y="5774"/>
                    <a:pt x="13949" y="5774"/>
                  </a:cubicBezTo>
                  <a:cubicBezTo>
                    <a:pt x="15159" y="5774"/>
                    <a:pt x="16394" y="5350"/>
                    <a:pt x="17566" y="5013"/>
                  </a:cubicBezTo>
                  <a:cubicBezTo>
                    <a:pt x="18352" y="4790"/>
                    <a:pt x="19093" y="4659"/>
                    <a:pt x="19803" y="4659"/>
                  </a:cubicBezTo>
                  <a:cubicBezTo>
                    <a:pt x="20945" y="4659"/>
                    <a:pt x="22008" y="4998"/>
                    <a:pt x="23055" y="5841"/>
                  </a:cubicBezTo>
                  <a:cubicBezTo>
                    <a:pt x="24526" y="7022"/>
                    <a:pt x="25748" y="8617"/>
                    <a:pt x="27716" y="8969"/>
                  </a:cubicBezTo>
                  <a:cubicBezTo>
                    <a:pt x="28249" y="9064"/>
                    <a:pt x="28776" y="9108"/>
                    <a:pt x="29297" y="9108"/>
                  </a:cubicBezTo>
                  <a:cubicBezTo>
                    <a:pt x="33910" y="9108"/>
                    <a:pt x="37976" y="5628"/>
                    <a:pt x="40786" y="2817"/>
                  </a:cubicBezTo>
                  <a:cubicBezTo>
                    <a:pt x="40869" y="2714"/>
                    <a:pt x="40103" y="1471"/>
                    <a:pt x="391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25"/>
            <p:cNvSpPr/>
            <p:nvPr/>
          </p:nvSpPr>
          <p:spPr>
            <a:xfrm>
              <a:off x="3623040" y="328330"/>
              <a:ext cx="848367" cy="1279172"/>
            </a:xfrm>
            <a:custGeom>
              <a:avLst/>
              <a:gdLst/>
              <a:ahLst/>
              <a:cxnLst/>
              <a:rect l="l" t="t" r="r" b="b"/>
              <a:pathLst>
                <a:path w="26433" h="39918" extrusionOk="0">
                  <a:moveTo>
                    <a:pt x="20451" y="1"/>
                  </a:moveTo>
                  <a:cubicBezTo>
                    <a:pt x="20449" y="1"/>
                    <a:pt x="20447" y="1"/>
                    <a:pt x="20446" y="2"/>
                  </a:cubicBezTo>
                  <a:cubicBezTo>
                    <a:pt x="16158" y="954"/>
                    <a:pt x="10275" y="2798"/>
                    <a:pt x="8266" y="7728"/>
                  </a:cubicBezTo>
                  <a:cubicBezTo>
                    <a:pt x="7499" y="9592"/>
                    <a:pt x="8183" y="11456"/>
                    <a:pt x="8411" y="13341"/>
                  </a:cubicBezTo>
                  <a:cubicBezTo>
                    <a:pt x="8659" y="15496"/>
                    <a:pt x="7748" y="17008"/>
                    <a:pt x="6174" y="18416"/>
                  </a:cubicBezTo>
                  <a:cubicBezTo>
                    <a:pt x="4972" y="19473"/>
                    <a:pt x="3626" y="20488"/>
                    <a:pt x="3108" y="22000"/>
                  </a:cubicBezTo>
                  <a:cubicBezTo>
                    <a:pt x="2425" y="24071"/>
                    <a:pt x="3750" y="25791"/>
                    <a:pt x="3709" y="27779"/>
                  </a:cubicBezTo>
                  <a:cubicBezTo>
                    <a:pt x="3667" y="29105"/>
                    <a:pt x="2942" y="30203"/>
                    <a:pt x="2300" y="31321"/>
                  </a:cubicBezTo>
                  <a:cubicBezTo>
                    <a:pt x="954" y="33579"/>
                    <a:pt x="1" y="37991"/>
                    <a:pt x="2611" y="39917"/>
                  </a:cubicBezTo>
                  <a:cubicBezTo>
                    <a:pt x="4869" y="39503"/>
                    <a:pt x="7686" y="39275"/>
                    <a:pt x="9364" y="37535"/>
                  </a:cubicBezTo>
                  <a:cubicBezTo>
                    <a:pt x="11994" y="34780"/>
                    <a:pt x="12015" y="31466"/>
                    <a:pt x="16324" y="30700"/>
                  </a:cubicBezTo>
                  <a:cubicBezTo>
                    <a:pt x="19327" y="30161"/>
                    <a:pt x="21958" y="28690"/>
                    <a:pt x="21357" y="25107"/>
                  </a:cubicBezTo>
                  <a:cubicBezTo>
                    <a:pt x="21088" y="23574"/>
                    <a:pt x="19969" y="21896"/>
                    <a:pt x="20487" y="20281"/>
                  </a:cubicBezTo>
                  <a:cubicBezTo>
                    <a:pt x="21026" y="18541"/>
                    <a:pt x="22517" y="18437"/>
                    <a:pt x="23698" y="17484"/>
                  </a:cubicBezTo>
                  <a:cubicBezTo>
                    <a:pt x="26432" y="15309"/>
                    <a:pt x="25438" y="11436"/>
                    <a:pt x="24381" y="8660"/>
                  </a:cubicBezTo>
                  <a:cubicBezTo>
                    <a:pt x="24072" y="7856"/>
                    <a:pt x="20811" y="1"/>
                    <a:pt x="204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83" name="Google Shape;583;p25"/>
          <p:cNvSpPr/>
          <p:nvPr/>
        </p:nvSpPr>
        <p:spPr>
          <a:xfrm rot="-5400000">
            <a:off x="-597935" y="2503512"/>
            <a:ext cx="2085044" cy="909976"/>
          </a:xfrm>
          <a:custGeom>
            <a:avLst/>
            <a:gdLst/>
            <a:ahLst/>
            <a:cxnLst/>
            <a:rect l="l" t="t" r="r" b="b"/>
            <a:pathLst>
              <a:path w="74426" h="32447" extrusionOk="0">
                <a:moveTo>
                  <a:pt x="11455" y="0"/>
                </a:moveTo>
                <a:cubicBezTo>
                  <a:pt x="4764" y="8721"/>
                  <a:pt x="0" y="18353"/>
                  <a:pt x="10689" y="22081"/>
                </a:cubicBezTo>
                <a:cubicBezTo>
                  <a:pt x="17276" y="24360"/>
                  <a:pt x="24712" y="22744"/>
                  <a:pt x="31361" y="25395"/>
                </a:cubicBezTo>
                <a:cubicBezTo>
                  <a:pt x="38368" y="28167"/>
                  <a:pt x="44051" y="32446"/>
                  <a:pt x="51684" y="32446"/>
                </a:cubicBezTo>
                <a:cubicBezTo>
                  <a:pt x="52152" y="32446"/>
                  <a:pt x="52628" y="32430"/>
                  <a:pt x="53111" y="32397"/>
                </a:cubicBezTo>
                <a:cubicBezTo>
                  <a:pt x="60133" y="31920"/>
                  <a:pt x="62722" y="26203"/>
                  <a:pt x="63468" y="19927"/>
                </a:cubicBezTo>
                <a:cubicBezTo>
                  <a:pt x="64255" y="13423"/>
                  <a:pt x="66513" y="11993"/>
                  <a:pt x="70676" y="7229"/>
                </a:cubicBezTo>
                <a:cubicBezTo>
                  <a:pt x="72520" y="5075"/>
                  <a:pt x="74074" y="2548"/>
                  <a:pt x="7442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3">
    <p:bg>
      <p:bgPr>
        <a:solidFill>
          <a:schemeClr val="accent1"/>
        </a:solidFill>
        <a:effectLst/>
      </p:bgPr>
    </p:bg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p26"/>
          <p:cNvSpPr/>
          <p:nvPr/>
        </p:nvSpPr>
        <p:spPr>
          <a:xfrm>
            <a:off x="2209324" y="4423399"/>
            <a:ext cx="2293706" cy="720150"/>
          </a:xfrm>
          <a:custGeom>
            <a:avLst/>
            <a:gdLst/>
            <a:ahLst/>
            <a:cxnLst/>
            <a:rect l="l" t="t" r="r" b="b"/>
            <a:pathLst>
              <a:path w="229256" h="71979" extrusionOk="0">
                <a:moveTo>
                  <a:pt x="81025" y="0"/>
                </a:moveTo>
                <a:cubicBezTo>
                  <a:pt x="64376" y="0"/>
                  <a:pt x="47727" y="666"/>
                  <a:pt x="31134" y="1943"/>
                </a:cubicBezTo>
                <a:cubicBezTo>
                  <a:pt x="16261" y="3108"/>
                  <a:pt x="1" y="3829"/>
                  <a:pt x="112" y="23364"/>
                </a:cubicBezTo>
                <a:cubicBezTo>
                  <a:pt x="112" y="30245"/>
                  <a:pt x="2886" y="36794"/>
                  <a:pt x="5661" y="43120"/>
                </a:cubicBezTo>
                <a:cubicBezTo>
                  <a:pt x="10046" y="52999"/>
                  <a:pt x="14707" y="62988"/>
                  <a:pt x="20645" y="71978"/>
                </a:cubicBezTo>
                <a:lnTo>
                  <a:pt x="226647" y="71978"/>
                </a:lnTo>
                <a:lnTo>
                  <a:pt x="229256" y="70813"/>
                </a:lnTo>
                <a:cubicBezTo>
                  <a:pt x="228146" y="69592"/>
                  <a:pt x="227036" y="68427"/>
                  <a:pt x="225926" y="67317"/>
                </a:cubicBezTo>
                <a:cubicBezTo>
                  <a:pt x="211608" y="53165"/>
                  <a:pt x="195125" y="41400"/>
                  <a:pt x="178698" y="29746"/>
                </a:cubicBezTo>
                <a:cubicBezTo>
                  <a:pt x="167155" y="21533"/>
                  <a:pt x="155446" y="13264"/>
                  <a:pt x="142237" y="8103"/>
                </a:cubicBezTo>
                <a:cubicBezTo>
                  <a:pt x="124978" y="1277"/>
                  <a:pt x="106054" y="222"/>
                  <a:pt x="8751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6" name="Google Shape;586;p26"/>
          <p:cNvGrpSpPr/>
          <p:nvPr/>
        </p:nvGrpSpPr>
        <p:grpSpPr>
          <a:xfrm rot="240">
            <a:off x="2258334" y="4341119"/>
            <a:ext cx="489135" cy="447357"/>
            <a:chOff x="5177300" y="2314950"/>
            <a:chExt cx="341575" cy="312400"/>
          </a:xfrm>
        </p:grpSpPr>
        <p:sp>
          <p:nvSpPr>
            <p:cNvPr id="587" name="Google Shape;587;p26"/>
            <p:cNvSpPr/>
            <p:nvPr/>
          </p:nvSpPr>
          <p:spPr>
            <a:xfrm>
              <a:off x="5432525" y="2418550"/>
              <a:ext cx="86350" cy="84750"/>
            </a:xfrm>
            <a:custGeom>
              <a:avLst/>
              <a:gdLst/>
              <a:ahLst/>
              <a:cxnLst/>
              <a:rect l="l" t="t" r="r" b="b"/>
              <a:pathLst>
                <a:path w="3454" h="3390" extrusionOk="0">
                  <a:moveTo>
                    <a:pt x="2010" y="0"/>
                  </a:moveTo>
                  <a:cubicBezTo>
                    <a:pt x="1940" y="0"/>
                    <a:pt x="1869" y="5"/>
                    <a:pt x="1794" y="14"/>
                  </a:cubicBezTo>
                  <a:cubicBezTo>
                    <a:pt x="1137" y="92"/>
                    <a:pt x="491" y="270"/>
                    <a:pt x="223" y="927"/>
                  </a:cubicBezTo>
                  <a:cubicBezTo>
                    <a:pt x="1" y="1462"/>
                    <a:pt x="56" y="2453"/>
                    <a:pt x="391" y="2988"/>
                  </a:cubicBezTo>
                  <a:cubicBezTo>
                    <a:pt x="584" y="3293"/>
                    <a:pt x="798" y="3389"/>
                    <a:pt x="1049" y="3389"/>
                  </a:cubicBezTo>
                  <a:cubicBezTo>
                    <a:pt x="1246" y="3389"/>
                    <a:pt x="1466" y="3330"/>
                    <a:pt x="1716" y="3266"/>
                  </a:cubicBezTo>
                  <a:cubicBezTo>
                    <a:pt x="2451" y="3077"/>
                    <a:pt x="3198" y="2754"/>
                    <a:pt x="3398" y="2063"/>
                  </a:cubicBezTo>
                  <a:cubicBezTo>
                    <a:pt x="3431" y="1918"/>
                    <a:pt x="3454" y="1751"/>
                    <a:pt x="3431" y="1573"/>
                  </a:cubicBezTo>
                  <a:cubicBezTo>
                    <a:pt x="3359" y="696"/>
                    <a:pt x="2885" y="0"/>
                    <a:pt x="20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26"/>
            <p:cNvSpPr/>
            <p:nvPr/>
          </p:nvSpPr>
          <p:spPr>
            <a:xfrm>
              <a:off x="5294125" y="2467825"/>
              <a:ext cx="67950" cy="66125"/>
            </a:xfrm>
            <a:custGeom>
              <a:avLst/>
              <a:gdLst/>
              <a:ahLst/>
              <a:cxnLst/>
              <a:rect l="l" t="t" r="r" b="b"/>
              <a:pathLst>
                <a:path w="2718" h="2645" extrusionOk="0">
                  <a:moveTo>
                    <a:pt x="1275" y="0"/>
                  </a:moveTo>
                  <a:cubicBezTo>
                    <a:pt x="1162" y="0"/>
                    <a:pt x="1049" y="16"/>
                    <a:pt x="936" y="48"/>
                  </a:cubicBezTo>
                  <a:cubicBezTo>
                    <a:pt x="279" y="237"/>
                    <a:pt x="1" y="360"/>
                    <a:pt x="56" y="1128"/>
                  </a:cubicBezTo>
                  <a:cubicBezTo>
                    <a:pt x="101" y="1640"/>
                    <a:pt x="212" y="2253"/>
                    <a:pt x="647" y="2520"/>
                  </a:cubicBezTo>
                  <a:cubicBezTo>
                    <a:pt x="779" y="2606"/>
                    <a:pt x="941" y="2644"/>
                    <a:pt x="1114" y="2644"/>
                  </a:cubicBezTo>
                  <a:cubicBezTo>
                    <a:pt x="1683" y="2644"/>
                    <a:pt x="2375" y="2235"/>
                    <a:pt x="2563" y="1774"/>
                  </a:cubicBezTo>
                  <a:cubicBezTo>
                    <a:pt x="2607" y="1663"/>
                    <a:pt x="2629" y="1551"/>
                    <a:pt x="2641" y="1440"/>
                  </a:cubicBezTo>
                  <a:cubicBezTo>
                    <a:pt x="2718" y="666"/>
                    <a:pt x="2021" y="0"/>
                    <a:pt x="12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26"/>
            <p:cNvSpPr/>
            <p:nvPr/>
          </p:nvSpPr>
          <p:spPr>
            <a:xfrm>
              <a:off x="5388250" y="2314950"/>
              <a:ext cx="56075" cy="48575"/>
            </a:xfrm>
            <a:custGeom>
              <a:avLst/>
              <a:gdLst/>
              <a:ahLst/>
              <a:cxnLst/>
              <a:rect l="l" t="t" r="r" b="b"/>
              <a:pathLst>
                <a:path w="2243" h="1943" extrusionOk="0">
                  <a:moveTo>
                    <a:pt x="1563" y="1"/>
                  </a:moveTo>
                  <a:cubicBezTo>
                    <a:pt x="1381" y="1"/>
                    <a:pt x="1190" y="39"/>
                    <a:pt x="1048" y="92"/>
                  </a:cubicBezTo>
                  <a:cubicBezTo>
                    <a:pt x="468" y="304"/>
                    <a:pt x="1" y="593"/>
                    <a:pt x="201" y="1317"/>
                  </a:cubicBezTo>
                  <a:cubicBezTo>
                    <a:pt x="331" y="1770"/>
                    <a:pt x="519" y="1942"/>
                    <a:pt x="730" y="1942"/>
                  </a:cubicBezTo>
                  <a:cubicBezTo>
                    <a:pt x="1189" y="1942"/>
                    <a:pt x="1759" y="1133"/>
                    <a:pt x="2095" y="638"/>
                  </a:cubicBezTo>
                  <a:cubicBezTo>
                    <a:pt x="2242" y="150"/>
                    <a:pt x="1920" y="1"/>
                    <a:pt x="15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26"/>
            <p:cNvSpPr/>
            <p:nvPr/>
          </p:nvSpPr>
          <p:spPr>
            <a:xfrm>
              <a:off x="5177300" y="2521175"/>
              <a:ext cx="46950" cy="42600"/>
            </a:xfrm>
            <a:custGeom>
              <a:avLst/>
              <a:gdLst/>
              <a:ahLst/>
              <a:cxnLst/>
              <a:rect l="l" t="t" r="r" b="b"/>
              <a:pathLst>
                <a:path w="1878" h="1704" extrusionOk="0">
                  <a:moveTo>
                    <a:pt x="937" y="0"/>
                  </a:moveTo>
                  <a:cubicBezTo>
                    <a:pt x="450" y="0"/>
                    <a:pt x="242" y="363"/>
                    <a:pt x="129" y="888"/>
                  </a:cubicBezTo>
                  <a:cubicBezTo>
                    <a:pt x="0" y="1460"/>
                    <a:pt x="298" y="1704"/>
                    <a:pt x="691" y="1704"/>
                  </a:cubicBezTo>
                  <a:cubicBezTo>
                    <a:pt x="1116" y="1704"/>
                    <a:pt x="1652" y="1418"/>
                    <a:pt x="1878" y="955"/>
                  </a:cubicBezTo>
                  <a:cubicBezTo>
                    <a:pt x="1755" y="309"/>
                    <a:pt x="1744" y="75"/>
                    <a:pt x="1065" y="8"/>
                  </a:cubicBezTo>
                  <a:cubicBezTo>
                    <a:pt x="1020" y="3"/>
                    <a:pt x="978" y="0"/>
                    <a:pt x="9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26"/>
            <p:cNvSpPr/>
            <p:nvPr/>
          </p:nvSpPr>
          <p:spPr>
            <a:xfrm>
              <a:off x="5343250" y="2595575"/>
              <a:ext cx="38775" cy="31775"/>
            </a:xfrm>
            <a:custGeom>
              <a:avLst/>
              <a:gdLst/>
              <a:ahLst/>
              <a:cxnLst/>
              <a:rect l="l" t="t" r="r" b="b"/>
              <a:pathLst>
                <a:path w="1551" h="1271" extrusionOk="0">
                  <a:moveTo>
                    <a:pt x="924" y="1"/>
                  </a:moveTo>
                  <a:cubicBezTo>
                    <a:pt x="894" y="1"/>
                    <a:pt x="863" y="2"/>
                    <a:pt x="831" y="6"/>
                  </a:cubicBezTo>
                  <a:cubicBezTo>
                    <a:pt x="531" y="39"/>
                    <a:pt x="230" y="184"/>
                    <a:pt x="130" y="485"/>
                  </a:cubicBezTo>
                  <a:cubicBezTo>
                    <a:pt x="1" y="871"/>
                    <a:pt x="619" y="1270"/>
                    <a:pt x="1032" y="1270"/>
                  </a:cubicBezTo>
                  <a:cubicBezTo>
                    <a:pt x="1155" y="1270"/>
                    <a:pt x="1260" y="1235"/>
                    <a:pt x="1322" y="1153"/>
                  </a:cubicBezTo>
                  <a:lnTo>
                    <a:pt x="1466" y="1053"/>
                  </a:lnTo>
                  <a:cubicBezTo>
                    <a:pt x="1551" y="547"/>
                    <a:pt x="1445" y="1"/>
                    <a:pt x="9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2" name="Google Shape;592;p26"/>
          <p:cNvGrpSpPr/>
          <p:nvPr/>
        </p:nvGrpSpPr>
        <p:grpSpPr>
          <a:xfrm rot="-5400000">
            <a:off x="283454" y="4559784"/>
            <a:ext cx="489135" cy="447388"/>
            <a:chOff x="5177300" y="2314950"/>
            <a:chExt cx="341575" cy="312400"/>
          </a:xfrm>
        </p:grpSpPr>
        <p:sp>
          <p:nvSpPr>
            <p:cNvPr id="593" name="Google Shape;593;p26"/>
            <p:cNvSpPr/>
            <p:nvPr/>
          </p:nvSpPr>
          <p:spPr>
            <a:xfrm>
              <a:off x="5432525" y="2418550"/>
              <a:ext cx="86350" cy="84750"/>
            </a:xfrm>
            <a:custGeom>
              <a:avLst/>
              <a:gdLst/>
              <a:ahLst/>
              <a:cxnLst/>
              <a:rect l="l" t="t" r="r" b="b"/>
              <a:pathLst>
                <a:path w="3454" h="3390" extrusionOk="0">
                  <a:moveTo>
                    <a:pt x="2010" y="0"/>
                  </a:moveTo>
                  <a:cubicBezTo>
                    <a:pt x="1940" y="0"/>
                    <a:pt x="1869" y="5"/>
                    <a:pt x="1794" y="14"/>
                  </a:cubicBezTo>
                  <a:cubicBezTo>
                    <a:pt x="1137" y="92"/>
                    <a:pt x="491" y="270"/>
                    <a:pt x="223" y="927"/>
                  </a:cubicBezTo>
                  <a:cubicBezTo>
                    <a:pt x="1" y="1462"/>
                    <a:pt x="56" y="2453"/>
                    <a:pt x="391" y="2988"/>
                  </a:cubicBezTo>
                  <a:cubicBezTo>
                    <a:pt x="584" y="3293"/>
                    <a:pt x="798" y="3389"/>
                    <a:pt x="1049" y="3389"/>
                  </a:cubicBezTo>
                  <a:cubicBezTo>
                    <a:pt x="1246" y="3389"/>
                    <a:pt x="1466" y="3330"/>
                    <a:pt x="1716" y="3266"/>
                  </a:cubicBezTo>
                  <a:cubicBezTo>
                    <a:pt x="2451" y="3077"/>
                    <a:pt x="3198" y="2754"/>
                    <a:pt x="3398" y="2063"/>
                  </a:cubicBezTo>
                  <a:cubicBezTo>
                    <a:pt x="3431" y="1918"/>
                    <a:pt x="3454" y="1751"/>
                    <a:pt x="3431" y="1573"/>
                  </a:cubicBezTo>
                  <a:cubicBezTo>
                    <a:pt x="3359" y="696"/>
                    <a:pt x="2885" y="0"/>
                    <a:pt x="20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26"/>
            <p:cNvSpPr/>
            <p:nvPr/>
          </p:nvSpPr>
          <p:spPr>
            <a:xfrm>
              <a:off x="5294125" y="2467825"/>
              <a:ext cx="67950" cy="66125"/>
            </a:xfrm>
            <a:custGeom>
              <a:avLst/>
              <a:gdLst/>
              <a:ahLst/>
              <a:cxnLst/>
              <a:rect l="l" t="t" r="r" b="b"/>
              <a:pathLst>
                <a:path w="2718" h="2645" extrusionOk="0">
                  <a:moveTo>
                    <a:pt x="1275" y="0"/>
                  </a:moveTo>
                  <a:cubicBezTo>
                    <a:pt x="1162" y="0"/>
                    <a:pt x="1049" y="16"/>
                    <a:pt x="936" y="48"/>
                  </a:cubicBezTo>
                  <a:cubicBezTo>
                    <a:pt x="279" y="237"/>
                    <a:pt x="1" y="360"/>
                    <a:pt x="56" y="1128"/>
                  </a:cubicBezTo>
                  <a:cubicBezTo>
                    <a:pt x="101" y="1640"/>
                    <a:pt x="212" y="2253"/>
                    <a:pt x="647" y="2520"/>
                  </a:cubicBezTo>
                  <a:cubicBezTo>
                    <a:pt x="779" y="2606"/>
                    <a:pt x="941" y="2644"/>
                    <a:pt x="1114" y="2644"/>
                  </a:cubicBezTo>
                  <a:cubicBezTo>
                    <a:pt x="1683" y="2644"/>
                    <a:pt x="2375" y="2235"/>
                    <a:pt x="2563" y="1774"/>
                  </a:cubicBezTo>
                  <a:cubicBezTo>
                    <a:pt x="2607" y="1663"/>
                    <a:pt x="2629" y="1551"/>
                    <a:pt x="2641" y="1440"/>
                  </a:cubicBezTo>
                  <a:cubicBezTo>
                    <a:pt x="2718" y="666"/>
                    <a:pt x="2021" y="0"/>
                    <a:pt x="12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26"/>
            <p:cNvSpPr/>
            <p:nvPr/>
          </p:nvSpPr>
          <p:spPr>
            <a:xfrm>
              <a:off x="5388250" y="2314950"/>
              <a:ext cx="56075" cy="48575"/>
            </a:xfrm>
            <a:custGeom>
              <a:avLst/>
              <a:gdLst/>
              <a:ahLst/>
              <a:cxnLst/>
              <a:rect l="l" t="t" r="r" b="b"/>
              <a:pathLst>
                <a:path w="2243" h="1943" extrusionOk="0">
                  <a:moveTo>
                    <a:pt x="1563" y="1"/>
                  </a:moveTo>
                  <a:cubicBezTo>
                    <a:pt x="1381" y="1"/>
                    <a:pt x="1190" y="39"/>
                    <a:pt x="1048" y="92"/>
                  </a:cubicBezTo>
                  <a:cubicBezTo>
                    <a:pt x="468" y="304"/>
                    <a:pt x="1" y="593"/>
                    <a:pt x="201" y="1317"/>
                  </a:cubicBezTo>
                  <a:cubicBezTo>
                    <a:pt x="331" y="1770"/>
                    <a:pt x="519" y="1942"/>
                    <a:pt x="730" y="1942"/>
                  </a:cubicBezTo>
                  <a:cubicBezTo>
                    <a:pt x="1189" y="1942"/>
                    <a:pt x="1759" y="1133"/>
                    <a:pt x="2095" y="638"/>
                  </a:cubicBezTo>
                  <a:cubicBezTo>
                    <a:pt x="2242" y="150"/>
                    <a:pt x="1920" y="1"/>
                    <a:pt x="15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26"/>
            <p:cNvSpPr/>
            <p:nvPr/>
          </p:nvSpPr>
          <p:spPr>
            <a:xfrm>
              <a:off x="5177300" y="2521175"/>
              <a:ext cx="46950" cy="42600"/>
            </a:xfrm>
            <a:custGeom>
              <a:avLst/>
              <a:gdLst/>
              <a:ahLst/>
              <a:cxnLst/>
              <a:rect l="l" t="t" r="r" b="b"/>
              <a:pathLst>
                <a:path w="1878" h="1704" extrusionOk="0">
                  <a:moveTo>
                    <a:pt x="937" y="0"/>
                  </a:moveTo>
                  <a:cubicBezTo>
                    <a:pt x="450" y="0"/>
                    <a:pt x="242" y="363"/>
                    <a:pt x="129" y="888"/>
                  </a:cubicBezTo>
                  <a:cubicBezTo>
                    <a:pt x="0" y="1460"/>
                    <a:pt x="298" y="1704"/>
                    <a:pt x="691" y="1704"/>
                  </a:cubicBezTo>
                  <a:cubicBezTo>
                    <a:pt x="1116" y="1704"/>
                    <a:pt x="1652" y="1418"/>
                    <a:pt x="1878" y="955"/>
                  </a:cubicBezTo>
                  <a:cubicBezTo>
                    <a:pt x="1755" y="309"/>
                    <a:pt x="1744" y="75"/>
                    <a:pt x="1065" y="8"/>
                  </a:cubicBezTo>
                  <a:cubicBezTo>
                    <a:pt x="1020" y="3"/>
                    <a:pt x="978" y="0"/>
                    <a:pt x="9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26"/>
            <p:cNvSpPr/>
            <p:nvPr/>
          </p:nvSpPr>
          <p:spPr>
            <a:xfrm>
              <a:off x="5343250" y="2595575"/>
              <a:ext cx="38775" cy="31775"/>
            </a:xfrm>
            <a:custGeom>
              <a:avLst/>
              <a:gdLst/>
              <a:ahLst/>
              <a:cxnLst/>
              <a:rect l="l" t="t" r="r" b="b"/>
              <a:pathLst>
                <a:path w="1551" h="1271" extrusionOk="0">
                  <a:moveTo>
                    <a:pt x="924" y="1"/>
                  </a:moveTo>
                  <a:cubicBezTo>
                    <a:pt x="894" y="1"/>
                    <a:pt x="863" y="2"/>
                    <a:pt x="831" y="6"/>
                  </a:cubicBezTo>
                  <a:cubicBezTo>
                    <a:pt x="531" y="39"/>
                    <a:pt x="230" y="184"/>
                    <a:pt x="130" y="485"/>
                  </a:cubicBezTo>
                  <a:cubicBezTo>
                    <a:pt x="1" y="871"/>
                    <a:pt x="619" y="1270"/>
                    <a:pt x="1032" y="1270"/>
                  </a:cubicBezTo>
                  <a:cubicBezTo>
                    <a:pt x="1155" y="1270"/>
                    <a:pt x="1260" y="1235"/>
                    <a:pt x="1322" y="1153"/>
                  </a:cubicBezTo>
                  <a:lnTo>
                    <a:pt x="1466" y="1053"/>
                  </a:lnTo>
                  <a:cubicBezTo>
                    <a:pt x="1551" y="547"/>
                    <a:pt x="1445" y="1"/>
                    <a:pt x="9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8" name="Google Shape;598;p26"/>
          <p:cNvSpPr/>
          <p:nvPr/>
        </p:nvSpPr>
        <p:spPr>
          <a:xfrm>
            <a:off x="2560783" y="233392"/>
            <a:ext cx="95702" cy="91695"/>
          </a:xfrm>
          <a:custGeom>
            <a:avLst/>
            <a:gdLst/>
            <a:ahLst/>
            <a:cxnLst/>
            <a:rect l="l" t="t" r="r" b="b"/>
            <a:pathLst>
              <a:path w="2983" h="2855" extrusionOk="0">
                <a:moveTo>
                  <a:pt x="1613" y="1"/>
                </a:moveTo>
                <a:cubicBezTo>
                  <a:pt x="1436" y="1"/>
                  <a:pt x="1267" y="43"/>
                  <a:pt x="1098" y="120"/>
                </a:cubicBezTo>
                <a:cubicBezTo>
                  <a:pt x="1036" y="141"/>
                  <a:pt x="994" y="161"/>
                  <a:pt x="953" y="182"/>
                </a:cubicBezTo>
                <a:cubicBezTo>
                  <a:pt x="684" y="348"/>
                  <a:pt x="497" y="555"/>
                  <a:pt x="311" y="804"/>
                </a:cubicBezTo>
                <a:cubicBezTo>
                  <a:pt x="145" y="1011"/>
                  <a:pt x="0" y="1239"/>
                  <a:pt x="0" y="1508"/>
                </a:cubicBezTo>
                <a:cubicBezTo>
                  <a:pt x="0" y="1715"/>
                  <a:pt x="83" y="1901"/>
                  <a:pt x="228" y="2067"/>
                </a:cubicBezTo>
                <a:cubicBezTo>
                  <a:pt x="547" y="2477"/>
                  <a:pt x="1156" y="2854"/>
                  <a:pt x="1719" y="2854"/>
                </a:cubicBezTo>
                <a:cubicBezTo>
                  <a:pt x="1924" y="2854"/>
                  <a:pt x="2123" y="2804"/>
                  <a:pt x="2299" y="2689"/>
                </a:cubicBezTo>
                <a:cubicBezTo>
                  <a:pt x="2527" y="2544"/>
                  <a:pt x="2693" y="2316"/>
                  <a:pt x="2755" y="2046"/>
                </a:cubicBezTo>
                <a:cubicBezTo>
                  <a:pt x="2983" y="1301"/>
                  <a:pt x="2631" y="224"/>
                  <a:pt x="1802" y="16"/>
                </a:cubicBezTo>
                <a:cubicBezTo>
                  <a:pt x="1738" y="6"/>
                  <a:pt x="1675" y="1"/>
                  <a:pt x="161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9" name="Google Shape;599;p26"/>
          <p:cNvSpPr/>
          <p:nvPr/>
        </p:nvSpPr>
        <p:spPr>
          <a:xfrm>
            <a:off x="6362046" y="233231"/>
            <a:ext cx="95060" cy="91856"/>
          </a:xfrm>
          <a:custGeom>
            <a:avLst/>
            <a:gdLst/>
            <a:ahLst/>
            <a:cxnLst/>
            <a:rect l="l" t="t" r="r" b="b"/>
            <a:pathLst>
              <a:path w="2963" h="2860" extrusionOk="0">
                <a:moveTo>
                  <a:pt x="1575" y="1"/>
                </a:moveTo>
                <a:cubicBezTo>
                  <a:pt x="1409" y="1"/>
                  <a:pt x="1243" y="42"/>
                  <a:pt x="1078" y="125"/>
                </a:cubicBezTo>
                <a:cubicBezTo>
                  <a:pt x="1036" y="146"/>
                  <a:pt x="974" y="166"/>
                  <a:pt x="933" y="187"/>
                </a:cubicBezTo>
                <a:cubicBezTo>
                  <a:pt x="684" y="353"/>
                  <a:pt x="477" y="560"/>
                  <a:pt x="290" y="809"/>
                </a:cubicBezTo>
                <a:cubicBezTo>
                  <a:pt x="145" y="1016"/>
                  <a:pt x="0" y="1244"/>
                  <a:pt x="0" y="1513"/>
                </a:cubicBezTo>
                <a:cubicBezTo>
                  <a:pt x="0" y="1720"/>
                  <a:pt x="83" y="1906"/>
                  <a:pt x="208" y="2072"/>
                </a:cubicBezTo>
                <a:cubicBezTo>
                  <a:pt x="539" y="2486"/>
                  <a:pt x="1140" y="2859"/>
                  <a:pt x="1699" y="2859"/>
                </a:cubicBezTo>
                <a:cubicBezTo>
                  <a:pt x="1906" y="2859"/>
                  <a:pt x="2113" y="2818"/>
                  <a:pt x="2300" y="2694"/>
                </a:cubicBezTo>
                <a:cubicBezTo>
                  <a:pt x="2527" y="2549"/>
                  <a:pt x="2672" y="2321"/>
                  <a:pt x="2755" y="2051"/>
                </a:cubicBezTo>
                <a:cubicBezTo>
                  <a:pt x="2962" y="1306"/>
                  <a:pt x="2631" y="229"/>
                  <a:pt x="1782" y="21"/>
                </a:cubicBezTo>
                <a:cubicBezTo>
                  <a:pt x="1720" y="21"/>
                  <a:pt x="1637" y="1"/>
                  <a:pt x="157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0" name="Google Shape;600;p26"/>
          <p:cNvSpPr/>
          <p:nvPr/>
        </p:nvSpPr>
        <p:spPr>
          <a:xfrm>
            <a:off x="8328478" y="4747860"/>
            <a:ext cx="121625" cy="109135"/>
          </a:xfrm>
          <a:custGeom>
            <a:avLst/>
            <a:gdLst/>
            <a:ahLst/>
            <a:cxnLst/>
            <a:rect l="l" t="t" r="r" b="b"/>
            <a:pathLst>
              <a:path w="3791" h="3398" extrusionOk="0">
                <a:moveTo>
                  <a:pt x="1947" y="0"/>
                </a:moveTo>
                <a:cubicBezTo>
                  <a:pt x="1699" y="0"/>
                  <a:pt x="1471" y="104"/>
                  <a:pt x="1284" y="269"/>
                </a:cubicBezTo>
                <a:cubicBezTo>
                  <a:pt x="601" y="787"/>
                  <a:pt x="0" y="1968"/>
                  <a:pt x="518" y="2776"/>
                </a:cubicBezTo>
                <a:cubicBezTo>
                  <a:pt x="684" y="3045"/>
                  <a:pt x="974" y="3231"/>
                  <a:pt x="1284" y="3335"/>
                </a:cubicBezTo>
                <a:cubicBezTo>
                  <a:pt x="1471" y="3376"/>
                  <a:pt x="1657" y="3397"/>
                  <a:pt x="1864" y="3397"/>
                </a:cubicBezTo>
                <a:cubicBezTo>
                  <a:pt x="2672" y="3397"/>
                  <a:pt x="3542" y="2983"/>
                  <a:pt x="3729" y="2154"/>
                </a:cubicBezTo>
                <a:cubicBezTo>
                  <a:pt x="3791" y="1885"/>
                  <a:pt x="3749" y="1595"/>
                  <a:pt x="3625" y="1326"/>
                </a:cubicBezTo>
                <a:cubicBezTo>
                  <a:pt x="3604" y="1264"/>
                  <a:pt x="3563" y="1201"/>
                  <a:pt x="3542" y="1139"/>
                </a:cubicBezTo>
                <a:cubicBezTo>
                  <a:pt x="3356" y="829"/>
                  <a:pt x="3087" y="580"/>
                  <a:pt x="2797" y="373"/>
                </a:cubicBezTo>
                <a:cubicBezTo>
                  <a:pt x="2548" y="186"/>
                  <a:pt x="2279" y="0"/>
                  <a:pt x="194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Google Shape;601;p26"/>
          <p:cNvSpPr/>
          <p:nvPr/>
        </p:nvSpPr>
        <p:spPr>
          <a:xfrm>
            <a:off x="-10405" y="-6911"/>
            <a:ext cx="1394273" cy="1108375"/>
          </a:xfrm>
          <a:custGeom>
            <a:avLst/>
            <a:gdLst/>
            <a:ahLst/>
            <a:cxnLst/>
            <a:rect l="l" t="t" r="r" b="b"/>
            <a:pathLst>
              <a:path w="43459" h="34510" extrusionOk="0">
                <a:moveTo>
                  <a:pt x="41491" y="0"/>
                </a:moveTo>
                <a:cubicBezTo>
                  <a:pt x="32604" y="12159"/>
                  <a:pt x="19327" y="22827"/>
                  <a:pt x="1803" y="31858"/>
                </a:cubicBezTo>
                <a:cubicBezTo>
                  <a:pt x="1243" y="32127"/>
                  <a:pt x="643" y="32438"/>
                  <a:pt x="1" y="32749"/>
                </a:cubicBezTo>
                <a:lnTo>
                  <a:pt x="1" y="34510"/>
                </a:lnTo>
                <a:cubicBezTo>
                  <a:pt x="912" y="34075"/>
                  <a:pt x="1782" y="33640"/>
                  <a:pt x="2528" y="33246"/>
                </a:cubicBezTo>
                <a:cubicBezTo>
                  <a:pt x="20715" y="23883"/>
                  <a:pt x="34427" y="12739"/>
                  <a:pt x="434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2" name="Google Shape;602;p26"/>
          <p:cNvSpPr/>
          <p:nvPr/>
        </p:nvSpPr>
        <p:spPr>
          <a:xfrm>
            <a:off x="208581" y="1392590"/>
            <a:ext cx="95734" cy="91695"/>
          </a:xfrm>
          <a:custGeom>
            <a:avLst/>
            <a:gdLst/>
            <a:ahLst/>
            <a:cxnLst/>
            <a:rect l="l" t="t" r="r" b="b"/>
            <a:pathLst>
              <a:path w="2984" h="2855" extrusionOk="0">
                <a:moveTo>
                  <a:pt x="1264" y="1"/>
                </a:moveTo>
                <a:cubicBezTo>
                  <a:pt x="1059" y="1"/>
                  <a:pt x="860" y="50"/>
                  <a:pt x="684" y="166"/>
                </a:cubicBezTo>
                <a:cubicBezTo>
                  <a:pt x="456" y="311"/>
                  <a:pt x="290" y="539"/>
                  <a:pt x="228" y="808"/>
                </a:cubicBezTo>
                <a:cubicBezTo>
                  <a:pt x="0" y="1554"/>
                  <a:pt x="352" y="2631"/>
                  <a:pt x="1181" y="2838"/>
                </a:cubicBezTo>
                <a:cubicBezTo>
                  <a:pt x="1245" y="2849"/>
                  <a:pt x="1308" y="2854"/>
                  <a:pt x="1370" y="2854"/>
                </a:cubicBezTo>
                <a:cubicBezTo>
                  <a:pt x="1547" y="2854"/>
                  <a:pt x="1716" y="2812"/>
                  <a:pt x="1885" y="2735"/>
                </a:cubicBezTo>
                <a:cubicBezTo>
                  <a:pt x="1927" y="2714"/>
                  <a:pt x="1989" y="2693"/>
                  <a:pt x="2030" y="2673"/>
                </a:cubicBezTo>
                <a:cubicBezTo>
                  <a:pt x="2279" y="2507"/>
                  <a:pt x="2486" y="2300"/>
                  <a:pt x="2672" y="2051"/>
                </a:cubicBezTo>
                <a:cubicBezTo>
                  <a:pt x="2838" y="1844"/>
                  <a:pt x="2983" y="1616"/>
                  <a:pt x="2983" y="1347"/>
                </a:cubicBezTo>
                <a:cubicBezTo>
                  <a:pt x="2983" y="1140"/>
                  <a:pt x="2900" y="953"/>
                  <a:pt x="2755" y="788"/>
                </a:cubicBezTo>
                <a:cubicBezTo>
                  <a:pt x="2436" y="377"/>
                  <a:pt x="1827" y="1"/>
                  <a:pt x="126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3" name="Google Shape;603;p26"/>
          <p:cNvSpPr/>
          <p:nvPr/>
        </p:nvSpPr>
        <p:spPr>
          <a:xfrm rot="10800000">
            <a:off x="-6839" y="2313092"/>
            <a:ext cx="937578" cy="1468477"/>
          </a:xfrm>
          <a:custGeom>
            <a:avLst/>
            <a:gdLst/>
            <a:ahLst/>
            <a:cxnLst/>
            <a:rect l="l" t="t" r="r" b="b"/>
            <a:pathLst>
              <a:path w="23304" h="36459" extrusionOk="0">
                <a:moveTo>
                  <a:pt x="19829" y="0"/>
                </a:moveTo>
                <a:cubicBezTo>
                  <a:pt x="17493" y="0"/>
                  <a:pt x="15105" y="475"/>
                  <a:pt x="13008" y="1174"/>
                </a:cubicBezTo>
                <a:cubicBezTo>
                  <a:pt x="6111" y="3432"/>
                  <a:pt x="0" y="9169"/>
                  <a:pt x="228" y="16979"/>
                </a:cubicBezTo>
                <a:cubicBezTo>
                  <a:pt x="394" y="22509"/>
                  <a:pt x="4391" y="28723"/>
                  <a:pt x="8451" y="32224"/>
                </a:cubicBezTo>
                <a:cubicBezTo>
                  <a:pt x="11887" y="35200"/>
                  <a:pt x="14959" y="36459"/>
                  <a:pt x="18940" y="36459"/>
                </a:cubicBezTo>
                <a:cubicBezTo>
                  <a:pt x="19808" y="36459"/>
                  <a:pt x="20720" y="36399"/>
                  <a:pt x="21688" y="36284"/>
                </a:cubicBezTo>
                <a:cubicBezTo>
                  <a:pt x="22226" y="36222"/>
                  <a:pt x="22765" y="36139"/>
                  <a:pt x="23303" y="36035"/>
                </a:cubicBezTo>
                <a:lnTo>
                  <a:pt x="23303" y="407"/>
                </a:lnTo>
                <a:cubicBezTo>
                  <a:pt x="22392" y="179"/>
                  <a:pt x="21460" y="55"/>
                  <a:pt x="20507" y="14"/>
                </a:cubicBezTo>
                <a:cubicBezTo>
                  <a:pt x="20282" y="5"/>
                  <a:pt x="20056" y="0"/>
                  <a:pt x="1982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4" name="Google Shape;604;p26"/>
          <p:cNvSpPr/>
          <p:nvPr/>
        </p:nvSpPr>
        <p:spPr>
          <a:xfrm rot="10800000">
            <a:off x="-6838" y="2622133"/>
            <a:ext cx="782603" cy="1481769"/>
          </a:xfrm>
          <a:custGeom>
            <a:avLst/>
            <a:gdLst/>
            <a:ahLst/>
            <a:cxnLst/>
            <a:rect l="l" t="t" r="r" b="b"/>
            <a:pathLst>
              <a:path w="19452" h="36789" extrusionOk="0">
                <a:moveTo>
                  <a:pt x="19451" y="0"/>
                </a:moveTo>
                <a:cubicBezTo>
                  <a:pt x="16945" y="63"/>
                  <a:pt x="14687" y="643"/>
                  <a:pt x="13154" y="1160"/>
                </a:cubicBezTo>
                <a:cubicBezTo>
                  <a:pt x="7044" y="3170"/>
                  <a:pt x="1" y="8555"/>
                  <a:pt x="249" y="17131"/>
                </a:cubicBezTo>
                <a:cubicBezTo>
                  <a:pt x="415" y="22931"/>
                  <a:pt x="4661" y="29166"/>
                  <a:pt x="8535" y="32501"/>
                </a:cubicBezTo>
                <a:cubicBezTo>
                  <a:pt x="11994" y="35504"/>
                  <a:pt x="15060" y="36789"/>
                  <a:pt x="19120" y="36789"/>
                </a:cubicBezTo>
                <a:lnTo>
                  <a:pt x="19451" y="36789"/>
                </a:lnTo>
                <a:lnTo>
                  <a:pt x="19451" y="36436"/>
                </a:lnTo>
                <a:cubicBezTo>
                  <a:pt x="19354" y="36438"/>
                  <a:pt x="19256" y="36439"/>
                  <a:pt x="19160" y="36439"/>
                </a:cubicBezTo>
                <a:cubicBezTo>
                  <a:pt x="15183" y="36439"/>
                  <a:pt x="12160" y="35184"/>
                  <a:pt x="8763" y="32252"/>
                </a:cubicBezTo>
                <a:cubicBezTo>
                  <a:pt x="4951" y="28959"/>
                  <a:pt x="767" y="22827"/>
                  <a:pt x="602" y="17131"/>
                </a:cubicBezTo>
                <a:cubicBezTo>
                  <a:pt x="353" y="8721"/>
                  <a:pt x="7271" y="3460"/>
                  <a:pt x="13258" y="1471"/>
                </a:cubicBezTo>
                <a:cubicBezTo>
                  <a:pt x="14770" y="974"/>
                  <a:pt x="16986" y="415"/>
                  <a:pt x="19451" y="353"/>
                </a:cubicBezTo>
                <a:lnTo>
                  <a:pt x="1945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5" name="Google Shape;605;p26"/>
          <p:cNvGrpSpPr/>
          <p:nvPr/>
        </p:nvGrpSpPr>
        <p:grpSpPr>
          <a:xfrm>
            <a:off x="6462383" y="-6809"/>
            <a:ext cx="2286113" cy="1598833"/>
            <a:chOff x="3045330" y="-6829"/>
            <a:chExt cx="2308272" cy="1614331"/>
          </a:xfrm>
        </p:grpSpPr>
        <p:sp>
          <p:nvSpPr>
            <p:cNvPr id="606" name="Google Shape;606;p26"/>
            <p:cNvSpPr/>
            <p:nvPr/>
          </p:nvSpPr>
          <p:spPr>
            <a:xfrm>
              <a:off x="4420183" y="61587"/>
              <a:ext cx="933419" cy="1188837"/>
            </a:xfrm>
            <a:custGeom>
              <a:avLst/>
              <a:gdLst/>
              <a:ahLst/>
              <a:cxnLst/>
              <a:rect l="l" t="t" r="r" b="b"/>
              <a:pathLst>
                <a:path w="29083" h="37099" extrusionOk="0">
                  <a:moveTo>
                    <a:pt x="3464" y="0"/>
                  </a:moveTo>
                  <a:cubicBezTo>
                    <a:pt x="3337" y="0"/>
                    <a:pt x="3263" y="13"/>
                    <a:pt x="3252" y="40"/>
                  </a:cubicBezTo>
                  <a:cubicBezTo>
                    <a:pt x="1699" y="4162"/>
                    <a:pt x="0" y="10086"/>
                    <a:pt x="3024" y="14478"/>
                  </a:cubicBezTo>
                  <a:cubicBezTo>
                    <a:pt x="4164" y="16135"/>
                    <a:pt x="6090" y="16590"/>
                    <a:pt x="7789" y="17440"/>
                  </a:cubicBezTo>
                  <a:cubicBezTo>
                    <a:pt x="9736" y="18413"/>
                    <a:pt x="10502" y="20008"/>
                    <a:pt x="10813" y="22100"/>
                  </a:cubicBezTo>
                  <a:cubicBezTo>
                    <a:pt x="11041" y="23675"/>
                    <a:pt x="11144" y="25373"/>
                    <a:pt x="12139" y="26616"/>
                  </a:cubicBezTo>
                  <a:cubicBezTo>
                    <a:pt x="13485" y="28335"/>
                    <a:pt x="15660" y="28149"/>
                    <a:pt x="17296" y="29309"/>
                  </a:cubicBezTo>
                  <a:cubicBezTo>
                    <a:pt x="18373" y="30055"/>
                    <a:pt x="18912" y="31256"/>
                    <a:pt x="19471" y="32416"/>
                  </a:cubicBezTo>
                  <a:cubicBezTo>
                    <a:pt x="20468" y="34444"/>
                    <a:pt x="22931" y="37099"/>
                    <a:pt x="25536" y="37099"/>
                  </a:cubicBezTo>
                  <a:cubicBezTo>
                    <a:pt x="25963" y="37099"/>
                    <a:pt x="26395" y="37027"/>
                    <a:pt x="26825" y="36869"/>
                  </a:cubicBezTo>
                  <a:cubicBezTo>
                    <a:pt x="27715" y="34757"/>
                    <a:pt x="29083" y="32271"/>
                    <a:pt x="28544" y="29930"/>
                  </a:cubicBezTo>
                  <a:cubicBezTo>
                    <a:pt x="27695" y="26202"/>
                    <a:pt x="24940" y="24379"/>
                    <a:pt x="26659" y="20360"/>
                  </a:cubicBezTo>
                  <a:cubicBezTo>
                    <a:pt x="27860" y="17523"/>
                    <a:pt x="28068" y="14540"/>
                    <a:pt x="24733" y="13069"/>
                  </a:cubicBezTo>
                  <a:cubicBezTo>
                    <a:pt x="23324" y="12448"/>
                    <a:pt x="21294" y="12468"/>
                    <a:pt x="20217" y="11143"/>
                  </a:cubicBezTo>
                  <a:cubicBezTo>
                    <a:pt x="19078" y="9734"/>
                    <a:pt x="19803" y="8450"/>
                    <a:pt x="19658" y="6938"/>
                  </a:cubicBezTo>
                  <a:cubicBezTo>
                    <a:pt x="19326" y="3437"/>
                    <a:pt x="15556" y="2153"/>
                    <a:pt x="12636" y="1511"/>
                  </a:cubicBezTo>
                  <a:cubicBezTo>
                    <a:pt x="11879" y="1359"/>
                    <a:pt x="4791" y="0"/>
                    <a:pt x="3464" y="0"/>
                  </a:cubicBezTo>
                  <a:close/>
                </a:path>
              </a:pathLst>
            </a:custGeom>
            <a:solidFill>
              <a:srgbClr val="FEEB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EDE6"/>
                </a:solidFill>
              </a:endParaRPr>
            </a:p>
          </p:txBody>
        </p:sp>
        <p:sp>
          <p:nvSpPr>
            <p:cNvPr id="607" name="Google Shape;607;p26"/>
            <p:cNvSpPr/>
            <p:nvPr/>
          </p:nvSpPr>
          <p:spPr>
            <a:xfrm>
              <a:off x="3045330" y="-6829"/>
              <a:ext cx="1311723" cy="291866"/>
            </a:xfrm>
            <a:custGeom>
              <a:avLst/>
              <a:gdLst/>
              <a:ahLst/>
              <a:cxnLst/>
              <a:rect l="l" t="t" r="r" b="b"/>
              <a:pathLst>
                <a:path w="40870" h="9108" extrusionOk="0">
                  <a:moveTo>
                    <a:pt x="0" y="0"/>
                  </a:moveTo>
                  <a:cubicBezTo>
                    <a:pt x="1450" y="870"/>
                    <a:pt x="3232" y="1305"/>
                    <a:pt x="4599" y="1346"/>
                  </a:cubicBezTo>
                  <a:cubicBezTo>
                    <a:pt x="5883" y="1388"/>
                    <a:pt x="7188" y="1388"/>
                    <a:pt x="8348" y="2051"/>
                  </a:cubicBezTo>
                  <a:cubicBezTo>
                    <a:pt x="10047" y="3086"/>
                    <a:pt x="10792" y="5116"/>
                    <a:pt x="12905" y="5655"/>
                  </a:cubicBezTo>
                  <a:cubicBezTo>
                    <a:pt x="13250" y="5739"/>
                    <a:pt x="13599" y="5774"/>
                    <a:pt x="13949" y="5774"/>
                  </a:cubicBezTo>
                  <a:cubicBezTo>
                    <a:pt x="15159" y="5774"/>
                    <a:pt x="16394" y="5350"/>
                    <a:pt x="17566" y="5013"/>
                  </a:cubicBezTo>
                  <a:cubicBezTo>
                    <a:pt x="18352" y="4790"/>
                    <a:pt x="19093" y="4659"/>
                    <a:pt x="19803" y="4659"/>
                  </a:cubicBezTo>
                  <a:cubicBezTo>
                    <a:pt x="20945" y="4659"/>
                    <a:pt x="22008" y="4998"/>
                    <a:pt x="23055" y="5841"/>
                  </a:cubicBezTo>
                  <a:cubicBezTo>
                    <a:pt x="24526" y="7022"/>
                    <a:pt x="25748" y="8617"/>
                    <a:pt x="27716" y="8969"/>
                  </a:cubicBezTo>
                  <a:cubicBezTo>
                    <a:pt x="28249" y="9064"/>
                    <a:pt x="28776" y="9108"/>
                    <a:pt x="29297" y="9108"/>
                  </a:cubicBezTo>
                  <a:cubicBezTo>
                    <a:pt x="33910" y="9108"/>
                    <a:pt x="37976" y="5628"/>
                    <a:pt x="40786" y="2817"/>
                  </a:cubicBezTo>
                  <a:cubicBezTo>
                    <a:pt x="40869" y="2714"/>
                    <a:pt x="40103" y="1471"/>
                    <a:pt x="39109" y="0"/>
                  </a:cubicBezTo>
                  <a:close/>
                </a:path>
              </a:pathLst>
            </a:custGeom>
            <a:solidFill>
              <a:srgbClr val="FEEB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EDE6"/>
                </a:solidFill>
              </a:endParaRPr>
            </a:p>
          </p:txBody>
        </p:sp>
        <p:sp>
          <p:nvSpPr>
            <p:cNvPr id="608" name="Google Shape;608;p26"/>
            <p:cNvSpPr/>
            <p:nvPr/>
          </p:nvSpPr>
          <p:spPr>
            <a:xfrm>
              <a:off x="3623040" y="328330"/>
              <a:ext cx="848367" cy="1279172"/>
            </a:xfrm>
            <a:custGeom>
              <a:avLst/>
              <a:gdLst/>
              <a:ahLst/>
              <a:cxnLst/>
              <a:rect l="l" t="t" r="r" b="b"/>
              <a:pathLst>
                <a:path w="26433" h="39918" extrusionOk="0">
                  <a:moveTo>
                    <a:pt x="20451" y="1"/>
                  </a:moveTo>
                  <a:cubicBezTo>
                    <a:pt x="20449" y="1"/>
                    <a:pt x="20447" y="1"/>
                    <a:pt x="20446" y="2"/>
                  </a:cubicBezTo>
                  <a:cubicBezTo>
                    <a:pt x="16158" y="954"/>
                    <a:pt x="10275" y="2798"/>
                    <a:pt x="8266" y="7728"/>
                  </a:cubicBezTo>
                  <a:cubicBezTo>
                    <a:pt x="7499" y="9592"/>
                    <a:pt x="8183" y="11456"/>
                    <a:pt x="8411" y="13341"/>
                  </a:cubicBezTo>
                  <a:cubicBezTo>
                    <a:pt x="8659" y="15496"/>
                    <a:pt x="7748" y="17008"/>
                    <a:pt x="6174" y="18416"/>
                  </a:cubicBezTo>
                  <a:cubicBezTo>
                    <a:pt x="4972" y="19473"/>
                    <a:pt x="3626" y="20488"/>
                    <a:pt x="3108" y="22000"/>
                  </a:cubicBezTo>
                  <a:cubicBezTo>
                    <a:pt x="2425" y="24071"/>
                    <a:pt x="3750" y="25791"/>
                    <a:pt x="3709" y="27779"/>
                  </a:cubicBezTo>
                  <a:cubicBezTo>
                    <a:pt x="3667" y="29105"/>
                    <a:pt x="2942" y="30203"/>
                    <a:pt x="2300" y="31321"/>
                  </a:cubicBezTo>
                  <a:cubicBezTo>
                    <a:pt x="954" y="33579"/>
                    <a:pt x="1" y="37991"/>
                    <a:pt x="2611" y="39917"/>
                  </a:cubicBezTo>
                  <a:cubicBezTo>
                    <a:pt x="4869" y="39503"/>
                    <a:pt x="7686" y="39275"/>
                    <a:pt x="9364" y="37535"/>
                  </a:cubicBezTo>
                  <a:cubicBezTo>
                    <a:pt x="11994" y="34780"/>
                    <a:pt x="12015" y="31466"/>
                    <a:pt x="16324" y="30700"/>
                  </a:cubicBezTo>
                  <a:cubicBezTo>
                    <a:pt x="19327" y="30161"/>
                    <a:pt x="21958" y="28690"/>
                    <a:pt x="21357" y="25107"/>
                  </a:cubicBezTo>
                  <a:cubicBezTo>
                    <a:pt x="21088" y="23574"/>
                    <a:pt x="19969" y="21896"/>
                    <a:pt x="20487" y="20281"/>
                  </a:cubicBezTo>
                  <a:cubicBezTo>
                    <a:pt x="21026" y="18541"/>
                    <a:pt x="22517" y="18437"/>
                    <a:pt x="23698" y="17484"/>
                  </a:cubicBezTo>
                  <a:cubicBezTo>
                    <a:pt x="26432" y="15309"/>
                    <a:pt x="25438" y="11436"/>
                    <a:pt x="24381" y="8660"/>
                  </a:cubicBezTo>
                  <a:cubicBezTo>
                    <a:pt x="24072" y="7856"/>
                    <a:pt x="20811" y="1"/>
                    <a:pt x="20451" y="1"/>
                  </a:cubicBezTo>
                  <a:close/>
                </a:path>
              </a:pathLst>
            </a:custGeom>
            <a:solidFill>
              <a:srgbClr val="FEEB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EDE6"/>
                </a:solidFill>
              </a:endParaRPr>
            </a:p>
          </p:txBody>
        </p:sp>
      </p:grpSp>
      <p:grpSp>
        <p:nvGrpSpPr>
          <p:cNvPr id="609" name="Google Shape;609;p26"/>
          <p:cNvGrpSpPr/>
          <p:nvPr/>
        </p:nvGrpSpPr>
        <p:grpSpPr>
          <a:xfrm rot="-5400000">
            <a:off x="8147745" y="1475666"/>
            <a:ext cx="652955" cy="597215"/>
            <a:chOff x="5177300" y="2314950"/>
            <a:chExt cx="341575" cy="312400"/>
          </a:xfrm>
        </p:grpSpPr>
        <p:sp>
          <p:nvSpPr>
            <p:cNvPr id="610" name="Google Shape;610;p26"/>
            <p:cNvSpPr/>
            <p:nvPr/>
          </p:nvSpPr>
          <p:spPr>
            <a:xfrm>
              <a:off x="5432525" y="2418550"/>
              <a:ext cx="86350" cy="84750"/>
            </a:xfrm>
            <a:custGeom>
              <a:avLst/>
              <a:gdLst/>
              <a:ahLst/>
              <a:cxnLst/>
              <a:rect l="l" t="t" r="r" b="b"/>
              <a:pathLst>
                <a:path w="3454" h="3390" extrusionOk="0">
                  <a:moveTo>
                    <a:pt x="2010" y="0"/>
                  </a:moveTo>
                  <a:cubicBezTo>
                    <a:pt x="1940" y="0"/>
                    <a:pt x="1869" y="5"/>
                    <a:pt x="1794" y="14"/>
                  </a:cubicBezTo>
                  <a:cubicBezTo>
                    <a:pt x="1137" y="92"/>
                    <a:pt x="491" y="270"/>
                    <a:pt x="223" y="927"/>
                  </a:cubicBezTo>
                  <a:cubicBezTo>
                    <a:pt x="1" y="1462"/>
                    <a:pt x="56" y="2453"/>
                    <a:pt x="391" y="2988"/>
                  </a:cubicBezTo>
                  <a:cubicBezTo>
                    <a:pt x="584" y="3293"/>
                    <a:pt x="798" y="3389"/>
                    <a:pt x="1049" y="3389"/>
                  </a:cubicBezTo>
                  <a:cubicBezTo>
                    <a:pt x="1246" y="3389"/>
                    <a:pt x="1466" y="3330"/>
                    <a:pt x="1716" y="3266"/>
                  </a:cubicBezTo>
                  <a:cubicBezTo>
                    <a:pt x="2451" y="3077"/>
                    <a:pt x="3198" y="2754"/>
                    <a:pt x="3398" y="2063"/>
                  </a:cubicBezTo>
                  <a:cubicBezTo>
                    <a:pt x="3431" y="1918"/>
                    <a:pt x="3454" y="1751"/>
                    <a:pt x="3431" y="1573"/>
                  </a:cubicBezTo>
                  <a:cubicBezTo>
                    <a:pt x="3359" y="696"/>
                    <a:pt x="2885" y="0"/>
                    <a:pt x="20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26"/>
            <p:cNvSpPr/>
            <p:nvPr/>
          </p:nvSpPr>
          <p:spPr>
            <a:xfrm>
              <a:off x="5294125" y="2467825"/>
              <a:ext cx="67950" cy="66125"/>
            </a:xfrm>
            <a:custGeom>
              <a:avLst/>
              <a:gdLst/>
              <a:ahLst/>
              <a:cxnLst/>
              <a:rect l="l" t="t" r="r" b="b"/>
              <a:pathLst>
                <a:path w="2718" h="2645" extrusionOk="0">
                  <a:moveTo>
                    <a:pt x="1275" y="0"/>
                  </a:moveTo>
                  <a:cubicBezTo>
                    <a:pt x="1162" y="0"/>
                    <a:pt x="1049" y="16"/>
                    <a:pt x="936" y="48"/>
                  </a:cubicBezTo>
                  <a:cubicBezTo>
                    <a:pt x="279" y="237"/>
                    <a:pt x="1" y="360"/>
                    <a:pt x="56" y="1128"/>
                  </a:cubicBezTo>
                  <a:cubicBezTo>
                    <a:pt x="101" y="1640"/>
                    <a:pt x="212" y="2253"/>
                    <a:pt x="647" y="2520"/>
                  </a:cubicBezTo>
                  <a:cubicBezTo>
                    <a:pt x="779" y="2606"/>
                    <a:pt x="941" y="2644"/>
                    <a:pt x="1114" y="2644"/>
                  </a:cubicBezTo>
                  <a:cubicBezTo>
                    <a:pt x="1683" y="2644"/>
                    <a:pt x="2375" y="2235"/>
                    <a:pt x="2563" y="1774"/>
                  </a:cubicBezTo>
                  <a:cubicBezTo>
                    <a:pt x="2607" y="1663"/>
                    <a:pt x="2629" y="1551"/>
                    <a:pt x="2641" y="1440"/>
                  </a:cubicBezTo>
                  <a:cubicBezTo>
                    <a:pt x="2718" y="666"/>
                    <a:pt x="2021" y="0"/>
                    <a:pt x="12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26"/>
            <p:cNvSpPr/>
            <p:nvPr/>
          </p:nvSpPr>
          <p:spPr>
            <a:xfrm>
              <a:off x="5388250" y="2314950"/>
              <a:ext cx="56075" cy="48575"/>
            </a:xfrm>
            <a:custGeom>
              <a:avLst/>
              <a:gdLst/>
              <a:ahLst/>
              <a:cxnLst/>
              <a:rect l="l" t="t" r="r" b="b"/>
              <a:pathLst>
                <a:path w="2243" h="1943" extrusionOk="0">
                  <a:moveTo>
                    <a:pt x="1563" y="1"/>
                  </a:moveTo>
                  <a:cubicBezTo>
                    <a:pt x="1381" y="1"/>
                    <a:pt x="1190" y="39"/>
                    <a:pt x="1048" y="92"/>
                  </a:cubicBezTo>
                  <a:cubicBezTo>
                    <a:pt x="468" y="304"/>
                    <a:pt x="1" y="593"/>
                    <a:pt x="201" y="1317"/>
                  </a:cubicBezTo>
                  <a:cubicBezTo>
                    <a:pt x="331" y="1770"/>
                    <a:pt x="519" y="1942"/>
                    <a:pt x="730" y="1942"/>
                  </a:cubicBezTo>
                  <a:cubicBezTo>
                    <a:pt x="1189" y="1942"/>
                    <a:pt x="1759" y="1133"/>
                    <a:pt x="2095" y="638"/>
                  </a:cubicBezTo>
                  <a:cubicBezTo>
                    <a:pt x="2242" y="150"/>
                    <a:pt x="1920" y="1"/>
                    <a:pt x="15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26"/>
            <p:cNvSpPr/>
            <p:nvPr/>
          </p:nvSpPr>
          <p:spPr>
            <a:xfrm>
              <a:off x="5177300" y="2521175"/>
              <a:ext cx="46950" cy="42600"/>
            </a:xfrm>
            <a:custGeom>
              <a:avLst/>
              <a:gdLst/>
              <a:ahLst/>
              <a:cxnLst/>
              <a:rect l="l" t="t" r="r" b="b"/>
              <a:pathLst>
                <a:path w="1878" h="1704" extrusionOk="0">
                  <a:moveTo>
                    <a:pt x="937" y="0"/>
                  </a:moveTo>
                  <a:cubicBezTo>
                    <a:pt x="450" y="0"/>
                    <a:pt x="242" y="363"/>
                    <a:pt x="129" y="888"/>
                  </a:cubicBezTo>
                  <a:cubicBezTo>
                    <a:pt x="0" y="1460"/>
                    <a:pt x="298" y="1704"/>
                    <a:pt x="691" y="1704"/>
                  </a:cubicBezTo>
                  <a:cubicBezTo>
                    <a:pt x="1116" y="1704"/>
                    <a:pt x="1652" y="1418"/>
                    <a:pt x="1878" y="955"/>
                  </a:cubicBezTo>
                  <a:cubicBezTo>
                    <a:pt x="1755" y="309"/>
                    <a:pt x="1744" y="75"/>
                    <a:pt x="1065" y="8"/>
                  </a:cubicBezTo>
                  <a:cubicBezTo>
                    <a:pt x="1020" y="3"/>
                    <a:pt x="978" y="0"/>
                    <a:pt x="9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26"/>
            <p:cNvSpPr/>
            <p:nvPr/>
          </p:nvSpPr>
          <p:spPr>
            <a:xfrm>
              <a:off x="5343250" y="2595575"/>
              <a:ext cx="38775" cy="31775"/>
            </a:xfrm>
            <a:custGeom>
              <a:avLst/>
              <a:gdLst/>
              <a:ahLst/>
              <a:cxnLst/>
              <a:rect l="l" t="t" r="r" b="b"/>
              <a:pathLst>
                <a:path w="1551" h="1271" extrusionOk="0">
                  <a:moveTo>
                    <a:pt x="924" y="1"/>
                  </a:moveTo>
                  <a:cubicBezTo>
                    <a:pt x="894" y="1"/>
                    <a:pt x="863" y="2"/>
                    <a:pt x="831" y="6"/>
                  </a:cubicBezTo>
                  <a:cubicBezTo>
                    <a:pt x="531" y="39"/>
                    <a:pt x="230" y="184"/>
                    <a:pt x="130" y="485"/>
                  </a:cubicBezTo>
                  <a:cubicBezTo>
                    <a:pt x="1" y="871"/>
                    <a:pt x="619" y="1270"/>
                    <a:pt x="1032" y="1270"/>
                  </a:cubicBezTo>
                  <a:cubicBezTo>
                    <a:pt x="1155" y="1270"/>
                    <a:pt x="1260" y="1235"/>
                    <a:pt x="1322" y="1153"/>
                  </a:cubicBezTo>
                  <a:lnTo>
                    <a:pt x="1466" y="1053"/>
                  </a:lnTo>
                  <a:cubicBezTo>
                    <a:pt x="1551" y="547"/>
                    <a:pt x="1445" y="1"/>
                    <a:pt x="9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15" name="Google Shape;615;p26"/>
          <p:cNvSpPr/>
          <p:nvPr/>
        </p:nvSpPr>
        <p:spPr>
          <a:xfrm rot="10800000">
            <a:off x="3463667" y="-6899"/>
            <a:ext cx="2316968" cy="528274"/>
          </a:xfrm>
          <a:custGeom>
            <a:avLst/>
            <a:gdLst/>
            <a:ahLst/>
            <a:cxnLst/>
            <a:rect l="l" t="t" r="r" b="b"/>
            <a:pathLst>
              <a:path w="101499" h="23142" extrusionOk="0">
                <a:moveTo>
                  <a:pt x="64724" y="1"/>
                </a:moveTo>
                <a:cubicBezTo>
                  <a:pt x="59208" y="1"/>
                  <a:pt x="54304" y="674"/>
                  <a:pt x="50977" y="1289"/>
                </a:cubicBezTo>
                <a:cubicBezTo>
                  <a:pt x="29642" y="5245"/>
                  <a:pt x="12553" y="12578"/>
                  <a:pt x="0" y="23142"/>
                </a:cubicBezTo>
                <a:lnTo>
                  <a:pt x="2486" y="23142"/>
                </a:lnTo>
                <a:cubicBezTo>
                  <a:pt x="14686" y="13406"/>
                  <a:pt x="31030" y="6612"/>
                  <a:pt x="51267" y="2863"/>
                </a:cubicBezTo>
                <a:cubicBezTo>
                  <a:pt x="54533" y="2254"/>
                  <a:pt x="59360" y="1586"/>
                  <a:pt x="64779" y="1586"/>
                </a:cubicBezTo>
                <a:cubicBezTo>
                  <a:pt x="69500" y="1586"/>
                  <a:pt x="74669" y="2093"/>
                  <a:pt x="79645" y="3588"/>
                </a:cubicBezTo>
                <a:cubicBezTo>
                  <a:pt x="86274" y="5597"/>
                  <a:pt x="92571" y="9346"/>
                  <a:pt x="96983" y="16016"/>
                </a:cubicBezTo>
                <a:cubicBezTo>
                  <a:pt x="98619" y="18502"/>
                  <a:pt x="99593" y="20843"/>
                  <a:pt x="99924" y="23142"/>
                </a:cubicBezTo>
                <a:lnTo>
                  <a:pt x="101499" y="23142"/>
                </a:lnTo>
                <a:cubicBezTo>
                  <a:pt x="101167" y="20532"/>
                  <a:pt x="100090" y="17860"/>
                  <a:pt x="98288" y="15146"/>
                </a:cubicBezTo>
                <a:cubicBezTo>
                  <a:pt x="90174" y="2885"/>
                  <a:pt x="76138" y="1"/>
                  <a:pt x="6472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4">
    <p:bg>
      <p:bgPr>
        <a:solidFill>
          <a:schemeClr val="accent6"/>
        </a:solidFill>
        <a:effectLst/>
      </p:bgPr>
    </p:bg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27"/>
          <p:cNvSpPr/>
          <p:nvPr/>
        </p:nvSpPr>
        <p:spPr>
          <a:xfrm>
            <a:off x="0" y="4203174"/>
            <a:ext cx="793699" cy="940326"/>
          </a:xfrm>
          <a:custGeom>
            <a:avLst/>
            <a:gdLst/>
            <a:ahLst/>
            <a:cxnLst/>
            <a:rect l="l" t="t" r="r" b="b"/>
            <a:pathLst>
              <a:path w="46152" h="54686" extrusionOk="0">
                <a:moveTo>
                  <a:pt x="19120" y="0"/>
                </a:moveTo>
                <a:cubicBezTo>
                  <a:pt x="12615" y="0"/>
                  <a:pt x="6670" y="1368"/>
                  <a:pt x="3066" y="2424"/>
                </a:cubicBezTo>
                <a:cubicBezTo>
                  <a:pt x="2031" y="2735"/>
                  <a:pt x="995" y="3045"/>
                  <a:pt x="1" y="3356"/>
                </a:cubicBezTo>
                <a:lnTo>
                  <a:pt x="1" y="4703"/>
                </a:lnTo>
                <a:cubicBezTo>
                  <a:pt x="1119" y="4350"/>
                  <a:pt x="2258" y="3998"/>
                  <a:pt x="3418" y="3646"/>
                </a:cubicBezTo>
                <a:cubicBezTo>
                  <a:pt x="6940" y="2631"/>
                  <a:pt x="12781" y="1264"/>
                  <a:pt x="19120" y="1264"/>
                </a:cubicBezTo>
                <a:cubicBezTo>
                  <a:pt x="21481" y="1264"/>
                  <a:pt x="23925" y="1471"/>
                  <a:pt x="26349" y="1927"/>
                </a:cubicBezTo>
                <a:cubicBezTo>
                  <a:pt x="31859" y="3004"/>
                  <a:pt x="37244" y="5510"/>
                  <a:pt x="41346" y="10523"/>
                </a:cubicBezTo>
                <a:cubicBezTo>
                  <a:pt x="43811" y="13547"/>
                  <a:pt x="44846" y="16447"/>
                  <a:pt x="44515" y="19409"/>
                </a:cubicBezTo>
                <a:cubicBezTo>
                  <a:pt x="43811" y="25644"/>
                  <a:pt x="36892" y="30989"/>
                  <a:pt x="31341" y="35297"/>
                </a:cubicBezTo>
                <a:lnTo>
                  <a:pt x="31051" y="35504"/>
                </a:lnTo>
                <a:cubicBezTo>
                  <a:pt x="24443" y="40641"/>
                  <a:pt x="17794" y="44950"/>
                  <a:pt x="11248" y="48347"/>
                </a:cubicBezTo>
                <a:cubicBezTo>
                  <a:pt x="7458" y="50315"/>
                  <a:pt x="3708" y="51972"/>
                  <a:pt x="1" y="53339"/>
                </a:cubicBezTo>
                <a:lnTo>
                  <a:pt x="1" y="54685"/>
                </a:lnTo>
                <a:cubicBezTo>
                  <a:pt x="3895" y="53298"/>
                  <a:pt x="7851" y="51558"/>
                  <a:pt x="11849" y="49486"/>
                </a:cubicBezTo>
                <a:cubicBezTo>
                  <a:pt x="18436" y="46048"/>
                  <a:pt x="25168" y="41698"/>
                  <a:pt x="31838" y="36519"/>
                </a:cubicBezTo>
                <a:lnTo>
                  <a:pt x="32128" y="36312"/>
                </a:lnTo>
                <a:cubicBezTo>
                  <a:pt x="37887" y="31859"/>
                  <a:pt x="45012" y="26328"/>
                  <a:pt x="45779" y="19554"/>
                </a:cubicBezTo>
                <a:cubicBezTo>
                  <a:pt x="46151" y="16282"/>
                  <a:pt x="44991" y="12967"/>
                  <a:pt x="42319" y="9715"/>
                </a:cubicBezTo>
                <a:cubicBezTo>
                  <a:pt x="36126" y="2134"/>
                  <a:pt x="27198" y="0"/>
                  <a:pt x="19120" y="0"/>
                </a:cubicBezTo>
                <a:close/>
              </a:path>
            </a:pathLst>
          </a:custGeom>
          <a:solidFill>
            <a:srgbClr val="FEEBE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8" name="Google Shape;618;p27"/>
          <p:cNvSpPr/>
          <p:nvPr/>
        </p:nvSpPr>
        <p:spPr>
          <a:xfrm>
            <a:off x="-2" y="185404"/>
            <a:ext cx="1025437" cy="1611956"/>
          </a:xfrm>
          <a:custGeom>
            <a:avLst/>
            <a:gdLst/>
            <a:ahLst/>
            <a:cxnLst/>
            <a:rect l="l" t="t" r="r" b="b"/>
            <a:pathLst>
              <a:path w="36126" h="56794" extrusionOk="0">
                <a:moveTo>
                  <a:pt x="1" y="0"/>
                </a:moveTo>
                <a:lnTo>
                  <a:pt x="1" y="45778"/>
                </a:lnTo>
                <a:cubicBezTo>
                  <a:pt x="498" y="46006"/>
                  <a:pt x="995" y="46255"/>
                  <a:pt x="1513" y="46503"/>
                </a:cubicBezTo>
                <a:cubicBezTo>
                  <a:pt x="7830" y="49548"/>
                  <a:pt x="14293" y="52283"/>
                  <a:pt x="20880" y="54748"/>
                </a:cubicBezTo>
                <a:cubicBezTo>
                  <a:pt x="23490" y="55721"/>
                  <a:pt x="26199" y="56793"/>
                  <a:pt x="28635" y="56793"/>
                </a:cubicBezTo>
                <a:cubicBezTo>
                  <a:pt x="31072" y="56793"/>
                  <a:pt x="33236" y="55721"/>
                  <a:pt x="34759" y="52407"/>
                </a:cubicBezTo>
                <a:cubicBezTo>
                  <a:pt x="35836" y="50066"/>
                  <a:pt x="35939" y="47415"/>
                  <a:pt x="35981" y="44846"/>
                </a:cubicBezTo>
                <a:cubicBezTo>
                  <a:pt x="36126" y="37990"/>
                  <a:pt x="36043" y="30864"/>
                  <a:pt x="33184" y="24629"/>
                </a:cubicBezTo>
                <a:cubicBezTo>
                  <a:pt x="28607" y="14604"/>
                  <a:pt x="18042" y="8990"/>
                  <a:pt x="8183" y="4081"/>
                </a:cubicBezTo>
                <a:cubicBezTo>
                  <a:pt x="5448" y="2714"/>
                  <a:pt x="2714" y="1368"/>
                  <a:pt x="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9" name="Google Shape;619;p27"/>
          <p:cNvSpPr/>
          <p:nvPr/>
        </p:nvSpPr>
        <p:spPr>
          <a:xfrm>
            <a:off x="7293266" y="248182"/>
            <a:ext cx="163346" cy="146382"/>
          </a:xfrm>
          <a:custGeom>
            <a:avLst/>
            <a:gdLst/>
            <a:ahLst/>
            <a:cxnLst/>
            <a:rect l="l" t="t" r="r" b="b"/>
            <a:pathLst>
              <a:path w="5097" h="4568" extrusionOk="0">
                <a:moveTo>
                  <a:pt x="2355" y="0"/>
                </a:moveTo>
                <a:cubicBezTo>
                  <a:pt x="1461" y="0"/>
                  <a:pt x="560" y="368"/>
                  <a:pt x="187" y="1179"/>
                </a:cubicBezTo>
                <a:cubicBezTo>
                  <a:pt x="22" y="1552"/>
                  <a:pt x="1" y="1945"/>
                  <a:pt x="84" y="2339"/>
                </a:cubicBezTo>
                <a:cubicBezTo>
                  <a:pt x="105" y="2422"/>
                  <a:pt x="146" y="2505"/>
                  <a:pt x="167" y="2608"/>
                </a:cubicBezTo>
                <a:cubicBezTo>
                  <a:pt x="332" y="3043"/>
                  <a:pt x="602" y="3457"/>
                  <a:pt x="933" y="3810"/>
                </a:cubicBezTo>
                <a:cubicBezTo>
                  <a:pt x="1202" y="4141"/>
                  <a:pt x="1534" y="4452"/>
                  <a:pt x="1948" y="4535"/>
                </a:cubicBezTo>
                <a:cubicBezTo>
                  <a:pt x="2039" y="4557"/>
                  <a:pt x="2129" y="4567"/>
                  <a:pt x="2219" y="4567"/>
                </a:cubicBezTo>
                <a:cubicBezTo>
                  <a:pt x="2459" y="4567"/>
                  <a:pt x="2696" y="4495"/>
                  <a:pt x="2922" y="4390"/>
                </a:cubicBezTo>
                <a:cubicBezTo>
                  <a:pt x="3957" y="3872"/>
                  <a:pt x="5097" y="2484"/>
                  <a:pt x="4620" y="1262"/>
                </a:cubicBezTo>
                <a:cubicBezTo>
                  <a:pt x="4454" y="847"/>
                  <a:pt x="4123" y="537"/>
                  <a:pt x="3750" y="330"/>
                </a:cubicBezTo>
                <a:cubicBezTo>
                  <a:pt x="3350" y="115"/>
                  <a:pt x="2854" y="0"/>
                  <a:pt x="235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0" name="Google Shape;620;p27"/>
          <p:cNvSpPr/>
          <p:nvPr/>
        </p:nvSpPr>
        <p:spPr>
          <a:xfrm>
            <a:off x="8493106" y="4203170"/>
            <a:ext cx="95598" cy="91488"/>
          </a:xfrm>
          <a:custGeom>
            <a:avLst/>
            <a:gdLst/>
            <a:ahLst/>
            <a:cxnLst/>
            <a:rect l="l" t="t" r="r" b="b"/>
            <a:pathLst>
              <a:path w="2983" h="2855" extrusionOk="0">
                <a:moveTo>
                  <a:pt x="1256" y="1"/>
                </a:moveTo>
                <a:cubicBezTo>
                  <a:pt x="1048" y="1"/>
                  <a:pt x="845" y="50"/>
                  <a:pt x="663" y="166"/>
                </a:cubicBezTo>
                <a:cubicBezTo>
                  <a:pt x="435" y="311"/>
                  <a:pt x="290" y="539"/>
                  <a:pt x="207" y="809"/>
                </a:cubicBezTo>
                <a:cubicBezTo>
                  <a:pt x="0" y="1554"/>
                  <a:pt x="332" y="2631"/>
                  <a:pt x="1181" y="2839"/>
                </a:cubicBezTo>
                <a:cubicBezTo>
                  <a:pt x="1240" y="2849"/>
                  <a:pt x="1300" y="2854"/>
                  <a:pt x="1361" y="2854"/>
                </a:cubicBezTo>
                <a:cubicBezTo>
                  <a:pt x="1536" y="2854"/>
                  <a:pt x="1716" y="2812"/>
                  <a:pt x="1885" y="2735"/>
                </a:cubicBezTo>
                <a:cubicBezTo>
                  <a:pt x="1927" y="2714"/>
                  <a:pt x="1989" y="2694"/>
                  <a:pt x="2030" y="2673"/>
                </a:cubicBezTo>
                <a:cubicBezTo>
                  <a:pt x="2279" y="2507"/>
                  <a:pt x="2486" y="2279"/>
                  <a:pt x="2672" y="2051"/>
                </a:cubicBezTo>
                <a:cubicBezTo>
                  <a:pt x="2817" y="1844"/>
                  <a:pt x="2962" y="1616"/>
                  <a:pt x="2962" y="1347"/>
                </a:cubicBezTo>
                <a:cubicBezTo>
                  <a:pt x="2983" y="1140"/>
                  <a:pt x="2879" y="954"/>
                  <a:pt x="2755" y="788"/>
                </a:cubicBezTo>
                <a:cubicBezTo>
                  <a:pt x="2436" y="378"/>
                  <a:pt x="1827" y="1"/>
                  <a:pt x="125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1" name="Google Shape;621;p27"/>
          <p:cNvSpPr/>
          <p:nvPr/>
        </p:nvSpPr>
        <p:spPr>
          <a:xfrm>
            <a:off x="316166" y="3692940"/>
            <a:ext cx="161359" cy="144715"/>
          </a:xfrm>
          <a:custGeom>
            <a:avLst/>
            <a:gdLst/>
            <a:ahLst/>
            <a:cxnLst/>
            <a:rect l="l" t="t" r="r" b="b"/>
            <a:pathLst>
              <a:path w="5035" h="4516" extrusionOk="0">
                <a:moveTo>
                  <a:pt x="2572" y="0"/>
                </a:moveTo>
                <a:cubicBezTo>
                  <a:pt x="1508" y="0"/>
                  <a:pt x="334" y="574"/>
                  <a:pt x="84" y="1657"/>
                </a:cubicBezTo>
                <a:cubicBezTo>
                  <a:pt x="1" y="2029"/>
                  <a:pt x="63" y="2423"/>
                  <a:pt x="229" y="2754"/>
                </a:cubicBezTo>
                <a:cubicBezTo>
                  <a:pt x="249" y="2837"/>
                  <a:pt x="291" y="2920"/>
                  <a:pt x="353" y="3003"/>
                </a:cubicBezTo>
                <a:cubicBezTo>
                  <a:pt x="581" y="3417"/>
                  <a:pt x="933" y="3728"/>
                  <a:pt x="1327" y="4018"/>
                </a:cubicBezTo>
                <a:cubicBezTo>
                  <a:pt x="1637" y="4267"/>
                  <a:pt x="2031" y="4494"/>
                  <a:pt x="2445" y="4515"/>
                </a:cubicBezTo>
                <a:cubicBezTo>
                  <a:pt x="2756" y="4515"/>
                  <a:pt x="3087" y="4370"/>
                  <a:pt x="3336" y="4163"/>
                </a:cubicBezTo>
                <a:cubicBezTo>
                  <a:pt x="4247" y="3459"/>
                  <a:pt x="5034" y="1926"/>
                  <a:pt x="4330" y="828"/>
                </a:cubicBezTo>
                <a:cubicBezTo>
                  <a:pt x="4102" y="476"/>
                  <a:pt x="3729" y="227"/>
                  <a:pt x="3315" y="103"/>
                </a:cubicBezTo>
                <a:cubicBezTo>
                  <a:pt x="3084" y="34"/>
                  <a:pt x="2831" y="0"/>
                  <a:pt x="2572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2" name="Google Shape;622;p27"/>
          <p:cNvSpPr/>
          <p:nvPr/>
        </p:nvSpPr>
        <p:spPr>
          <a:xfrm>
            <a:off x="8755649" y="1205424"/>
            <a:ext cx="161340" cy="144715"/>
          </a:xfrm>
          <a:custGeom>
            <a:avLst/>
            <a:gdLst/>
            <a:ahLst/>
            <a:cxnLst/>
            <a:rect l="l" t="t" r="r" b="b"/>
            <a:pathLst>
              <a:path w="5034" h="4516" extrusionOk="0">
                <a:moveTo>
                  <a:pt x="2572" y="1"/>
                </a:moveTo>
                <a:cubicBezTo>
                  <a:pt x="1507" y="1"/>
                  <a:pt x="333" y="574"/>
                  <a:pt x="83" y="1657"/>
                </a:cubicBezTo>
                <a:cubicBezTo>
                  <a:pt x="0" y="2030"/>
                  <a:pt x="63" y="2424"/>
                  <a:pt x="228" y="2755"/>
                </a:cubicBezTo>
                <a:cubicBezTo>
                  <a:pt x="249" y="2838"/>
                  <a:pt x="290" y="2921"/>
                  <a:pt x="353" y="3004"/>
                </a:cubicBezTo>
                <a:cubicBezTo>
                  <a:pt x="580" y="3418"/>
                  <a:pt x="933" y="3729"/>
                  <a:pt x="1326" y="4019"/>
                </a:cubicBezTo>
                <a:cubicBezTo>
                  <a:pt x="1637" y="4267"/>
                  <a:pt x="2030" y="4495"/>
                  <a:pt x="2445" y="4516"/>
                </a:cubicBezTo>
                <a:cubicBezTo>
                  <a:pt x="2755" y="4516"/>
                  <a:pt x="3087" y="4371"/>
                  <a:pt x="3335" y="4164"/>
                </a:cubicBezTo>
                <a:cubicBezTo>
                  <a:pt x="4247" y="3459"/>
                  <a:pt x="5034" y="1927"/>
                  <a:pt x="4330" y="829"/>
                </a:cubicBezTo>
                <a:cubicBezTo>
                  <a:pt x="4102" y="477"/>
                  <a:pt x="3729" y="228"/>
                  <a:pt x="3315" y="104"/>
                </a:cubicBezTo>
                <a:cubicBezTo>
                  <a:pt x="3084" y="35"/>
                  <a:pt x="2831" y="1"/>
                  <a:pt x="257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3" name="Google Shape;623;p27"/>
          <p:cNvSpPr/>
          <p:nvPr/>
        </p:nvSpPr>
        <p:spPr>
          <a:xfrm>
            <a:off x="5633505" y="4616876"/>
            <a:ext cx="2316968" cy="528274"/>
          </a:xfrm>
          <a:custGeom>
            <a:avLst/>
            <a:gdLst/>
            <a:ahLst/>
            <a:cxnLst/>
            <a:rect l="l" t="t" r="r" b="b"/>
            <a:pathLst>
              <a:path w="101499" h="23142" extrusionOk="0">
                <a:moveTo>
                  <a:pt x="64724" y="1"/>
                </a:moveTo>
                <a:cubicBezTo>
                  <a:pt x="59208" y="1"/>
                  <a:pt x="54304" y="674"/>
                  <a:pt x="50977" y="1289"/>
                </a:cubicBezTo>
                <a:cubicBezTo>
                  <a:pt x="29642" y="5245"/>
                  <a:pt x="12553" y="12578"/>
                  <a:pt x="0" y="23142"/>
                </a:cubicBezTo>
                <a:lnTo>
                  <a:pt x="2486" y="23142"/>
                </a:lnTo>
                <a:cubicBezTo>
                  <a:pt x="14686" y="13406"/>
                  <a:pt x="31030" y="6612"/>
                  <a:pt x="51267" y="2863"/>
                </a:cubicBezTo>
                <a:cubicBezTo>
                  <a:pt x="54533" y="2254"/>
                  <a:pt x="59360" y="1586"/>
                  <a:pt x="64779" y="1586"/>
                </a:cubicBezTo>
                <a:cubicBezTo>
                  <a:pt x="69500" y="1586"/>
                  <a:pt x="74669" y="2093"/>
                  <a:pt x="79645" y="3588"/>
                </a:cubicBezTo>
                <a:cubicBezTo>
                  <a:pt x="86274" y="5597"/>
                  <a:pt x="92571" y="9346"/>
                  <a:pt x="96983" y="16016"/>
                </a:cubicBezTo>
                <a:cubicBezTo>
                  <a:pt x="98619" y="18502"/>
                  <a:pt x="99593" y="20843"/>
                  <a:pt x="99924" y="23142"/>
                </a:cubicBezTo>
                <a:lnTo>
                  <a:pt x="101499" y="23142"/>
                </a:lnTo>
                <a:cubicBezTo>
                  <a:pt x="101167" y="20532"/>
                  <a:pt x="100090" y="17860"/>
                  <a:pt x="98288" y="15146"/>
                </a:cubicBezTo>
                <a:cubicBezTo>
                  <a:pt x="90174" y="2885"/>
                  <a:pt x="76138" y="1"/>
                  <a:pt x="6472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4" name="Google Shape;624;p27"/>
          <p:cNvSpPr/>
          <p:nvPr/>
        </p:nvSpPr>
        <p:spPr>
          <a:xfrm>
            <a:off x="587899" y="4651193"/>
            <a:ext cx="205809" cy="217938"/>
          </a:xfrm>
          <a:custGeom>
            <a:avLst/>
            <a:gdLst/>
            <a:ahLst/>
            <a:cxnLst/>
            <a:rect l="l" t="t" r="r" b="b"/>
            <a:pathLst>
              <a:path w="6422" h="6801" extrusionOk="0">
                <a:moveTo>
                  <a:pt x="3816" y="1"/>
                </a:moveTo>
                <a:cubicBezTo>
                  <a:pt x="3309" y="1"/>
                  <a:pt x="2838" y="338"/>
                  <a:pt x="2258" y="733"/>
                </a:cubicBezTo>
                <a:cubicBezTo>
                  <a:pt x="1119" y="1521"/>
                  <a:pt x="0" y="2577"/>
                  <a:pt x="104" y="3903"/>
                </a:cubicBezTo>
                <a:cubicBezTo>
                  <a:pt x="124" y="4193"/>
                  <a:pt x="207" y="4483"/>
                  <a:pt x="352" y="4793"/>
                </a:cubicBezTo>
                <a:cubicBezTo>
                  <a:pt x="888" y="5973"/>
                  <a:pt x="1809" y="6801"/>
                  <a:pt x="2939" y="6801"/>
                </a:cubicBezTo>
                <a:cubicBezTo>
                  <a:pt x="3338" y="6801"/>
                  <a:pt x="3762" y="6698"/>
                  <a:pt x="4205" y="6471"/>
                </a:cubicBezTo>
                <a:cubicBezTo>
                  <a:pt x="5303" y="5933"/>
                  <a:pt x="6318" y="5208"/>
                  <a:pt x="6380" y="3882"/>
                </a:cubicBezTo>
                <a:cubicBezTo>
                  <a:pt x="6421" y="2805"/>
                  <a:pt x="5676" y="1106"/>
                  <a:pt x="4744" y="381"/>
                </a:cubicBezTo>
                <a:cubicBezTo>
                  <a:pt x="4405" y="110"/>
                  <a:pt x="4105" y="1"/>
                  <a:pt x="381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5" name="Google Shape;625;p27"/>
          <p:cNvSpPr/>
          <p:nvPr/>
        </p:nvSpPr>
        <p:spPr>
          <a:xfrm>
            <a:off x="905899" y="4869115"/>
            <a:ext cx="119537" cy="130615"/>
          </a:xfrm>
          <a:custGeom>
            <a:avLst/>
            <a:gdLst/>
            <a:ahLst/>
            <a:cxnLst/>
            <a:rect l="l" t="t" r="r" b="b"/>
            <a:pathLst>
              <a:path w="3730" h="4076" extrusionOk="0">
                <a:moveTo>
                  <a:pt x="1798" y="1"/>
                </a:moveTo>
                <a:cubicBezTo>
                  <a:pt x="864" y="1"/>
                  <a:pt x="311" y="2004"/>
                  <a:pt x="1" y="3196"/>
                </a:cubicBezTo>
                <a:cubicBezTo>
                  <a:pt x="49" y="3850"/>
                  <a:pt x="387" y="4075"/>
                  <a:pt x="800" y="4075"/>
                </a:cubicBezTo>
                <a:cubicBezTo>
                  <a:pt x="1276" y="4075"/>
                  <a:pt x="1853" y="3775"/>
                  <a:pt x="2197" y="3486"/>
                </a:cubicBezTo>
                <a:cubicBezTo>
                  <a:pt x="3067" y="2740"/>
                  <a:pt x="3729" y="1933"/>
                  <a:pt x="2880" y="793"/>
                </a:cubicBezTo>
                <a:cubicBezTo>
                  <a:pt x="2472" y="229"/>
                  <a:pt x="2114" y="1"/>
                  <a:pt x="179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6" name="Google Shape;626;p27"/>
          <p:cNvSpPr/>
          <p:nvPr/>
        </p:nvSpPr>
        <p:spPr>
          <a:xfrm>
            <a:off x="7968438" y="3"/>
            <a:ext cx="1034376" cy="1135386"/>
          </a:xfrm>
          <a:custGeom>
            <a:avLst/>
            <a:gdLst/>
            <a:ahLst/>
            <a:cxnLst/>
            <a:rect l="l" t="t" r="r" b="b"/>
            <a:pathLst>
              <a:path w="41202" h="45230" extrusionOk="0">
                <a:moveTo>
                  <a:pt x="13796" y="0"/>
                </a:moveTo>
                <a:cubicBezTo>
                  <a:pt x="12926" y="1015"/>
                  <a:pt x="12222" y="1968"/>
                  <a:pt x="11684" y="2734"/>
                </a:cubicBezTo>
                <a:cubicBezTo>
                  <a:pt x="3771" y="13899"/>
                  <a:pt x="1" y="24670"/>
                  <a:pt x="457" y="34696"/>
                </a:cubicBezTo>
                <a:cubicBezTo>
                  <a:pt x="539" y="36519"/>
                  <a:pt x="767" y="38859"/>
                  <a:pt x="1907" y="40889"/>
                </a:cubicBezTo>
                <a:cubicBezTo>
                  <a:pt x="3294" y="43396"/>
                  <a:pt x="5428" y="44825"/>
                  <a:pt x="8224" y="45157"/>
                </a:cubicBezTo>
                <a:cubicBezTo>
                  <a:pt x="8648" y="45206"/>
                  <a:pt x="9074" y="45230"/>
                  <a:pt x="9501" y="45230"/>
                </a:cubicBezTo>
                <a:cubicBezTo>
                  <a:pt x="12625" y="45230"/>
                  <a:pt x="15778" y="43990"/>
                  <a:pt x="18001" y="42878"/>
                </a:cubicBezTo>
                <a:cubicBezTo>
                  <a:pt x="18105" y="42816"/>
                  <a:pt x="18209" y="42754"/>
                  <a:pt x="18312" y="42712"/>
                </a:cubicBezTo>
                <a:cubicBezTo>
                  <a:pt x="21150" y="41221"/>
                  <a:pt x="23863" y="39232"/>
                  <a:pt x="25624" y="37306"/>
                </a:cubicBezTo>
                <a:cubicBezTo>
                  <a:pt x="29208" y="33432"/>
                  <a:pt x="32294" y="28565"/>
                  <a:pt x="34842" y="22868"/>
                </a:cubicBezTo>
                <a:cubicBezTo>
                  <a:pt x="36789" y="18518"/>
                  <a:pt x="38446" y="13651"/>
                  <a:pt x="39730" y="8389"/>
                </a:cubicBezTo>
                <a:lnTo>
                  <a:pt x="39793" y="8161"/>
                </a:lnTo>
                <a:cubicBezTo>
                  <a:pt x="40414" y="5613"/>
                  <a:pt x="41118" y="2714"/>
                  <a:pt x="41201" y="0"/>
                </a:cubicBezTo>
                <a:lnTo>
                  <a:pt x="40393" y="0"/>
                </a:lnTo>
                <a:cubicBezTo>
                  <a:pt x="40290" y="2610"/>
                  <a:pt x="39606" y="5469"/>
                  <a:pt x="38985" y="7975"/>
                </a:cubicBezTo>
                <a:lnTo>
                  <a:pt x="38923" y="8203"/>
                </a:lnTo>
                <a:cubicBezTo>
                  <a:pt x="37659" y="13402"/>
                  <a:pt x="36023" y="18228"/>
                  <a:pt x="34096" y="22537"/>
                </a:cubicBezTo>
                <a:cubicBezTo>
                  <a:pt x="31590" y="28150"/>
                  <a:pt x="28524" y="32935"/>
                  <a:pt x="25023" y="36747"/>
                </a:cubicBezTo>
                <a:cubicBezTo>
                  <a:pt x="21931" y="40129"/>
                  <a:pt x="15069" y="44396"/>
                  <a:pt x="9503" y="44396"/>
                </a:cubicBezTo>
                <a:cubicBezTo>
                  <a:pt x="9104" y="44396"/>
                  <a:pt x="8712" y="44374"/>
                  <a:pt x="8328" y="44328"/>
                </a:cubicBezTo>
                <a:cubicBezTo>
                  <a:pt x="5801" y="44038"/>
                  <a:pt x="3874" y="42754"/>
                  <a:pt x="2632" y="40496"/>
                </a:cubicBezTo>
                <a:cubicBezTo>
                  <a:pt x="1575" y="38611"/>
                  <a:pt x="1347" y="36395"/>
                  <a:pt x="1285" y="34675"/>
                </a:cubicBezTo>
                <a:cubicBezTo>
                  <a:pt x="829" y="24815"/>
                  <a:pt x="4558" y="14231"/>
                  <a:pt x="12346" y="3211"/>
                </a:cubicBezTo>
                <a:cubicBezTo>
                  <a:pt x="12968" y="2320"/>
                  <a:pt x="13838" y="1201"/>
                  <a:pt x="1487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27" name="Google Shape;627;p27"/>
          <p:cNvGrpSpPr/>
          <p:nvPr/>
        </p:nvGrpSpPr>
        <p:grpSpPr>
          <a:xfrm>
            <a:off x="1546774" y="88236"/>
            <a:ext cx="509835" cy="466288"/>
            <a:chOff x="5177300" y="2314950"/>
            <a:chExt cx="341575" cy="312400"/>
          </a:xfrm>
        </p:grpSpPr>
        <p:sp>
          <p:nvSpPr>
            <p:cNvPr id="628" name="Google Shape;628;p27"/>
            <p:cNvSpPr/>
            <p:nvPr/>
          </p:nvSpPr>
          <p:spPr>
            <a:xfrm>
              <a:off x="5432525" y="2418550"/>
              <a:ext cx="86350" cy="84750"/>
            </a:xfrm>
            <a:custGeom>
              <a:avLst/>
              <a:gdLst/>
              <a:ahLst/>
              <a:cxnLst/>
              <a:rect l="l" t="t" r="r" b="b"/>
              <a:pathLst>
                <a:path w="3454" h="3390" extrusionOk="0">
                  <a:moveTo>
                    <a:pt x="2010" y="0"/>
                  </a:moveTo>
                  <a:cubicBezTo>
                    <a:pt x="1940" y="0"/>
                    <a:pt x="1869" y="5"/>
                    <a:pt x="1794" y="14"/>
                  </a:cubicBezTo>
                  <a:cubicBezTo>
                    <a:pt x="1137" y="92"/>
                    <a:pt x="491" y="270"/>
                    <a:pt x="223" y="927"/>
                  </a:cubicBezTo>
                  <a:cubicBezTo>
                    <a:pt x="1" y="1462"/>
                    <a:pt x="56" y="2453"/>
                    <a:pt x="391" y="2988"/>
                  </a:cubicBezTo>
                  <a:cubicBezTo>
                    <a:pt x="584" y="3293"/>
                    <a:pt x="798" y="3389"/>
                    <a:pt x="1049" y="3389"/>
                  </a:cubicBezTo>
                  <a:cubicBezTo>
                    <a:pt x="1246" y="3389"/>
                    <a:pt x="1466" y="3330"/>
                    <a:pt x="1716" y="3266"/>
                  </a:cubicBezTo>
                  <a:cubicBezTo>
                    <a:pt x="2451" y="3077"/>
                    <a:pt x="3198" y="2754"/>
                    <a:pt x="3398" y="2063"/>
                  </a:cubicBezTo>
                  <a:cubicBezTo>
                    <a:pt x="3431" y="1918"/>
                    <a:pt x="3454" y="1751"/>
                    <a:pt x="3431" y="1573"/>
                  </a:cubicBezTo>
                  <a:cubicBezTo>
                    <a:pt x="3359" y="696"/>
                    <a:pt x="2885" y="0"/>
                    <a:pt x="201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27"/>
            <p:cNvSpPr/>
            <p:nvPr/>
          </p:nvSpPr>
          <p:spPr>
            <a:xfrm>
              <a:off x="5294125" y="2467825"/>
              <a:ext cx="67950" cy="66125"/>
            </a:xfrm>
            <a:custGeom>
              <a:avLst/>
              <a:gdLst/>
              <a:ahLst/>
              <a:cxnLst/>
              <a:rect l="l" t="t" r="r" b="b"/>
              <a:pathLst>
                <a:path w="2718" h="2645" extrusionOk="0">
                  <a:moveTo>
                    <a:pt x="1275" y="0"/>
                  </a:moveTo>
                  <a:cubicBezTo>
                    <a:pt x="1162" y="0"/>
                    <a:pt x="1049" y="16"/>
                    <a:pt x="936" y="48"/>
                  </a:cubicBezTo>
                  <a:cubicBezTo>
                    <a:pt x="279" y="237"/>
                    <a:pt x="1" y="360"/>
                    <a:pt x="56" y="1128"/>
                  </a:cubicBezTo>
                  <a:cubicBezTo>
                    <a:pt x="101" y="1640"/>
                    <a:pt x="212" y="2253"/>
                    <a:pt x="647" y="2520"/>
                  </a:cubicBezTo>
                  <a:cubicBezTo>
                    <a:pt x="779" y="2606"/>
                    <a:pt x="941" y="2644"/>
                    <a:pt x="1114" y="2644"/>
                  </a:cubicBezTo>
                  <a:cubicBezTo>
                    <a:pt x="1683" y="2644"/>
                    <a:pt x="2375" y="2235"/>
                    <a:pt x="2563" y="1774"/>
                  </a:cubicBezTo>
                  <a:cubicBezTo>
                    <a:pt x="2607" y="1663"/>
                    <a:pt x="2629" y="1551"/>
                    <a:pt x="2641" y="1440"/>
                  </a:cubicBezTo>
                  <a:cubicBezTo>
                    <a:pt x="2718" y="666"/>
                    <a:pt x="2021" y="0"/>
                    <a:pt x="127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27"/>
            <p:cNvSpPr/>
            <p:nvPr/>
          </p:nvSpPr>
          <p:spPr>
            <a:xfrm>
              <a:off x="5388250" y="2314950"/>
              <a:ext cx="56075" cy="48575"/>
            </a:xfrm>
            <a:custGeom>
              <a:avLst/>
              <a:gdLst/>
              <a:ahLst/>
              <a:cxnLst/>
              <a:rect l="l" t="t" r="r" b="b"/>
              <a:pathLst>
                <a:path w="2243" h="1943" extrusionOk="0">
                  <a:moveTo>
                    <a:pt x="1563" y="1"/>
                  </a:moveTo>
                  <a:cubicBezTo>
                    <a:pt x="1381" y="1"/>
                    <a:pt x="1190" y="39"/>
                    <a:pt x="1048" y="92"/>
                  </a:cubicBezTo>
                  <a:cubicBezTo>
                    <a:pt x="468" y="304"/>
                    <a:pt x="1" y="593"/>
                    <a:pt x="201" y="1317"/>
                  </a:cubicBezTo>
                  <a:cubicBezTo>
                    <a:pt x="331" y="1770"/>
                    <a:pt x="519" y="1942"/>
                    <a:pt x="730" y="1942"/>
                  </a:cubicBezTo>
                  <a:cubicBezTo>
                    <a:pt x="1189" y="1942"/>
                    <a:pt x="1759" y="1133"/>
                    <a:pt x="2095" y="638"/>
                  </a:cubicBezTo>
                  <a:cubicBezTo>
                    <a:pt x="2242" y="150"/>
                    <a:pt x="1920" y="1"/>
                    <a:pt x="156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27"/>
            <p:cNvSpPr/>
            <p:nvPr/>
          </p:nvSpPr>
          <p:spPr>
            <a:xfrm>
              <a:off x="5177300" y="2521175"/>
              <a:ext cx="46950" cy="42600"/>
            </a:xfrm>
            <a:custGeom>
              <a:avLst/>
              <a:gdLst/>
              <a:ahLst/>
              <a:cxnLst/>
              <a:rect l="l" t="t" r="r" b="b"/>
              <a:pathLst>
                <a:path w="1878" h="1704" extrusionOk="0">
                  <a:moveTo>
                    <a:pt x="937" y="0"/>
                  </a:moveTo>
                  <a:cubicBezTo>
                    <a:pt x="450" y="0"/>
                    <a:pt x="242" y="363"/>
                    <a:pt x="129" y="888"/>
                  </a:cubicBezTo>
                  <a:cubicBezTo>
                    <a:pt x="0" y="1460"/>
                    <a:pt x="298" y="1704"/>
                    <a:pt x="691" y="1704"/>
                  </a:cubicBezTo>
                  <a:cubicBezTo>
                    <a:pt x="1116" y="1704"/>
                    <a:pt x="1652" y="1418"/>
                    <a:pt x="1878" y="955"/>
                  </a:cubicBezTo>
                  <a:cubicBezTo>
                    <a:pt x="1755" y="309"/>
                    <a:pt x="1744" y="75"/>
                    <a:pt x="1065" y="8"/>
                  </a:cubicBezTo>
                  <a:cubicBezTo>
                    <a:pt x="1020" y="3"/>
                    <a:pt x="978" y="0"/>
                    <a:pt x="93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27"/>
            <p:cNvSpPr/>
            <p:nvPr/>
          </p:nvSpPr>
          <p:spPr>
            <a:xfrm>
              <a:off x="5343250" y="2595575"/>
              <a:ext cx="38775" cy="31775"/>
            </a:xfrm>
            <a:custGeom>
              <a:avLst/>
              <a:gdLst/>
              <a:ahLst/>
              <a:cxnLst/>
              <a:rect l="l" t="t" r="r" b="b"/>
              <a:pathLst>
                <a:path w="1551" h="1271" extrusionOk="0">
                  <a:moveTo>
                    <a:pt x="924" y="1"/>
                  </a:moveTo>
                  <a:cubicBezTo>
                    <a:pt x="894" y="1"/>
                    <a:pt x="863" y="2"/>
                    <a:pt x="831" y="6"/>
                  </a:cubicBezTo>
                  <a:cubicBezTo>
                    <a:pt x="531" y="39"/>
                    <a:pt x="230" y="184"/>
                    <a:pt x="130" y="485"/>
                  </a:cubicBezTo>
                  <a:cubicBezTo>
                    <a:pt x="1" y="871"/>
                    <a:pt x="619" y="1270"/>
                    <a:pt x="1032" y="1270"/>
                  </a:cubicBezTo>
                  <a:cubicBezTo>
                    <a:pt x="1155" y="1270"/>
                    <a:pt x="1260" y="1235"/>
                    <a:pt x="1322" y="1153"/>
                  </a:cubicBezTo>
                  <a:lnTo>
                    <a:pt x="1466" y="1053"/>
                  </a:lnTo>
                  <a:cubicBezTo>
                    <a:pt x="1551" y="547"/>
                    <a:pt x="1445" y="1"/>
                    <a:pt x="92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3" name="Google Shape;633;p27"/>
          <p:cNvSpPr/>
          <p:nvPr/>
        </p:nvSpPr>
        <p:spPr>
          <a:xfrm rot="5400000">
            <a:off x="7425303" y="2050006"/>
            <a:ext cx="2393912" cy="1043496"/>
          </a:xfrm>
          <a:custGeom>
            <a:avLst/>
            <a:gdLst/>
            <a:ahLst/>
            <a:cxnLst/>
            <a:rect l="l" t="t" r="r" b="b"/>
            <a:pathLst>
              <a:path w="74426" h="32447" extrusionOk="0">
                <a:moveTo>
                  <a:pt x="11455" y="0"/>
                </a:moveTo>
                <a:cubicBezTo>
                  <a:pt x="4764" y="8721"/>
                  <a:pt x="0" y="18353"/>
                  <a:pt x="10689" y="22081"/>
                </a:cubicBezTo>
                <a:cubicBezTo>
                  <a:pt x="17276" y="24360"/>
                  <a:pt x="24712" y="22744"/>
                  <a:pt x="31361" y="25395"/>
                </a:cubicBezTo>
                <a:cubicBezTo>
                  <a:pt x="38368" y="28167"/>
                  <a:pt x="44051" y="32446"/>
                  <a:pt x="51684" y="32446"/>
                </a:cubicBezTo>
                <a:cubicBezTo>
                  <a:pt x="52152" y="32446"/>
                  <a:pt x="52628" y="32430"/>
                  <a:pt x="53111" y="32397"/>
                </a:cubicBezTo>
                <a:cubicBezTo>
                  <a:pt x="60133" y="31920"/>
                  <a:pt x="62722" y="26203"/>
                  <a:pt x="63468" y="19927"/>
                </a:cubicBezTo>
                <a:cubicBezTo>
                  <a:pt x="64255" y="13423"/>
                  <a:pt x="66513" y="11993"/>
                  <a:pt x="70676" y="7229"/>
                </a:cubicBezTo>
                <a:cubicBezTo>
                  <a:pt x="72520" y="5075"/>
                  <a:pt x="74074" y="2548"/>
                  <a:pt x="7442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6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83525" y="445025"/>
            <a:ext cx="6276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veat"/>
              <a:buNone/>
              <a:defRPr sz="44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veat"/>
              <a:buNone/>
              <a:defRPr sz="44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veat"/>
              <a:buNone/>
              <a:defRPr sz="44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veat"/>
              <a:buNone/>
              <a:defRPr sz="44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veat"/>
              <a:buNone/>
              <a:defRPr sz="44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veat"/>
              <a:buNone/>
              <a:defRPr sz="44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veat"/>
              <a:buNone/>
              <a:defRPr sz="44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veat"/>
              <a:buNone/>
              <a:defRPr sz="44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veat"/>
              <a:buNone/>
              <a:defRPr sz="4400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4" r:id="rId2"/>
    <p:sldLayoutId id="2147483655" r:id="rId3"/>
    <p:sldLayoutId id="2147483658" r:id="rId4"/>
    <p:sldLayoutId id="2147483659" r:id="rId5"/>
    <p:sldLayoutId id="2147483667" r:id="rId6"/>
    <p:sldLayoutId id="2147483671" r:id="rId7"/>
    <p:sldLayoutId id="2147483672" r:id="rId8"/>
    <p:sldLayoutId id="2147483673" r:id="rId9"/>
    <p:sldLayoutId id="214748367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3" name="Google Shape;733;p34"/>
          <p:cNvCxnSpPr/>
          <p:nvPr/>
        </p:nvCxnSpPr>
        <p:spPr>
          <a:xfrm rot="10800000">
            <a:off x="3724800" y="2571750"/>
            <a:ext cx="16944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734" name="Google Shape;734;p34"/>
          <p:cNvSpPr txBox="1">
            <a:spLocks noGrp="1"/>
          </p:cNvSpPr>
          <p:nvPr>
            <p:ph type="ctrTitle"/>
          </p:nvPr>
        </p:nvSpPr>
        <p:spPr>
          <a:xfrm>
            <a:off x="874175" y="1746500"/>
            <a:ext cx="7395600" cy="4571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id-ID" sz="6000" dirty="0"/>
              <a:t>Prosa </a:t>
            </a:r>
            <a:r>
              <a:rPr lang="id-ID" sz="6000" dirty="0" smtClean="0"/>
              <a:t>Struktur Narasi</a:t>
            </a:r>
            <a:endParaRPr sz="6000" dirty="0"/>
          </a:p>
        </p:txBody>
      </p:sp>
      <p:sp>
        <p:nvSpPr>
          <p:cNvPr id="735" name="Google Shape;735;p34"/>
          <p:cNvSpPr txBox="1">
            <a:spLocks noGrp="1"/>
          </p:cNvSpPr>
          <p:nvPr>
            <p:ph type="subTitle" idx="1"/>
          </p:nvPr>
        </p:nvSpPr>
        <p:spPr>
          <a:xfrm>
            <a:off x="1938528" y="2999232"/>
            <a:ext cx="5266800" cy="40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l"/>
            <a:r>
              <a:rPr lang="id-ID" dirty="0">
                <a:solidFill>
                  <a:schemeClr val="tx1"/>
                </a:solidFill>
              </a:rPr>
              <a:t>Anggota Kelompok: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MERCILIA FEBRINA</a:t>
            </a:r>
            <a:r>
              <a:rPr lang="id-ID" dirty="0">
                <a:solidFill>
                  <a:schemeClr val="tx1"/>
                </a:solidFill>
              </a:rPr>
              <a:t> [</a:t>
            </a:r>
            <a:r>
              <a:rPr lang="en-US" dirty="0">
                <a:solidFill>
                  <a:schemeClr val="tx1"/>
                </a:solidFill>
              </a:rPr>
              <a:t>2113046044</a:t>
            </a:r>
            <a:r>
              <a:rPr lang="id-ID" dirty="0">
                <a:solidFill>
                  <a:schemeClr val="tx1"/>
                </a:solidFill>
              </a:rPr>
              <a:t>]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MUHAMMAD ALFA ROBHI </a:t>
            </a:r>
            <a:r>
              <a:rPr lang="en-US" dirty="0" smtClean="0">
                <a:solidFill>
                  <a:schemeClr val="tx1"/>
                </a:solidFill>
              </a:rPr>
              <a:t>SYARIF</a:t>
            </a:r>
            <a:r>
              <a:rPr lang="id-ID" dirty="0" smtClean="0">
                <a:solidFill>
                  <a:schemeClr val="tx1"/>
                </a:solidFill>
              </a:rPr>
              <a:t> [</a:t>
            </a:r>
            <a:r>
              <a:rPr lang="en-US" dirty="0">
                <a:solidFill>
                  <a:schemeClr val="tx1"/>
                </a:solidFill>
              </a:rPr>
              <a:t>2113046022</a:t>
            </a:r>
            <a:r>
              <a:rPr lang="id-ID" dirty="0">
                <a:solidFill>
                  <a:schemeClr val="tx1"/>
                </a:solidFill>
              </a:rPr>
              <a:t>]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OKTANIA SARI</a:t>
            </a:r>
            <a:r>
              <a:rPr lang="id-ID" dirty="0">
                <a:solidFill>
                  <a:schemeClr val="tx1"/>
                </a:solidFill>
              </a:rPr>
              <a:t> [</a:t>
            </a:r>
            <a:r>
              <a:rPr lang="en-US" dirty="0">
                <a:solidFill>
                  <a:schemeClr val="tx1"/>
                </a:solidFill>
              </a:rPr>
              <a:t>2113046092</a:t>
            </a:r>
            <a:r>
              <a:rPr lang="id-ID" dirty="0">
                <a:solidFill>
                  <a:schemeClr val="tx1"/>
                </a:solidFill>
              </a:rPr>
              <a:t>]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RAFINA LINTANG PINDANI</a:t>
            </a:r>
            <a:r>
              <a:rPr lang="id-ID" dirty="0">
                <a:solidFill>
                  <a:schemeClr val="tx1"/>
                </a:solidFill>
              </a:rPr>
              <a:t> [</a:t>
            </a:r>
            <a:r>
              <a:rPr lang="en-US" dirty="0">
                <a:solidFill>
                  <a:schemeClr val="tx1"/>
                </a:solidFill>
              </a:rPr>
              <a:t>2113046036</a:t>
            </a:r>
            <a:r>
              <a:rPr lang="id-ID" dirty="0">
                <a:solidFill>
                  <a:schemeClr val="tx1"/>
                </a:solidFill>
              </a:rPr>
              <a:t>]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WINDA MAHERA</a:t>
            </a:r>
            <a:r>
              <a:rPr lang="id-ID" dirty="0">
                <a:solidFill>
                  <a:schemeClr val="tx1"/>
                </a:solidFill>
              </a:rPr>
              <a:t> [</a:t>
            </a:r>
            <a:r>
              <a:rPr lang="en-US" dirty="0">
                <a:solidFill>
                  <a:schemeClr val="tx1"/>
                </a:solidFill>
              </a:rPr>
              <a:t>2113046072</a:t>
            </a:r>
            <a:r>
              <a:rPr lang="id-ID" dirty="0">
                <a:solidFill>
                  <a:schemeClr val="tx1"/>
                </a:solidFill>
              </a:rPr>
              <a:t>]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Google Shape;740;p35"/>
          <p:cNvSpPr txBox="1">
            <a:spLocks noGrp="1"/>
          </p:cNvSpPr>
          <p:nvPr>
            <p:ph type="title"/>
          </p:nvPr>
        </p:nvSpPr>
        <p:spPr>
          <a:xfrm>
            <a:off x="1043608" y="267494"/>
            <a:ext cx="69975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d-ID" sz="5400" b="1" dirty="0"/>
              <a:t>Pengertian Setting dalam Prosa Fiksi</a:t>
            </a:r>
            <a:endParaRPr sz="5400" dirty="0"/>
          </a:p>
        </p:txBody>
      </p:sp>
      <p:sp>
        <p:nvSpPr>
          <p:cNvPr id="741" name="Google Shape;741;p35"/>
          <p:cNvSpPr txBox="1">
            <a:spLocks noGrp="1"/>
          </p:cNvSpPr>
          <p:nvPr>
            <p:ph type="subTitle" idx="1"/>
          </p:nvPr>
        </p:nvSpPr>
        <p:spPr>
          <a:xfrm>
            <a:off x="755576" y="2283718"/>
            <a:ext cx="7892700" cy="23042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endParaRPr lang="id-ID" sz="2400" dirty="0" smtClean="0"/>
          </a:p>
          <a:p>
            <a:pPr lvl="0" algn="ctr"/>
            <a:r>
              <a:rPr lang="en-US" sz="2400" dirty="0" smtClean="0"/>
              <a:t>Setting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latar</a:t>
            </a:r>
            <a:r>
              <a:rPr lang="en-US" sz="2400" dirty="0"/>
              <a:t> </a:t>
            </a:r>
            <a:r>
              <a:rPr lang="en-US" sz="2400" dirty="0" err="1"/>
              <a:t>peristiwa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karya</a:t>
            </a:r>
            <a:r>
              <a:rPr lang="en-US" sz="2400" dirty="0"/>
              <a:t> </a:t>
            </a:r>
            <a:r>
              <a:rPr lang="en-US" sz="2400" dirty="0" err="1"/>
              <a:t>fiksi</a:t>
            </a:r>
            <a:r>
              <a:rPr lang="en-US" sz="2400" dirty="0"/>
              <a:t>,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berupa</a:t>
            </a:r>
            <a:r>
              <a:rPr lang="en-US" sz="2400" dirty="0"/>
              <a:t> </a:t>
            </a:r>
            <a:r>
              <a:rPr lang="en-US" sz="2400" dirty="0" err="1"/>
              <a:t>tempat</a:t>
            </a:r>
            <a:r>
              <a:rPr lang="en-US" sz="2400" dirty="0"/>
              <a:t>, </a:t>
            </a:r>
            <a:r>
              <a:rPr lang="en-US" sz="2400" dirty="0" err="1"/>
              <a:t>waktu</a:t>
            </a:r>
            <a:r>
              <a:rPr lang="en-US" sz="2400" dirty="0"/>
              <a:t>,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peristiwa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fisikal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psikologis</a:t>
            </a:r>
            <a:r>
              <a:rPr lang="en-US" sz="2400" dirty="0"/>
              <a:t>. </a:t>
            </a:r>
            <a:endParaRPr sz="2400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1131590"/>
            <a:ext cx="6276900" cy="576000"/>
          </a:xfrm>
        </p:spPr>
        <p:txBody>
          <a:bodyPr/>
          <a:lstStyle/>
          <a:p>
            <a:r>
              <a:rPr lang="en-US" sz="5400" b="1" dirty="0" err="1" smtClean="0"/>
              <a:t>Unsur</a:t>
            </a:r>
            <a:r>
              <a:rPr lang="en-US" sz="5400" b="1" dirty="0" smtClean="0"/>
              <a:t> </a:t>
            </a:r>
            <a:r>
              <a:rPr lang="en-US" sz="5400" b="1" dirty="0"/>
              <a:t>Gaya </a:t>
            </a:r>
            <a:r>
              <a:rPr lang="en-US" sz="5400" b="1" dirty="0" err="1"/>
              <a:t>dalam</a:t>
            </a:r>
            <a:r>
              <a:rPr lang="en-US" sz="5400" b="1" dirty="0"/>
              <a:t> </a:t>
            </a:r>
            <a:r>
              <a:rPr lang="en-US" sz="5400" b="1" dirty="0" err="1"/>
              <a:t>Karya</a:t>
            </a:r>
            <a:r>
              <a:rPr lang="en-US" sz="5400" b="1" dirty="0"/>
              <a:t> </a:t>
            </a:r>
            <a:r>
              <a:rPr lang="en-US" sz="5400" b="1" dirty="0" err="1"/>
              <a:t>Fiksi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5736" y="2283718"/>
            <a:ext cx="4815300" cy="2092500"/>
          </a:xfrm>
        </p:spPr>
        <p:txBody>
          <a:bodyPr/>
          <a:lstStyle/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karya</a:t>
            </a:r>
            <a:r>
              <a:rPr lang="en-US" dirty="0"/>
              <a:t> </a:t>
            </a:r>
            <a:r>
              <a:rPr lang="en-US" dirty="0" err="1"/>
              <a:t>sastra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pengarang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gagasannya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media </a:t>
            </a:r>
            <a:r>
              <a:rPr lang="en-US" dirty="0" err="1"/>
              <a:t>bahasa</a:t>
            </a:r>
            <a:r>
              <a:rPr lang="en-US" dirty="0"/>
              <a:t> yang </a:t>
            </a:r>
            <a:r>
              <a:rPr lang="en-US" dirty="0" err="1"/>
              <a:t>indah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harmonis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menuansakan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suasana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menyentuh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intelektual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emosi</a:t>
            </a:r>
            <a:r>
              <a:rPr lang="en-US" dirty="0"/>
              <a:t> </a:t>
            </a:r>
            <a:r>
              <a:rPr lang="en-US" dirty="0" err="1"/>
              <a:t>pembaca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53107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600" b="1" dirty="0"/>
              <a:t>Penokohan dan Perwatakan dalam Prosa </a:t>
            </a:r>
            <a:r>
              <a:rPr lang="id-ID" sz="3600" b="1" dirty="0" smtClean="0"/>
              <a:t>Fiksi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id-ID" i="1" dirty="0"/>
              <a:t>Simple character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>
            <a:pPr lvl="0"/>
            <a:r>
              <a:rPr lang="id-ID" i="1" dirty="0"/>
              <a:t>Complex character</a:t>
            </a:r>
            <a:endParaRPr lang="en-US" dirty="0"/>
          </a:p>
          <a:p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3"/>
          </p:nvPr>
        </p:nvSpPr>
        <p:spPr/>
        <p:txBody>
          <a:bodyPr/>
          <a:lstStyle/>
          <a:p>
            <a:r>
              <a:rPr lang="id-ID" sz="1400" dirty="0"/>
              <a:t>Pelaku itu tidak banyak menunjukkan adanya kompleksitas masalah</a:t>
            </a:r>
            <a:endParaRPr lang="en-US" sz="1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r>
              <a:rPr lang="id-ID" sz="1400" dirty="0"/>
              <a:t>Pelaku yang pemunculannya banyak dibebani permasalahan</a:t>
            </a:r>
            <a:endParaRPr lang="en-US" sz="14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5"/>
          </p:nvPr>
        </p:nvSpPr>
        <p:spPr/>
        <p:txBody>
          <a:bodyPr/>
          <a:lstStyle/>
          <a:p>
            <a:pPr lvl="0"/>
            <a:r>
              <a:rPr lang="id-ID" i="1" dirty="0"/>
              <a:t>Pelaku dinamis</a:t>
            </a:r>
            <a:endParaRPr lang="en-US" dirty="0"/>
          </a:p>
          <a:p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6"/>
          </p:nvPr>
        </p:nvSpPr>
        <p:spPr/>
        <p:txBody>
          <a:bodyPr/>
          <a:lstStyle/>
          <a:p>
            <a:pPr lvl="0"/>
            <a:r>
              <a:rPr lang="id-ID" i="1" dirty="0"/>
              <a:t>Pelaku statis</a:t>
            </a:r>
            <a:endParaRPr lang="en-US" dirty="0"/>
          </a:p>
          <a:p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7"/>
          </p:nvPr>
        </p:nvSpPr>
        <p:spPr/>
        <p:txBody>
          <a:bodyPr/>
          <a:lstStyle/>
          <a:p>
            <a:r>
              <a:rPr lang="id-ID" sz="1400" dirty="0"/>
              <a:t>Pelaku yang memiliki perubahan dan pengembangan batin dalam keseluruhan penampilannya</a:t>
            </a:r>
            <a:endParaRPr lang="en-US" sz="1400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8"/>
          </p:nvPr>
        </p:nvSpPr>
        <p:spPr/>
        <p:txBody>
          <a:bodyPr/>
          <a:lstStyle/>
          <a:p>
            <a:r>
              <a:rPr lang="id-ID" sz="1200" dirty="0"/>
              <a:t>Pelaku yang tidak menunjukkkan adanya perubahan atau perkembangan sejak pelaku itu muncul hingga cerita berakhir.</a:t>
            </a:r>
            <a:endParaRPr lang="en-US" sz="1200" dirty="0"/>
          </a:p>
          <a:p>
            <a:r>
              <a:rPr lang="id-ID" b="1" dirty="0"/>
              <a:t> </a:t>
            </a:r>
            <a:endParaRPr lang="en-US" dirty="0"/>
          </a:p>
          <a:p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 idx="9"/>
          </p:nvPr>
        </p:nvSpPr>
        <p:spPr/>
        <p:txBody>
          <a:bodyPr/>
          <a:lstStyle/>
          <a:p>
            <a:r>
              <a:rPr lang="id-ID" dirty="0" smtClean="0"/>
              <a:t>1.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idx="13"/>
          </p:nvPr>
        </p:nvSpPr>
        <p:spPr/>
        <p:txBody>
          <a:bodyPr/>
          <a:lstStyle/>
          <a:p>
            <a:r>
              <a:rPr lang="id-ID" dirty="0" smtClean="0"/>
              <a:t>2.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 idx="14"/>
          </p:nvPr>
        </p:nvSpPr>
        <p:spPr/>
        <p:txBody>
          <a:bodyPr/>
          <a:lstStyle/>
          <a:p>
            <a:r>
              <a:rPr lang="id-ID" dirty="0" smtClean="0"/>
              <a:t>3.</a:t>
            </a:r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title" idx="15"/>
          </p:nvPr>
        </p:nvSpPr>
        <p:spPr/>
        <p:txBody>
          <a:bodyPr/>
          <a:lstStyle/>
          <a:p>
            <a:r>
              <a:rPr lang="id-ID" dirty="0" smtClean="0"/>
              <a:t>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65934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1131590"/>
            <a:ext cx="6276900" cy="576000"/>
          </a:xfrm>
        </p:spPr>
        <p:txBody>
          <a:bodyPr/>
          <a:lstStyle/>
          <a:p>
            <a:r>
              <a:rPr lang="en-US" b="1" dirty="0" err="1"/>
              <a:t>Alur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Prosa</a:t>
            </a:r>
            <a:r>
              <a:rPr lang="en-US" b="1" dirty="0"/>
              <a:t> </a:t>
            </a:r>
            <a:r>
              <a:rPr lang="en-US" b="1" dirty="0" err="1"/>
              <a:t>Fiksi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5736" y="2211710"/>
            <a:ext cx="4815300" cy="2092500"/>
          </a:xfrm>
        </p:spPr>
        <p:txBody>
          <a:bodyPr/>
          <a:lstStyle/>
          <a:p>
            <a:r>
              <a:rPr lang="en-US" dirty="0" err="1"/>
              <a:t>Alur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cerita</a:t>
            </a:r>
            <a:r>
              <a:rPr lang="en-US" dirty="0"/>
              <a:t> yang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tahapan-tahapan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menjalin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cerita</a:t>
            </a:r>
            <a:r>
              <a:rPr lang="en-US" dirty="0"/>
              <a:t> yang </a:t>
            </a:r>
            <a:r>
              <a:rPr lang="en-US" dirty="0" err="1"/>
              <a:t>dihadirkan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 smtClean="0"/>
              <a:t>cerita</a:t>
            </a:r>
            <a:r>
              <a:rPr lang="id-ID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54824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sz="2800" dirty="0"/>
              <a:t>Tahapan peristiwa dalam plot suatu peristiwa dapat tersusun dalam:</a:t>
            </a:r>
            <a:endParaRPr lang="en-US" sz="28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2"/>
          </p:nvPr>
        </p:nvSpPr>
        <p:spPr>
          <a:xfrm>
            <a:off x="5436096" y="1419622"/>
            <a:ext cx="2448272" cy="582998"/>
          </a:xfrm>
        </p:spPr>
        <p:txBody>
          <a:bodyPr/>
          <a:lstStyle/>
          <a:p>
            <a:r>
              <a:rPr lang="id-ID" sz="1600" b="0" dirty="0" smtClean="0">
                <a:solidFill>
                  <a:schemeClr val="tx1">
                    <a:lumMod val="50000"/>
                  </a:schemeClr>
                </a:solidFill>
              </a:rPr>
              <a:t>5.</a:t>
            </a:r>
            <a:r>
              <a:rPr lang="id-ID" sz="1600" dirty="0"/>
              <a:t> </a:t>
            </a:r>
            <a:r>
              <a:rPr lang="id-ID" sz="1600" b="0" dirty="0">
                <a:solidFill>
                  <a:schemeClr val="tx1">
                    <a:lumMod val="50000"/>
                  </a:schemeClr>
                </a:solidFill>
              </a:rPr>
              <a:t>Climaks</a:t>
            </a:r>
            <a:endParaRPr lang="en-US" sz="1600" b="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3"/>
          </p:nvPr>
        </p:nvSpPr>
        <p:spPr>
          <a:xfrm>
            <a:off x="1043608" y="1419622"/>
            <a:ext cx="2459700" cy="572700"/>
          </a:xfrm>
        </p:spPr>
        <p:txBody>
          <a:bodyPr/>
          <a:lstStyle/>
          <a:p>
            <a:pPr algn="l"/>
            <a:r>
              <a:rPr lang="id-ID" dirty="0" smtClean="0">
                <a:solidFill>
                  <a:schemeClr val="tx1">
                    <a:lumMod val="50000"/>
                  </a:schemeClr>
                </a:solidFill>
              </a:rPr>
              <a:t>1. Tahapan </a:t>
            </a:r>
            <a:r>
              <a:rPr lang="id-ID" dirty="0">
                <a:solidFill>
                  <a:schemeClr val="tx1">
                    <a:lumMod val="50000"/>
                  </a:schemeClr>
                </a:solidFill>
              </a:rPr>
              <a:t>exposition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4"/>
          </p:nvPr>
        </p:nvSpPr>
        <p:spPr>
          <a:xfrm>
            <a:off x="5436096" y="2139702"/>
            <a:ext cx="2459700" cy="572700"/>
          </a:xfrm>
        </p:spPr>
        <p:txBody>
          <a:bodyPr/>
          <a:lstStyle/>
          <a:p>
            <a:r>
              <a:rPr lang="id-ID" dirty="0" smtClean="0">
                <a:solidFill>
                  <a:schemeClr val="tx1">
                    <a:lumMod val="50000"/>
                  </a:schemeClr>
                </a:solidFill>
              </a:rPr>
              <a:t>6.</a:t>
            </a:r>
            <a:r>
              <a:rPr lang="id-ID" dirty="0">
                <a:solidFill>
                  <a:schemeClr val="tx1">
                    <a:lumMod val="50000"/>
                  </a:schemeClr>
                </a:solidFill>
              </a:rPr>
              <a:t> Falling action 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5"/>
          </p:nvPr>
        </p:nvSpPr>
        <p:spPr>
          <a:xfrm>
            <a:off x="1043608" y="2859782"/>
            <a:ext cx="2448272" cy="576064"/>
          </a:xfrm>
        </p:spPr>
        <p:txBody>
          <a:bodyPr/>
          <a:lstStyle/>
          <a:p>
            <a:pPr algn="l"/>
            <a:r>
              <a:rPr lang="id-ID" sz="1600" b="0" dirty="0">
                <a:solidFill>
                  <a:schemeClr val="tx1">
                    <a:lumMod val="50000"/>
                  </a:schemeClr>
                </a:solidFill>
              </a:rPr>
              <a:t>3. Rising action </a:t>
            </a:r>
            <a:endParaRPr lang="en-US" sz="1600" b="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8"/>
          </p:nvPr>
        </p:nvSpPr>
        <p:spPr>
          <a:xfrm>
            <a:off x="5436096" y="2859782"/>
            <a:ext cx="2459700" cy="576000"/>
          </a:xfrm>
        </p:spPr>
        <p:txBody>
          <a:bodyPr/>
          <a:lstStyle/>
          <a:p>
            <a:r>
              <a:rPr lang="id-ID" dirty="0" smtClean="0">
                <a:solidFill>
                  <a:schemeClr val="tx1">
                    <a:lumMod val="50000"/>
                  </a:schemeClr>
                </a:solidFill>
              </a:rPr>
              <a:t>7. </a:t>
            </a:r>
            <a:r>
              <a:rPr lang="id-ID" dirty="0">
                <a:solidFill>
                  <a:schemeClr val="tx1">
                    <a:lumMod val="50000"/>
                  </a:schemeClr>
                </a:solidFill>
              </a:rPr>
              <a:t>C</a:t>
            </a:r>
            <a:r>
              <a:rPr lang="id-ID" dirty="0" smtClean="0">
                <a:solidFill>
                  <a:schemeClr val="tx1">
                    <a:lumMod val="50000"/>
                  </a:schemeClr>
                </a:solidFill>
              </a:rPr>
              <a:t>onclusion </a:t>
            </a:r>
            <a:r>
              <a:rPr lang="id-ID" dirty="0">
                <a:solidFill>
                  <a:schemeClr val="tx1">
                    <a:lumMod val="50000"/>
                  </a:schemeClr>
                </a:solidFill>
              </a:rPr>
              <a:t>atau penyelesaian cerita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5" name="Subtitle 4"/>
          <p:cNvSpPr>
            <a:spLocks noGrp="1"/>
          </p:cNvSpPr>
          <p:nvPr>
            <p:ph type="title" idx="14"/>
          </p:nvPr>
        </p:nvSpPr>
        <p:spPr>
          <a:xfrm>
            <a:off x="1043608" y="2067694"/>
            <a:ext cx="2472997" cy="576064"/>
          </a:xfrm>
        </p:spPr>
        <p:txBody>
          <a:bodyPr/>
          <a:lstStyle/>
          <a:p>
            <a:pPr algn="l"/>
            <a:r>
              <a:rPr lang="id-ID" sz="1600" b="0" dirty="0" smtClean="0">
                <a:solidFill>
                  <a:schemeClr val="tx1">
                    <a:lumMod val="50000"/>
                  </a:schemeClr>
                </a:solidFill>
                <a:latin typeface="Nunito" charset="0"/>
              </a:rPr>
              <a:t>2. Tahap </a:t>
            </a:r>
            <a:r>
              <a:rPr lang="id-ID" sz="1600" b="0" dirty="0">
                <a:solidFill>
                  <a:schemeClr val="tx1">
                    <a:lumMod val="50000"/>
                  </a:schemeClr>
                </a:solidFill>
                <a:latin typeface="Nunito" charset="0"/>
              </a:rPr>
              <a:t>inciting force </a:t>
            </a:r>
            <a:endParaRPr lang="en-US" sz="1600" b="0" dirty="0">
              <a:solidFill>
                <a:schemeClr val="tx1">
                  <a:lumMod val="50000"/>
                </a:schemeClr>
              </a:solidFill>
              <a:latin typeface="Nunito" charset="0"/>
            </a:endParaRPr>
          </a:p>
        </p:txBody>
      </p:sp>
      <p:sp>
        <p:nvSpPr>
          <p:cNvPr id="16" name="Subtitle 4"/>
          <p:cNvSpPr>
            <a:spLocks noGrp="1"/>
          </p:cNvSpPr>
          <p:nvPr>
            <p:ph type="subTitle" idx="7"/>
          </p:nvPr>
        </p:nvSpPr>
        <p:spPr>
          <a:xfrm>
            <a:off x="1043608" y="3579862"/>
            <a:ext cx="2459700" cy="572700"/>
          </a:xfrm>
        </p:spPr>
        <p:txBody>
          <a:bodyPr/>
          <a:lstStyle/>
          <a:p>
            <a:pPr algn="l"/>
            <a:r>
              <a:rPr lang="id-ID" dirty="0" smtClean="0">
                <a:solidFill>
                  <a:schemeClr val="tx1">
                    <a:lumMod val="50000"/>
                  </a:schemeClr>
                </a:solidFill>
              </a:rPr>
              <a:t>4.</a:t>
            </a:r>
            <a:r>
              <a:rPr lang="id-ID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id-ID" dirty="0" smtClean="0">
                <a:solidFill>
                  <a:schemeClr val="tx1">
                    <a:lumMod val="50000"/>
                  </a:schemeClr>
                </a:solidFill>
              </a:rPr>
              <a:t>Crisis	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85773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>
                    <a:lumMod val="50000"/>
                  </a:schemeClr>
                </a:solidFill>
              </a:rPr>
              <a:t>Sudut Pandang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7704" y="1923678"/>
            <a:ext cx="2176200" cy="402300"/>
          </a:xfrm>
        </p:spPr>
        <p:txBody>
          <a:bodyPr/>
          <a:lstStyle/>
          <a:p>
            <a:pPr lvl="0"/>
            <a:r>
              <a:rPr lang="id-ID" b="0" i="1" dirty="0" smtClean="0">
                <a:solidFill>
                  <a:schemeClr val="tx1">
                    <a:lumMod val="50000"/>
                  </a:schemeClr>
                </a:solidFill>
              </a:rPr>
              <a:t>1. Narrator </a:t>
            </a:r>
            <a:r>
              <a:rPr lang="id-ID" b="0" i="1" dirty="0">
                <a:solidFill>
                  <a:schemeClr val="tx1">
                    <a:lumMod val="50000"/>
                  </a:schemeClr>
                </a:solidFill>
              </a:rPr>
              <a:t>omniscient</a:t>
            </a:r>
            <a:endParaRPr lang="en-US" b="0" dirty="0">
              <a:solidFill>
                <a:schemeClr val="tx1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3"/>
          </p:nvPr>
        </p:nvSpPr>
        <p:spPr>
          <a:xfrm>
            <a:off x="4860032" y="1923678"/>
            <a:ext cx="2176200" cy="402300"/>
          </a:xfrm>
        </p:spPr>
        <p:txBody>
          <a:bodyPr/>
          <a:lstStyle/>
          <a:p>
            <a:pPr lvl="0"/>
            <a:r>
              <a:rPr lang="id-ID" b="0" dirty="0" smtClean="0">
                <a:solidFill>
                  <a:schemeClr val="tx1">
                    <a:lumMod val="50000"/>
                  </a:schemeClr>
                </a:solidFill>
              </a:rPr>
              <a:t>2.</a:t>
            </a:r>
            <a:r>
              <a:rPr lang="id-ID" b="0" i="1" dirty="0">
                <a:solidFill>
                  <a:schemeClr val="tx1">
                    <a:lumMod val="50000"/>
                  </a:schemeClr>
                </a:solidFill>
              </a:rPr>
              <a:t> Narrator observer</a:t>
            </a:r>
            <a:endParaRPr lang="en-US" b="0" dirty="0">
              <a:solidFill>
                <a:schemeClr val="tx1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5"/>
          </p:nvPr>
        </p:nvSpPr>
        <p:spPr/>
        <p:txBody>
          <a:bodyPr/>
          <a:lstStyle/>
          <a:p>
            <a:pPr lvl="0"/>
            <a:r>
              <a:rPr lang="id-ID" b="0" dirty="0" smtClean="0">
                <a:solidFill>
                  <a:schemeClr val="tx1">
                    <a:lumMod val="50000"/>
                  </a:schemeClr>
                </a:solidFill>
              </a:rPr>
              <a:t>3.</a:t>
            </a:r>
            <a:r>
              <a:rPr lang="id-ID" b="0" i="1" dirty="0">
                <a:solidFill>
                  <a:schemeClr val="tx1">
                    <a:lumMod val="50000"/>
                  </a:schemeClr>
                </a:solidFill>
              </a:rPr>
              <a:t> Narrator observer omniscient</a:t>
            </a:r>
            <a:endParaRPr lang="en-US" b="0" dirty="0">
              <a:solidFill>
                <a:schemeClr val="tx1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7"/>
          </p:nvPr>
        </p:nvSpPr>
        <p:spPr/>
        <p:txBody>
          <a:bodyPr/>
          <a:lstStyle/>
          <a:p>
            <a:pPr lvl="0"/>
            <a:r>
              <a:rPr lang="id-ID" b="0" dirty="0" smtClean="0">
                <a:solidFill>
                  <a:schemeClr val="tx1">
                    <a:lumMod val="50000"/>
                  </a:schemeClr>
                </a:solidFill>
              </a:rPr>
              <a:t>4. </a:t>
            </a:r>
            <a:r>
              <a:rPr lang="id-ID" b="0" i="1" dirty="0">
                <a:solidFill>
                  <a:schemeClr val="tx1">
                    <a:lumMod val="50000"/>
                  </a:schemeClr>
                </a:solidFill>
              </a:rPr>
              <a:t>Narrator the third person omniscient</a:t>
            </a:r>
            <a:endParaRPr lang="en-US" b="0" dirty="0">
              <a:solidFill>
                <a:schemeClr val="tx1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588008" y="1347614"/>
            <a:ext cx="6272700" cy="288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veat"/>
              <a:buNone/>
              <a:defRPr sz="4400" b="0" i="0" u="none" strike="noStrike" cap="none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veat"/>
              <a:buNone/>
              <a:defRPr sz="4400" b="0" i="0" u="none" strike="noStrike" cap="none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veat"/>
              <a:buNone/>
              <a:defRPr sz="4400" b="0" i="0" u="none" strike="noStrike" cap="none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veat"/>
              <a:buNone/>
              <a:defRPr sz="4400" b="0" i="0" u="none" strike="noStrike" cap="none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veat"/>
              <a:buNone/>
              <a:defRPr sz="4400" b="0" i="0" u="none" strike="noStrike" cap="none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veat"/>
              <a:buNone/>
              <a:defRPr sz="4400" b="0" i="0" u="none" strike="noStrike" cap="none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veat"/>
              <a:buNone/>
              <a:defRPr sz="4400" b="0" i="0" u="none" strike="noStrike" cap="none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veat"/>
              <a:buNone/>
              <a:defRPr sz="4400" b="0" i="0" u="none" strike="noStrike" cap="none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veat"/>
              <a:buNone/>
              <a:defRPr sz="4400" b="0" i="0" u="none" strike="noStrike" cap="none">
                <a:solidFill>
                  <a:schemeClr val="dk2"/>
                </a:solidFill>
                <a:latin typeface="Caveat"/>
                <a:ea typeface="Caveat"/>
                <a:cs typeface="Caveat"/>
                <a:sym typeface="Caveat"/>
              </a:defRPr>
            </a:lvl9pPr>
          </a:lstStyle>
          <a:p>
            <a:pPr algn="l"/>
            <a:r>
              <a:rPr lang="id-ID" sz="1600" dirty="0">
                <a:solidFill>
                  <a:schemeClr val="tx1">
                    <a:lumMod val="50000"/>
                  </a:schemeClr>
                </a:solidFill>
                <a:latin typeface="Nunito" charset="0"/>
              </a:rPr>
              <a:t>Titik pandang adalah cara pengarang menampilkan para pelaku dalam cerita yang dipaparkannya. </a:t>
            </a:r>
            <a:endParaRPr lang="id-ID" sz="1600" dirty="0" smtClean="0">
              <a:solidFill>
                <a:schemeClr val="tx1">
                  <a:lumMod val="50000"/>
                </a:schemeClr>
              </a:solidFill>
              <a:latin typeface="Nunito" charset="0"/>
            </a:endParaRPr>
          </a:p>
          <a:p>
            <a:endParaRPr lang="en-US" sz="1600" dirty="0">
              <a:latin typeface="Nunit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726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1800" dirty="0" err="1">
                <a:latin typeface="Nunito" charset="0"/>
              </a:rPr>
              <a:t>Tema</a:t>
            </a:r>
            <a:r>
              <a:rPr lang="en-US" sz="1800" dirty="0">
                <a:latin typeface="Nunito" charset="0"/>
              </a:rPr>
              <a:t> </a:t>
            </a:r>
            <a:r>
              <a:rPr lang="en-US" sz="1800" dirty="0" err="1">
                <a:latin typeface="Nunito" charset="0"/>
              </a:rPr>
              <a:t>adalah</a:t>
            </a:r>
            <a:r>
              <a:rPr lang="en-US" sz="1800" dirty="0">
                <a:latin typeface="Nunito" charset="0"/>
              </a:rPr>
              <a:t> ide yang </a:t>
            </a:r>
            <a:r>
              <a:rPr lang="en-US" sz="1800" dirty="0" err="1">
                <a:latin typeface="Nunito" charset="0"/>
              </a:rPr>
              <a:t>mendasari</a:t>
            </a:r>
            <a:r>
              <a:rPr lang="en-US" sz="1800" dirty="0">
                <a:latin typeface="Nunito" charset="0"/>
              </a:rPr>
              <a:t> </a:t>
            </a:r>
            <a:r>
              <a:rPr lang="en-US" sz="1800" dirty="0" err="1">
                <a:latin typeface="Nunito" charset="0"/>
              </a:rPr>
              <a:t>suatu</a:t>
            </a:r>
            <a:r>
              <a:rPr lang="en-US" sz="1800" dirty="0">
                <a:latin typeface="Nunito" charset="0"/>
              </a:rPr>
              <a:t> </a:t>
            </a:r>
            <a:r>
              <a:rPr lang="en-US" sz="1800" dirty="0" err="1">
                <a:latin typeface="Nunito" charset="0"/>
              </a:rPr>
              <a:t>cerita</a:t>
            </a:r>
            <a:r>
              <a:rPr lang="en-US" sz="1800" dirty="0">
                <a:latin typeface="Nunito" charset="0"/>
              </a:rPr>
              <a:t> </a:t>
            </a:r>
            <a:r>
              <a:rPr lang="en-US" sz="1800" dirty="0" err="1">
                <a:latin typeface="Nunito" charset="0"/>
              </a:rPr>
              <a:t>sehingga</a:t>
            </a:r>
            <a:r>
              <a:rPr lang="en-US" sz="1800" dirty="0">
                <a:latin typeface="Nunito" charset="0"/>
              </a:rPr>
              <a:t> </a:t>
            </a:r>
            <a:r>
              <a:rPr lang="en-US" sz="1800" dirty="0" err="1">
                <a:latin typeface="Nunito" charset="0"/>
              </a:rPr>
              <a:t>berperanan</a:t>
            </a:r>
            <a:r>
              <a:rPr lang="en-US" sz="1800" dirty="0">
                <a:latin typeface="Nunito" charset="0"/>
              </a:rPr>
              <a:t> </a:t>
            </a:r>
            <a:r>
              <a:rPr lang="en-US" sz="1800" dirty="0" err="1">
                <a:latin typeface="Nunito" charset="0"/>
              </a:rPr>
              <a:t>juga</a:t>
            </a:r>
            <a:r>
              <a:rPr lang="en-US" sz="1800" dirty="0">
                <a:latin typeface="Nunito" charset="0"/>
              </a:rPr>
              <a:t> </a:t>
            </a:r>
            <a:r>
              <a:rPr lang="en-US" sz="1800" dirty="0" err="1">
                <a:latin typeface="Nunito" charset="0"/>
              </a:rPr>
              <a:t>sebagai</a:t>
            </a:r>
            <a:r>
              <a:rPr lang="en-US" sz="1800" dirty="0">
                <a:latin typeface="Nunito" charset="0"/>
              </a:rPr>
              <a:t> </a:t>
            </a:r>
            <a:r>
              <a:rPr lang="en-US" sz="1800" dirty="0" err="1">
                <a:latin typeface="Nunito" charset="0"/>
              </a:rPr>
              <a:t>pangkal</a:t>
            </a:r>
            <a:r>
              <a:rPr lang="en-US" sz="1800" dirty="0">
                <a:latin typeface="Nunito" charset="0"/>
              </a:rPr>
              <a:t> </a:t>
            </a:r>
            <a:r>
              <a:rPr lang="en-US" sz="1800" dirty="0" err="1">
                <a:latin typeface="Nunito" charset="0"/>
              </a:rPr>
              <a:t>tolak</a:t>
            </a:r>
            <a:r>
              <a:rPr lang="en-US" sz="1800" dirty="0">
                <a:latin typeface="Nunito" charset="0"/>
              </a:rPr>
              <a:t> </a:t>
            </a:r>
            <a:r>
              <a:rPr lang="en-US" sz="1800" dirty="0" err="1">
                <a:latin typeface="Nunito" charset="0"/>
              </a:rPr>
              <a:t>pengarang</a:t>
            </a:r>
            <a:r>
              <a:rPr lang="en-US" sz="1800" dirty="0">
                <a:latin typeface="Nunito" charset="0"/>
              </a:rPr>
              <a:t> </a:t>
            </a:r>
            <a:r>
              <a:rPr lang="en-US" sz="1800" dirty="0" err="1">
                <a:latin typeface="Nunito" charset="0"/>
              </a:rPr>
              <a:t>dalam</a:t>
            </a:r>
            <a:r>
              <a:rPr lang="en-US" sz="1800" dirty="0">
                <a:latin typeface="Nunito" charset="0"/>
              </a:rPr>
              <a:t> </a:t>
            </a:r>
            <a:r>
              <a:rPr lang="en-US" sz="1800" dirty="0" err="1">
                <a:latin typeface="Nunito" charset="0"/>
              </a:rPr>
              <a:t>memaparkan</a:t>
            </a:r>
            <a:r>
              <a:rPr lang="en-US" sz="1800" dirty="0">
                <a:latin typeface="Nunito" charset="0"/>
              </a:rPr>
              <a:t> </a:t>
            </a:r>
            <a:r>
              <a:rPr lang="en-US" sz="1800" dirty="0" err="1">
                <a:latin typeface="Nunito" charset="0"/>
              </a:rPr>
              <a:t>karya</a:t>
            </a:r>
            <a:r>
              <a:rPr lang="en-US" sz="1800" dirty="0">
                <a:latin typeface="Nunito" charset="0"/>
              </a:rPr>
              <a:t> </a:t>
            </a:r>
            <a:r>
              <a:rPr lang="en-US" sz="1800" dirty="0" err="1">
                <a:latin typeface="Nunito" charset="0"/>
              </a:rPr>
              <a:t>fiksi</a:t>
            </a:r>
            <a:r>
              <a:rPr lang="en-US" sz="1800" dirty="0">
                <a:latin typeface="Nunito" charset="0"/>
              </a:rPr>
              <a:t> yang </a:t>
            </a:r>
            <a:r>
              <a:rPr lang="en-US" sz="1800" dirty="0" err="1">
                <a:latin typeface="Nunito" charset="0"/>
              </a:rPr>
              <a:t>diciptakannya</a:t>
            </a:r>
            <a:r>
              <a:rPr lang="en-US" sz="1800" dirty="0">
                <a:latin typeface="Nunito" charset="0"/>
              </a:rPr>
              <a:t>. </a:t>
            </a:r>
            <a:r>
              <a:rPr lang="en-US" sz="1600" dirty="0"/>
              <a:t/>
            </a:r>
            <a:br>
              <a:rPr lang="en-US" sz="1600" dirty="0"/>
            </a:br>
            <a:endParaRPr lang="en-US" sz="1600" dirty="0">
              <a:latin typeface="Nunito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sz="4400" b="1" dirty="0" err="1">
                <a:latin typeface="Caveat" charset="0"/>
              </a:rPr>
              <a:t>Tema</a:t>
            </a:r>
            <a:r>
              <a:rPr lang="en-US" sz="4400" b="1" dirty="0">
                <a:latin typeface="Caveat" charset="0"/>
              </a:rPr>
              <a:t> </a:t>
            </a:r>
            <a:r>
              <a:rPr lang="en-US" sz="4400" b="1" dirty="0" err="1">
                <a:latin typeface="Caveat" charset="0"/>
              </a:rPr>
              <a:t>dalam</a:t>
            </a:r>
            <a:r>
              <a:rPr lang="en-US" sz="4400" b="1" dirty="0">
                <a:latin typeface="Caveat" charset="0"/>
              </a:rPr>
              <a:t> </a:t>
            </a:r>
            <a:r>
              <a:rPr lang="en-US" sz="4400" b="1" dirty="0" err="1">
                <a:latin typeface="Caveat" charset="0"/>
              </a:rPr>
              <a:t>Prosa</a:t>
            </a:r>
            <a:r>
              <a:rPr lang="en-US" sz="4400" b="1" dirty="0">
                <a:latin typeface="Caveat" charset="0"/>
              </a:rPr>
              <a:t> </a:t>
            </a:r>
            <a:r>
              <a:rPr lang="en-US" sz="4400" b="1" dirty="0" err="1">
                <a:latin typeface="Caveat" charset="0"/>
              </a:rPr>
              <a:t>Fiksi</a:t>
            </a:r>
            <a:endParaRPr lang="en-US" sz="4400" dirty="0">
              <a:latin typeface="Cavea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58213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" dirty="0"/>
              <a:t>Thanks!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en-US" b="1" dirty="0">
                <a:latin typeface="Nunito"/>
                <a:ea typeface="Nunito"/>
                <a:cs typeface="Nunito"/>
                <a:sym typeface="Nunito"/>
              </a:rPr>
              <a:t>Do you have any questions?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69510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bstract Focus by Slidesgo">
  <a:themeElements>
    <a:clrScheme name="Simple Light">
      <a:dk1>
        <a:srgbClr val="595959"/>
      </a:dk1>
      <a:lt1>
        <a:srgbClr val="FFFFFF"/>
      </a:lt1>
      <a:dk2>
        <a:srgbClr val="595959"/>
      </a:dk2>
      <a:lt2>
        <a:srgbClr val="FFF6F2"/>
      </a:lt2>
      <a:accent1>
        <a:srgbClr val="F9C682"/>
      </a:accent1>
      <a:accent2>
        <a:srgbClr val="FAE4C6"/>
      </a:accent2>
      <a:accent3>
        <a:srgbClr val="6B8B9B"/>
      </a:accent3>
      <a:accent4>
        <a:srgbClr val="B3DDF2"/>
      </a:accent4>
      <a:accent5>
        <a:srgbClr val="D4E4EC"/>
      </a:accent5>
      <a:accent6>
        <a:srgbClr val="C9E8F7"/>
      </a:accent6>
      <a:hlink>
        <a:srgbClr val="6F90A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300</Words>
  <Application>Microsoft Office PowerPoint</Application>
  <PresentationFormat>On-screen Show (16:9)</PresentationFormat>
  <Paragraphs>46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Nunito</vt:lpstr>
      <vt:lpstr>Caveat</vt:lpstr>
      <vt:lpstr>Courgette</vt:lpstr>
      <vt:lpstr>Abstract Focus by Slidesgo</vt:lpstr>
      <vt:lpstr>Prosa Struktur Narasi</vt:lpstr>
      <vt:lpstr>Pengertian Setting dalam Prosa Fiksi</vt:lpstr>
      <vt:lpstr>Unsur Gaya dalam Karya Fiksi</vt:lpstr>
      <vt:lpstr>Penokohan dan Perwatakan dalam Prosa Fiksi</vt:lpstr>
      <vt:lpstr>Alur dalam Prosa Fiksi</vt:lpstr>
      <vt:lpstr>Tahapan peristiwa dalam plot suatu peristiwa dapat tersusun dalam:</vt:lpstr>
      <vt:lpstr>Sudut Pandang</vt:lpstr>
      <vt:lpstr>Tema adalah ide yang mendasari suatu cerita sehingga berperanan juga sebagai pangkal tolak pengarang dalam memaparkan karya fiksi yang diciptakannya.  </vt:lpstr>
      <vt:lpstr>Thanks!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Prosa Struktur Narasi</dc:title>
  <dc:creator>ASUS</dc:creator>
  <cp:lastModifiedBy>ASUS</cp:lastModifiedBy>
  <cp:revision>13</cp:revision>
  <dcterms:modified xsi:type="dcterms:W3CDTF">2021-09-04T03:41:48Z</dcterms:modified>
</cp:coreProperties>
</file>