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39EAD16-C8E7-4AFE-AA53-9A9A359D8A8D}"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664EB7F8-1F8B-487B-A571-49BFD134A904}">
      <dgm:prSet phldrT="[Text]"/>
      <dgm:spPr/>
      <dgm:t>
        <a:bodyPr/>
        <a:lstStyle/>
        <a:p>
          <a:r>
            <a:rPr lang="en-US" dirty="0" smtClean="0"/>
            <a:t>FILOSOFIS</a:t>
          </a:r>
          <a:endParaRPr lang="en-US" dirty="0"/>
        </a:p>
      </dgm:t>
    </dgm:pt>
    <dgm:pt modelId="{B3AEDF4A-1327-4649-BA22-3E6281659B64}" type="parTrans" cxnId="{CEA172D4-BE45-408C-9ADE-FB6F7CD179B2}">
      <dgm:prSet/>
      <dgm:spPr/>
      <dgm:t>
        <a:bodyPr/>
        <a:lstStyle/>
        <a:p>
          <a:endParaRPr lang="en-US"/>
        </a:p>
      </dgm:t>
    </dgm:pt>
    <dgm:pt modelId="{0B0263E7-3B56-4836-B8CA-B88C2BACCEA1}" type="sibTrans" cxnId="{CEA172D4-BE45-408C-9ADE-FB6F7CD179B2}">
      <dgm:prSet/>
      <dgm:spPr/>
      <dgm:t>
        <a:bodyPr/>
        <a:lstStyle/>
        <a:p>
          <a:endParaRPr lang="en-US"/>
        </a:p>
      </dgm:t>
    </dgm:pt>
    <dgm:pt modelId="{9633507C-6DB7-436B-A098-1230F8EDA860}">
      <dgm:prSet phldrT="[Text]" custT="1"/>
      <dgm:spPr/>
      <dgm:t>
        <a:bodyPr/>
        <a:lstStyle/>
        <a:p>
          <a:r>
            <a:rPr lang="en-US" sz="1400" b="0" i="0" dirty="0" smtClean="0"/>
            <a:t>UNDANG-UNDANG NO 31 TAHUN 1999 DIBUAT DALAM RANGKA UNTUK MEWUJUDKAN MASYARAKAT ADIL DAN MAKMUR BERDASARKAN PANCASILA DAN UNDANG-UNDANG DASAR 1945UU NO. 31 TAHUN 1999JO UU NO. 20 TAHUN 2001TENTANG : PEMBERANTASANTINDAK PIDANA KORUPSI</a:t>
          </a:r>
          <a:endParaRPr lang="en-US" sz="1400" dirty="0"/>
        </a:p>
      </dgm:t>
    </dgm:pt>
    <dgm:pt modelId="{D06F7E8C-FABC-4F7F-9946-40EFE244A27F}" type="parTrans" cxnId="{CCCED9AD-BD9A-4FD1-BC89-68794F784729}">
      <dgm:prSet/>
      <dgm:spPr/>
      <dgm:t>
        <a:bodyPr/>
        <a:lstStyle/>
        <a:p>
          <a:endParaRPr lang="en-US"/>
        </a:p>
      </dgm:t>
    </dgm:pt>
    <dgm:pt modelId="{D28FE872-29A4-494A-9B65-46D7F5E80F81}" type="sibTrans" cxnId="{CCCED9AD-BD9A-4FD1-BC89-68794F784729}">
      <dgm:prSet/>
      <dgm:spPr/>
      <dgm:t>
        <a:bodyPr/>
        <a:lstStyle/>
        <a:p>
          <a:endParaRPr lang="en-US"/>
        </a:p>
      </dgm:t>
    </dgm:pt>
    <dgm:pt modelId="{A8EE7B90-DB32-4B07-A29F-CCFE84596557}">
      <dgm:prSet phldrT="[Text]"/>
      <dgm:spPr/>
      <dgm:t>
        <a:bodyPr/>
        <a:lstStyle/>
        <a:p>
          <a:r>
            <a:rPr lang="en-US" dirty="0" smtClean="0"/>
            <a:t>YURIDIS</a:t>
          </a:r>
          <a:endParaRPr lang="en-US" dirty="0"/>
        </a:p>
      </dgm:t>
    </dgm:pt>
    <dgm:pt modelId="{DCF7387A-DCE0-4EDC-8291-6A2B4B31F99C}" type="parTrans" cxnId="{5BC4652D-1093-4435-A2BE-8AD30D0032B9}">
      <dgm:prSet/>
      <dgm:spPr/>
      <dgm:t>
        <a:bodyPr/>
        <a:lstStyle/>
        <a:p>
          <a:endParaRPr lang="en-US"/>
        </a:p>
      </dgm:t>
    </dgm:pt>
    <dgm:pt modelId="{2F9662BF-DA50-4833-853A-54C320FB0E24}" type="sibTrans" cxnId="{5BC4652D-1093-4435-A2BE-8AD30D0032B9}">
      <dgm:prSet/>
      <dgm:spPr/>
      <dgm:t>
        <a:bodyPr/>
        <a:lstStyle/>
        <a:p>
          <a:endParaRPr lang="en-US"/>
        </a:p>
      </dgm:t>
    </dgm:pt>
    <dgm:pt modelId="{45DF5CD1-3265-4408-A406-A349FD1E0CE3}">
      <dgm:prSet phldrT="[Text]" custT="1"/>
      <dgm:spPr/>
      <dgm:t>
        <a:bodyPr/>
        <a:lstStyle/>
        <a:p>
          <a:r>
            <a:rPr lang="en-US" sz="1400" b="0" i="0" dirty="0" smtClean="0"/>
            <a:t>UNDANG-UNDANG NO 31 TAHUN 1999 DIBUAT ATAS DASAR TAP MPR NOMOR XI/MPR/1998 (TENTANG PENYELENGGARA NEGARA YANG BERSIH DAN BEBAS KORUPSI, KOLUSI, DAN NEPOTISME) UNTUK MENGGANTI UNDANG-UNDANG NOMOR 3 TAHUN 1971 YANG DINILAI SUDAH TIDAK SESUAI LAGI DENGAN PER-KEMBANGAN KEBUTUHAN HUKUM DALAM MASYARAKAT</a:t>
          </a:r>
          <a:endParaRPr lang="en-US" sz="1400" dirty="0"/>
        </a:p>
      </dgm:t>
    </dgm:pt>
    <dgm:pt modelId="{4D18660B-F47D-46E3-867E-844454E7FB5A}" type="parTrans" cxnId="{C988926A-2BE0-496A-847A-D22FB54C8D8B}">
      <dgm:prSet/>
      <dgm:spPr/>
      <dgm:t>
        <a:bodyPr/>
        <a:lstStyle/>
        <a:p>
          <a:endParaRPr lang="en-US"/>
        </a:p>
      </dgm:t>
    </dgm:pt>
    <dgm:pt modelId="{4BA95B0F-1A44-4D5C-B125-247644848E58}" type="sibTrans" cxnId="{C988926A-2BE0-496A-847A-D22FB54C8D8B}">
      <dgm:prSet/>
      <dgm:spPr/>
      <dgm:t>
        <a:bodyPr/>
        <a:lstStyle/>
        <a:p>
          <a:endParaRPr lang="en-US"/>
        </a:p>
      </dgm:t>
    </dgm:pt>
    <dgm:pt modelId="{9D769ECB-0504-4F94-A5AE-557CFF5D65F5}">
      <dgm:prSet phldrT="[Text]"/>
      <dgm:spPr/>
      <dgm:t>
        <a:bodyPr/>
        <a:lstStyle/>
        <a:p>
          <a:r>
            <a:rPr lang="en-US" dirty="0" smtClean="0"/>
            <a:t>SOSIOLOGIS</a:t>
          </a:r>
          <a:endParaRPr lang="en-US" dirty="0"/>
        </a:p>
      </dgm:t>
    </dgm:pt>
    <dgm:pt modelId="{3D360BBD-FF37-43C8-9A1D-B9DB33EF7BE0}" type="parTrans" cxnId="{B73CFE85-EC18-4C4D-B15C-637228888A14}">
      <dgm:prSet/>
      <dgm:spPr/>
      <dgm:t>
        <a:bodyPr/>
        <a:lstStyle/>
        <a:p>
          <a:endParaRPr lang="en-US"/>
        </a:p>
      </dgm:t>
    </dgm:pt>
    <dgm:pt modelId="{142756D6-EEFA-4EC8-8DAE-5007D0C47A46}" type="sibTrans" cxnId="{B73CFE85-EC18-4C4D-B15C-637228888A14}">
      <dgm:prSet/>
      <dgm:spPr/>
      <dgm:t>
        <a:bodyPr/>
        <a:lstStyle/>
        <a:p>
          <a:endParaRPr lang="en-US"/>
        </a:p>
      </dgm:t>
    </dgm:pt>
    <dgm:pt modelId="{F661A21E-1193-4670-8741-2AA2E6FE9E9C}">
      <dgm:prSet phldrT="[Text]" custT="1"/>
      <dgm:spPr/>
      <dgm:t>
        <a:bodyPr/>
        <a:lstStyle/>
        <a:p>
          <a:r>
            <a:rPr lang="en-US" sz="1400" b="0" i="0" dirty="0" smtClean="0"/>
            <a:t>UNDANG-UNDANG NO 31 TAHUN 1999 DIHARAPKAN UPAYA UNTUK MENCEGAH DAN MEMBERANTAS TINDAK PIDANA KORUPSI DAPAT LEBIH EFEKTIF, KARENA TINDAK PIDANA KORUPSI SANGAT MERUGIKAN KEUANGAN NEGARA ATAU PEREKONOMIAN NEGARA DAN MENGHAMBAT PEMBANGUNAN NASIONAL.</a:t>
          </a:r>
          <a:endParaRPr lang="en-US" sz="1400" dirty="0"/>
        </a:p>
      </dgm:t>
    </dgm:pt>
    <dgm:pt modelId="{1F199FD9-2B2C-4A36-9315-962A6E31B088}" type="parTrans" cxnId="{4650FB66-2728-4348-A957-D72054C769DC}">
      <dgm:prSet/>
      <dgm:spPr/>
      <dgm:t>
        <a:bodyPr/>
        <a:lstStyle/>
        <a:p>
          <a:endParaRPr lang="en-US"/>
        </a:p>
      </dgm:t>
    </dgm:pt>
    <dgm:pt modelId="{A52A3CDD-88FE-4CC7-86A5-3B77B92FD0E5}" type="sibTrans" cxnId="{4650FB66-2728-4348-A957-D72054C769DC}">
      <dgm:prSet/>
      <dgm:spPr/>
      <dgm:t>
        <a:bodyPr/>
        <a:lstStyle/>
        <a:p>
          <a:endParaRPr lang="en-US"/>
        </a:p>
      </dgm:t>
    </dgm:pt>
    <dgm:pt modelId="{419A01C8-3AF4-4396-9E9E-0A8D0BD61D12}" type="pres">
      <dgm:prSet presAssocID="{039EAD16-C8E7-4AFE-AA53-9A9A359D8A8D}" presName="Name0" presStyleCnt="0">
        <dgm:presLayoutVars>
          <dgm:dir/>
          <dgm:animLvl val="lvl"/>
          <dgm:resizeHandles val="exact"/>
        </dgm:presLayoutVars>
      </dgm:prSet>
      <dgm:spPr/>
    </dgm:pt>
    <dgm:pt modelId="{7BF78150-E849-4591-B224-2B5DDD9F2471}" type="pres">
      <dgm:prSet presAssocID="{664EB7F8-1F8B-487B-A571-49BFD134A904}" presName="linNode" presStyleCnt="0"/>
      <dgm:spPr/>
    </dgm:pt>
    <dgm:pt modelId="{6C3C959F-EB59-4CB8-B105-1E8941314095}" type="pres">
      <dgm:prSet presAssocID="{664EB7F8-1F8B-487B-A571-49BFD134A904}" presName="parentText" presStyleLbl="node1" presStyleIdx="0" presStyleCnt="3">
        <dgm:presLayoutVars>
          <dgm:chMax val="1"/>
          <dgm:bulletEnabled val="1"/>
        </dgm:presLayoutVars>
      </dgm:prSet>
      <dgm:spPr/>
      <dgm:t>
        <a:bodyPr/>
        <a:lstStyle/>
        <a:p>
          <a:endParaRPr lang="en-US"/>
        </a:p>
      </dgm:t>
    </dgm:pt>
    <dgm:pt modelId="{6F1BCF21-44CC-42F2-990D-E4479289D49C}" type="pres">
      <dgm:prSet presAssocID="{664EB7F8-1F8B-487B-A571-49BFD134A904}" presName="descendantText" presStyleLbl="alignAccFollowNode1" presStyleIdx="0" presStyleCnt="3" custScaleY="145713">
        <dgm:presLayoutVars>
          <dgm:bulletEnabled val="1"/>
        </dgm:presLayoutVars>
      </dgm:prSet>
      <dgm:spPr/>
      <dgm:t>
        <a:bodyPr/>
        <a:lstStyle/>
        <a:p>
          <a:endParaRPr lang="en-US"/>
        </a:p>
      </dgm:t>
    </dgm:pt>
    <dgm:pt modelId="{601ADAFF-938C-4874-82B7-D8731AE01FF9}" type="pres">
      <dgm:prSet presAssocID="{0B0263E7-3B56-4836-B8CA-B88C2BACCEA1}" presName="sp" presStyleCnt="0"/>
      <dgm:spPr/>
    </dgm:pt>
    <dgm:pt modelId="{72849C8A-A0C8-42FF-86E6-F3C74D87AB00}" type="pres">
      <dgm:prSet presAssocID="{A8EE7B90-DB32-4B07-A29F-CCFE84596557}" presName="linNode" presStyleCnt="0"/>
      <dgm:spPr/>
    </dgm:pt>
    <dgm:pt modelId="{A22848C3-AE45-4631-BF9D-652768ED1D70}" type="pres">
      <dgm:prSet presAssocID="{A8EE7B90-DB32-4B07-A29F-CCFE84596557}" presName="parentText" presStyleLbl="node1" presStyleIdx="1" presStyleCnt="3">
        <dgm:presLayoutVars>
          <dgm:chMax val="1"/>
          <dgm:bulletEnabled val="1"/>
        </dgm:presLayoutVars>
      </dgm:prSet>
      <dgm:spPr/>
      <dgm:t>
        <a:bodyPr/>
        <a:lstStyle/>
        <a:p>
          <a:endParaRPr lang="en-US"/>
        </a:p>
      </dgm:t>
    </dgm:pt>
    <dgm:pt modelId="{6B7DEEFD-3A38-4207-B39D-F16FB2E19A1E}" type="pres">
      <dgm:prSet presAssocID="{A8EE7B90-DB32-4B07-A29F-CCFE84596557}" presName="descendantText" presStyleLbl="alignAccFollowNode1" presStyleIdx="1" presStyleCnt="3" custScaleY="138421">
        <dgm:presLayoutVars>
          <dgm:bulletEnabled val="1"/>
        </dgm:presLayoutVars>
      </dgm:prSet>
      <dgm:spPr/>
      <dgm:t>
        <a:bodyPr/>
        <a:lstStyle/>
        <a:p>
          <a:endParaRPr lang="en-US"/>
        </a:p>
      </dgm:t>
    </dgm:pt>
    <dgm:pt modelId="{2791F3CC-C0AE-4BDD-90EB-EC4E83E5F41F}" type="pres">
      <dgm:prSet presAssocID="{2F9662BF-DA50-4833-853A-54C320FB0E24}" presName="sp" presStyleCnt="0"/>
      <dgm:spPr/>
    </dgm:pt>
    <dgm:pt modelId="{6B1A9BAE-2B63-4C1E-8A8D-BAF4A9271139}" type="pres">
      <dgm:prSet presAssocID="{9D769ECB-0504-4F94-A5AE-557CFF5D65F5}" presName="linNode" presStyleCnt="0"/>
      <dgm:spPr/>
    </dgm:pt>
    <dgm:pt modelId="{E7D5CE9E-7008-4D71-BBA0-8CDE04252691}" type="pres">
      <dgm:prSet presAssocID="{9D769ECB-0504-4F94-A5AE-557CFF5D65F5}" presName="parentText" presStyleLbl="node1" presStyleIdx="2" presStyleCnt="3">
        <dgm:presLayoutVars>
          <dgm:chMax val="1"/>
          <dgm:bulletEnabled val="1"/>
        </dgm:presLayoutVars>
      </dgm:prSet>
      <dgm:spPr/>
    </dgm:pt>
    <dgm:pt modelId="{FF75CEA9-7D5B-404F-B91B-AB69DEE8D857}" type="pres">
      <dgm:prSet presAssocID="{9D769ECB-0504-4F94-A5AE-557CFF5D65F5}" presName="descendantText" presStyleLbl="alignAccFollowNode1" presStyleIdx="2" presStyleCnt="3" custScaleY="157707">
        <dgm:presLayoutVars>
          <dgm:bulletEnabled val="1"/>
        </dgm:presLayoutVars>
      </dgm:prSet>
      <dgm:spPr/>
      <dgm:t>
        <a:bodyPr/>
        <a:lstStyle/>
        <a:p>
          <a:endParaRPr lang="en-US"/>
        </a:p>
      </dgm:t>
    </dgm:pt>
  </dgm:ptLst>
  <dgm:cxnLst>
    <dgm:cxn modelId="{93F34C92-8D20-4572-96ED-AD1FFAEC137F}" type="presOf" srcId="{F661A21E-1193-4670-8741-2AA2E6FE9E9C}" destId="{FF75CEA9-7D5B-404F-B91B-AB69DEE8D857}" srcOrd="0" destOrd="0" presId="urn:microsoft.com/office/officeart/2005/8/layout/vList5"/>
    <dgm:cxn modelId="{4650FB66-2728-4348-A957-D72054C769DC}" srcId="{9D769ECB-0504-4F94-A5AE-557CFF5D65F5}" destId="{F661A21E-1193-4670-8741-2AA2E6FE9E9C}" srcOrd="0" destOrd="0" parTransId="{1F199FD9-2B2C-4A36-9315-962A6E31B088}" sibTransId="{A52A3CDD-88FE-4CC7-86A5-3B77B92FD0E5}"/>
    <dgm:cxn modelId="{CCCED9AD-BD9A-4FD1-BC89-68794F784729}" srcId="{664EB7F8-1F8B-487B-A571-49BFD134A904}" destId="{9633507C-6DB7-436B-A098-1230F8EDA860}" srcOrd="0" destOrd="0" parTransId="{D06F7E8C-FABC-4F7F-9946-40EFE244A27F}" sibTransId="{D28FE872-29A4-494A-9B65-46D7F5E80F81}"/>
    <dgm:cxn modelId="{CEA172D4-BE45-408C-9ADE-FB6F7CD179B2}" srcId="{039EAD16-C8E7-4AFE-AA53-9A9A359D8A8D}" destId="{664EB7F8-1F8B-487B-A571-49BFD134A904}" srcOrd="0" destOrd="0" parTransId="{B3AEDF4A-1327-4649-BA22-3E6281659B64}" sibTransId="{0B0263E7-3B56-4836-B8CA-B88C2BACCEA1}"/>
    <dgm:cxn modelId="{07759EDC-103B-4DF4-BA77-E1B63F8CB278}" type="presOf" srcId="{45DF5CD1-3265-4408-A406-A349FD1E0CE3}" destId="{6B7DEEFD-3A38-4207-B39D-F16FB2E19A1E}" srcOrd="0" destOrd="0" presId="urn:microsoft.com/office/officeart/2005/8/layout/vList5"/>
    <dgm:cxn modelId="{412CF221-2F6B-4DF9-8360-331D8A7A7269}" type="presOf" srcId="{9633507C-6DB7-436B-A098-1230F8EDA860}" destId="{6F1BCF21-44CC-42F2-990D-E4479289D49C}" srcOrd="0" destOrd="0" presId="urn:microsoft.com/office/officeart/2005/8/layout/vList5"/>
    <dgm:cxn modelId="{ED8A1EB4-4ABE-40D3-BDD1-7D1D34F26C57}" type="presOf" srcId="{664EB7F8-1F8B-487B-A571-49BFD134A904}" destId="{6C3C959F-EB59-4CB8-B105-1E8941314095}" srcOrd="0" destOrd="0" presId="urn:microsoft.com/office/officeart/2005/8/layout/vList5"/>
    <dgm:cxn modelId="{655C760B-811F-477C-A8AD-ED208D1FFF17}" type="presOf" srcId="{9D769ECB-0504-4F94-A5AE-557CFF5D65F5}" destId="{E7D5CE9E-7008-4D71-BBA0-8CDE04252691}" srcOrd="0" destOrd="0" presId="urn:microsoft.com/office/officeart/2005/8/layout/vList5"/>
    <dgm:cxn modelId="{5BC4652D-1093-4435-A2BE-8AD30D0032B9}" srcId="{039EAD16-C8E7-4AFE-AA53-9A9A359D8A8D}" destId="{A8EE7B90-DB32-4B07-A29F-CCFE84596557}" srcOrd="1" destOrd="0" parTransId="{DCF7387A-DCE0-4EDC-8291-6A2B4B31F99C}" sibTransId="{2F9662BF-DA50-4833-853A-54C320FB0E24}"/>
    <dgm:cxn modelId="{8BA8FDCD-E9E3-433B-9E15-57F8E3306FFC}" type="presOf" srcId="{039EAD16-C8E7-4AFE-AA53-9A9A359D8A8D}" destId="{419A01C8-3AF4-4396-9E9E-0A8D0BD61D12}" srcOrd="0" destOrd="0" presId="urn:microsoft.com/office/officeart/2005/8/layout/vList5"/>
    <dgm:cxn modelId="{B73CFE85-EC18-4C4D-B15C-637228888A14}" srcId="{039EAD16-C8E7-4AFE-AA53-9A9A359D8A8D}" destId="{9D769ECB-0504-4F94-A5AE-557CFF5D65F5}" srcOrd="2" destOrd="0" parTransId="{3D360BBD-FF37-43C8-9A1D-B9DB33EF7BE0}" sibTransId="{142756D6-EEFA-4EC8-8DAE-5007D0C47A46}"/>
    <dgm:cxn modelId="{90BBE6D6-FFC8-479C-BC47-200BB728845F}" type="presOf" srcId="{A8EE7B90-DB32-4B07-A29F-CCFE84596557}" destId="{A22848C3-AE45-4631-BF9D-652768ED1D70}" srcOrd="0" destOrd="0" presId="urn:microsoft.com/office/officeart/2005/8/layout/vList5"/>
    <dgm:cxn modelId="{C988926A-2BE0-496A-847A-D22FB54C8D8B}" srcId="{A8EE7B90-DB32-4B07-A29F-CCFE84596557}" destId="{45DF5CD1-3265-4408-A406-A349FD1E0CE3}" srcOrd="0" destOrd="0" parTransId="{4D18660B-F47D-46E3-867E-844454E7FB5A}" sibTransId="{4BA95B0F-1A44-4D5C-B125-247644848E58}"/>
    <dgm:cxn modelId="{35556578-DB3D-47E8-9CB7-0BC77B82DEB8}" type="presParOf" srcId="{419A01C8-3AF4-4396-9E9E-0A8D0BD61D12}" destId="{7BF78150-E849-4591-B224-2B5DDD9F2471}" srcOrd="0" destOrd="0" presId="urn:microsoft.com/office/officeart/2005/8/layout/vList5"/>
    <dgm:cxn modelId="{41EFB674-8774-4A59-B945-3670FCF99114}" type="presParOf" srcId="{7BF78150-E849-4591-B224-2B5DDD9F2471}" destId="{6C3C959F-EB59-4CB8-B105-1E8941314095}" srcOrd="0" destOrd="0" presId="urn:microsoft.com/office/officeart/2005/8/layout/vList5"/>
    <dgm:cxn modelId="{F4ADA77D-7077-4E1B-85FC-3D85D7AECC21}" type="presParOf" srcId="{7BF78150-E849-4591-B224-2B5DDD9F2471}" destId="{6F1BCF21-44CC-42F2-990D-E4479289D49C}" srcOrd="1" destOrd="0" presId="urn:microsoft.com/office/officeart/2005/8/layout/vList5"/>
    <dgm:cxn modelId="{2E59EECA-8C68-4E67-B18D-BFCB4B886B4C}" type="presParOf" srcId="{419A01C8-3AF4-4396-9E9E-0A8D0BD61D12}" destId="{601ADAFF-938C-4874-82B7-D8731AE01FF9}" srcOrd="1" destOrd="0" presId="urn:microsoft.com/office/officeart/2005/8/layout/vList5"/>
    <dgm:cxn modelId="{6307D191-6C94-4188-9B07-4088FD9AF68A}" type="presParOf" srcId="{419A01C8-3AF4-4396-9E9E-0A8D0BD61D12}" destId="{72849C8A-A0C8-42FF-86E6-F3C74D87AB00}" srcOrd="2" destOrd="0" presId="urn:microsoft.com/office/officeart/2005/8/layout/vList5"/>
    <dgm:cxn modelId="{F8310628-93B1-4113-9182-582B75C1237D}" type="presParOf" srcId="{72849C8A-A0C8-42FF-86E6-F3C74D87AB00}" destId="{A22848C3-AE45-4631-BF9D-652768ED1D70}" srcOrd="0" destOrd="0" presId="urn:microsoft.com/office/officeart/2005/8/layout/vList5"/>
    <dgm:cxn modelId="{E676F1DD-FAA6-40DE-9C8E-370C12BD3821}" type="presParOf" srcId="{72849C8A-A0C8-42FF-86E6-F3C74D87AB00}" destId="{6B7DEEFD-3A38-4207-B39D-F16FB2E19A1E}" srcOrd="1" destOrd="0" presId="urn:microsoft.com/office/officeart/2005/8/layout/vList5"/>
    <dgm:cxn modelId="{B4FB9892-5B7D-4FFD-BC18-73BE6AAFE6E3}" type="presParOf" srcId="{419A01C8-3AF4-4396-9E9E-0A8D0BD61D12}" destId="{2791F3CC-C0AE-4BDD-90EB-EC4E83E5F41F}" srcOrd="3" destOrd="0" presId="urn:microsoft.com/office/officeart/2005/8/layout/vList5"/>
    <dgm:cxn modelId="{84086596-5CF0-4386-B076-6C66C1A6849A}" type="presParOf" srcId="{419A01C8-3AF4-4396-9E9E-0A8D0BD61D12}" destId="{6B1A9BAE-2B63-4C1E-8A8D-BAF4A9271139}" srcOrd="4" destOrd="0" presId="urn:microsoft.com/office/officeart/2005/8/layout/vList5"/>
    <dgm:cxn modelId="{1C18D732-D635-4AB9-AC26-667C82B47839}" type="presParOf" srcId="{6B1A9BAE-2B63-4C1E-8A8D-BAF4A9271139}" destId="{E7D5CE9E-7008-4D71-BBA0-8CDE04252691}" srcOrd="0" destOrd="0" presId="urn:microsoft.com/office/officeart/2005/8/layout/vList5"/>
    <dgm:cxn modelId="{B482DE55-0548-49E2-B542-57A12A198646}" type="presParOf" srcId="{6B1A9BAE-2B63-4C1E-8A8D-BAF4A9271139}" destId="{FF75CEA9-7D5B-404F-B91B-AB69DEE8D857}"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4A11C02-00D2-4C1F-A0CD-28D8DF2781C9}"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B3B9E2A9-4EF3-4994-8FB8-F4A608A7873F}">
      <dgm:prSet phldrT="[Text]"/>
      <dgm:spPr/>
      <dgm:t>
        <a:bodyPr/>
        <a:lstStyle/>
        <a:p>
          <a:r>
            <a:rPr lang="en-US" dirty="0" smtClean="0"/>
            <a:t>1. KORUPSI</a:t>
          </a:r>
          <a:endParaRPr lang="en-US" dirty="0"/>
        </a:p>
      </dgm:t>
    </dgm:pt>
    <dgm:pt modelId="{BC1C0517-28E9-46B7-A96F-78DC0AE7C54C}" type="parTrans" cxnId="{0AAA2A51-81D7-435C-8C72-C298CEB69F98}">
      <dgm:prSet/>
      <dgm:spPr/>
      <dgm:t>
        <a:bodyPr/>
        <a:lstStyle/>
        <a:p>
          <a:endParaRPr lang="en-US"/>
        </a:p>
      </dgm:t>
    </dgm:pt>
    <dgm:pt modelId="{295EF6F5-EDD1-4BC4-81AD-018BB2D4B8BA}" type="sibTrans" cxnId="{0AAA2A51-81D7-435C-8C72-C298CEB69F98}">
      <dgm:prSet/>
      <dgm:spPr/>
      <dgm:t>
        <a:bodyPr/>
        <a:lstStyle/>
        <a:p>
          <a:endParaRPr lang="en-US"/>
        </a:p>
      </dgm:t>
    </dgm:pt>
    <dgm:pt modelId="{311B6BF0-3C02-4897-9D96-0ACF1EF5345E}">
      <dgm:prSet phldrT="[Text]"/>
      <dgm:spPr/>
      <dgm:t>
        <a:bodyPr/>
        <a:lstStyle/>
        <a:p>
          <a:r>
            <a:rPr lang="en-US" b="0" i="0" dirty="0" err="1" smtClean="0"/>
            <a:t>menurut</a:t>
          </a:r>
          <a:r>
            <a:rPr lang="en-US" b="0" i="0" dirty="0" smtClean="0"/>
            <a:t> UU No. 31 </a:t>
          </a:r>
          <a:r>
            <a:rPr lang="en-US" b="0" i="0" dirty="0" err="1" smtClean="0"/>
            <a:t>Tahun</a:t>
          </a:r>
          <a:r>
            <a:rPr lang="en-US" b="0" i="0" dirty="0" smtClean="0"/>
            <a:t> 1999 </a:t>
          </a:r>
          <a:r>
            <a:rPr lang="en-US" b="0" i="0" dirty="0" err="1" smtClean="0"/>
            <a:t>tentang</a:t>
          </a:r>
          <a:r>
            <a:rPr lang="en-US" b="0" i="0" dirty="0" smtClean="0"/>
            <a:t> </a:t>
          </a:r>
          <a:r>
            <a:rPr lang="en-US" b="0" i="0" dirty="0" err="1" smtClean="0"/>
            <a:t>Pemberantasan</a:t>
          </a:r>
          <a:r>
            <a:rPr lang="en-US" b="0" i="0" dirty="0" smtClean="0"/>
            <a:t> </a:t>
          </a:r>
          <a:r>
            <a:rPr lang="en-US" b="0" i="0" dirty="0" err="1" smtClean="0"/>
            <a:t>Tindak</a:t>
          </a:r>
          <a:r>
            <a:rPr lang="en-US" b="0" i="0" dirty="0" smtClean="0"/>
            <a:t> </a:t>
          </a:r>
          <a:r>
            <a:rPr lang="en-US" b="0" i="0" dirty="0" err="1" smtClean="0"/>
            <a:t>Pidana</a:t>
          </a:r>
          <a:r>
            <a:rPr lang="en-US" b="0" i="0" dirty="0" smtClean="0"/>
            <a:t> </a:t>
          </a:r>
          <a:r>
            <a:rPr lang="en-US" b="0" i="0" dirty="0" err="1" smtClean="0"/>
            <a:t>Korupsi</a:t>
          </a:r>
          <a:r>
            <a:rPr lang="en-US" b="0" i="0" dirty="0" smtClean="0"/>
            <a:t>, </a:t>
          </a:r>
          <a:r>
            <a:rPr lang="en-US" b="0" i="0" dirty="0" err="1" smtClean="0"/>
            <a:t>adalah</a:t>
          </a:r>
          <a:r>
            <a:rPr lang="en-US" b="0" i="0" dirty="0" smtClean="0"/>
            <a:t> </a:t>
          </a:r>
          <a:r>
            <a:rPr lang="en-US" b="0" i="0" dirty="0" err="1" smtClean="0"/>
            <a:t>setiap</a:t>
          </a:r>
          <a:r>
            <a:rPr lang="en-US" b="0" i="0" dirty="0" smtClean="0"/>
            <a:t> orang yang </a:t>
          </a:r>
          <a:r>
            <a:rPr lang="en-US" b="0" i="0" dirty="0" err="1" smtClean="0"/>
            <a:t>dikategorikan</a:t>
          </a:r>
          <a:r>
            <a:rPr lang="en-US" b="0" i="0" dirty="0" smtClean="0"/>
            <a:t> </a:t>
          </a:r>
          <a:r>
            <a:rPr lang="en-US" b="0" i="0" dirty="0" err="1" smtClean="0"/>
            <a:t>melawan</a:t>
          </a:r>
          <a:r>
            <a:rPr lang="en-US" b="0" i="0" dirty="0" smtClean="0"/>
            <a:t> </a:t>
          </a:r>
          <a:r>
            <a:rPr lang="en-US" b="0" i="0" dirty="0" err="1" smtClean="0"/>
            <a:t>hukum</a:t>
          </a:r>
          <a:r>
            <a:rPr lang="en-US" b="0" i="0" dirty="0" smtClean="0"/>
            <a:t>, </a:t>
          </a:r>
          <a:r>
            <a:rPr lang="en-US" b="0" i="0" dirty="0" err="1" smtClean="0"/>
            <a:t>melakukan</a:t>
          </a:r>
          <a:r>
            <a:rPr lang="en-US" b="0" i="0" dirty="0" smtClean="0"/>
            <a:t> </a:t>
          </a:r>
          <a:r>
            <a:rPr lang="en-US" b="0" i="0" dirty="0" err="1" smtClean="0"/>
            <a:t>perbuatan</a:t>
          </a:r>
          <a:r>
            <a:rPr lang="en-US" b="0" i="0" dirty="0" smtClean="0"/>
            <a:t> </a:t>
          </a:r>
          <a:r>
            <a:rPr lang="en-US" b="0" i="0" dirty="0" err="1" smtClean="0"/>
            <a:t>memperkaya</a:t>
          </a:r>
          <a:r>
            <a:rPr lang="en-US" b="0" i="0" dirty="0" smtClean="0"/>
            <a:t> </a:t>
          </a:r>
          <a:r>
            <a:rPr lang="en-US" b="0" i="0" dirty="0" err="1" smtClean="0"/>
            <a:t>diri</a:t>
          </a:r>
          <a:r>
            <a:rPr lang="en-US" b="0" i="0" dirty="0" smtClean="0"/>
            <a:t> </a:t>
          </a:r>
          <a:r>
            <a:rPr lang="en-US" b="0" i="0" dirty="0" err="1" smtClean="0"/>
            <a:t>sendiri</a:t>
          </a:r>
          <a:r>
            <a:rPr lang="en-US" b="0" i="0" dirty="0" smtClean="0"/>
            <a:t>, </a:t>
          </a:r>
          <a:r>
            <a:rPr lang="en-US" b="0" i="0" dirty="0" err="1" smtClean="0"/>
            <a:t>menguntungkan</a:t>
          </a:r>
          <a:r>
            <a:rPr lang="en-US" b="0" i="0" dirty="0" smtClean="0"/>
            <a:t> </a:t>
          </a:r>
          <a:r>
            <a:rPr lang="en-US" b="0" i="0" dirty="0" err="1" smtClean="0"/>
            <a:t>diri</a:t>
          </a:r>
          <a:r>
            <a:rPr lang="en-US" b="0" i="0" dirty="0" smtClean="0"/>
            <a:t> </a:t>
          </a:r>
          <a:r>
            <a:rPr lang="en-US" b="0" i="0" dirty="0" err="1" smtClean="0"/>
            <a:t>sendiri</a:t>
          </a:r>
          <a:r>
            <a:rPr lang="en-US" b="0" i="0" dirty="0" smtClean="0"/>
            <a:t> </a:t>
          </a:r>
          <a:r>
            <a:rPr lang="en-US" b="0" i="0" dirty="0" err="1" smtClean="0"/>
            <a:t>atau</a:t>
          </a:r>
          <a:r>
            <a:rPr lang="en-US" b="0" i="0" dirty="0" smtClean="0"/>
            <a:t> orang lain </a:t>
          </a:r>
          <a:r>
            <a:rPr lang="en-US" b="0" i="0" dirty="0" err="1" smtClean="0"/>
            <a:t>atau</a:t>
          </a:r>
          <a:r>
            <a:rPr lang="en-US" b="0" i="0" dirty="0" smtClean="0"/>
            <a:t> </a:t>
          </a:r>
          <a:r>
            <a:rPr lang="en-US" b="0" i="0" dirty="0" err="1" smtClean="0"/>
            <a:t>suatu</a:t>
          </a:r>
          <a:r>
            <a:rPr lang="en-US" b="0" i="0" dirty="0" smtClean="0"/>
            <a:t> </a:t>
          </a:r>
          <a:r>
            <a:rPr lang="en-US" b="0" i="0" dirty="0" err="1" smtClean="0"/>
            <a:t>korporasi</a:t>
          </a:r>
          <a:r>
            <a:rPr lang="en-US" b="0" i="0" dirty="0" smtClean="0"/>
            <a:t>, </a:t>
          </a:r>
          <a:r>
            <a:rPr lang="en-US" b="0" i="0" dirty="0" err="1" smtClean="0"/>
            <a:t>menyalahgunakan</a:t>
          </a:r>
          <a:r>
            <a:rPr lang="en-US" b="0" i="0" dirty="0" smtClean="0"/>
            <a:t> </a:t>
          </a:r>
          <a:r>
            <a:rPr lang="en-US" b="0" i="0" dirty="0" err="1" smtClean="0"/>
            <a:t>kewenangan</a:t>
          </a:r>
          <a:r>
            <a:rPr lang="en-US" b="0" i="0" dirty="0" smtClean="0"/>
            <a:t> </a:t>
          </a:r>
          <a:r>
            <a:rPr lang="en-US" b="0" i="0" dirty="0" err="1" smtClean="0"/>
            <a:t>maupun</a:t>
          </a:r>
          <a:r>
            <a:rPr lang="en-US" b="0" i="0" dirty="0" smtClean="0"/>
            <a:t> </a:t>
          </a:r>
          <a:r>
            <a:rPr lang="en-US" b="0" i="0" dirty="0" err="1" smtClean="0"/>
            <a:t>kesempatan</a:t>
          </a:r>
          <a:r>
            <a:rPr lang="en-US" b="0" i="0" dirty="0" smtClean="0"/>
            <a:t> </a:t>
          </a:r>
          <a:r>
            <a:rPr lang="en-US" b="0" i="0" dirty="0" err="1" smtClean="0"/>
            <a:t>atau</a:t>
          </a:r>
          <a:r>
            <a:rPr lang="en-US" b="0" i="0" dirty="0" smtClean="0"/>
            <a:t> </a:t>
          </a:r>
          <a:r>
            <a:rPr lang="en-US" b="0" i="0" dirty="0" err="1" smtClean="0"/>
            <a:t>sarana</a:t>
          </a:r>
          <a:r>
            <a:rPr lang="en-US" b="0" i="0" dirty="0" smtClean="0"/>
            <a:t> yang </a:t>
          </a:r>
          <a:r>
            <a:rPr lang="en-US" b="0" i="0" dirty="0" err="1" smtClean="0"/>
            <a:t>ada</a:t>
          </a:r>
          <a:r>
            <a:rPr lang="en-US" b="0" i="0" dirty="0" smtClean="0"/>
            <a:t> </a:t>
          </a:r>
          <a:r>
            <a:rPr lang="en-US" b="0" i="0" dirty="0" err="1" smtClean="0"/>
            <a:t>padanya</a:t>
          </a:r>
          <a:r>
            <a:rPr lang="en-US" b="0" i="0" dirty="0" smtClean="0"/>
            <a:t> </a:t>
          </a:r>
          <a:r>
            <a:rPr lang="en-US" b="0" i="0" dirty="0" err="1" smtClean="0"/>
            <a:t>karena</a:t>
          </a:r>
          <a:r>
            <a:rPr lang="en-US" b="0" i="0" dirty="0" smtClean="0"/>
            <a:t> </a:t>
          </a:r>
          <a:r>
            <a:rPr lang="en-US" b="0" i="0" dirty="0" err="1" smtClean="0"/>
            <a:t>jabatan</a:t>
          </a:r>
          <a:r>
            <a:rPr lang="en-US" b="0" i="0" dirty="0" smtClean="0"/>
            <a:t> </a:t>
          </a:r>
          <a:r>
            <a:rPr lang="en-US" b="0" i="0" dirty="0" err="1" smtClean="0"/>
            <a:t>atau</a:t>
          </a:r>
          <a:r>
            <a:rPr lang="en-US" b="0" i="0" dirty="0" smtClean="0"/>
            <a:t> </a:t>
          </a:r>
          <a:r>
            <a:rPr lang="en-US" b="0" i="0" dirty="0" err="1" smtClean="0"/>
            <a:t>kedudukan</a:t>
          </a:r>
          <a:r>
            <a:rPr lang="en-US" b="0" i="0" dirty="0" smtClean="0"/>
            <a:t> yang </a:t>
          </a:r>
          <a:r>
            <a:rPr lang="en-US" b="0" i="0" dirty="0" err="1" smtClean="0"/>
            <a:t>dapat</a:t>
          </a:r>
          <a:r>
            <a:rPr lang="en-US" b="0" i="0" dirty="0" smtClean="0"/>
            <a:t> </a:t>
          </a:r>
          <a:r>
            <a:rPr lang="en-US" b="0" i="0" dirty="0" err="1" smtClean="0"/>
            <a:t>merugikan</a:t>
          </a:r>
          <a:r>
            <a:rPr lang="en-US" b="0" i="0" dirty="0" smtClean="0"/>
            <a:t> </a:t>
          </a:r>
          <a:r>
            <a:rPr lang="en-US" b="0" i="0" dirty="0" err="1" smtClean="0"/>
            <a:t>keuangan</a:t>
          </a:r>
          <a:r>
            <a:rPr lang="en-US" b="0" i="0" dirty="0" smtClean="0"/>
            <a:t> </a:t>
          </a:r>
          <a:r>
            <a:rPr lang="en-US" b="0" i="0" dirty="0" err="1" smtClean="0"/>
            <a:t>negara</a:t>
          </a:r>
          <a:r>
            <a:rPr lang="en-US" b="0" i="0" dirty="0" smtClean="0"/>
            <a:t> </a:t>
          </a:r>
          <a:r>
            <a:rPr lang="en-US" b="0" i="0" dirty="0" err="1" smtClean="0"/>
            <a:t>atau</a:t>
          </a:r>
          <a:r>
            <a:rPr lang="en-US" b="0" i="0" dirty="0" smtClean="0"/>
            <a:t> </a:t>
          </a:r>
          <a:r>
            <a:rPr lang="en-US" b="0" i="0" dirty="0" err="1" smtClean="0"/>
            <a:t>perekonomian</a:t>
          </a:r>
          <a:r>
            <a:rPr lang="en-US" b="0" i="0" dirty="0" smtClean="0"/>
            <a:t> </a:t>
          </a:r>
          <a:r>
            <a:rPr lang="en-US" b="0" i="0" dirty="0" err="1" smtClean="0"/>
            <a:t>negara</a:t>
          </a:r>
          <a:r>
            <a:rPr lang="en-US" b="0" i="0" dirty="0" smtClean="0"/>
            <a:t>.</a:t>
          </a:r>
          <a:endParaRPr lang="en-US" dirty="0"/>
        </a:p>
      </dgm:t>
    </dgm:pt>
    <dgm:pt modelId="{410935D5-2E86-4D0D-A04E-33F856C58611}" type="parTrans" cxnId="{91900F51-DEA1-4088-91CC-C5E1DC645BEB}">
      <dgm:prSet/>
      <dgm:spPr/>
      <dgm:t>
        <a:bodyPr/>
        <a:lstStyle/>
        <a:p>
          <a:endParaRPr lang="en-US"/>
        </a:p>
      </dgm:t>
    </dgm:pt>
    <dgm:pt modelId="{77920EBC-698D-437F-BDD4-96009E2EEFCA}" type="sibTrans" cxnId="{91900F51-DEA1-4088-91CC-C5E1DC645BEB}">
      <dgm:prSet/>
      <dgm:spPr/>
      <dgm:t>
        <a:bodyPr/>
        <a:lstStyle/>
        <a:p>
          <a:endParaRPr lang="en-US"/>
        </a:p>
      </dgm:t>
    </dgm:pt>
    <dgm:pt modelId="{FAE21022-1F7E-4B92-A6AB-2DC159DE1D4B}">
      <dgm:prSet phldrT="[Text]"/>
      <dgm:spPr/>
      <dgm:t>
        <a:bodyPr/>
        <a:lstStyle/>
        <a:p>
          <a:r>
            <a:rPr lang="en-US" dirty="0" smtClean="0"/>
            <a:t>2. KOLUSI</a:t>
          </a:r>
          <a:endParaRPr lang="en-US" dirty="0"/>
        </a:p>
      </dgm:t>
    </dgm:pt>
    <dgm:pt modelId="{5572946E-F496-4E85-9480-9BDC2A15DA35}" type="parTrans" cxnId="{703CC068-3E91-4EFD-8AAD-1BF48E44358A}">
      <dgm:prSet/>
      <dgm:spPr/>
      <dgm:t>
        <a:bodyPr/>
        <a:lstStyle/>
        <a:p>
          <a:endParaRPr lang="en-US"/>
        </a:p>
      </dgm:t>
    </dgm:pt>
    <dgm:pt modelId="{86DB8BB7-D27E-46B8-8845-D56A07F11242}" type="sibTrans" cxnId="{703CC068-3E91-4EFD-8AAD-1BF48E44358A}">
      <dgm:prSet/>
      <dgm:spPr/>
      <dgm:t>
        <a:bodyPr/>
        <a:lstStyle/>
        <a:p>
          <a:endParaRPr lang="en-US"/>
        </a:p>
      </dgm:t>
    </dgm:pt>
    <dgm:pt modelId="{3AB9E90D-78E9-4A1C-95C2-708CDBC8EFF6}">
      <dgm:prSet phldrT="[Text]"/>
      <dgm:spPr/>
      <dgm:t>
        <a:bodyPr/>
        <a:lstStyle/>
        <a:p>
          <a:r>
            <a:rPr lang="en-US" b="0" i="0" dirty="0" err="1" smtClean="0"/>
            <a:t>sikap</a:t>
          </a:r>
          <a:r>
            <a:rPr lang="en-US" b="0" i="0" dirty="0" smtClean="0"/>
            <a:t> </a:t>
          </a:r>
          <a:r>
            <a:rPr lang="en-US" b="0" i="0" dirty="0" err="1" smtClean="0"/>
            <a:t>dan</a:t>
          </a:r>
          <a:r>
            <a:rPr lang="en-US" b="0" i="0" dirty="0" smtClean="0"/>
            <a:t> </a:t>
          </a:r>
          <a:r>
            <a:rPr lang="en-US" b="0" i="0" dirty="0" err="1" smtClean="0"/>
            <a:t>perbuatan</a:t>
          </a:r>
          <a:r>
            <a:rPr lang="en-US" b="0" i="0" dirty="0" smtClean="0"/>
            <a:t> </a:t>
          </a:r>
          <a:r>
            <a:rPr lang="en-US" b="0" i="0" dirty="0" err="1" smtClean="0"/>
            <a:t>tidak</a:t>
          </a:r>
          <a:r>
            <a:rPr lang="en-US" b="0" i="0" dirty="0" smtClean="0"/>
            <a:t> </a:t>
          </a:r>
          <a:r>
            <a:rPr lang="en-US" b="0" i="0" dirty="0" err="1" smtClean="0"/>
            <a:t>jujur</a:t>
          </a:r>
          <a:r>
            <a:rPr lang="en-US" b="0" i="0" dirty="0" smtClean="0"/>
            <a:t> </a:t>
          </a:r>
          <a:r>
            <a:rPr lang="en-US" b="0" i="0" dirty="0" err="1" smtClean="0"/>
            <a:t>dengan</a:t>
          </a:r>
          <a:r>
            <a:rPr lang="en-US" b="0" i="0" dirty="0" smtClean="0"/>
            <a:t> </a:t>
          </a:r>
          <a:r>
            <a:rPr lang="en-US" b="0" i="0" dirty="0" err="1" smtClean="0"/>
            <a:t>membuat</a:t>
          </a:r>
          <a:r>
            <a:rPr lang="en-US" b="0" i="0" dirty="0" smtClean="0"/>
            <a:t> </a:t>
          </a:r>
          <a:r>
            <a:rPr lang="en-US" b="0" i="0" dirty="0" err="1" smtClean="0"/>
            <a:t>kesepakatan</a:t>
          </a:r>
          <a:r>
            <a:rPr lang="en-US" b="0" i="0" dirty="0" smtClean="0"/>
            <a:t> </a:t>
          </a:r>
          <a:r>
            <a:rPr lang="en-US" b="0" i="0" dirty="0" err="1" smtClean="0"/>
            <a:t>secara</a:t>
          </a:r>
          <a:r>
            <a:rPr lang="en-US" b="0" i="0" dirty="0" smtClean="0"/>
            <a:t> </a:t>
          </a:r>
          <a:r>
            <a:rPr lang="en-US" b="0" i="0" dirty="0" err="1" smtClean="0"/>
            <a:t>tersembunyi</a:t>
          </a:r>
          <a:r>
            <a:rPr lang="en-US" b="0" i="0" dirty="0" smtClean="0"/>
            <a:t> </a:t>
          </a:r>
          <a:r>
            <a:rPr lang="en-US" b="0" i="0" dirty="0" err="1" smtClean="0"/>
            <a:t>dalam</a:t>
          </a:r>
          <a:r>
            <a:rPr lang="en-US" b="0" i="0" dirty="0" smtClean="0"/>
            <a:t> </a:t>
          </a:r>
          <a:r>
            <a:rPr lang="en-US" b="0" i="0" dirty="0" err="1" smtClean="0"/>
            <a:t>melakukan</a:t>
          </a:r>
          <a:r>
            <a:rPr lang="en-US" b="0" i="0" dirty="0" smtClean="0"/>
            <a:t> </a:t>
          </a:r>
          <a:r>
            <a:rPr lang="en-US" b="0" i="0" dirty="0" err="1" smtClean="0"/>
            <a:t>kesepakatan</a:t>
          </a:r>
          <a:r>
            <a:rPr lang="en-US" b="0" i="0" dirty="0" smtClean="0"/>
            <a:t> </a:t>
          </a:r>
          <a:r>
            <a:rPr lang="en-US" b="0" i="0" dirty="0" err="1" smtClean="0"/>
            <a:t>perjanjian</a:t>
          </a:r>
          <a:r>
            <a:rPr lang="en-US" b="0" i="0" dirty="0" smtClean="0"/>
            <a:t> yang </a:t>
          </a:r>
          <a:r>
            <a:rPr lang="en-US" b="0" i="0" dirty="0" err="1" smtClean="0"/>
            <a:t>diwarnai</a:t>
          </a:r>
          <a:r>
            <a:rPr lang="en-US" b="0" i="0" dirty="0" smtClean="0"/>
            <a:t> </a:t>
          </a:r>
          <a:r>
            <a:rPr lang="en-US" b="0" i="0" dirty="0" err="1" smtClean="0"/>
            <a:t>dengan</a:t>
          </a:r>
          <a:r>
            <a:rPr lang="en-US" b="0" i="0" dirty="0" smtClean="0"/>
            <a:t> </a:t>
          </a:r>
          <a:r>
            <a:rPr lang="en-US" b="0" i="0" dirty="0" err="1" smtClean="0"/>
            <a:t>pemberian</a:t>
          </a:r>
          <a:r>
            <a:rPr lang="en-US" b="0" i="0" dirty="0" smtClean="0"/>
            <a:t> </a:t>
          </a:r>
          <a:r>
            <a:rPr lang="en-US" b="0" i="0" dirty="0" err="1" smtClean="0"/>
            <a:t>uang</a:t>
          </a:r>
          <a:r>
            <a:rPr lang="en-US" b="0" i="0" dirty="0" smtClean="0"/>
            <a:t> </a:t>
          </a:r>
          <a:r>
            <a:rPr lang="en-US" b="0" i="0" dirty="0" err="1" smtClean="0"/>
            <a:t>atau</a:t>
          </a:r>
          <a:r>
            <a:rPr lang="en-US" b="0" i="0" dirty="0" smtClean="0"/>
            <a:t> </a:t>
          </a:r>
          <a:r>
            <a:rPr lang="en-US" b="0" i="0" dirty="0" err="1" smtClean="0"/>
            <a:t>fasilitas</a:t>
          </a:r>
          <a:r>
            <a:rPr lang="en-US" b="0" i="0" dirty="0" smtClean="0"/>
            <a:t> </a:t>
          </a:r>
          <a:r>
            <a:rPr lang="en-US" b="0" i="0" dirty="0" err="1" smtClean="0"/>
            <a:t>tertentu</a:t>
          </a:r>
          <a:r>
            <a:rPr lang="en-US" b="0" i="0" dirty="0" smtClean="0"/>
            <a:t> </a:t>
          </a:r>
          <a:r>
            <a:rPr lang="en-US" b="0" i="0" dirty="0" err="1" smtClean="0"/>
            <a:t>sebagai</a:t>
          </a:r>
          <a:r>
            <a:rPr lang="en-US" b="0" i="0" dirty="0" smtClean="0"/>
            <a:t> </a:t>
          </a:r>
          <a:r>
            <a:rPr lang="en-US" b="0" i="0" dirty="0" err="1" smtClean="0"/>
            <a:t>pelicin</a:t>
          </a:r>
          <a:r>
            <a:rPr lang="en-US" b="0" i="0" dirty="0" smtClean="0"/>
            <a:t> agar </a:t>
          </a:r>
          <a:r>
            <a:rPr lang="en-US" b="0" i="0" dirty="0" err="1" smtClean="0"/>
            <a:t>segala</a:t>
          </a:r>
          <a:r>
            <a:rPr lang="en-US" b="0" i="0" dirty="0" smtClean="0"/>
            <a:t> </a:t>
          </a:r>
          <a:r>
            <a:rPr lang="en-US" b="0" i="0" dirty="0" err="1" smtClean="0"/>
            <a:t>urusannya</a:t>
          </a:r>
          <a:r>
            <a:rPr lang="en-US" b="0" i="0" dirty="0" smtClean="0"/>
            <a:t> </a:t>
          </a:r>
          <a:r>
            <a:rPr lang="en-US" b="0" i="0" dirty="0" err="1" smtClean="0"/>
            <a:t>menjadi</a:t>
          </a:r>
          <a:r>
            <a:rPr lang="en-US" b="0" i="0" dirty="0" smtClean="0"/>
            <a:t> </a:t>
          </a:r>
          <a:r>
            <a:rPr lang="en-US" b="0" i="0" dirty="0" err="1" smtClean="0"/>
            <a:t>lancar</a:t>
          </a:r>
          <a:r>
            <a:rPr lang="en-US" b="0" i="0" dirty="0" smtClean="0"/>
            <a:t>. </a:t>
          </a:r>
          <a:r>
            <a:rPr lang="en-US" b="0" i="0" dirty="0" err="1" smtClean="0"/>
            <a:t>Kolusi</a:t>
          </a:r>
          <a:r>
            <a:rPr lang="en-US" b="0" i="0" dirty="0" smtClean="0"/>
            <a:t> </a:t>
          </a:r>
          <a:r>
            <a:rPr lang="en-US" b="0" i="0" dirty="0" err="1" smtClean="0"/>
            <a:t>dapat</a:t>
          </a:r>
          <a:r>
            <a:rPr lang="en-US" b="0" i="0" dirty="0" smtClean="0"/>
            <a:t> </a:t>
          </a:r>
          <a:r>
            <a:rPr lang="en-US" b="0" i="0" dirty="0" err="1" smtClean="0"/>
            <a:t>didefinisikan</a:t>
          </a:r>
          <a:r>
            <a:rPr lang="en-US" b="0" i="0" dirty="0" smtClean="0"/>
            <a:t> </a:t>
          </a:r>
          <a:r>
            <a:rPr lang="en-US" b="0" i="0" dirty="0" err="1" smtClean="0"/>
            <a:t>sebagai</a:t>
          </a:r>
          <a:r>
            <a:rPr lang="en-US" b="0" i="0" dirty="0" smtClean="0"/>
            <a:t> </a:t>
          </a:r>
          <a:r>
            <a:rPr lang="en-US" b="0" i="0" dirty="0" err="1" smtClean="0"/>
            <a:t>pemufakatan</a:t>
          </a:r>
          <a:r>
            <a:rPr lang="en-US" b="0" i="0" dirty="0" smtClean="0"/>
            <a:t> </a:t>
          </a:r>
          <a:r>
            <a:rPr lang="en-US" b="0" i="0" dirty="0" err="1" smtClean="0"/>
            <a:t>secara</a:t>
          </a:r>
          <a:r>
            <a:rPr lang="en-US" b="0" i="0" dirty="0" smtClean="0"/>
            <a:t> </a:t>
          </a:r>
          <a:r>
            <a:rPr lang="en-US" b="0" i="0" dirty="0" err="1" smtClean="0"/>
            <a:t>bersama</a:t>
          </a:r>
          <a:r>
            <a:rPr lang="en-US" b="0" i="0" dirty="0" smtClean="0"/>
            <a:t> </a:t>
          </a:r>
          <a:r>
            <a:rPr lang="en-US" b="0" i="0" dirty="0" err="1" smtClean="0"/>
            <a:t>untuk</a:t>
          </a:r>
          <a:r>
            <a:rPr lang="en-US" b="0" i="0" dirty="0" smtClean="0"/>
            <a:t> </a:t>
          </a:r>
          <a:r>
            <a:rPr lang="en-US" b="0" i="0" dirty="0" err="1" smtClean="0"/>
            <a:t>melawan</a:t>
          </a:r>
          <a:r>
            <a:rPr lang="en-US" b="0" i="0" dirty="0" smtClean="0"/>
            <a:t> </a:t>
          </a:r>
          <a:r>
            <a:rPr lang="en-US" b="0" i="0" dirty="0" err="1" smtClean="0"/>
            <a:t>hukum</a:t>
          </a:r>
          <a:r>
            <a:rPr lang="en-US" b="0" i="0" dirty="0" smtClean="0"/>
            <a:t> </a:t>
          </a:r>
          <a:r>
            <a:rPr lang="en-US" b="0" i="0" dirty="0" err="1" smtClean="0"/>
            <a:t>antarpenyelenggara</a:t>
          </a:r>
          <a:r>
            <a:rPr lang="en-US" b="0" i="0" dirty="0" smtClean="0"/>
            <a:t> </a:t>
          </a:r>
          <a:r>
            <a:rPr lang="en-US" b="0" i="0" dirty="0" err="1" smtClean="0"/>
            <a:t>negara</a:t>
          </a:r>
          <a:r>
            <a:rPr lang="en-US" b="0" i="0" dirty="0" smtClean="0"/>
            <a:t> </a:t>
          </a:r>
          <a:r>
            <a:rPr lang="en-US" b="0" i="0" dirty="0" err="1" smtClean="0"/>
            <a:t>atau</a:t>
          </a:r>
          <a:r>
            <a:rPr lang="en-US" b="0" i="0" dirty="0" smtClean="0"/>
            <a:t> </a:t>
          </a:r>
          <a:r>
            <a:rPr lang="en-US" b="0" i="0" dirty="0" err="1" smtClean="0"/>
            <a:t>antara</a:t>
          </a:r>
          <a:r>
            <a:rPr lang="en-US" b="0" i="0" dirty="0" smtClean="0"/>
            <a:t> </a:t>
          </a:r>
          <a:r>
            <a:rPr lang="en-US" b="0" i="0" dirty="0" err="1" smtClean="0"/>
            <a:t>penyelenggara</a:t>
          </a:r>
          <a:r>
            <a:rPr lang="en-US" b="0" i="0" dirty="0" smtClean="0"/>
            <a:t> </a:t>
          </a:r>
          <a:r>
            <a:rPr lang="en-US" b="0" i="0" dirty="0" err="1" smtClean="0"/>
            <a:t>dan</a:t>
          </a:r>
          <a:r>
            <a:rPr lang="en-US" b="0" i="0" dirty="0" smtClean="0"/>
            <a:t> </a:t>
          </a:r>
          <a:r>
            <a:rPr lang="en-US" b="0" i="0" dirty="0" err="1" smtClean="0"/>
            <a:t>pihak</a:t>
          </a:r>
          <a:r>
            <a:rPr lang="en-US" b="0" i="0" dirty="0" smtClean="0"/>
            <a:t> lain yang </a:t>
          </a:r>
          <a:r>
            <a:rPr lang="en-US" b="0" i="0" dirty="0" err="1" smtClean="0"/>
            <a:t>merugikan</a:t>
          </a:r>
          <a:r>
            <a:rPr lang="en-US" b="0" i="0" dirty="0" smtClean="0"/>
            <a:t> orang lain, </a:t>
          </a:r>
          <a:r>
            <a:rPr lang="en-US" b="0" i="0" dirty="0" err="1" smtClean="0"/>
            <a:t>masyarakat</a:t>
          </a:r>
          <a:r>
            <a:rPr lang="en-US" b="0" i="0" dirty="0" smtClean="0"/>
            <a:t>, </a:t>
          </a:r>
          <a:r>
            <a:rPr lang="en-US" b="0" i="0" dirty="0" err="1" smtClean="0"/>
            <a:t>dan</a:t>
          </a:r>
          <a:r>
            <a:rPr lang="en-US" b="0" i="0" dirty="0" smtClean="0"/>
            <a:t> </a:t>
          </a:r>
          <a:r>
            <a:rPr lang="en-US" b="0" i="0" dirty="0" err="1" smtClean="0"/>
            <a:t>negara</a:t>
          </a:r>
          <a:r>
            <a:rPr lang="en-US" b="0" i="0" dirty="0" smtClean="0"/>
            <a:t>.</a:t>
          </a:r>
          <a:endParaRPr lang="en-US" dirty="0"/>
        </a:p>
      </dgm:t>
    </dgm:pt>
    <dgm:pt modelId="{820B2CE7-1617-4761-8699-DF1B079EC4E2}" type="parTrans" cxnId="{C429E2A9-5182-4E9E-8067-59379C352E74}">
      <dgm:prSet/>
      <dgm:spPr/>
      <dgm:t>
        <a:bodyPr/>
        <a:lstStyle/>
        <a:p>
          <a:endParaRPr lang="en-US"/>
        </a:p>
      </dgm:t>
    </dgm:pt>
    <dgm:pt modelId="{4D5A10D2-2C8A-4053-A9F1-B047014030E7}" type="sibTrans" cxnId="{C429E2A9-5182-4E9E-8067-59379C352E74}">
      <dgm:prSet/>
      <dgm:spPr/>
      <dgm:t>
        <a:bodyPr/>
        <a:lstStyle/>
        <a:p>
          <a:endParaRPr lang="en-US"/>
        </a:p>
      </dgm:t>
    </dgm:pt>
    <dgm:pt modelId="{FBD1CFB0-D99B-462C-B77E-8C5671826A08}" type="pres">
      <dgm:prSet presAssocID="{74A11C02-00D2-4C1F-A0CD-28D8DF2781C9}" presName="linear" presStyleCnt="0">
        <dgm:presLayoutVars>
          <dgm:animLvl val="lvl"/>
          <dgm:resizeHandles val="exact"/>
        </dgm:presLayoutVars>
      </dgm:prSet>
      <dgm:spPr/>
    </dgm:pt>
    <dgm:pt modelId="{A7475EAA-4A98-4E09-A0EF-3D7BD21952B4}" type="pres">
      <dgm:prSet presAssocID="{B3B9E2A9-4EF3-4994-8FB8-F4A608A7873F}" presName="parentText" presStyleLbl="node1" presStyleIdx="0" presStyleCnt="2">
        <dgm:presLayoutVars>
          <dgm:chMax val="0"/>
          <dgm:bulletEnabled val="1"/>
        </dgm:presLayoutVars>
      </dgm:prSet>
      <dgm:spPr/>
    </dgm:pt>
    <dgm:pt modelId="{9AC15B6F-5323-49C1-87E1-6098695C2649}" type="pres">
      <dgm:prSet presAssocID="{B3B9E2A9-4EF3-4994-8FB8-F4A608A7873F}" presName="childText" presStyleLbl="revTx" presStyleIdx="0" presStyleCnt="2" custScaleY="118030">
        <dgm:presLayoutVars>
          <dgm:bulletEnabled val="1"/>
        </dgm:presLayoutVars>
      </dgm:prSet>
      <dgm:spPr/>
      <dgm:t>
        <a:bodyPr/>
        <a:lstStyle/>
        <a:p>
          <a:endParaRPr lang="en-US"/>
        </a:p>
      </dgm:t>
    </dgm:pt>
    <dgm:pt modelId="{CD9116EE-919F-4DAF-8DE8-642D329269CB}" type="pres">
      <dgm:prSet presAssocID="{FAE21022-1F7E-4B92-A6AB-2DC159DE1D4B}" presName="parentText" presStyleLbl="node1" presStyleIdx="1" presStyleCnt="2">
        <dgm:presLayoutVars>
          <dgm:chMax val="0"/>
          <dgm:bulletEnabled val="1"/>
        </dgm:presLayoutVars>
      </dgm:prSet>
      <dgm:spPr/>
    </dgm:pt>
    <dgm:pt modelId="{FCB74670-5D35-4E2A-A535-A0A8CEA72E24}" type="pres">
      <dgm:prSet presAssocID="{FAE21022-1F7E-4B92-A6AB-2DC159DE1D4B}" presName="childText" presStyleLbl="revTx" presStyleIdx="1" presStyleCnt="2">
        <dgm:presLayoutVars>
          <dgm:bulletEnabled val="1"/>
        </dgm:presLayoutVars>
      </dgm:prSet>
      <dgm:spPr/>
      <dgm:t>
        <a:bodyPr/>
        <a:lstStyle/>
        <a:p>
          <a:endParaRPr lang="en-US"/>
        </a:p>
      </dgm:t>
    </dgm:pt>
  </dgm:ptLst>
  <dgm:cxnLst>
    <dgm:cxn modelId="{0AAA2A51-81D7-435C-8C72-C298CEB69F98}" srcId="{74A11C02-00D2-4C1F-A0CD-28D8DF2781C9}" destId="{B3B9E2A9-4EF3-4994-8FB8-F4A608A7873F}" srcOrd="0" destOrd="0" parTransId="{BC1C0517-28E9-46B7-A96F-78DC0AE7C54C}" sibTransId="{295EF6F5-EDD1-4BC4-81AD-018BB2D4B8BA}"/>
    <dgm:cxn modelId="{16FD0895-474E-4370-BB58-49087469321E}" type="presOf" srcId="{74A11C02-00D2-4C1F-A0CD-28D8DF2781C9}" destId="{FBD1CFB0-D99B-462C-B77E-8C5671826A08}" srcOrd="0" destOrd="0" presId="urn:microsoft.com/office/officeart/2005/8/layout/vList2"/>
    <dgm:cxn modelId="{500077F9-2712-4CFC-A320-E1821A231880}" type="presOf" srcId="{311B6BF0-3C02-4897-9D96-0ACF1EF5345E}" destId="{9AC15B6F-5323-49C1-87E1-6098695C2649}" srcOrd="0" destOrd="0" presId="urn:microsoft.com/office/officeart/2005/8/layout/vList2"/>
    <dgm:cxn modelId="{91900F51-DEA1-4088-91CC-C5E1DC645BEB}" srcId="{B3B9E2A9-4EF3-4994-8FB8-F4A608A7873F}" destId="{311B6BF0-3C02-4897-9D96-0ACF1EF5345E}" srcOrd="0" destOrd="0" parTransId="{410935D5-2E86-4D0D-A04E-33F856C58611}" sibTransId="{77920EBC-698D-437F-BDD4-96009E2EEFCA}"/>
    <dgm:cxn modelId="{C429E2A9-5182-4E9E-8067-59379C352E74}" srcId="{FAE21022-1F7E-4B92-A6AB-2DC159DE1D4B}" destId="{3AB9E90D-78E9-4A1C-95C2-708CDBC8EFF6}" srcOrd="0" destOrd="0" parTransId="{820B2CE7-1617-4761-8699-DF1B079EC4E2}" sibTransId="{4D5A10D2-2C8A-4053-A9F1-B047014030E7}"/>
    <dgm:cxn modelId="{703CC068-3E91-4EFD-8AAD-1BF48E44358A}" srcId="{74A11C02-00D2-4C1F-A0CD-28D8DF2781C9}" destId="{FAE21022-1F7E-4B92-A6AB-2DC159DE1D4B}" srcOrd="1" destOrd="0" parTransId="{5572946E-F496-4E85-9480-9BDC2A15DA35}" sibTransId="{86DB8BB7-D27E-46B8-8845-D56A07F11242}"/>
    <dgm:cxn modelId="{D658CBCF-546B-42D1-B386-8ABEDE338811}" type="presOf" srcId="{3AB9E90D-78E9-4A1C-95C2-708CDBC8EFF6}" destId="{FCB74670-5D35-4E2A-A535-A0A8CEA72E24}" srcOrd="0" destOrd="0" presId="urn:microsoft.com/office/officeart/2005/8/layout/vList2"/>
    <dgm:cxn modelId="{FDB66070-AFA9-4AB1-9378-704CBDB979B5}" type="presOf" srcId="{B3B9E2A9-4EF3-4994-8FB8-F4A608A7873F}" destId="{A7475EAA-4A98-4E09-A0EF-3D7BD21952B4}" srcOrd="0" destOrd="0" presId="urn:microsoft.com/office/officeart/2005/8/layout/vList2"/>
    <dgm:cxn modelId="{0FE0CF58-414D-4A8A-9CC6-FB41D87AE434}" type="presOf" srcId="{FAE21022-1F7E-4B92-A6AB-2DC159DE1D4B}" destId="{CD9116EE-919F-4DAF-8DE8-642D329269CB}" srcOrd="0" destOrd="0" presId="urn:microsoft.com/office/officeart/2005/8/layout/vList2"/>
    <dgm:cxn modelId="{6496AC5D-5AA6-4FB5-A00E-15BF9A7FD841}" type="presParOf" srcId="{FBD1CFB0-D99B-462C-B77E-8C5671826A08}" destId="{A7475EAA-4A98-4E09-A0EF-3D7BD21952B4}" srcOrd="0" destOrd="0" presId="urn:microsoft.com/office/officeart/2005/8/layout/vList2"/>
    <dgm:cxn modelId="{4B5F0343-EE5D-450A-9A44-26A31CCAE867}" type="presParOf" srcId="{FBD1CFB0-D99B-462C-B77E-8C5671826A08}" destId="{9AC15B6F-5323-49C1-87E1-6098695C2649}" srcOrd="1" destOrd="0" presId="urn:microsoft.com/office/officeart/2005/8/layout/vList2"/>
    <dgm:cxn modelId="{7D452080-BFE8-4780-80B8-EBCD19A44FB2}" type="presParOf" srcId="{FBD1CFB0-D99B-462C-B77E-8C5671826A08}" destId="{CD9116EE-919F-4DAF-8DE8-642D329269CB}" srcOrd="2" destOrd="0" presId="urn:microsoft.com/office/officeart/2005/8/layout/vList2"/>
    <dgm:cxn modelId="{434C9E7E-5BE3-4E1A-B979-B4BF64643347}" type="presParOf" srcId="{FBD1CFB0-D99B-462C-B77E-8C5671826A08}" destId="{FCB74670-5D35-4E2A-A535-A0A8CEA72E24}"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F801F25-D705-49BF-AE36-7338D9DE7738}"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1CBBCAA3-1025-4654-9A2E-E98331FA8552}">
      <dgm:prSet phldrT="[Text]"/>
      <dgm:spPr/>
      <dgm:t>
        <a:bodyPr/>
        <a:lstStyle/>
        <a:p>
          <a:r>
            <a:rPr lang="en-US" dirty="0" smtClean="0"/>
            <a:t>3. NEPOTISME</a:t>
          </a:r>
          <a:endParaRPr lang="en-US" dirty="0"/>
        </a:p>
      </dgm:t>
    </dgm:pt>
    <dgm:pt modelId="{9F8C886A-D284-47CE-A98C-A457CC36E28E}" type="parTrans" cxnId="{18B2DB35-62F9-4EC6-A410-85ED3BCCC3D9}">
      <dgm:prSet/>
      <dgm:spPr/>
      <dgm:t>
        <a:bodyPr/>
        <a:lstStyle/>
        <a:p>
          <a:endParaRPr lang="en-US"/>
        </a:p>
      </dgm:t>
    </dgm:pt>
    <dgm:pt modelId="{5315A953-6ECB-4148-9295-79612FAD5657}" type="sibTrans" cxnId="{18B2DB35-62F9-4EC6-A410-85ED3BCCC3D9}">
      <dgm:prSet/>
      <dgm:spPr/>
      <dgm:t>
        <a:bodyPr/>
        <a:lstStyle/>
        <a:p>
          <a:endParaRPr lang="en-US"/>
        </a:p>
      </dgm:t>
    </dgm:pt>
    <dgm:pt modelId="{B11C6E5B-7651-4834-82DE-84CC9C645B24}">
      <dgm:prSet phldrT="[Text]" custT="1"/>
      <dgm:spPr/>
      <dgm:t>
        <a:bodyPr/>
        <a:lstStyle/>
        <a:p>
          <a:r>
            <a:rPr lang="en-US" sz="2400" b="0" i="0" dirty="0" err="1" smtClean="0"/>
            <a:t>setiap</a:t>
          </a:r>
          <a:r>
            <a:rPr lang="en-US" sz="2400" b="0" i="0" dirty="0" smtClean="0"/>
            <a:t> </a:t>
          </a:r>
          <a:r>
            <a:rPr lang="en-US" sz="2400" b="0" i="0" dirty="0" err="1" smtClean="0"/>
            <a:t>perbuatan</a:t>
          </a:r>
          <a:r>
            <a:rPr lang="en-US" sz="2400" b="0" i="0" dirty="0" smtClean="0"/>
            <a:t> </a:t>
          </a:r>
          <a:r>
            <a:rPr lang="en-US" sz="2400" b="0" i="0" dirty="0" err="1" smtClean="0"/>
            <a:t>penyelenggaraan</a:t>
          </a:r>
          <a:r>
            <a:rPr lang="en-US" sz="2400" b="0" i="0" dirty="0" smtClean="0"/>
            <a:t> </a:t>
          </a:r>
          <a:r>
            <a:rPr lang="en-US" sz="2400" b="0" i="0" dirty="0" err="1" smtClean="0"/>
            <a:t>negara</a:t>
          </a:r>
          <a:r>
            <a:rPr lang="en-US" sz="2400" b="0" i="0" dirty="0" smtClean="0"/>
            <a:t> </a:t>
          </a:r>
          <a:r>
            <a:rPr lang="en-US" sz="2400" b="0" i="0" dirty="0" err="1" smtClean="0"/>
            <a:t>secara</a:t>
          </a:r>
          <a:r>
            <a:rPr lang="en-US" sz="2400" b="0" i="0" dirty="0" smtClean="0"/>
            <a:t> </a:t>
          </a:r>
          <a:r>
            <a:rPr lang="en-US" sz="2400" b="0" i="0" dirty="0" err="1" smtClean="0"/>
            <a:t>melawan</a:t>
          </a:r>
          <a:r>
            <a:rPr lang="en-US" sz="2400" b="0" i="0" dirty="0" smtClean="0"/>
            <a:t> </a:t>
          </a:r>
          <a:r>
            <a:rPr lang="en-US" sz="2400" b="0" i="0" dirty="0" err="1" smtClean="0"/>
            <a:t>hukum</a:t>
          </a:r>
          <a:r>
            <a:rPr lang="en-US" sz="2400" b="0" i="0" dirty="0" smtClean="0"/>
            <a:t> yang </a:t>
          </a:r>
          <a:r>
            <a:rPr lang="en-US" sz="2400" b="0" i="0" dirty="0" err="1" smtClean="0"/>
            <a:t>menguntungkan</a:t>
          </a:r>
          <a:r>
            <a:rPr lang="en-US" sz="2400" b="0" i="0" dirty="0" smtClean="0"/>
            <a:t> </a:t>
          </a:r>
          <a:r>
            <a:rPr lang="en-US" sz="2400" b="0" i="0" dirty="0" err="1" smtClean="0"/>
            <a:t>kepentingan</a:t>
          </a:r>
          <a:r>
            <a:rPr lang="en-US" sz="2400" b="0" i="0" dirty="0" smtClean="0"/>
            <a:t> </a:t>
          </a:r>
          <a:r>
            <a:rPr lang="en-US" sz="2400" b="0" i="0" dirty="0" err="1" smtClean="0"/>
            <a:t>keluarganya</a:t>
          </a:r>
          <a:r>
            <a:rPr lang="en-US" sz="2400" b="0" i="0" dirty="0" smtClean="0"/>
            <a:t> </a:t>
          </a:r>
          <a:r>
            <a:rPr lang="en-US" sz="2400" b="0" i="0" dirty="0" err="1" smtClean="0"/>
            <a:t>atau</a:t>
          </a:r>
          <a:r>
            <a:rPr lang="en-US" sz="2400" b="0" i="0" dirty="0" smtClean="0"/>
            <a:t> </a:t>
          </a:r>
          <a:r>
            <a:rPr lang="en-US" sz="2400" b="0" i="0" dirty="0" err="1" smtClean="0"/>
            <a:t>kroninya</a:t>
          </a:r>
          <a:r>
            <a:rPr lang="en-US" sz="2400" b="0" i="0" dirty="0" smtClean="0"/>
            <a:t> di </a:t>
          </a:r>
          <a:r>
            <a:rPr lang="en-US" sz="2400" b="0" i="0" dirty="0" err="1" smtClean="0"/>
            <a:t>atas</a:t>
          </a:r>
          <a:r>
            <a:rPr lang="en-US" sz="2400" b="0" i="0" dirty="0" smtClean="0"/>
            <a:t> </a:t>
          </a:r>
          <a:r>
            <a:rPr lang="en-US" sz="2400" b="0" i="0" dirty="0" err="1" smtClean="0"/>
            <a:t>kepentingan</a:t>
          </a:r>
          <a:r>
            <a:rPr lang="en-US" sz="2400" b="0" i="0" dirty="0" smtClean="0"/>
            <a:t> </a:t>
          </a:r>
          <a:r>
            <a:rPr lang="en-US" sz="2400" b="0" i="0" dirty="0" err="1" smtClean="0"/>
            <a:t>masyarakat</a:t>
          </a:r>
          <a:r>
            <a:rPr lang="en-US" sz="2400" b="0" i="0" dirty="0" smtClean="0"/>
            <a:t>, </a:t>
          </a:r>
          <a:r>
            <a:rPr lang="en-US" sz="2400" b="0" i="0" dirty="0" err="1" smtClean="0"/>
            <a:t>negara</a:t>
          </a:r>
          <a:r>
            <a:rPr lang="en-US" sz="2400" b="0" i="0" dirty="0" smtClean="0"/>
            <a:t>, </a:t>
          </a:r>
          <a:r>
            <a:rPr lang="en-US" sz="2400" b="0" i="0" dirty="0" err="1" smtClean="0"/>
            <a:t>dan</a:t>
          </a:r>
          <a:r>
            <a:rPr lang="en-US" sz="2400" b="0" i="0" dirty="0" smtClean="0"/>
            <a:t> </a:t>
          </a:r>
          <a:r>
            <a:rPr lang="en-US" sz="2400" b="0" i="0" dirty="0" err="1" smtClean="0"/>
            <a:t>bangsa.Dalam</a:t>
          </a:r>
          <a:r>
            <a:rPr lang="en-US" sz="2400" b="0" i="0" dirty="0" smtClean="0"/>
            <a:t> </a:t>
          </a:r>
          <a:r>
            <a:rPr lang="en-US" sz="2400" b="0" i="0" dirty="0" err="1" smtClean="0"/>
            <a:t>istilah</a:t>
          </a:r>
          <a:r>
            <a:rPr lang="en-US" sz="2400" b="0" i="0" dirty="0" smtClean="0"/>
            <a:t> lain </a:t>
          </a:r>
          <a:r>
            <a:rPr lang="en-US" sz="2400" b="0" i="0" dirty="0" err="1" smtClean="0"/>
            <a:t>nepotisme</a:t>
          </a:r>
          <a:r>
            <a:rPr lang="en-US" sz="2400" b="0" i="0" dirty="0" smtClean="0"/>
            <a:t> </a:t>
          </a:r>
          <a:r>
            <a:rPr lang="en-US" sz="2400" b="0" i="0" dirty="0" err="1" smtClean="0"/>
            <a:t>adalah</a:t>
          </a:r>
          <a:r>
            <a:rPr lang="en-US" sz="2400" b="0" i="0" dirty="0" smtClean="0"/>
            <a:t> </a:t>
          </a:r>
          <a:r>
            <a:rPr lang="en-US" sz="2400" b="0" i="0" dirty="0" err="1" smtClean="0"/>
            <a:t>tindakan</a:t>
          </a:r>
          <a:r>
            <a:rPr lang="en-US" sz="2400" b="0" i="0" dirty="0" smtClean="0"/>
            <a:t> yang </a:t>
          </a:r>
          <a:r>
            <a:rPr lang="en-US" sz="2400" b="0" i="0" dirty="0" err="1" smtClean="0"/>
            <a:t>hanya</a:t>
          </a:r>
          <a:r>
            <a:rPr lang="en-US" sz="2400" b="0" i="0" dirty="0" smtClean="0"/>
            <a:t> </a:t>
          </a:r>
          <a:r>
            <a:rPr lang="en-US" sz="2400" b="0" i="0" dirty="0" err="1" smtClean="0"/>
            <a:t>menguntungkan</a:t>
          </a:r>
          <a:r>
            <a:rPr lang="en-US" sz="2400" b="0" i="0" dirty="0" smtClean="0"/>
            <a:t> </a:t>
          </a:r>
          <a:r>
            <a:rPr lang="en-US" sz="2400" b="0" i="0" dirty="0" err="1" smtClean="0"/>
            <a:t>sanak</a:t>
          </a:r>
          <a:r>
            <a:rPr lang="en-US" sz="2400" b="0" i="0" dirty="0" smtClean="0"/>
            <a:t> </a:t>
          </a:r>
          <a:r>
            <a:rPr lang="en-US" sz="2400" b="0" i="0" dirty="0" err="1" smtClean="0"/>
            <a:t>saudara</a:t>
          </a:r>
          <a:r>
            <a:rPr lang="en-US" sz="2400" b="0" i="0" dirty="0" smtClean="0"/>
            <a:t> </a:t>
          </a:r>
          <a:r>
            <a:rPr lang="en-US" sz="2400" b="0" i="0" dirty="0" err="1" smtClean="0"/>
            <a:t>atau</a:t>
          </a:r>
          <a:r>
            <a:rPr lang="en-US" sz="2400" b="0" i="0" dirty="0" smtClean="0"/>
            <a:t> </a:t>
          </a:r>
          <a:r>
            <a:rPr lang="en-US" sz="2400" b="0" i="0" dirty="0" err="1" smtClean="0"/>
            <a:t>teman-teman</a:t>
          </a:r>
          <a:r>
            <a:rPr lang="en-US" sz="2400" b="0" i="0" dirty="0" smtClean="0"/>
            <a:t> </a:t>
          </a:r>
          <a:r>
            <a:rPr lang="en-US" sz="2400" b="0" i="0" dirty="0" err="1" smtClean="0"/>
            <a:t>sendiri</a:t>
          </a:r>
          <a:r>
            <a:rPr lang="en-US" sz="2400" b="0" i="0" dirty="0" smtClean="0"/>
            <a:t>, </a:t>
          </a:r>
          <a:r>
            <a:rPr lang="en-US" sz="2400" b="0" i="0" dirty="0" err="1" smtClean="0"/>
            <a:t>terutama</a:t>
          </a:r>
          <a:r>
            <a:rPr lang="en-US" sz="2400" b="0" i="0" dirty="0" smtClean="0"/>
            <a:t> </a:t>
          </a:r>
          <a:r>
            <a:rPr lang="en-US" sz="2400" b="0" i="0" dirty="0" err="1" smtClean="0"/>
            <a:t>dalam</a:t>
          </a:r>
          <a:r>
            <a:rPr lang="en-US" sz="2400" b="0" i="0" dirty="0" smtClean="0"/>
            <a:t> </a:t>
          </a:r>
          <a:r>
            <a:rPr lang="en-US" sz="2400" b="0" i="0" dirty="0" err="1" smtClean="0"/>
            <a:t>pemerintahan</a:t>
          </a:r>
          <a:r>
            <a:rPr lang="en-US" sz="2400" b="0" i="0" dirty="0" smtClean="0"/>
            <a:t> </a:t>
          </a:r>
          <a:r>
            <a:rPr lang="en-US" sz="2400" b="0" i="0" dirty="0" err="1" smtClean="0"/>
            <a:t>walaupun</a:t>
          </a:r>
          <a:r>
            <a:rPr lang="en-US" sz="2400" b="0" i="0" dirty="0" smtClean="0"/>
            <a:t> </a:t>
          </a:r>
          <a:r>
            <a:rPr lang="en-US" sz="2400" b="0" i="0" dirty="0" err="1" smtClean="0"/>
            <a:t>objek</a:t>
          </a:r>
          <a:r>
            <a:rPr lang="en-US" sz="2400" b="0" i="0" dirty="0" smtClean="0"/>
            <a:t> yang </a:t>
          </a:r>
          <a:r>
            <a:rPr lang="en-US" sz="2400" b="0" i="0" dirty="0" err="1" smtClean="0"/>
            <a:t>diuntungkan</a:t>
          </a:r>
          <a:r>
            <a:rPr lang="en-US" sz="2400" b="0" i="0" dirty="0" smtClean="0"/>
            <a:t> </a:t>
          </a:r>
          <a:r>
            <a:rPr lang="en-US" sz="2400" b="0" i="0" dirty="0" err="1" smtClean="0"/>
            <a:t>tidak</a:t>
          </a:r>
          <a:r>
            <a:rPr lang="en-US" sz="2400" b="0" i="0" dirty="0" smtClean="0"/>
            <a:t> </a:t>
          </a:r>
          <a:r>
            <a:rPr lang="en-US" sz="2400" b="0" i="0" dirty="0" err="1" smtClean="0"/>
            <a:t>kompeten</a:t>
          </a:r>
          <a:r>
            <a:rPr lang="en-US" sz="2400" b="0" i="0" dirty="0" smtClean="0"/>
            <a:t>.</a:t>
          </a:r>
          <a:endParaRPr lang="en-US" sz="2400" dirty="0"/>
        </a:p>
      </dgm:t>
    </dgm:pt>
    <dgm:pt modelId="{1E98484B-E167-4F74-AA62-77FF911C57C1}" type="parTrans" cxnId="{975617C0-B9C6-44F9-ACD2-DEA24393DAA1}">
      <dgm:prSet/>
      <dgm:spPr/>
      <dgm:t>
        <a:bodyPr/>
        <a:lstStyle/>
        <a:p>
          <a:endParaRPr lang="en-US"/>
        </a:p>
      </dgm:t>
    </dgm:pt>
    <dgm:pt modelId="{0C601DD9-2595-4D66-9A7E-C3D45F91C66F}" type="sibTrans" cxnId="{975617C0-B9C6-44F9-ACD2-DEA24393DAA1}">
      <dgm:prSet/>
      <dgm:spPr/>
      <dgm:t>
        <a:bodyPr/>
        <a:lstStyle/>
        <a:p>
          <a:endParaRPr lang="en-US"/>
        </a:p>
      </dgm:t>
    </dgm:pt>
    <dgm:pt modelId="{D4AA33A7-6E08-47E7-B98E-ADC3612619DD}" type="pres">
      <dgm:prSet presAssocID="{7F801F25-D705-49BF-AE36-7338D9DE7738}" presName="linear" presStyleCnt="0">
        <dgm:presLayoutVars>
          <dgm:animLvl val="lvl"/>
          <dgm:resizeHandles val="exact"/>
        </dgm:presLayoutVars>
      </dgm:prSet>
      <dgm:spPr/>
    </dgm:pt>
    <dgm:pt modelId="{57FFA363-E191-4546-9059-E527554B5E12}" type="pres">
      <dgm:prSet presAssocID="{1CBBCAA3-1025-4654-9A2E-E98331FA8552}" presName="parentText" presStyleLbl="node1" presStyleIdx="0" presStyleCnt="1">
        <dgm:presLayoutVars>
          <dgm:chMax val="0"/>
          <dgm:bulletEnabled val="1"/>
        </dgm:presLayoutVars>
      </dgm:prSet>
      <dgm:spPr/>
    </dgm:pt>
    <dgm:pt modelId="{D7711CEA-16A2-45E0-A932-1826BE23F60A}" type="pres">
      <dgm:prSet presAssocID="{1CBBCAA3-1025-4654-9A2E-E98331FA8552}" presName="childText" presStyleLbl="revTx" presStyleIdx="0" presStyleCnt="1">
        <dgm:presLayoutVars>
          <dgm:bulletEnabled val="1"/>
        </dgm:presLayoutVars>
      </dgm:prSet>
      <dgm:spPr/>
      <dgm:t>
        <a:bodyPr/>
        <a:lstStyle/>
        <a:p>
          <a:endParaRPr lang="en-US"/>
        </a:p>
      </dgm:t>
    </dgm:pt>
  </dgm:ptLst>
  <dgm:cxnLst>
    <dgm:cxn modelId="{975617C0-B9C6-44F9-ACD2-DEA24393DAA1}" srcId="{1CBBCAA3-1025-4654-9A2E-E98331FA8552}" destId="{B11C6E5B-7651-4834-82DE-84CC9C645B24}" srcOrd="0" destOrd="0" parTransId="{1E98484B-E167-4F74-AA62-77FF911C57C1}" sibTransId="{0C601DD9-2595-4D66-9A7E-C3D45F91C66F}"/>
    <dgm:cxn modelId="{FF2492A0-B97F-42B0-BF70-A7B7F91F2289}" type="presOf" srcId="{1CBBCAA3-1025-4654-9A2E-E98331FA8552}" destId="{57FFA363-E191-4546-9059-E527554B5E12}" srcOrd="0" destOrd="0" presId="urn:microsoft.com/office/officeart/2005/8/layout/vList2"/>
    <dgm:cxn modelId="{4EC9C27F-0109-4477-A714-62FBEB5ECE24}" type="presOf" srcId="{7F801F25-D705-49BF-AE36-7338D9DE7738}" destId="{D4AA33A7-6E08-47E7-B98E-ADC3612619DD}" srcOrd="0" destOrd="0" presId="urn:microsoft.com/office/officeart/2005/8/layout/vList2"/>
    <dgm:cxn modelId="{9EBE491A-D788-4F1F-83D9-0924FDD70299}" type="presOf" srcId="{B11C6E5B-7651-4834-82DE-84CC9C645B24}" destId="{D7711CEA-16A2-45E0-A932-1826BE23F60A}" srcOrd="0" destOrd="0" presId="urn:microsoft.com/office/officeart/2005/8/layout/vList2"/>
    <dgm:cxn modelId="{18B2DB35-62F9-4EC6-A410-85ED3BCCC3D9}" srcId="{7F801F25-D705-49BF-AE36-7338D9DE7738}" destId="{1CBBCAA3-1025-4654-9A2E-E98331FA8552}" srcOrd="0" destOrd="0" parTransId="{9F8C886A-D284-47CE-A98C-A457CC36E28E}" sibTransId="{5315A953-6ECB-4148-9295-79612FAD5657}"/>
    <dgm:cxn modelId="{F41A2C46-C758-42B0-B378-B188DB2EE4FC}" type="presParOf" srcId="{D4AA33A7-6E08-47E7-B98E-ADC3612619DD}" destId="{57FFA363-E191-4546-9059-E527554B5E12}" srcOrd="0" destOrd="0" presId="urn:microsoft.com/office/officeart/2005/8/layout/vList2"/>
    <dgm:cxn modelId="{9059CF80-1ABA-437A-AAF2-63D520107677}" type="presParOf" srcId="{D4AA33A7-6E08-47E7-B98E-ADC3612619DD}" destId="{D7711CEA-16A2-45E0-A932-1826BE23F60A}"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ED3AAE2-7329-4692-B3F2-C72F2EC2B31E}"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4D1FC0FC-6EEC-4075-BD5E-74E493B995F1}">
      <dgm:prSet phldrT="[Text]"/>
      <dgm:spPr/>
      <dgm:t>
        <a:bodyPr/>
        <a:lstStyle/>
        <a:p>
          <a:r>
            <a:rPr lang="en-US" dirty="0" smtClean="0"/>
            <a:t>ORANG/ PERSEORANGAN</a:t>
          </a:r>
          <a:endParaRPr lang="en-US" dirty="0"/>
        </a:p>
      </dgm:t>
    </dgm:pt>
    <dgm:pt modelId="{17C9F8B7-3F95-4F9D-9251-FCB63C118A01}" type="parTrans" cxnId="{15CD694E-406F-46C6-8384-800CDEE66B8E}">
      <dgm:prSet/>
      <dgm:spPr/>
      <dgm:t>
        <a:bodyPr/>
        <a:lstStyle/>
        <a:p>
          <a:endParaRPr lang="en-US"/>
        </a:p>
      </dgm:t>
    </dgm:pt>
    <dgm:pt modelId="{BF468ACB-705B-41CF-90A8-ECC330BFBB66}" type="sibTrans" cxnId="{15CD694E-406F-46C6-8384-800CDEE66B8E}">
      <dgm:prSet/>
      <dgm:spPr/>
      <dgm:t>
        <a:bodyPr/>
        <a:lstStyle/>
        <a:p>
          <a:endParaRPr lang="en-US"/>
        </a:p>
      </dgm:t>
    </dgm:pt>
    <dgm:pt modelId="{7400F40B-2439-4AD7-90B4-9ED8B4E004B7}">
      <dgm:prSet phldrT="[Text]"/>
      <dgm:spPr/>
      <dgm:t>
        <a:bodyPr/>
        <a:lstStyle/>
        <a:p>
          <a:r>
            <a:rPr lang="sv-SE" b="0" i="0" dirty="0" smtClean="0"/>
            <a:t>siapa saja, setiap orang, pribadi kodrati</a:t>
          </a:r>
          <a:endParaRPr lang="en-US" dirty="0"/>
        </a:p>
      </dgm:t>
    </dgm:pt>
    <dgm:pt modelId="{1CD88EFE-1D22-42FF-B443-3BC372BF35E0}" type="parTrans" cxnId="{28BF7C4A-509D-4E42-8F2E-225F75E41750}">
      <dgm:prSet/>
      <dgm:spPr/>
      <dgm:t>
        <a:bodyPr/>
        <a:lstStyle/>
        <a:p>
          <a:endParaRPr lang="en-US"/>
        </a:p>
      </dgm:t>
    </dgm:pt>
    <dgm:pt modelId="{16D1F045-2C7B-47EF-947E-29F291F6F493}" type="sibTrans" cxnId="{28BF7C4A-509D-4E42-8F2E-225F75E41750}">
      <dgm:prSet/>
      <dgm:spPr/>
      <dgm:t>
        <a:bodyPr/>
        <a:lstStyle/>
        <a:p>
          <a:endParaRPr lang="en-US"/>
        </a:p>
      </dgm:t>
    </dgm:pt>
    <dgm:pt modelId="{718FFE19-F237-4FD6-B298-B0E7DD1524AC}">
      <dgm:prSet phldrT="[Text]"/>
      <dgm:spPr/>
      <dgm:t>
        <a:bodyPr/>
        <a:lstStyle/>
        <a:p>
          <a:r>
            <a:rPr lang="en-US" dirty="0" smtClean="0"/>
            <a:t>KORPORASI</a:t>
          </a:r>
          <a:endParaRPr lang="en-US" dirty="0"/>
        </a:p>
      </dgm:t>
    </dgm:pt>
    <dgm:pt modelId="{60F6C597-87B5-4860-BFD5-F7EE786889C8}" type="parTrans" cxnId="{3D5D1104-E90C-482F-8FCD-A5558AE2DC08}">
      <dgm:prSet/>
      <dgm:spPr/>
      <dgm:t>
        <a:bodyPr/>
        <a:lstStyle/>
        <a:p>
          <a:endParaRPr lang="en-US"/>
        </a:p>
      </dgm:t>
    </dgm:pt>
    <dgm:pt modelId="{00666C6F-D039-4292-A67B-288C849C1104}" type="sibTrans" cxnId="{3D5D1104-E90C-482F-8FCD-A5558AE2DC08}">
      <dgm:prSet/>
      <dgm:spPr/>
      <dgm:t>
        <a:bodyPr/>
        <a:lstStyle/>
        <a:p>
          <a:endParaRPr lang="en-US"/>
        </a:p>
      </dgm:t>
    </dgm:pt>
    <dgm:pt modelId="{AAA60C30-5D35-4148-8DC7-95ECE77FC21D}">
      <dgm:prSet phldrT="[Text]"/>
      <dgm:spPr/>
      <dgm:t>
        <a:bodyPr/>
        <a:lstStyle/>
        <a:p>
          <a:r>
            <a:rPr lang="en-US" b="0" i="0" dirty="0" err="1" smtClean="0"/>
            <a:t>kumpulan</a:t>
          </a:r>
          <a:r>
            <a:rPr lang="en-US" b="0" i="0" dirty="0" smtClean="0"/>
            <a:t> orang </a:t>
          </a:r>
          <a:r>
            <a:rPr lang="en-US" b="0" i="0" dirty="0" err="1" smtClean="0"/>
            <a:t>atau</a:t>
          </a:r>
          <a:r>
            <a:rPr lang="en-US" b="0" i="0" dirty="0" smtClean="0"/>
            <a:t> </a:t>
          </a:r>
          <a:r>
            <a:rPr lang="en-US" b="0" i="0" dirty="0" err="1" smtClean="0"/>
            <a:t>kekayaan</a:t>
          </a:r>
          <a:r>
            <a:rPr lang="en-US" b="0" i="0" dirty="0" smtClean="0"/>
            <a:t> yang </a:t>
          </a:r>
          <a:r>
            <a:rPr lang="en-US" b="0" i="0" dirty="0" err="1" smtClean="0"/>
            <a:t>berorganisasi</a:t>
          </a:r>
          <a:r>
            <a:rPr lang="en-US" b="0" i="0" dirty="0" smtClean="0"/>
            <a:t>, </a:t>
          </a:r>
          <a:r>
            <a:rPr lang="en-US" b="0" i="0" dirty="0" err="1" smtClean="0"/>
            <a:t>baik</a:t>
          </a:r>
          <a:r>
            <a:rPr lang="en-US" b="0" i="0" dirty="0" smtClean="0"/>
            <a:t> </a:t>
          </a:r>
          <a:r>
            <a:rPr lang="en-US" b="0" i="0" dirty="0" err="1" smtClean="0"/>
            <a:t>merupakan</a:t>
          </a:r>
          <a:r>
            <a:rPr lang="en-US" b="0" i="0" dirty="0" smtClean="0"/>
            <a:t> </a:t>
          </a:r>
          <a:r>
            <a:rPr lang="en-US" b="0" i="0" dirty="0" err="1" smtClean="0"/>
            <a:t>badan</a:t>
          </a:r>
          <a:r>
            <a:rPr lang="en-US" b="0" i="0" dirty="0" smtClean="0"/>
            <a:t> </a:t>
          </a:r>
          <a:r>
            <a:rPr lang="en-US" b="0" i="0" dirty="0" err="1" smtClean="0"/>
            <a:t>hukum</a:t>
          </a:r>
          <a:r>
            <a:rPr lang="en-US" b="0" i="0" dirty="0" smtClean="0"/>
            <a:t> </a:t>
          </a:r>
          <a:r>
            <a:rPr lang="en-US" b="0" i="0" dirty="0" err="1" smtClean="0"/>
            <a:t>maupun</a:t>
          </a:r>
          <a:r>
            <a:rPr lang="en-US" b="0" i="0" dirty="0" smtClean="0"/>
            <a:t> </a:t>
          </a:r>
          <a:r>
            <a:rPr lang="en-US" b="0" i="0" dirty="0" err="1" smtClean="0"/>
            <a:t>bukan</a:t>
          </a:r>
          <a:r>
            <a:rPr lang="en-US" b="0" i="0" dirty="0" smtClean="0"/>
            <a:t> </a:t>
          </a:r>
          <a:r>
            <a:rPr lang="en-US" b="0" i="0" dirty="0" err="1" smtClean="0"/>
            <a:t>badan</a:t>
          </a:r>
          <a:r>
            <a:rPr lang="en-US" b="0" i="0" dirty="0" smtClean="0"/>
            <a:t> </a:t>
          </a:r>
          <a:r>
            <a:rPr lang="en-US" b="0" i="0" dirty="0" err="1" smtClean="0"/>
            <a:t>hukum</a:t>
          </a:r>
          <a:endParaRPr lang="en-US" dirty="0"/>
        </a:p>
      </dgm:t>
    </dgm:pt>
    <dgm:pt modelId="{162CA133-F7BF-4AE3-BDEC-F5632138FCA8}" type="parTrans" cxnId="{00637604-6128-4E34-BB35-9AE2D777D874}">
      <dgm:prSet/>
      <dgm:spPr/>
      <dgm:t>
        <a:bodyPr/>
        <a:lstStyle/>
        <a:p>
          <a:endParaRPr lang="en-US"/>
        </a:p>
      </dgm:t>
    </dgm:pt>
    <dgm:pt modelId="{343649E3-D1DC-46DA-9666-28C86F8DB866}" type="sibTrans" cxnId="{00637604-6128-4E34-BB35-9AE2D777D874}">
      <dgm:prSet/>
      <dgm:spPr/>
      <dgm:t>
        <a:bodyPr/>
        <a:lstStyle/>
        <a:p>
          <a:endParaRPr lang="en-US"/>
        </a:p>
      </dgm:t>
    </dgm:pt>
    <dgm:pt modelId="{4A952E47-8C71-4A0F-AFE3-6B90F2EA2725}">
      <dgm:prSet phldrT="[Text]"/>
      <dgm:spPr/>
      <dgm:t>
        <a:bodyPr/>
        <a:lstStyle/>
        <a:p>
          <a:r>
            <a:rPr lang="en-US" dirty="0" smtClean="0"/>
            <a:t>PEGAWAI NEGERI</a:t>
          </a:r>
          <a:endParaRPr lang="en-US" dirty="0"/>
        </a:p>
      </dgm:t>
    </dgm:pt>
    <dgm:pt modelId="{D4C34F4C-F64A-4812-8C2B-676BC8410C98}" type="parTrans" cxnId="{17692BB3-5B93-4387-B2E9-431F26866F5B}">
      <dgm:prSet/>
      <dgm:spPr/>
      <dgm:t>
        <a:bodyPr/>
        <a:lstStyle/>
        <a:p>
          <a:endParaRPr lang="en-US"/>
        </a:p>
      </dgm:t>
    </dgm:pt>
    <dgm:pt modelId="{EAA6158A-FF80-4400-B9AF-9CDE6778389F}" type="sibTrans" cxnId="{17692BB3-5B93-4387-B2E9-431F26866F5B}">
      <dgm:prSet/>
      <dgm:spPr/>
      <dgm:t>
        <a:bodyPr/>
        <a:lstStyle/>
        <a:p>
          <a:endParaRPr lang="en-US"/>
        </a:p>
      </dgm:t>
    </dgm:pt>
    <dgm:pt modelId="{E1450D3B-6C65-4E43-A6A7-1580FB97BEDF}">
      <dgm:prSet phldrT="[Text]"/>
      <dgm:spPr/>
      <dgm:t>
        <a:bodyPr/>
        <a:lstStyle/>
        <a:p>
          <a:r>
            <a:rPr lang="en-US" b="0" i="0" dirty="0" smtClean="0"/>
            <a:t>orang yang </a:t>
          </a:r>
          <a:r>
            <a:rPr lang="en-US" b="0" i="0" dirty="0" err="1" smtClean="0"/>
            <a:t>menerima</a:t>
          </a:r>
          <a:r>
            <a:rPr lang="en-US" b="0" i="0" dirty="0" smtClean="0"/>
            <a:t> </a:t>
          </a:r>
          <a:r>
            <a:rPr lang="en-US" b="0" i="0" dirty="0" err="1" smtClean="0"/>
            <a:t>gaji</a:t>
          </a:r>
          <a:r>
            <a:rPr lang="en-US" b="0" i="0" dirty="0" smtClean="0"/>
            <a:t>/</a:t>
          </a:r>
          <a:r>
            <a:rPr lang="en-US" b="0" i="0" dirty="0" err="1" smtClean="0"/>
            <a:t>upah</a:t>
          </a:r>
          <a:r>
            <a:rPr lang="en-US" b="0" i="0" dirty="0" smtClean="0"/>
            <a:t> </a:t>
          </a:r>
          <a:r>
            <a:rPr lang="en-US" b="0" i="0" dirty="0" err="1" smtClean="0"/>
            <a:t>dari</a:t>
          </a:r>
          <a:r>
            <a:rPr lang="en-US" b="0" i="0" dirty="0" smtClean="0"/>
            <a:t> </a:t>
          </a:r>
          <a:r>
            <a:rPr lang="en-US" b="0" i="0" dirty="0" err="1" smtClean="0"/>
            <a:t>keuangan</a:t>
          </a:r>
          <a:r>
            <a:rPr lang="en-US" b="0" i="0" dirty="0" smtClean="0"/>
            <a:t> </a:t>
          </a:r>
          <a:r>
            <a:rPr lang="en-US" b="0" i="0" dirty="0" err="1" smtClean="0"/>
            <a:t>negara</a:t>
          </a:r>
          <a:r>
            <a:rPr lang="en-US" b="0" i="0" dirty="0" smtClean="0"/>
            <a:t>/</a:t>
          </a:r>
          <a:r>
            <a:rPr lang="en-US" b="0" i="0" dirty="0" err="1" smtClean="0"/>
            <a:t>daerah</a:t>
          </a:r>
          <a:r>
            <a:rPr lang="en-US" b="0" i="0" dirty="0" smtClean="0"/>
            <a:t>, - orang yang </a:t>
          </a:r>
          <a:r>
            <a:rPr lang="en-US" b="0" i="0" dirty="0" err="1" smtClean="0"/>
            <a:t>menerima</a:t>
          </a:r>
          <a:r>
            <a:rPr lang="en-US" b="0" i="0" dirty="0" smtClean="0"/>
            <a:t> </a:t>
          </a:r>
          <a:r>
            <a:rPr lang="en-US" b="0" i="0" dirty="0" err="1" smtClean="0"/>
            <a:t>gaji</a:t>
          </a:r>
          <a:r>
            <a:rPr lang="en-US" b="0" i="0" dirty="0" smtClean="0"/>
            <a:t>/</a:t>
          </a:r>
          <a:r>
            <a:rPr lang="en-US" b="0" i="0" dirty="0" err="1" smtClean="0"/>
            <a:t>upah</a:t>
          </a:r>
          <a:r>
            <a:rPr lang="en-US" b="0" i="0" dirty="0" smtClean="0"/>
            <a:t> </a:t>
          </a:r>
          <a:r>
            <a:rPr lang="en-US" b="0" i="0" dirty="0" err="1" smtClean="0"/>
            <a:t>dari</a:t>
          </a:r>
          <a:r>
            <a:rPr lang="en-US" b="0" i="0" dirty="0" smtClean="0"/>
            <a:t> </a:t>
          </a:r>
          <a:r>
            <a:rPr lang="en-US" b="0" i="0" dirty="0" err="1" smtClean="0"/>
            <a:t>suatu</a:t>
          </a:r>
          <a:r>
            <a:rPr lang="en-US" b="0" i="0" dirty="0" smtClean="0"/>
            <a:t> </a:t>
          </a:r>
          <a:r>
            <a:rPr lang="en-US" b="0" i="0" dirty="0" err="1" smtClean="0"/>
            <a:t>korporasi</a:t>
          </a:r>
          <a:r>
            <a:rPr lang="en-US" b="0" i="0" dirty="0" smtClean="0"/>
            <a:t> yang </a:t>
          </a:r>
          <a:r>
            <a:rPr lang="en-US" b="0" i="0" dirty="0" err="1" smtClean="0"/>
            <a:t>menerima</a:t>
          </a:r>
          <a:r>
            <a:rPr lang="en-US" b="0" i="0" dirty="0" smtClean="0"/>
            <a:t> </a:t>
          </a:r>
          <a:r>
            <a:rPr lang="en-US" b="0" i="0" dirty="0" err="1" smtClean="0"/>
            <a:t>bantuan</a:t>
          </a:r>
          <a:r>
            <a:rPr lang="en-US" b="0" i="0" dirty="0" smtClean="0"/>
            <a:t> </a:t>
          </a:r>
          <a:r>
            <a:rPr lang="en-US" b="0" i="0" dirty="0" err="1" smtClean="0"/>
            <a:t>dari</a:t>
          </a:r>
          <a:r>
            <a:rPr lang="en-US" b="0" i="0" dirty="0" smtClean="0"/>
            <a:t> </a:t>
          </a:r>
          <a:r>
            <a:rPr lang="en-US" b="0" i="0" dirty="0" err="1" smtClean="0"/>
            <a:t>keuangan</a:t>
          </a:r>
          <a:r>
            <a:rPr lang="en-US" b="0" i="0" dirty="0" smtClean="0"/>
            <a:t> </a:t>
          </a:r>
          <a:r>
            <a:rPr lang="en-US" b="0" i="0" dirty="0" err="1" smtClean="0"/>
            <a:t>negara</a:t>
          </a:r>
          <a:r>
            <a:rPr lang="en-US" b="0" i="0" dirty="0" smtClean="0"/>
            <a:t>/</a:t>
          </a:r>
          <a:r>
            <a:rPr lang="en-US" b="0" i="0" dirty="0" err="1" smtClean="0"/>
            <a:t>daerah</a:t>
          </a:r>
          <a:r>
            <a:rPr lang="en-US" b="0" i="0" dirty="0" smtClean="0"/>
            <a:t>, - orang yang </a:t>
          </a:r>
          <a:r>
            <a:rPr lang="en-US" b="0" i="0" dirty="0" err="1" smtClean="0"/>
            <a:t>mempergunakan</a:t>
          </a:r>
          <a:r>
            <a:rPr lang="en-US" b="0" i="0" dirty="0" smtClean="0"/>
            <a:t> modal </a:t>
          </a:r>
          <a:r>
            <a:rPr lang="en-US" b="0" i="0" dirty="0" err="1" smtClean="0"/>
            <a:t>atau</a:t>
          </a:r>
          <a:r>
            <a:rPr lang="en-US" b="0" i="0" dirty="0" smtClean="0"/>
            <a:t> </a:t>
          </a:r>
          <a:r>
            <a:rPr lang="en-US" b="0" i="0" dirty="0" err="1" smtClean="0"/>
            <a:t>fasilitas</a:t>
          </a:r>
          <a:r>
            <a:rPr lang="en-US" b="0" i="0" dirty="0" smtClean="0"/>
            <a:t> </a:t>
          </a:r>
          <a:r>
            <a:rPr lang="en-US" b="0" i="0" dirty="0" err="1" smtClean="0"/>
            <a:t>dari</a:t>
          </a:r>
          <a:r>
            <a:rPr lang="en-US" b="0" i="0" dirty="0" smtClean="0"/>
            <a:t> </a:t>
          </a:r>
          <a:r>
            <a:rPr lang="en-US" b="0" i="0" dirty="0" err="1" smtClean="0"/>
            <a:t>negara</a:t>
          </a:r>
          <a:r>
            <a:rPr lang="en-US" b="0" i="0" dirty="0" smtClean="0"/>
            <a:t>/ </a:t>
          </a:r>
          <a:r>
            <a:rPr lang="en-US" b="0" i="0" dirty="0" err="1" smtClean="0"/>
            <a:t>masyarakat</a:t>
          </a:r>
          <a:r>
            <a:rPr lang="en-US" b="0" i="0" dirty="0" smtClean="0"/>
            <a:t>.</a:t>
          </a:r>
          <a:r>
            <a:rPr lang="en-US" dirty="0" smtClean="0"/>
            <a:t/>
          </a:r>
          <a:br>
            <a:rPr lang="en-US" dirty="0" smtClean="0"/>
          </a:br>
          <a:endParaRPr lang="en-US" dirty="0"/>
        </a:p>
      </dgm:t>
    </dgm:pt>
    <dgm:pt modelId="{953D214D-9A4C-4F48-B474-61386877E51B}" type="parTrans" cxnId="{012B1316-46DE-4E79-8D9C-49AF4F5DA680}">
      <dgm:prSet/>
      <dgm:spPr/>
      <dgm:t>
        <a:bodyPr/>
        <a:lstStyle/>
        <a:p>
          <a:endParaRPr lang="en-US"/>
        </a:p>
      </dgm:t>
    </dgm:pt>
    <dgm:pt modelId="{6B407B4D-5DFE-45E4-93D6-F44144BE1842}" type="sibTrans" cxnId="{012B1316-46DE-4E79-8D9C-49AF4F5DA680}">
      <dgm:prSet/>
      <dgm:spPr/>
      <dgm:t>
        <a:bodyPr/>
        <a:lstStyle/>
        <a:p>
          <a:endParaRPr lang="en-US"/>
        </a:p>
      </dgm:t>
    </dgm:pt>
    <dgm:pt modelId="{1DFFAC26-4CD8-4348-82E7-7AC9086B7BA1}" type="pres">
      <dgm:prSet presAssocID="{5ED3AAE2-7329-4692-B3F2-C72F2EC2B31E}" presName="Name0" presStyleCnt="0">
        <dgm:presLayoutVars>
          <dgm:dir/>
          <dgm:animLvl val="lvl"/>
          <dgm:resizeHandles val="exact"/>
        </dgm:presLayoutVars>
      </dgm:prSet>
      <dgm:spPr/>
    </dgm:pt>
    <dgm:pt modelId="{6B6FEA09-2F3F-4553-8BC1-9033BB9DC743}" type="pres">
      <dgm:prSet presAssocID="{4D1FC0FC-6EEC-4075-BD5E-74E493B995F1}" presName="composite" presStyleCnt="0"/>
      <dgm:spPr/>
    </dgm:pt>
    <dgm:pt modelId="{D8BEA4B9-5606-4AF4-9C88-5FBBA1C18F07}" type="pres">
      <dgm:prSet presAssocID="{4D1FC0FC-6EEC-4075-BD5E-74E493B995F1}" presName="parTx" presStyleLbl="alignNode1" presStyleIdx="0" presStyleCnt="3">
        <dgm:presLayoutVars>
          <dgm:chMax val="0"/>
          <dgm:chPref val="0"/>
          <dgm:bulletEnabled val="1"/>
        </dgm:presLayoutVars>
      </dgm:prSet>
      <dgm:spPr/>
    </dgm:pt>
    <dgm:pt modelId="{C67C09EC-703B-40F9-A4CB-569746547D5A}" type="pres">
      <dgm:prSet presAssocID="{4D1FC0FC-6EEC-4075-BD5E-74E493B995F1}" presName="desTx" presStyleLbl="alignAccFollowNode1" presStyleIdx="0" presStyleCnt="3">
        <dgm:presLayoutVars>
          <dgm:bulletEnabled val="1"/>
        </dgm:presLayoutVars>
      </dgm:prSet>
      <dgm:spPr/>
      <dgm:t>
        <a:bodyPr/>
        <a:lstStyle/>
        <a:p>
          <a:endParaRPr lang="en-US"/>
        </a:p>
      </dgm:t>
    </dgm:pt>
    <dgm:pt modelId="{24537C61-6F8E-46BA-B065-24B09FF45595}" type="pres">
      <dgm:prSet presAssocID="{BF468ACB-705B-41CF-90A8-ECC330BFBB66}" presName="space" presStyleCnt="0"/>
      <dgm:spPr/>
    </dgm:pt>
    <dgm:pt modelId="{0FCBF8B6-10CC-4E40-A493-01E4C507C06B}" type="pres">
      <dgm:prSet presAssocID="{718FFE19-F237-4FD6-B298-B0E7DD1524AC}" presName="composite" presStyleCnt="0"/>
      <dgm:spPr/>
    </dgm:pt>
    <dgm:pt modelId="{94A8FA1D-891F-471A-87B4-B6D6F3E0306D}" type="pres">
      <dgm:prSet presAssocID="{718FFE19-F237-4FD6-B298-B0E7DD1524AC}" presName="parTx" presStyleLbl="alignNode1" presStyleIdx="1" presStyleCnt="3">
        <dgm:presLayoutVars>
          <dgm:chMax val="0"/>
          <dgm:chPref val="0"/>
          <dgm:bulletEnabled val="1"/>
        </dgm:presLayoutVars>
      </dgm:prSet>
      <dgm:spPr/>
    </dgm:pt>
    <dgm:pt modelId="{A3AAD567-0A1C-4957-AC80-9171947E2764}" type="pres">
      <dgm:prSet presAssocID="{718FFE19-F237-4FD6-B298-B0E7DD1524AC}" presName="desTx" presStyleLbl="alignAccFollowNode1" presStyleIdx="1" presStyleCnt="3">
        <dgm:presLayoutVars>
          <dgm:bulletEnabled val="1"/>
        </dgm:presLayoutVars>
      </dgm:prSet>
      <dgm:spPr/>
      <dgm:t>
        <a:bodyPr/>
        <a:lstStyle/>
        <a:p>
          <a:endParaRPr lang="en-US"/>
        </a:p>
      </dgm:t>
    </dgm:pt>
    <dgm:pt modelId="{8C53838F-ED6C-4E2F-97CC-97A5F9C221E1}" type="pres">
      <dgm:prSet presAssocID="{00666C6F-D039-4292-A67B-288C849C1104}" presName="space" presStyleCnt="0"/>
      <dgm:spPr/>
    </dgm:pt>
    <dgm:pt modelId="{08A84618-6929-4283-9457-3232309C5025}" type="pres">
      <dgm:prSet presAssocID="{4A952E47-8C71-4A0F-AFE3-6B90F2EA2725}" presName="composite" presStyleCnt="0"/>
      <dgm:spPr/>
    </dgm:pt>
    <dgm:pt modelId="{84ADFCBF-5D6A-4B80-BAF3-FF308D4D876F}" type="pres">
      <dgm:prSet presAssocID="{4A952E47-8C71-4A0F-AFE3-6B90F2EA2725}" presName="parTx" presStyleLbl="alignNode1" presStyleIdx="2" presStyleCnt="3">
        <dgm:presLayoutVars>
          <dgm:chMax val="0"/>
          <dgm:chPref val="0"/>
          <dgm:bulletEnabled val="1"/>
        </dgm:presLayoutVars>
      </dgm:prSet>
      <dgm:spPr/>
      <dgm:t>
        <a:bodyPr/>
        <a:lstStyle/>
        <a:p>
          <a:endParaRPr lang="en-US"/>
        </a:p>
      </dgm:t>
    </dgm:pt>
    <dgm:pt modelId="{95C4B0BD-CCFE-4F42-AA9D-D3E23D150F7B}" type="pres">
      <dgm:prSet presAssocID="{4A952E47-8C71-4A0F-AFE3-6B90F2EA2725}" presName="desTx" presStyleLbl="alignAccFollowNode1" presStyleIdx="2" presStyleCnt="3">
        <dgm:presLayoutVars>
          <dgm:bulletEnabled val="1"/>
        </dgm:presLayoutVars>
      </dgm:prSet>
      <dgm:spPr/>
      <dgm:t>
        <a:bodyPr/>
        <a:lstStyle/>
        <a:p>
          <a:endParaRPr lang="en-US"/>
        </a:p>
      </dgm:t>
    </dgm:pt>
  </dgm:ptLst>
  <dgm:cxnLst>
    <dgm:cxn modelId="{15CD694E-406F-46C6-8384-800CDEE66B8E}" srcId="{5ED3AAE2-7329-4692-B3F2-C72F2EC2B31E}" destId="{4D1FC0FC-6EEC-4075-BD5E-74E493B995F1}" srcOrd="0" destOrd="0" parTransId="{17C9F8B7-3F95-4F9D-9251-FCB63C118A01}" sibTransId="{BF468ACB-705B-41CF-90A8-ECC330BFBB66}"/>
    <dgm:cxn modelId="{28BF7C4A-509D-4E42-8F2E-225F75E41750}" srcId="{4D1FC0FC-6EEC-4075-BD5E-74E493B995F1}" destId="{7400F40B-2439-4AD7-90B4-9ED8B4E004B7}" srcOrd="0" destOrd="0" parTransId="{1CD88EFE-1D22-42FF-B443-3BC372BF35E0}" sibTransId="{16D1F045-2C7B-47EF-947E-29F291F6F493}"/>
    <dgm:cxn modelId="{EF9A6CC4-FF2E-4898-A10F-8B5CCF72D3CD}" type="presOf" srcId="{7400F40B-2439-4AD7-90B4-9ED8B4E004B7}" destId="{C67C09EC-703B-40F9-A4CB-569746547D5A}" srcOrd="0" destOrd="0" presId="urn:microsoft.com/office/officeart/2005/8/layout/hList1"/>
    <dgm:cxn modelId="{012B1316-46DE-4E79-8D9C-49AF4F5DA680}" srcId="{4A952E47-8C71-4A0F-AFE3-6B90F2EA2725}" destId="{E1450D3B-6C65-4E43-A6A7-1580FB97BEDF}" srcOrd="0" destOrd="0" parTransId="{953D214D-9A4C-4F48-B474-61386877E51B}" sibTransId="{6B407B4D-5DFE-45E4-93D6-F44144BE1842}"/>
    <dgm:cxn modelId="{5A527355-113F-4E40-A4F0-32B3CE195700}" type="presOf" srcId="{4D1FC0FC-6EEC-4075-BD5E-74E493B995F1}" destId="{D8BEA4B9-5606-4AF4-9C88-5FBBA1C18F07}" srcOrd="0" destOrd="0" presId="urn:microsoft.com/office/officeart/2005/8/layout/hList1"/>
    <dgm:cxn modelId="{7072B486-E9C4-42C0-BC1D-5BE704B4F7B3}" type="presOf" srcId="{E1450D3B-6C65-4E43-A6A7-1580FB97BEDF}" destId="{95C4B0BD-CCFE-4F42-AA9D-D3E23D150F7B}" srcOrd="0" destOrd="0" presId="urn:microsoft.com/office/officeart/2005/8/layout/hList1"/>
    <dgm:cxn modelId="{3D5D1104-E90C-482F-8FCD-A5558AE2DC08}" srcId="{5ED3AAE2-7329-4692-B3F2-C72F2EC2B31E}" destId="{718FFE19-F237-4FD6-B298-B0E7DD1524AC}" srcOrd="1" destOrd="0" parTransId="{60F6C597-87B5-4860-BFD5-F7EE786889C8}" sibTransId="{00666C6F-D039-4292-A67B-288C849C1104}"/>
    <dgm:cxn modelId="{17692BB3-5B93-4387-B2E9-431F26866F5B}" srcId="{5ED3AAE2-7329-4692-B3F2-C72F2EC2B31E}" destId="{4A952E47-8C71-4A0F-AFE3-6B90F2EA2725}" srcOrd="2" destOrd="0" parTransId="{D4C34F4C-F64A-4812-8C2B-676BC8410C98}" sibTransId="{EAA6158A-FF80-4400-B9AF-9CDE6778389F}"/>
    <dgm:cxn modelId="{561C7039-0B18-4D5A-B591-FC4A9492916F}" type="presOf" srcId="{4A952E47-8C71-4A0F-AFE3-6B90F2EA2725}" destId="{84ADFCBF-5D6A-4B80-BAF3-FF308D4D876F}" srcOrd="0" destOrd="0" presId="urn:microsoft.com/office/officeart/2005/8/layout/hList1"/>
    <dgm:cxn modelId="{00637604-6128-4E34-BB35-9AE2D777D874}" srcId="{718FFE19-F237-4FD6-B298-B0E7DD1524AC}" destId="{AAA60C30-5D35-4148-8DC7-95ECE77FC21D}" srcOrd="0" destOrd="0" parTransId="{162CA133-F7BF-4AE3-BDEC-F5632138FCA8}" sibTransId="{343649E3-D1DC-46DA-9666-28C86F8DB866}"/>
    <dgm:cxn modelId="{E181DFB1-ED61-4B82-91D5-DDB18B4353F4}" type="presOf" srcId="{5ED3AAE2-7329-4692-B3F2-C72F2EC2B31E}" destId="{1DFFAC26-4CD8-4348-82E7-7AC9086B7BA1}" srcOrd="0" destOrd="0" presId="urn:microsoft.com/office/officeart/2005/8/layout/hList1"/>
    <dgm:cxn modelId="{4172642C-3C92-436C-88C2-7E05AC850BBA}" type="presOf" srcId="{718FFE19-F237-4FD6-B298-B0E7DD1524AC}" destId="{94A8FA1D-891F-471A-87B4-B6D6F3E0306D}" srcOrd="0" destOrd="0" presId="urn:microsoft.com/office/officeart/2005/8/layout/hList1"/>
    <dgm:cxn modelId="{AD8AD054-0E78-413D-8464-C00E4B1FC0F7}" type="presOf" srcId="{AAA60C30-5D35-4148-8DC7-95ECE77FC21D}" destId="{A3AAD567-0A1C-4957-AC80-9171947E2764}" srcOrd="0" destOrd="0" presId="urn:microsoft.com/office/officeart/2005/8/layout/hList1"/>
    <dgm:cxn modelId="{F0D5AAED-A4E6-45CC-8B25-5EC28A107BF1}" type="presParOf" srcId="{1DFFAC26-4CD8-4348-82E7-7AC9086B7BA1}" destId="{6B6FEA09-2F3F-4553-8BC1-9033BB9DC743}" srcOrd="0" destOrd="0" presId="urn:microsoft.com/office/officeart/2005/8/layout/hList1"/>
    <dgm:cxn modelId="{F30FA508-E1DF-4535-A168-274204083ACB}" type="presParOf" srcId="{6B6FEA09-2F3F-4553-8BC1-9033BB9DC743}" destId="{D8BEA4B9-5606-4AF4-9C88-5FBBA1C18F07}" srcOrd="0" destOrd="0" presId="urn:microsoft.com/office/officeart/2005/8/layout/hList1"/>
    <dgm:cxn modelId="{B401A33C-7765-4341-AEED-A3E9743A341B}" type="presParOf" srcId="{6B6FEA09-2F3F-4553-8BC1-9033BB9DC743}" destId="{C67C09EC-703B-40F9-A4CB-569746547D5A}" srcOrd="1" destOrd="0" presId="urn:microsoft.com/office/officeart/2005/8/layout/hList1"/>
    <dgm:cxn modelId="{349E11BF-13E0-4F5A-A432-60D935C8DB63}" type="presParOf" srcId="{1DFFAC26-4CD8-4348-82E7-7AC9086B7BA1}" destId="{24537C61-6F8E-46BA-B065-24B09FF45595}" srcOrd="1" destOrd="0" presId="urn:microsoft.com/office/officeart/2005/8/layout/hList1"/>
    <dgm:cxn modelId="{413873F2-CBBD-462E-AF69-60EA4799C9F6}" type="presParOf" srcId="{1DFFAC26-4CD8-4348-82E7-7AC9086B7BA1}" destId="{0FCBF8B6-10CC-4E40-A493-01E4C507C06B}" srcOrd="2" destOrd="0" presId="urn:microsoft.com/office/officeart/2005/8/layout/hList1"/>
    <dgm:cxn modelId="{7778220A-E9DC-470E-BE7A-010018648166}" type="presParOf" srcId="{0FCBF8B6-10CC-4E40-A493-01E4C507C06B}" destId="{94A8FA1D-891F-471A-87B4-B6D6F3E0306D}" srcOrd="0" destOrd="0" presId="urn:microsoft.com/office/officeart/2005/8/layout/hList1"/>
    <dgm:cxn modelId="{4249712F-FF83-4712-A5A9-FCB05BBD31D5}" type="presParOf" srcId="{0FCBF8B6-10CC-4E40-A493-01E4C507C06B}" destId="{A3AAD567-0A1C-4957-AC80-9171947E2764}" srcOrd="1" destOrd="0" presId="urn:microsoft.com/office/officeart/2005/8/layout/hList1"/>
    <dgm:cxn modelId="{394CF4EE-96E4-4054-BD10-46EDD84FEE98}" type="presParOf" srcId="{1DFFAC26-4CD8-4348-82E7-7AC9086B7BA1}" destId="{8C53838F-ED6C-4E2F-97CC-97A5F9C221E1}" srcOrd="3" destOrd="0" presId="urn:microsoft.com/office/officeart/2005/8/layout/hList1"/>
    <dgm:cxn modelId="{F5118123-FA0A-4B5D-A3F4-3CD0D88022E6}" type="presParOf" srcId="{1DFFAC26-4CD8-4348-82E7-7AC9086B7BA1}" destId="{08A84618-6929-4283-9457-3232309C5025}" srcOrd="4" destOrd="0" presId="urn:microsoft.com/office/officeart/2005/8/layout/hList1"/>
    <dgm:cxn modelId="{03AE61D6-EB8F-4F5D-8D5E-410819ACFFAB}" type="presParOf" srcId="{08A84618-6929-4283-9457-3232309C5025}" destId="{84ADFCBF-5D6A-4B80-BAF3-FF308D4D876F}" srcOrd="0" destOrd="0" presId="urn:microsoft.com/office/officeart/2005/8/layout/hList1"/>
    <dgm:cxn modelId="{91BF7B32-D7B1-46BC-BF5A-101B9BBE367D}" type="presParOf" srcId="{08A84618-6929-4283-9457-3232309C5025}" destId="{95C4B0BD-CCFE-4F42-AA9D-D3E23D150F7B}"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1BCF21-44CC-42F2-990D-E4479289D49C}">
      <dsp:nvSpPr>
        <dsp:cNvPr id="0" name=""/>
        <dsp:cNvSpPr/>
      </dsp:nvSpPr>
      <dsp:spPr>
        <a:xfrm rot="5400000">
          <a:off x="4406017" y="-1662520"/>
          <a:ext cx="1538375" cy="4867279"/>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US" sz="1400" b="0" i="0" kern="1200" dirty="0" smtClean="0"/>
            <a:t>UNDANG-UNDANG NO 31 TAHUN 1999 DIBUAT DALAM RANGKA UNTUK MEWUJUDKAN MASYARAKAT ADIL DAN MAKMUR BERDASARKAN PANCASILA DAN UNDANG-UNDANG DASAR 1945UU NO. 31 TAHUN 1999JO UU NO. 20 TAHUN 2001TENTANG : PEMBERANTASANTINDAK PIDANA KORUPSI</a:t>
          </a:r>
          <a:endParaRPr lang="en-US" sz="1400" kern="1200" dirty="0"/>
        </a:p>
      </dsp:txBody>
      <dsp:txXfrm rot="-5400000">
        <a:off x="2741566" y="77028"/>
        <a:ext cx="4792182" cy="1388181"/>
      </dsp:txXfrm>
    </dsp:sp>
    <dsp:sp modelId="{6C3C959F-EB59-4CB8-B105-1E8941314095}">
      <dsp:nvSpPr>
        <dsp:cNvPr id="0" name=""/>
        <dsp:cNvSpPr/>
      </dsp:nvSpPr>
      <dsp:spPr>
        <a:xfrm>
          <a:off x="3720" y="111271"/>
          <a:ext cx="2737844" cy="131969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66675" rIns="133350" bIns="66675" numCol="1" spcCol="1270" anchor="ctr" anchorCtr="0">
          <a:noAutofit/>
        </a:bodyPr>
        <a:lstStyle/>
        <a:p>
          <a:pPr lvl="0" algn="ctr" defTabSz="1555750">
            <a:lnSpc>
              <a:spcPct val="90000"/>
            </a:lnSpc>
            <a:spcBef>
              <a:spcPct val="0"/>
            </a:spcBef>
            <a:spcAft>
              <a:spcPct val="35000"/>
            </a:spcAft>
          </a:pPr>
          <a:r>
            <a:rPr lang="en-US" sz="3500" kern="1200" dirty="0" smtClean="0"/>
            <a:t>FILOSOFIS</a:t>
          </a:r>
          <a:endParaRPr lang="en-US" sz="3500" kern="1200" dirty="0"/>
        </a:p>
      </dsp:txBody>
      <dsp:txXfrm>
        <a:off x="68142" y="175693"/>
        <a:ext cx="2609000" cy="1190852"/>
      </dsp:txXfrm>
    </dsp:sp>
    <dsp:sp modelId="{6B7DEEFD-3A38-4207-B39D-F16FB2E19A1E}">
      <dsp:nvSpPr>
        <dsp:cNvPr id="0" name=""/>
        <dsp:cNvSpPr/>
      </dsp:nvSpPr>
      <dsp:spPr>
        <a:xfrm rot="5400000">
          <a:off x="4444510" y="-96653"/>
          <a:ext cx="1461389" cy="4867279"/>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US" sz="1400" b="0" i="0" kern="1200" dirty="0" smtClean="0"/>
            <a:t>UNDANG-UNDANG NO 31 TAHUN 1999 DIBUAT ATAS DASAR TAP MPR NOMOR XI/MPR/1998 (TENTANG PENYELENGGARA NEGARA YANG BERSIH DAN BEBAS KORUPSI, KOLUSI, DAN NEPOTISME) UNTUK MENGGANTI UNDANG-UNDANG NOMOR 3 TAHUN 1971 YANG DINILAI SUDAH TIDAK SESUAI LAGI DENGAN PER-KEMBANGAN KEBUTUHAN HUKUM DALAM MASYARAKAT</a:t>
          </a:r>
          <a:endParaRPr lang="en-US" sz="1400" kern="1200" dirty="0"/>
        </a:p>
      </dsp:txBody>
      <dsp:txXfrm rot="-5400000">
        <a:off x="2741566" y="1677630"/>
        <a:ext cx="4795940" cy="1318711"/>
      </dsp:txXfrm>
    </dsp:sp>
    <dsp:sp modelId="{A22848C3-AE45-4631-BF9D-652768ED1D70}">
      <dsp:nvSpPr>
        <dsp:cNvPr id="0" name=""/>
        <dsp:cNvSpPr/>
      </dsp:nvSpPr>
      <dsp:spPr>
        <a:xfrm>
          <a:off x="3720" y="1677138"/>
          <a:ext cx="2737844" cy="131969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66675" rIns="133350" bIns="66675" numCol="1" spcCol="1270" anchor="ctr" anchorCtr="0">
          <a:noAutofit/>
        </a:bodyPr>
        <a:lstStyle/>
        <a:p>
          <a:pPr lvl="0" algn="ctr" defTabSz="1555750">
            <a:lnSpc>
              <a:spcPct val="90000"/>
            </a:lnSpc>
            <a:spcBef>
              <a:spcPct val="0"/>
            </a:spcBef>
            <a:spcAft>
              <a:spcPct val="35000"/>
            </a:spcAft>
          </a:pPr>
          <a:r>
            <a:rPr lang="en-US" sz="3500" kern="1200" dirty="0" smtClean="0"/>
            <a:t>YURIDIS</a:t>
          </a:r>
          <a:endParaRPr lang="en-US" sz="3500" kern="1200" dirty="0"/>
        </a:p>
      </dsp:txBody>
      <dsp:txXfrm>
        <a:off x="68142" y="1741560"/>
        <a:ext cx="2609000" cy="1190852"/>
      </dsp:txXfrm>
    </dsp:sp>
    <dsp:sp modelId="{FF75CEA9-7D5B-404F-B91B-AB69DEE8D857}">
      <dsp:nvSpPr>
        <dsp:cNvPr id="0" name=""/>
        <dsp:cNvSpPr/>
      </dsp:nvSpPr>
      <dsp:spPr>
        <a:xfrm rot="5400000">
          <a:off x="4347759" y="1530148"/>
          <a:ext cx="1665002" cy="4872037"/>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US" sz="1400" b="0" i="0" kern="1200" dirty="0" smtClean="0"/>
            <a:t>UNDANG-UNDANG NO 31 TAHUN 1999 DIHARAPKAN UPAYA UNTUK MENCEGAH DAN MEMBERANTAS TINDAK PIDANA KORUPSI DAPAT LEBIH EFEKTIF, KARENA TINDAK PIDANA KORUPSI SANGAT MERUGIKAN KEUANGAN NEGARA ATAU PEREKONOMIAN NEGARA DAN MENGHAMBAT PEMBANGUNAN NASIONAL.</a:t>
          </a:r>
          <a:endParaRPr lang="en-US" sz="1400" kern="1200" dirty="0"/>
        </a:p>
      </dsp:txBody>
      <dsp:txXfrm rot="-5400000">
        <a:off x="2744242" y="3214945"/>
        <a:ext cx="4790758" cy="1502444"/>
      </dsp:txXfrm>
    </dsp:sp>
    <dsp:sp modelId="{E7D5CE9E-7008-4D71-BBA0-8CDE04252691}">
      <dsp:nvSpPr>
        <dsp:cNvPr id="0" name=""/>
        <dsp:cNvSpPr/>
      </dsp:nvSpPr>
      <dsp:spPr>
        <a:xfrm>
          <a:off x="3720" y="3306318"/>
          <a:ext cx="2740521" cy="131969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66675" rIns="133350" bIns="66675" numCol="1" spcCol="1270" anchor="ctr" anchorCtr="0">
          <a:noAutofit/>
        </a:bodyPr>
        <a:lstStyle/>
        <a:p>
          <a:pPr lvl="0" algn="ctr" defTabSz="1555750">
            <a:lnSpc>
              <a:spcPct val="90000"/>
            </a:lnSpc>
            <a:spcBef>
              <a:spcPct val="0"/>
            </a:spcBef>
            <a:spcAft>
              <a:spcPct val="35000"/>
            </a:spcAft>
          </a:pPr>
          <a:r>
            <a:rPr lang="en-US" sz="3500" kern="1200" dirty="0" smtClean="0"/>
            <a:t>SOSIOLOGIS</a:t>
          </a:r>
          <a:endParaRPr lang="en-US" sz="3500" kern="1200" dirty="0"/>
        </a:p>
      </dsp:txBody>
      <dsp:txXfrm>
        <a:off x="68142" y="3370740"/>
        <a:ext cx="2611677" cy="119085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475EAA-4A98-4E09-A0EF-3D7BD21952B4}">
      <dsp:nvSpPr>
        <dsp:cNvPr id="0" name=""/>
        <dsp:cNvSpPr/>
      </dsp:nvSpPr>
      <dsp:spPr>
        <a:xfrm>
          <a:off x="0" y="234330"/>
          <a:ext cx="7620000" cy="52767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n-US" sz="2200" kern="1200" dirty="0" smtClean="0"/>
            <a:t>1. KORUPSI</a:t>
          </a:r>
          <a:endParaRPr lang="en-US" sz="2200" kern="1200" dirty="0"/>
        </a:p>
      </dsp:txBody>
      <dsp:txXfrm>
        <a:off x="25759" y="260089"/>
        <a:ext cx="7568482" cy="476152"/>
      </dsp:txXfrm>
    </dsp:sp>
    <dsp:sp modelId="{9AC15B6F-5323-49C1-87E1-6098695C2649}">
      <dsp:nvSpPr>
        <dsp:cNvPr id="0" name=""/>
        <dsp:cNvSpPr/>
      </dsp:nvSpPr>
      <dsp:spPr>
        <a:xfrm>
          <a:off x="0" y="762000"/>
          <a:ext cx="7620000" cy="17737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1935" tIns="27940" rIns="156464" bIns="27940" numCol="1" spcCol="1270" anchor="t" anchorCtr="0">
          <a:noAutofit/>
        </a:bodyPr>
        <a:lstStyle/>
        <a:p>
          <a:pPr marL="171450" lvl="1" indent="-171450" algn="l" defTabSz="755650">
            <a:lnSpc>
              <a:spcPct val="90000"/>
            </a:lnSpc>
            <a:spcBef>
              <a:spcPct val="0"/>
            </a:spcBef>
            <a:spcAft>
              <a:spcPct val="20000"/>
            </a:spcAft>
            <a:buChar char="••"/>
          </a:pPr>
          <a:r>
            <a:rPr lang="en-US" sz="1700" b="0" i="0" kern="1200" dirty="0" err="1" smtClean="0"/>
            <a:t>menurut</a:t>
          </a:r>
          <a:r>
            <a:rPr lang="en-US" sz="1700" b="0" i="0" kern="1200" dirty="0" smtClean="0"/>
            <a:t> UU No. 31 </a:t>
          </a:r>
          <a:r>
            <a:rPr lang="en-US" sz="1700" b="0" i="0" kern="1200" dirty="0" err="1" smtClean="0"/>
            <a:t>Tahun</a:t>
          </a:r>
          <a:r>
            <a:rPr lang="en-US" sz="1700" b="0" i="0" kern="1200" dirty="0" smtClean="0"/>
            <a:t> 1999 </a:t>
          </a:r>
          <a:r>
            <a:rPr lang="en-US" sz="1700" b="0" i="0" kern="1200" dirty="0" err="1" smtClean="0"/>
            <a:t>tentang</a:t>
          </a:r>
          <a:r>
            <a:rPr lang="en-US" sz="1700" b="0" i="0" kern="1200" dirty="0" smtClean="0"/>
            <a:t> </a:t>
          </a:r>
          <a:r>
            <a:rPr lang="en-US" sz="1700" b="0" i="0" kern="1200" dirty="0" err="1" smtClean="0"/>
            <a:t>Pemberantasan</a:t>
          </a:r>
          <a:r>
            <a:rPr lang="en-US" sz="1700" b="0" i="0" kern="1200" dirty="0" smtClean="0"/>
            <a:t> </a:t>
          </a:r>
          <a:r>
            <a:rPr lang="en-US" sz="1700" b="0" i="0" kern="1200" dirty="0" err="1" smtClean="0"/>
            <a:t>Tindak</a:t>
          </a:r>
          <a:r>
            <a:rPr lang="en-US" sz="1700" b="0" i="0" kern="1200" dirty="0" smtClean="0"/>
            <a:t> </a:t>
          </a:r>
          <a:r>
            <a:rPr lang="en-US" sz="1700" b="0" i="0" kern="1200" dirty="0" err="1" smtClean="0"/>
            <a:t>Pidana</a:t>
          </a:r>
          <a:r>
            <a:rPr lang="en-US" sz="1700" b="0" i="0" kern="1200" dirty="0" smtClean="0"/>
            <a:t> </a:t>
          </a:r>
          <a:r>
            <a:rPr lang="en-US" sz="1700" b="0" i="0" kern="1200" dirty="0" err="1" smtClean="0"/>
            <a:t>Korupsi</a:t>
          </a:r>
          <a:r>
            <a:rPr lang="en-US" sz="1700" b="0" i="0" kern="1200" dirty="0" smtClean="0"/>
            <a:t>, </a:t>
          </a:r>
          <a:r>
            <a:rPr lang="en-US" sz="1700" b="0" i="0" kern="1200" dirty="0" err="1" smtClean="0"/>
            <a:t>adalah</a:t>
          </a:r>
          <a:r>
            <a:rPr lang="en-US" sz="1700" b="0" i="0" kern="1200" dirty="0" smtClean="0"/>
            <a:t> </a:t>
          </a:r>
          <a:r>
            <a:rPr lang="en-US" sz="1700" b="0" i="0" kern="1200" dirty="0" err="1" smtClean="0"/>
            <a:t>setiap</a:t>
          </a:r>
          <a:r>
            <a:rPr lang="en-US" sz="1700" b="0" i="0" kern="1200" dirty="0" smtClean="0"/>
            <a:t> orang yang </a:t>
          </a:r>
          <a:r>
            <a:rPr lang="en-US" sz="1700" b="0" i="0" kern="1200" dirty="0" err="1" smtClean="0"/>
            <a:t>dikategorikan</a:t>
          </a:r>
          <a:r>
            <a:rPr lang="en-US" sz="1700" b="0" i="0" kern="1200" dirty="0" smtClean="0"/>
            <a:t> </a:t>
          </a:r>
          <a:r>
            <a:rPr lang="en-US" sz="1700" b="0" i="0" kern="1200" dirty="0" err="1" smtClean="0"/>
            <a:t>melawan</a:t>
          </a:r>
          <a:r>
            <a:rPr lang="en-US" sz="1700" b="0" i="0" kern="1200" dirty="0" smtClean="0"/>
            <a:t> </a:t>
          </a:r>
          <a:r>
            <a:rPr lang="en-US" sz="1700" b="0" i="0" kern="1200" dirty="0" err="1" smtClean="0"/>
            <a:t>hukum</a:t>
          </a:r>
          <a:r>
            <a:rPr lang="en-US" sz="1700" b="0" i="0" kern="1200" dirty="0" smtClean="0"/>
            <a:t>, </a:t>
          </a:r>
          <a:r>
            <a:rPr lang="en-US" sz="1700" b="0" i="0" kern="1200" dirty="0" err="1" smtClean="0"/>
            <a:t>melakukan</a:t>
          </a:r>
          <a:r>
            <a:rPr lang="en-US" sz="1700" b="0" i="0" kern="1200" dirty="0" smtClean="0"/>
            <a:t> </a:t>
          </a:r>
          <a:r>
            <a:rPr lang="en-US" sz="1700" b="0" i="0" kern="1200" dirty="0" err="1" smtClean="0"/>
            <a:t>perbuatan</a:t>
          </a:r>
          <a:r>
            <a:rPr lang="en-US" sz="1700" b="0" i="0" kern="1200" dirty="0" smtClean="0"/>
            <a:t> </a:t>
          </a:r>
          <a:r>
            <a:rPr lang="en-US" sz="1700" b="0" i="0" kern="1200" dirty="0" err="1" smtClean="0"/>
            <a:t>memperkaya</a:t>
          </a:r>
          <a:r>
            <a:rPr lang="en-US" sz="1700" b="0" i="0" kern="1200" dirty="0" smtClean="0"/>
            <a:t> </a:t>
          </a:r>
          <a:r>
            <a:rPr lang="en-US" sz="1700" b="0" i="0" kern="1200" dirty="0" err="1" smtClean="0"/>
            <a:t>diri</a:t>
          </a:r>
          <a:r>
            <a:rPr lang="en-US" sz="1700" b="0" i="0" kern="1200" dirty="0" smtClean="0"/>
            <a:t> </a:t>
          </a:r>
          <a:r>
            <a:rPr lang="en-US" sz="1700" b="0" i="0" kern="1200" dirty="0" err="1" smtClean="0"/>
            <a:t>sendiri</a:t>
          </a:r>
          <a:r>
            <a:rPr lang="en-US" sz="1700" b="0" i="0" kern="1200" dirty="0" smtClean="0"/>
            <a:t>, </a:t>
          </a:r>
          <a:r>
            <a:rPr lang="en-US" sz="1700" b="0" i="0" kern="1200" dirty="0" err="1" smtClean="0"/>
            <a:t>menguntungkan</a:t>
          </a:r>
          <a:r>
            <a:rPr lang="en-US" sz="1700" b="0" i="0" kern="1200" dirty="0" smtClean="0"/>
            <a:t> </a:t>
          </a:r>
          <a:r>
            <a:rPr lang="en-US" sz="1700" b="0" i="0" kern="1200" dirty="0" err="1" smtClean="0"/>
            <a:t>diri</a:t>
          </a:r>
          <a:r>
            <a:rPr lang="en-US" sz="1700" b="0" i="0" kern="1200" dirty="0" smtClean="0"/>
            <a:t> </a:t>
          </a:r>
          <a:r>
            <a:rPr lang="en-US" sz="1700" b="0" i="0" kern="1200" dirty="0" err="1" smtClean="0"/>
            <a:t>sendiri</a:t>
          </a:r>
          <a:r>
            <a:rPr lang="en-US" sz="1700" b="0" i="0" kern="1200" dirty="0" smtClean="0"/>
            <a:t> </a:t>
          </a:r>
          <a:r>
            <a:rPr lang="en-US" sz="1700" b="0" i="0" kern="1200" dirty="0" err="1" smtClean="0"/>
            <a:t>atau</a:t>
          </a:r>
          <a:r>
            <a:rPr lang="en-US" sz="1700" b="0" i="0" kern="1200" dirty="0" smtClean="0"/>
            <a:t> orang lain </a:t>
          </a:r>
          <a:r>
            <a:rPr lang="en-US" sz="1700" b="0" i="0" kern="1200" dirty="0" err="1" smtClean="0"/>
            <a:t>atau</a:t>
          </a:r>
          <a:r>
            <a:rPr lang="en-US" sz="1700" b="0" i="0" kern="1200" dirty="0" smtClean="0"/>
            <a:t> </a:t>
          </a:r>
          <a:r>
            <a:rPr lang="en-US" sz="1700" b="0" i="0" kern="1200" dirty="0" err="1" smtClean="0"/>
            <a:t>suatu</a:t>
          </a:r>
          <a:r>
            <a:rPr lang="en-US" sz="1700" b="0" i="0" kern="1200" dirty="0" smtClean="0"/>
            <a:t> </a:t>
          </a:r>
          <a:r>
            <a:rPr lang="en-US" sz="1700" b="0" i="0" kern="1200" dirty="0" err="1" smtClean="0"/>
            <a:t>korporasi</a:t>
          </a:r>
          <a:r>
            <a:rPr lang="en-US" sz="1700" b="0" i="0" kern="1200" dirty="0" smtClean="0"/>
            <a:t>, </a:t>
          </a:r>
          <a:r>
            <a:rPr lang="en-US" sz="1700" b="0" i="0" kern="1200" dirty="0" err="1" smtClean="0"/>
            <a:t>menyalahgunakan</a:t>
          </a:r>
          <a:r>
            <a:rPr lang="en-US" sz="1700" b="0" i="0" kern="1200" dirty="0" smtClean="0"/>
            <a:t> </a:t>
          </a:r>
          <a:r>
            <a:rPr lang="en-US" sz="1700" b="0" i="0" kern="1200" dirty="0" err="1" smtClean="0"/>
            <a:t>kewenangan</a:t>
          </a:r>
          <a:r>
            <a:rPr lang="en-US" sz="1700" b="0" i="0" kern="1200" dirty="0" smtClean="0"/>
            <a:t> </a:t>
          </a:r>
          <a:r>
            <a:rPr lang="en-US" sz="1700" b="0" i="0" kern="1200" dirty="0" err="1" smtClean="0"/>
            <a:t>maupun</a:t>
          </a:r>
          <a:r>
            <a:rPr lang="en-US" sz="1700" b="0" i="0" kern="1200" dirty="0" smtClean="0"/>
            <a:t> </a:t>
          </a:r>
          <a:r>
            <a:rPr lang="en-US" sz="1700" b="0" i="0" kern="1200" dirty="0" err="1" smtClean="0"/>
            <a:t>kesempatan</a:t>
          </a:r>
          <a:r>
            <a:rPr lang="en-US" sz="1700" b="0" i="0" kern="1200" dirty="0" smtClean="0"/>
            <a:t> </a:t>
          </a:r>
          <a:r>
            <a:rPr lang="en-US" sz="1700" b="0" i="0" kern="1200" dirty="0" err="1" smtClean="0"/>
            <a:t>atau</a:t>
          </a:r>
          <a:r>
            <a:rPr lang="en-US" sz="1700" b="0" i="0" kern="1200" dirty="0" smtClean="0"/>
            <a:t> </a:t>
          </a:r>
          <a:r>
            <a:rPr lang="en-US" sz="1700" b="0" i="0" kern="1200" dirty="0" err="1" smtClean="0"/>
            <a:t>sarana</a:t>
          </a:r>
          <a:r>
            <a:rPr lang="en-US" sz="1700" b="0" i="0" kern="1200" dirty="0" smtClean="0"/>
            <a:t> yang </a:t>
          </a:r>
          <a:r>
            <a:rPr lang="en-US" sz="1700" b="0" i="0" kern="1200" dirty="0" err="1" smtClean="0"/>
            <a:t>ada</a:t>
          </a:r>
          <a:r>
            <a:rPr lang="en-US" sz="1700" b="0" i="0" kern="1200" dirty="0" smtClean="0"/>
            <a:t> </a:t>
          </a:r>
          <a:r>
            <a:rPr lang="en-US" sz="1700" b="0" i="0" kern="1200" dirty="0" err="1" smtClean="0"/>
            <a:t>padanya</a:t>
          </a:r>
          <a:r>
            <a:rPr lang="en-US" sz="1700" b="0" i="0" kern="1200" dirty="0" smtClean="0"/>
            <a:t> </a:t>
          </a:r>
          <a:r>
            <a:rPr lang="en-US" sz="1700" b="0" i="0" kern="1200" dirty="0" err="1" smtClean="0"/>
            <a:t>karena</a:t>
          </a:r>
          <a:r>
            <a:rPr lang="en-US" sz="1700" b="0" i="0" kern="1200" dirty="0" smtClean="0"/>
            <a:t> </a:t>
          </a:r>
          <a:r>
            <a:rPr lang="en-US" sz="1700" b="0" i="0" kern="1200" dirty="0" err="1" smtClean="0"/>
            <a:t>jabatan</a:t>
          </a:r>
          <a:r>
            <a:rPr lang="en-US" sz="1700" b="0" i="0" kern="1200" dirty="0" smtClean="0"/>
            <a:t> </a:t>
          </a:r>
          <a:r>
            <a:rPr lang="en-US" sz="1700" b="0" i="0" kern="1200" dirty="0" err="1" smtClean="0"/>
            <a:t>atau</a:t>
          </a:r>
          <a:r>
            <a:rPr lang="en-US" sz="1700" b="0" i="0" kern="1200" dirty="0" smtClean="0"/>
            <a:t> </a:t>
          </a:r>
          <a:r>
            <a:rPr lang="en-US" sz="1700" b="0" i="0" kern="1200" dirty="0" err="1" smtClean="0"/>
            <a:t>kedudukan</a:t>
          </a:r>
          <a:r>
            <a:rPr lang="en-US" sz="1700" b="0" i="0" kern="1200" dirty="0" smtClean="0"/>
            <a:t> yang </a:t>
          </a:r>
          <a:r>
            <a:rPr lang="en-US" sz="1700" b="0" i="0" kern="1200" dirty="0" err="1" smtClean="0"/>
            <a:t>dapat</a:t>
          </a:r>
          <a:r>
            <a:rPr lang="en-US" sz="1700" b="0" i="0" kern="1200" dirty="0" smtClean="0"/>
            <a:t> </a:t>
          </a:r>
          <a:r>
            <a:rPr lang="en-US" sz="1700" b="0" i="0" kern="1200" dirty="0" err="1" smtClean="0"/>
            <a:t>merugikan</a:t>
          </a:r>
          <a:r>
            <a:rPr lang="en-US" sz="1700" b="0" i="0" kern="1200" dirty="0" smtClean="0"/>
            <a:t> </a:t>
          </a:r>
          <a:r>
            <a:rPr lang="en-US" sz="1700" b="0" i="0" kern="1200" dirty="0" err="1" smtClean="0"/>
            <a:t>keuangan</a:t>
          </a:r>
          <a:r>
            <a:rPr lang="en-US" sz="1700" b="0" i="0" kern="1200" dirty="0" smtClean="0"/>
            <a:t> </a:t>
          </a:r>
          <a:r>
            <a:rPr lang="en-US" sz="1700" b="0" i="0" kern="1200" dirty="0" err="1" smtClean="0"/>
            <a:t>negara</a:t>
          </a:r>
          <a:r>
            <a:rPr lang="en-US" sz="1700" b="0" i="0" kern="1200" dirty="0" smtClean="0"/>
            <a:t> </a:t>
          </a:r>
          <a:r>
            <a:rPr lang="en-US" sz="1700" b="0" i="0" kern="1200" dirty="0" err="1" smtClean="0"/>
            <a:t>atau</a:t>
          </a:r>
          <a:r>
            <a:rPr lang="en-US" sz="1700" b="0" i="0" kern="1200" dirty="0" smtClean="0"/>
            <a:t> </a:t>
          </a:r>
          <a:r>
            <a:rPr lang="en-US" sz="1700" b="0" i="0" kern="1200" dirty="0" err="1" smtClean="0"/>
            <a:t>perekonomian</a:t>
          </a:r>
          <a:r>
            <a:rPr lang="en-US" sz="1700" b="0" i="0" kern="1200" dirty="0" smtClean="0"/>
            <a:t> </a:t>
          </a:r>
          <a:r>
            <a:rPr lang="en-US" sz="1700" b="0" i="0" kern="1200" dirty="0" err="1" smtClean="0"/>
            <a:t>negara</a:t>
          </a:r>
          <a:r>
            <a:rPr lang="en-US" sz="1700" b="0" i="0" kern="1200" dirty="0" smtClean="0"/>
            <a:t>.</a:t>
          </a:r>
          <a:endParaRPr lang="en-US" sz="1700" kern="1200" dirty="0"/>
        </a:p>
      </dsp:txBody>
      <dsp:txXfrm>
        <a:off x="0" y="762000"/>
        <a:ext cx="7620000" cy="1773778"/>
      </dsp:txXfrm>
    </dsp:sp>
    <dsp:sp modelId="{CD9116EE-919F-4DAF-8DE8-642D329269CB}">
      <dsp:nvSpPr>
        <dsp:cNvPr id="0" name=""/>
        <dsp:cNvSpPr/>
      </dsp:nvSpPr>
      <dsp:spPr>
        <a:xfrm>
          <a:off x="0" y="2535779"/>
          <a:ext cx="7620000" cy="52767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n-US" sz="2200" kern="1200" dirty="0" smtClean="0"/>
            <a:t>2. KOLUSI</a:t>
          </a:r>
          <a:endParaRPr lang="en-US" sz="2200" kern="1200" dirty="0"/>
        </a:p>
      </dsp:txBody>
      <dsp:txXfrm>
        <a:off x="25759" y="2561538"/>
        <a:ext cx="7568482" cy="476152"/>
      </dsp:txXfrm>
    </dsp:sp>
    <dsp:sp modelId="{FCB74670-5D35-4E2A-A535-A0A8CEA72E24}">
      <dsp:nvSpPr>
        <dsp:cNvPr id="0" name=""/>
        <dsp:cNvSpPr/>
      </dsp:nvSpPr>
      <dsp:spPr>
        <a:xfrm>
          <a:off x="0" y="3063449"/>
          <a:ext cx="7620000" cy="15028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1935" tIns="27940" rIns="156464" bIns="27940" numCol="1" spcCol="1270" anchor="t" anchorCtr="0">
          <a:noAutofit/>
        </a:bodyPr>
        <a:lstStyle/>
        <a:p>
          <a:pPr marL="171450" lvl="1" indent="-171450" algn="l" defTabSz="755650">
            <a:lnSpc>
              <a:spcPct val="90000"/>
            </a:lnSpc>
            <a:spcBef>
              <a:spcPct val="0"/>
            </a:spcBef>
            <a:spcAft>
              <a:spcPct val="20000"/>
            </a:spcAft>
            <a:buChar char="••"/>
          </a:pPr>
          <a:r>
            <a:rPr lang="en-US" sz="1700" b="0" i="0" kern="1200" dirty="0" err="1" smtClean="0"/>
            <a:t>sikap</a:t>
          </a:r>
          <a:r>
            <a:rPr lang="en-US" sz="1700" b="0" i="0" kern="1200" dirty="0" smtClean="0"/>
            <a:t> </a:t>
          </a:r>
          <a:r>
            <a:rPr lang="en-US" sz="1700" b="0" i="0" kern="1200" dirty="0" err="1" smtClean="0"/>
            <a:t>dan</a:t>
          </a:r>
          <a:r>
            <a:rPr lang="en-US" sz="1700" b="0" i="0" kern="1200" dirty="0" smtClean="0"/>
            <a:t> </a:t>
          </a:r>
          <a:r>
            <a:rPr lang="en-US" sz="1700" b="0" i="0" kern="1200" dirty="0" err="1" smtClean="0"/>
            <a:t>perbuatan</a:t>
          </a:r>
          <a:r>
            <a:rPr lang="en-US" sz="1700" b="0" i="0" kern="1200" dirty="0" smtClean="0"/>
            <a:t> </a:t>
          </a:r>
          <a:r>
            <a:rPr lang="en-US" sz="1700" b="0" i="0" kern="1200" dirty="0" err="1" smtClean="0"/>
            <a:t>tidak</a:t>
          </a:r>
          <a:r>
            <a:rPr lang="en-US" sz="1700" b="0" i="0" kern="1200" dirty="0" smtClean="0"/>
            <a:t> </a:t>
          </a:r>
          <a:r>
            <a:rPr lang="en-US" sz="1700" b="0" i="0" kern="1200" dirty="0" err="1" smtClean="0"/>
            <a:t>jujur</a:t>
          </a:r>
          <a:r>
            <a:rPr lang="en-US" sz="1700" b="0" i="0" kern="1200" dirty="0" smtClean="0"/>
            <a:t> </a:t>
          </a:r>
          <a:r>
            <a:rPr lang="en-US" sz="1700" b="0" i="0" kern="1200" dirty="0" err="1" smtClean="0"/>
            <a:t>dengan</a:t>
          </a:r>
          <a:r>
            <a:rPr lang="en-US" sz="1700" b="0" i="0" kern="1200" dirty="0" smtClean="0"/>
            <a:t> </a:t>
          </a:r>
          <a:r>
            <a:rPr lang="en-US" sz="1700" b="0" i="0" kern="1200" dirty="0" err="1" smtClean="0"/>
            <a:t>membuat</a:t>
          </a:r>
          <a:r>
            <a:rPr lang="en-US" sz="1700" b="0" i="0" kern="1200" dirty="0" smtClean="0"/>
            <a:t> </a:t>
          </a:r>
          <a:r>
            <a:rPr lang="en-US" sz="1700" b="0" i="0" kern="1200" dirty="0" err="1" smtClean="0"/>
            <a:t>kesepakatan</a:t>
          </a:r>
          <a:r>
            <a:rPr lang="en-US" sz="1700" b="0" i="0" kern="1200" dirty="0" smtClean="0"/>
            <a:t> </a:t>
          </a:r>
          <a:r>
            <a:rPr lang="en-US" sz="1700" b="0" i="0" kern="1200" dirty="0" err="1" smtClean="0"/>
            <a:t>secara</a:t>
          </a:r>
          <a:r>
            <a:rPr lang="en-US" sz="1700" b="0" i="0" kern="1200" dirty="0" smtClean="0"/>
            <a:t> </a:t>
          </a:r>
          <a:r>
            <a:rPr lang="en-US" sz="1700" b="0" i="0" kern="1200" dirty="0" err="1" smtClean="0"/>
            <a:t>tersembunyi</a:t>
          </a:r>
          <a:r>
            <a:rPr lang="en-US" sz="1700" b="0" i="0" kern="1200" dirty="0" smtClean="0"/>
            <a:t> </a:t>
          </a:r>
          <a:r>
            <a:rPr lang="en-US" sz="1700" b="0" i="0" kern="1200" dirty="0" err="1" smtClean="0"/>
            <a:t>dalam</a:t>
          </a:r>
          <a:r>
            <a:rPr lang="en-US" sz="1700" b="0" i="0" kern="1200" dirty="0" smtClean="0"/>
            <a:t> </a:t>
          </a:r>
          <a:r>
            <a:rPr lang="en-US" sz="1700" b="0" i="0" kern="1200" dirty="0" err="1" smtClean="0"/>
            <a:t>melakukan</a:t>
          </a:r>
          <a:r>
            <a:rPr lang="en-US" sz="1700" b="0" i="0" kern="1200" dirty="0" smtClean="0"/>
            <a:t> </a:t>
          </a:r>
          <a:r>
            <a:rPr lang="en-US" sz="1700" b="0" i="0" kern="1200" dirty="0" err="1" smtClean="0"/>
            <a:t>kesepakatan</a:t>
          </a:r>
          <a:r>
            <a:rPr lang="en-US" sz="1700" b="0" i="0" kern="1200" dirty="0" smtClean="0"/>
            <a:t> </a:t>
          </a:r>
          <a:r>
            <a:rPr lang="en-US" sz="1700" b="0" i="0" kern="1200" dirty="0" err="1" smtClean="0"/>
            <a:t>perjanjian</a:t>
          </a:r>
          <a:r>
            <a:rPr lang="en-US" sz="1700" b="0" i="0" kern="1200" dirty="0" smtClean="0"/>
            <a:t> yang </a:t>
          </a:r>
          <a:r>
            <a:rPr lang="en-US" sz="1700" b="0" i="0" kern="1200" dirty="0" err="1" smtClean="0"/>
            <a:t>diwarnai</a:t>
          </a:r>
          <a:r>
            <a:rPr lang="en-US" sz="1700" b="0" i="0" kern="1200" dirty="0" smtClean="0"/>
            <a:t> </a:t>
          </a:r>
          <a:r>
            <a:rPr lang="en-US" sz="1700" b="0" i="0" kern="1200" dirty="0" err="1" smtClean="0"/>
            <a:t>dengan</a:t>
          </a:r>
          <a:r>
            <a:rPr lang="en-US" sz="1700" b="0" i="0" kern="1200" dirty="0" smtClean="0"/>
            <a:t> </a:t>
          </a:r>
          <a:r>
            <a:rPr lang="en-US" sz="1700" b="0" i="0" kern="1200" dirty="0" err="1" smtClean="0"/>
            <a:t>pemberian</a:t>
          </a:r>
          <a:r>
            <a:rPr lang="en-US" sz="1700" b="0" i="0" kern="1200" dirty="0" smtClean="0"/>
            <a:t> </a:t>
          </a:r>
          <a:r>
            <a:rPr lang="en-US" sz="1700" b="0" i="0" kern="1200" dirty="0" err="1" smtClean="0"/>
            <a:t>uang</a:t>
          </a:r>
          <a:r>
            <a:rPr lang="en-US" sz="1700" b="0" i="0" kern="1200" dirty="0" smtClean="0"/>
            <a:t> </a:t>
          </a:r>
          <a:r>
            <a:rPr lang="en-US" sz="1700" b="0" i="0" kern="1200" dirty="0" err="1" smtClean="0"/>
            <a:t>atau</a:t>
          </a:r>
          <a:r>
            <a:rPr lang="en-US" sz="1700" b="0" i="0" kern="1200" dirty="0" smtClean="0"/>
            <a:t> </a:t>
          </a:r>
          <a:r>
            <a:rPr lang="en-US" sz="1700" b="0" i="0" kern="1200" dirty="0" err="1" smtClean="0"/>
            <a:t>fasilitas</a:t>
          </a:r>
          <a:r>
            <a:rPr lang="en-US" sz="1700" b="0" i="0" kern="1200" dirty="0" smtClean="0"/>
            <a:t> </a:t>
          </a:r>
          <a:r>
            <a:rPr lang="en-US" sz="1700" b="0" i="0" kern="1200" dirty="0" err="1" smtClean="0"/>
            <a:t>tertentu</a:t>
          </a:r>
          <a:r>
            <a:rPr lang="en-US" sz="1700" b="0" i="0" kern="1200" dirty="0" smtClean="0"/>
            <a:t> </a:t>
          </a:r>
          <a:r>
            <a:rPr lang="en-US" sz="1700" b="0" i="0" kern="1200" dirty="0" err="1" smtClean="0"/>
            <a:t>sebagai</a:t>
          </a:r>
          <a:r>
            <a:rPr lang="en-US" sz="1700" b="0" i="0" kern="1200" dirty="0" smtClean="0"/>
            <a:t> </a:t>
          </a:r>
          <a:r>
            <a:rPr lang="en-US" sz="1700" b="0" i="0" kern="1200" dirty="0" err="1" smtClean="0"/>
            <a:t>pelicin</a:t>
          </a:r>
          <a:r>
            <a:rPr lang="en-US" sz="1700" b="0" i="0" kern="1200" dirty="0" smtClean="0"/>
            <a:t> agar </a:t>
          </a:r>
          <a:r>
            <a:rPr lang="en-US" sz="1700" b="0" i="0" kern="1200" dirty="0" err="1" smtClean="0"/>
            <a:t>segala</a:t>
          </a:r>
          <a:r>
            <a:rPr lang="en-US" sz="1700" b="0" i="0" kern="1200" dirty="0" smtClean="0"/>
            <a:t> </a:t>
          </a:r>
          <a:r>
            <a:rPr lang="en-US" sz="1700" b="0" i="0" kern="1200" dirty="0" err="1" smtClean="0"/>
            <a:t>urusannya</a:t>
          </a:r>
          <a:r>
            <a:rPr lang="en-US" sz="1700" b="0" i="0" kern="1200" dirty="0" smtClean="0"/>
            <a:t> </a:t>
          </a:r>
          <a:r>
            <a:rPr lang="en-US" sz="1700" b="0" i="0" kern="1200" dirty="0" err="1" smtClean="0"/>
            <a:t>menjadi</a:t>
          </a:r>
          <a:r>
            <a:rPr lang="en-US" sz="1700" b="0" i="0" kern="1200" dirty="0" smtClean="0"/>
            <a:t> </a:t>
          </a:r>
          <a:r>
            <a:rPr lang="en-US" sz="1700" b="0" i="0" kern="1200" dirty="0" err="1" smtClean="0"/>
            <a:t>lancar</a:t>
          </a:r>
          <a:r>
            <a:rPr lang="en-US" sz="1700" b="0" i="0" kern="1200" dirty="0" smtClean="0"/>
            <a:t>. </a:t>
          </a:r>
          <a:r>
            <a:rPr lang="en-US" sz="1700" b="0" i="0" kern="1200" dirty="0" err="1" smtClean="0"/>
            <a:t>Kolusi</a:t>
          </a:r>
          <a:r>
            <a:rPr lang="en-US" sz="1700" b="0" i="0" kern="1200" dirty="0" smtClean="0"/>
            <a:t> </a:t>
          </a:r>
          <a:r>
            <a:rPr lang="en-US" sz="1700" b="0" i="0" kern="1200" dirty="0" err="1" smtClean="0"/>
            <a:t>dapat</a:t>
          </a:r>
          <a:r>
            <a:rPr lang="en-US" sz="1700" b="0" i="0" kern="1200" dirty="0" smtClean="0"/>
            <a:t> </a:t>
          </a:r>
          <a:r>
            <a:rPr lang="en-US" sz="1700" b="0" i="0" kern="1200" dirty="0" err="1" smtClean="0"/>
            <a:t>didefinisikan</a:t>
          </a:r>
          <a:r>
            <a:rPr lang="en-US" sz="1700" b="0" i="0" kern="1200" dirty="0" smtClean="0"/>
            <a:t> </a:t>
          </a:r>
          <a:r>
            <a:rPr lang="en-US" sz="1700" b="0" i="0" kern="1200" dirty="0" err="1" smtClean="0"/>
            <a:t>sebagai</a:t>
          </a:r>
          <a:r>
            <a:rPr lang="en-US" sz="1700" b="0" i="0" kern="1200" dirty="0" smtClean="0"/>
            <a:t> </a:t>
          </a:r>
          <a:r>
            <a:rPr lang="en-US" sz="1700" b="0" i="0" kern="1200" dirty="0" err="1" smtClean="0"/>
            <a:t>pemufakatan</a:t>
          </a:r>
          <a:r>
            <a:rPr lang="en-US" sz="1700" b="0" i="0" kern="1200" dirty="0" smtClean="0"/>
            <a:t> </a:t>
          </a:r>
          <a:r>
            <a:rPr lang="en-US" sz="1700" b="0" i="0" kern="1200" dirty="0" err="1" smtClean="0"/>
            <a:t>secara</a:t>
          </a:r>
          <a:r>
            <a:rPr lang="en-US" sz="1700" b="0" i="0" kern="1200" dirty="0" smtClean="0"/>
            <a:t> </a:t>
          </a:r>
          <a:r>
            <a:rPr lang="en-US" sz="1700" b="0" i="0" kern="1200" dirty="0" err="1" smtClean="0"/>
            <a:t>bersama</a:t>
          </a:r>
          <a:r>
            <a:rPr lang="en-US" sz="1700" b="0" i="0" kern="1200" dirty="0" smtClean="0"/>
            <a:t> </a:t>
          </a:r>
          <a:r>
            <a:rPr lang="en-US" sz="1700" b="0" i="0" kern="1200" dirty="0" err="1" smtClean="0"/>
            <a:t>untuk</a:t>
          </a:r>
          <a:r>
            <a:rPr lang="en-US" sz="1700" b="0" i="0" kern="1200" dirty="0" smtClean="0"/>
            <a:t> </a:t>
          </a:r>
          <a:r>
            <a:rPr lang="en-US" sz="1700" b="0" i="0" kern="1200" dirty="0" err="1" smtClean="0"/>
            <a:t>melawan</a:t>
          </a:r>
          <a:r>
            <a:rPr lang="en-US" sz="1700" b="0" i="0" kern="1200" dirty="0" smtClean="0"/>
            <a:t> </a:t>
          </a:r>
          <a:r>
            <a:rPr lang="en-US" sz="1700" b="0" i="0" kern="1200" dirty="0" err="1" smtClean="0"/>
            <a:t>hukum</a:t>
          </a:r>
          <a:r>
            <a:rPr lang="en-US" sz="1700" b="0" i="0" kern="1200" dirty="0" smtClean="0"/>
            <a:t> </a:t>
          </a:r>
          <a:r>
            <a:rPr lang="en-US" sz="1700" b="0" i="0" kern="1200" dirty="0" err="1" smtClean="0"/>
            <a:t>antarpenyelenggara</a:t>
          </a:r>
          <a:r>
            <a:rPr lang="en-US" sz="1700" b="0" i="0" kern="1200" dirty="0" smtClean="0"/>
            <a:t> </a:t>
          </a:r>
          <a:r>
            <a:rPr lang="en-US" sz="1700" b="0" i="0" kern="1200" dirty="0" err="1" smtClean="0"/>
            <a:t>negara</a:t>
          </a:r>
          <a:r>
            <a:rPr lang="en-US" sz="1700" b="0" i="0" kern="1200" dirty="0" smtClean="0"/>
            <a:t> </a:t>
          </a:r>
          <a:r>
            <a:rPr lang="en-US" sz="1700" b="0" i="0" kern="1200" dirty="0" err="1" smtClean="0"/>
            <a:t>atau</a:t>
          </a:r>
          <a:r>
            <a:rPr lang="en-US" sz="1700" b="0" i="0" kern="1200" dirty="0" smtClean="0"/>
            <a:t> </a:t>
          </a:r>
          <a:r>
            <a:rPr lang="en-US" sz="1700" b="0" i="0" kern="1200" dirty="0" err="1" smtClean="0"/>
            <a:t>antara</a:t>
          </a:r>
          <a:r>
            <a:rPr lang="en-US" sz="1700" b="0" i="0" kern="1200" dirty="0" smtClean="0"/>
            <a:t> </a:t>
          </a:r>
          <a:r>
            <a:rPr lang="en-US" sz="1700" b="0" i="0" kern="1200" dirty="0" err="1" smtClean="0"/>
            <a:t>penyelenggara</a:t>
          </a:r>
          <a:r>
            <a:rPr lang="en-US" sz="1700" b="0" i="0" kern="1200" dirty="0" smtClean="0"/>
            <a:t> </a:t>
          </a:r>
          <a:r>
            <a:rPr lang="en-US" sz="1700" b="0" i="0" kern="1200" dirty="0" err="1" smtClean="0"/>
            <a:t>dan</a:t>
          </a:r>
          <a:r>
            <a:rPr lang="en-US" sz="1700" b="0" i="0" kern="1200" dirty="0" smtClean="0"/>
            <a:t> </a:t>
          </a:r>
          <a:r>
            <a:rPr lang="en-US" sz="1700" b="0" i="0" kern="1200" dirty="0" err="1" smtClean="0"/>
            <a:t>pihak</a:t>
          </a:r>
          <a:r>
            <a:rPr lang="en-US" sz="1700" b="0" i="0" kern="1200" dirty="0" smtClean="0"/>
            <a:t> lain yang </a:t>
          </a:r>
          <a:r>
            <a:rPr lang="en-US" sz="1700" b="0" i="0" kern="1200" dirty="0" err="1" smtClean="0"/>
            <a:t>merugikan</a:t>
          </a:r>
          <a:r>
            <a:rPr lang="en-US" sz="1700" b="0" i="0" kern="1200" dirty="0" smtClean="0"/>
            <a:t> orang lain, </a:t>
          </a:r>
          <a:r>
            <a:rPr lang="en-US" sz="1700" b="0" i="0" kern="1200" dirty="0" err="1" smtClean="0"/>
            <a:t>masyarakat</a:t>
          </a:r>
          <a:r>
            <a:rPr lang="en-US" sz="1700" b="0" i="0" kern="1200" dirty="0" smtClean="0"/>
            <a:t>, </a:t>
          </a:r>
          <a:r>
            <a:rPr lang="en-US" sz="1700" b="0" i="0" kern="1200" dirty="0" err="1" smtClean="0"/>
            <a:t>dan</a:t>
          </a:r>
          <a:r>
            <a:rPr lang="en-US" sz="1700" b="0" i="0" kern="1200" dirty="0" smtClean="0"/>
            <a:t> </a:t>
          </a:r>
          <a:r>
            <a:rPr lang="en-US" sz="1700" b="0" i="0" kern="1200" dirty="0" err="1" smtClean="0"/>
            <a:t>negara</a:t>
          </a:r>
          <a:r>
            <a:rPr lang="en-US" sz="1700" b="0" i="0" kern="1200" dirty="0" smtClean="0"/>
            <a:t>.</a:t>
          </a:r>
          <a:endParaRPr lang="en-US" sz="1700" kern="1200" dirty="0"/>
        </a:p>
      </dsp:txBody>
      <dsp:txXfrm>
        <a:off x="0" y="3063449"/>
        <a:ext cx="7620000" cy="150282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FFA363-E191-4546-9059-E527554B5E12}">
      <dsp:nvSpPr>
        <dsp:cNvPr id="0" name=""/>
        <dsp:cNvSpPr/>
      </dsp:nvSpPr>
      <dsp:spPr>
        <a:xfrm>
          <a:off x="0" y="927449"/>
          <a:ext cx="7620000" cy="155902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l" defTabSz="2889250">
            <a:lnSpc>
              <a:spcPct val="90000"/>
            </a:lnSpc>
            <a:spcBef>
              <a:spcPct val="0"/>
            </a:spcBef>
            <a:spcAft>
              <a:spcPct val="35000"/>
            </a:spcAft>
          </a:pPr>
          <a:r>
            <a:rPr lang="en-US" sz="6500" kern="1200" dirty="0" smtClean="0"/>
            <a:t>3. NEPOTISME</a:t>
          </a:r>
          <a:endParaRPr lang="en-US" sz="6500" kern="1200" dirty="0"/>
        </a:p>
      </dsp:txBody>
      <dsp:txXfrm>
        <a:off x="76105" y="1003554"/>
        <a:ext cx="7467790" cy="1406815"/>
      </dsp:txXfrm>
    </dsp:sp>
    <dsp:sp modelId="{D7711CEA-16A2-45E0-A932-1826BE23F60A}">
      <dsp:nvSpPr>
        <dsp:cNvPr id="0" name=""/>
        <dsp:cNvSpPr/>
      </dsp:nvSpPr>
      <dsp:spPr>
        <a:xfrm>
          <a:off x="0" y="2486474"/>
          <a:ext cx="7620000" cy="27582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1935" tIns="30480" rIns="170688" bIns="30480" numCol="1" spcCol="1270" anchor="t" anchorCtr="0">
          <a:noAutofit/>
        </a:bodyPr>
        <a:lstStyle/>
        <a:p>
          <a:pPr marL="228600" lvl="1" indent="-228600" algn="l" defTabSz="1066800">
            <a:lnSpc>
              <a:spcPct val="90000"/>
            </a:lnSpc>
            <a:spcBef>
              <a:spcPct val="0"/>
            </a:spcBef>
            <a:spcAft>
              <a:spcPct val="20000"/>
            </a:spcAft>
            <a:buChar char="••"/>
          </a:pPr>
          <a:r>
            <a:rPr lang="en-US" sz="2400" b="0" i="0" kern="1200" dirty="0" err="1" smtClean="0"/>
            <a:t>setiap</a:t>
          </a:r>
          <a:r>
            <a:rPr lang="en-US" sz="2400" b="0" i="0" kern="1200" dirty="0" smtClean="0"/>
            <a:t> </a:t>
          </a:r>
          <a:r>
            <a:rPr lang="en-US" sz="2400" b="0" i="0" kern="1200" dirty="0" err="1" smtClean="0"/>
            <a:t>perbuatan</a:t>
          </a:r>
          <a:r>
            <a:rPr lang="en-US" sz="2400" b="0" i="0" kern="1200" dirty="0" smtClean="0"/>
            <a:t> </a:t>
          </a:r>
          <a:r>
            <a:rPr lang="en-US" sz="2400" b="0" i="0" kern="1200" dirty="0" err="1" smtClean="0"/>
            <a:t>penyelenggaraan</a:t>
          </a:r>
          <a:r>
            <a:rPr lang="en-US" sz="2400" b="0" i="0" kern="1200" dirty="0" smtClean="0"/>
            <a:t> </a:t>
          </a:r>
          <a:r>
            <a:rPr lang="en-US" sz="2400" b="0" i="0" kern="1200" dirty="0" err="1" smtClean="0"/>
            <a:t>negara</a:t>
          </a:r>
          <a:r>
            <a:rPr lang="en-US" sz="2400" b="0" i="0" kern="1200" dirty="0" smtClean="0"/>
            <a:t> </a:t>
          </a:r>
          <a:r>
            <a:rPr lang="en-US" sz="2400" b="0" i="0" kern="1200" dirty="0" err="1" smtClean="0"/>
            <a:t>secara</a:t>
          </a:r>
          <a:r>
            <a:rPr lang="en-US" sz="2400" b="0" i="0" kern="1200" dirty="0" smtClean="0"/>
            <a:t> </a:t>
          </a:r>
          <a:r>
            <a:rPr lang="en-US" sz="2400" b="0" i="0" kern="1200" dirty="0" err="1" smtClean="0"/>
            <a:t>melawan</a:t>
          </a:r>
          <a:r>
            <a:rPr lang="en-US" sz="2400" b="0" i="0" kern="1200" dirty="0" smtClean="0"/>
            <a:t> </a:t>
          </a:r>
          <a:r>
            <a:rPr lang="en-US" sz="2400" b="0" i="0" kern="1200" dirty="0" err="1" smtClean="0"/>
            <a:t>hukum</a:t>
          </a:r>
          <a:r>
            <a:rPr lang="en-US" sz="2400" b="0" i="0" kern="1200" dirty="0" smtClean="0"/>
            <a:t> yang </a:t>
          </a:r>
          <a:r>
            <a:rPr lang="en-US" sz="2400" b="0" i="0" kern="1200" dirty="0" err="1" smtClean="0"/>
            <a:t>menguntungkan</a:t>
          </a:r>
          <a:r>
            <a:rPr lang="en-US" sz="2400" b="0" i="0" kern="1200" dirty="0" smtClean="0"/>
            <a:t> </a:t>
          </a:r>
          <a:r>
            <a:rPr lang="en-US" sz="2400" b="0" i="0" kern="1200" dirty="0" err="1" smtClean="0"/>
            <a:t>kepentingan</a:t>
          </a:r>
          <a:r>
            <a:rPr lang="en-US" sz="2400" b="0" i="0" kern="1200" dirty="0" smtClean="0"/>
            <a:t> </a:t>
          </a:r>
          <a:r>
            <a:rPr lang="en-US" sz="2400" b="0" i="0" kern="1200" dirty="0" err="1" smtClean="0"/>
            <a:t>keluarganya</a:t>
          </a:r>
          <a:r>
            <a:rPr lang="en-US" sz="2400" b="0" i="0" kern="1200" dirty="0" smtClean="0"/>
            <a:t> </a:t>
          </a:r>
          <a:r>
            <a:rPr lang="en-US" sz="2400" b="0" i="0" kern="1200" dirty="0" err="1" smtClean="0"/>
            <a:t>atau</a:t>
          </a:r>
          <a:r>
            <a:rPr lang="en-US" sz="2400" b="0" i="0" kern="1200" dirty="0" smtClean="0"/>
            <a:t> </a:t>
          </a:r>
          <a:r>
            <a:rPr lang="en-US" sz="2400" b="0" i="0" kern="1200" dirty="0" err="1" smtClean="0"/>
            <a:t>kroninya</a:t>
          </a:r>
          <a:r>
            <a:rPr lang="en-US" sz="2400" b="0" i="0" kern="1200" dirty="0" smtClean="0"/>
            <a:t> di </a:t>
          </a:r>
          <a:r>
            <a:rPr lang="en-US" sz="2400" b="0" i="0" kern="1200" dirty="0" err="1" smtClean="0"/>
            <a:t>atas</a:t>
          </a:r>
          <a:r>
            <a:rPr lang="en-US" sz="2400" b="0" i="0" kern="1200" dirty="0" smtClean="0"/>
            <a:t> </a:t>
          </a:r>
          <a:r>
            <a:rPr lang="en-US" sz="2400" b="0" i="0" kern="1200" dirty="0" err="1" smtClean="0"/>
            <a:t>kepentingan</a:t>
          </a:r>
          <a:r>
            <a:rPr lang="en-US" sz="2400" b="0" i="0" kern="1200" dirty="0" smtClean="0"/>
            <a:t> </a:t>
          </a:r>
          <a:r>
            <a:rPr lang="en-US" sz="2400" b="0" i="0" kern="1200" dirty="0" err="1" smtClean="0"/>
            <a:t>masyarakat</a:t>
          </a:r>
          <a:r>
            <a:rPr lang="en-US" sz="2400" b="0" i="0" kern="1200" dirty="0" smtClean="0"/>
            <a:t>, </a:t>
          </a:r>
          <a:r>
            <a:rPr lang="en-US" sz="2400" b="0" i="0" kern="1200" dirty="0" err="1" smtClean="0"/>
            <a:t>negara</a:t>
          </a:r>
          <a:r>
            <a:rPr lang="en-US" sz="2400" b="0" i="0" kern="1200" dirty="0" smtClean="0"/>
            <a:t>, </a:t>
          </a:r>
          <a:r>
            <a:rPr lang="en-US" sz="2400" b="0" i="0" kern="1200" dirty="0" err="1" smtClean="0"/>
            <a:t>dan</a:t>
          </a:r>
          <a:r>
            <a:rPr lang="en-US" sz="2400" b="0" i="0" kern="1200" dirty="0" smtClean="0"/>
            <a:t> </a:t>
          </a:r>
          <a:r>
            <a:rPr lang="en-US" sz="2400" b="0" i="0" kern="1200" dirty="0" err="1" smtClean="0"/>
            <a:t>bangsa.Dalam</a:t>
          </a:r>
          <a:r>
            <a:rPr lang="en-US" sz="2400" b="0" i="0" kern="1200" dirty="0" smtClean="0"/>
            <a:t> </a:t>
          </a:r>
          <a:r>
            <a:rPr lang="en-US" sz="2400" b="0" i="0" kern="1200" dirty="0" err="1" smtClean="0"/>
            <a:t>istilah</a:t>
          </a:r>
          <a:r>
            <a:rPr lang="en-US" sz="2400" b="0" i="0" kern="1200" dirty="0" smtClean="0"/>
            <a:t> lain </a:t>
          </a:r>
          <a:r>
            <a:rPr lang="en-US" sz="2400" b="0" i="0" kern="1200" dirty="0" err="1" smtClean="0"/>
            <a:t>nepotisme</a:t>
          </a:r>
          <a:r>
            <a:rPr lang="en-US" sz="2400" b="0" i="0" kern="1200" dirty="0" smtClean="0"/>
            <a:t> </a:t>
          </a:r>
          <a:r>
            <a:rPr lang="en-US" sz="2400" b="0" i="0" kern="1200" dirty="0" err="1" smtClean="0"/>
            <a:t>adalah</a:t>
          </a:r>
          <a:r>
            <a:rPr lang="en-US" sz="2400" b="0" i="0" kern="1200" dirty="0" smtClean="0"/>
            <a:t> </a:t>
          </a:r>
          <a:r>
            <a:rPr lang="en-US" sz="2400" b="0" i="0" kern="1200" dirty="0" err="1" smtClean="0"/>
            <a:t>tindakan</a:t>
          </a:r>
          <a:r>
            <a:rPr lang="en-US" sz="2400" b="0" i="0" kern="1200" dirty="0" smtClean="0"/>
            <a:t> yang </a:t>
          </a:r>
          <a:r>
            <a:rPr lang="en-US" sz="2400" b="0" i="0" kern="1200" dirty="0" err="1" smtClean="0"/>
            <a:t>hanya</a:t>
          </a:r>
          <a:r>
            <a:rPr lang="en-US" sz="2400" b="0" i="0" kern="1200" dirty="0" smtClean="0"/>
            <a:t> </a:t>
          </a:r>
          <a:r>
            <a:rPr lang="en-US" sz="2400" b="0" i="0" kern="1200" dirty="0" err="1" smtClean="0"/>
            <a:t>menguntungkan</a:t>
          </a:r>
          <a:r>
            <a:rPr lang="en-US" sz="2400" b="0" i="0" kern="1200" dirty="0" smtClean="0"/>
            <a:t> </a:t>
          </a:r>
          <a:r>
            <a:rPr lang="en-US" sz="2400" b="0" i="0" kern="1200" dirty="0" err="1" smtClean="0"/>
            <a:t>sanak</a:t>
          </a:r>
          <a:r>
            <a:rPr lang="en-US" sz="2400" b="0" i="0" kern="1200" dirty="0" smtClean="0"/>
            <a:t> </a:t>
          </a:r>
          <a:r>
            <a:rPr lang="en-US" sz="2400" b="0" i="0" kern="1200" dirty="0" err="1" smtClean="0"/>
            <a:t>saudara</a:t>
          </a:r>
          <a:r>
            <a:rPr lang="en-US" sz="2400" b="0" i="0" kern="1200" dirty="0" smtClean="0"/>
            <a:t> </a:t>
          </a:r>
          <a:r>
            <a:rPr lang="en-US" sz="2400" b="0" i="0" kern="1200" dirty="0" err="1" smtClean="0"/>
            <a:t>atau</a:t>
          </a:r>
          <a:r>
            <a:rPr lang="en-US" sz="2400" b="0" i="0" kern="1200" dirty="0" smtClean="0"/>
            <a:t> </a:t>
          </a:r>
          <a:r>
            <a:rPr lang="en-US" sz="2400" b="0" i="0" kern="1200" dirty="0" err="1" smtClean="0"/>
            <a:t>teman-teman</a:t>
          </a:r>
          <a:r>
            <a:rPr lang="en-US" sz="2400" b="0" i="0" kern="1200" dirty="0" smtClean="0"/>
            <a:t> </a:t>
          </a:r>
          <a:r>
            <a:rPr lang="en-US" sz="2400" b="0" i="0" kern="1200" dirty="0" err="1" smtClean="0"/>
            <a:t>sendiri</a:t>
          </a:r>
          <a:r>
            <a:rPr lang="en-US" sz="2400" b="0" i="0" kern="1200" dirty="0" smtClean="0"/>
            <a:t>, </a:t>
          </a:r>
          <a:r>
            <a:rPr lang="en-US" sz="2400" b="0" i="0" kern="1200" dirty="0" err="1" smtClean="0"/>
            <a:t>terutama</a:t>
          </a:r>
          <a:r>
            <a:rPr lang="en-US" sz="2400" b="0" i="0" kern="1200" dirty="0" smtClean="0"/>
            <a:t> </a:t>
          </a:r>
          <a:r>
            <a:rPr lang="en-US" sz="2400" b="0" i="0" kern="1200" dirty="0" err="1" smtClean="0"/>
            <a:t>dalam</a:t>
          </a:r>
          <a:r>
            <a:rPr lang="en-US" sz="2400" b="0" i="0" kern="1200" dirty="0" smtClean="0"/>
            <a:t> </a:t>
          </a:r>
          <a:r>
            <a:rPr lang="en-US" sz="2400" b="0" i="0" kern="1200" dirty="0" err="1" smtClean="0"/>
            <a:t>pemerintahan</a:t>
          </a:r>
          <a:r>
            <a:rPr lang="en-US" sz="2400" b="0" i="0" kern="1200" dirty="0" smtClean="0"/>
            <a:t> </a:t>
          </a:r>
          <a:r>
            <a:rPr lang="en-US" sz="2400" b="0" i="0" kern="1200" dirty="0" err="1" smtClean="0"/>
            <a:t>walaupun</a:t>
          </a:r>
          <a:r>
            <a:rPr lang="en-US" sz="2400" b="0" i="0" kern="1200" dirty="0" smtClean="0"/>
            <a:t> </a:t>
          </a:r>
          <a:r>
            <a:rPr lang="en-US" sz="2400" b="0" i="0" kern="1200" dirty="0" err="1" smtClean="0"/>
            <a:t>objek</a:t>
          </a:r>
          <a:r>
            <a:rPr lang="en-US" sz="2400" b="0" i="0" kern="1200" dirty="0" smtClean="0"/>
            <a:t> yang </a:t>
          </a:r>
          <a:r>
            <a:rPr lang="en-US" sz="2400" b="0" i="0" kern="1200" dirty="0" err="1" smtClean="0"/>
            <a:t>diuntungkan</a:t>
          </a:r>
          <a:r>
            <a:rPr lang="en-US" sz="2400" b="0" i="0" kern="1200" dirty="0" smtClean="0"/>
            <a:t> </a:t>
          </a:r>
          <a:r>
            <a:rPr lang="en-US" sz="2400" b="0" i="0" kern="1200" dirty="0" err="1" smtClean="0"/>
            <a:t>tidak</a:t>
          </a:r>
          <a:r>
            <a:rPr lang="en-US" sz="2400" b="0" i="0" kern="1200" dirty="0" smtClean="0"/>
            <a:t> </a:t>
          </a:r>
          <a:r>
            <a:rPr lang="en-US" sz="2400" b="0" i="0" kern="1200" dirty="0" err="1" smtClean="0"/>
            <a:t>kompeten</a:t>
          </a:r>
          <a:r>
            <a:rPr lang="en-US" sz="2400" b="0" i="0" kern="1200" dirty="0" smtClean="0"/>
            <a:t>.</a:t>
          </a:r>
          <a:endParaRPr lang="en-US" sz="2400" kern="1200" dirty="0"/>
        </a:p>
      </dsp:txBody>
      <dsp:txXfrm>
        <a:off x="0" y="2486474"/>
        <a:ext cx="7620000" cy="275827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BEA4B9-5606-4AF4-9C88-5FBBA1C18F07}">
      <dsp:nvSpPr>
        <dsp:cNvPr id="0" name=""/>
        <dsp:cNvSpPr/>
      </dsp:nvSpPr>
      <dsp:spPr>
        <a:xfrm>
          <a:off x="2381" y="46326"/>
          <a:ext cx="2321718" cy="613093"/>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69088" rIns="120904" bIns="69088" numCol="1" spcCol="1270" anchor="ctr" anchorCtr="0">
          <a:noAutofit/>
        </a:bodyPr>
        <a:lstStyle/>
        <a:p>
          <a:pPr lvl="0" algn="ctr" defTabSz="755650">
            <a:lnSpc>
              <a:spcPct val="90000"/>
            </a:lnSpc>
            <a:spcBef>
              <a:spcPct val="0"/>
            </a:spcBef>
            <a:spcAft>
              <a:spcPct val="35000"/>
            </a:spcAft>
          </a:pPr>
          <a:r>
            <a:rPr lang="en-US" sz="1700" kern="1200" dirty="0" smtClean="0"/>
            <a:t>ORANG/ PERSEORANGAN</a:t>
          </a:r>
          <a:endParaRPr lang="en-US" sz="1700" kern="1200" dirty="0"/>
        </a:p>
      </dsp:txBody>
      <dsp:txXfrm>
        <a:off x="2381" y="46326"/>
        <a:ext cx="2321718" cy="613093"/>
      </dsp:txXfrm>
    </dsp:sp>
    <dsp:sp modelId="{C67C09EC-703B-40F9-A4CB-569746547D5A}">
      <dsp:nvSpPr>
        <dsp:cNvPr id="0" name=""/>
        <dsp:cNvSpPr/>
      </dsp:nvSpPr>
      <dsp:spPr>
        <a:xfrm>
          <a:off x="2381" y="659419"/>
          <a:ext cx="2321718" cy="4094853"/>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ct val="15000"/>
            </a:spcAft>
            <a:buChar char="••"/>
          </a:pPr>
          <a:r>
            <a:rPr lang="sv-SE" sz="1700" b="0" i="0" kern="1200" dirty="0" smtClean="0"/>
            <a:t>siapa saja, setiap orang, pribadi kodrati</a:t>
          </a:r>
          <a:endParaRPr lang="en-US" sz="1700" kern="1200" dirty="0"/>
        </a:p>
      </dsp:txBody>
      <dsp:txXfrm>
        <a:off x="2381" y="659419"/>
        <a:ext cx="2321718" cy="4094853"/>
      </dsp:txXfrm>
    </dsp:sp>
    <dsp:sp modelId="{94A8FA1D-891F-471A-87B4-B6D6F3E0306D}">
      <dsp:nvSpPr>
        <dsp:cNvPr id="0" name=""/>
        <dsp:cNvSpPr/>
      </dsp:nvSpPr>
      <dsp:spPr>
        <a:xfrm>
          <a:off x="2649140" y="46326"/>
          <a:ext cx="2321718" cy="613093"/>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69088" rIns="120904" bIns="69088" numCol="1" spcCol="1270" anchor="ctr" anchorCtr="0">
          <a:noAutofit/>
        </a:bodyPr>
        <a:lstStyle/>
        <a:p>
          <a:pPr lvl="0" algn="ctr" defTabSz="755650">
            <a:lnSpc>
              <a:spcPct val="90000"/>
            </a:lnSpc>
            <a:spcBef>
              <a:spcPct val="0"/>
            </a:spcBef>
            <a:spcAft>
              <a:spcPct val="35000"/>
            </a:spcAft>
          </a:pPr>
          <a:r>
            <a:rPr lang="en-US" sz="1700" kern="1200" dirty="0" smtClean="0"/>
            <a:t>KORPORASI</a:t>
          </a:r>
          <a:endParaRPr lang="en-US" sz="1700" kern="1200" dirty="0"/>
        </a:p>
      </dsp:txBody>
      <dsp:txXfrm>
        <a:off x="2649140" y="46326"/>
        <a:ext cx="2321718" cy="613093"/>
      </dsp:txXfrm>
    </dsp:sp>
    <dsp:sp modelId="{A3AAD567-0A1C-4957-AC80-9171947E2764}">
      <dsp:nvSpPr>
        <dsp:cNvPr id="0" name=""/>
        <dsp:cNvSpPr/>
      </dsp:nvSpPr>
      <dsp:spPr>
        <a:xfrm>
          <a:off x="2649140" y="659419"/>
          <a:ext cx="2321718" cy="4094853"/>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ct val="15000"/>
            </a:spcAft>
            <a:buChar char="••"/>
          </a:pPr>
          <a:r>
            <a:rPr lang="en-US" sz="1700" b="0" i="0" kern="1200" dirty="0" err="1" smtClean="0"/>
            <a:t>kumpulan</a:t>
          </a:r>
          <a:r>
            <a:rPr lang="en-US" sz="1700" b="0" i="0" kern="1200" dirty="0" smtClean="0"/>
            <a:t> orang </a:t>
          </a:r>
          <a:r>
            <a:rPr lang="en-US" sz="1700" b="0" i="0" kern="1200" dirty="0" err="1" smtClean="0"/>
            <a:t>atau</a:t>
          </a:r>
          <a:r>
            <a:rPr lang="en-US" sz="1700" b="0" i="0" kern="1200" dirty="0" smtClean="0"/>
            <a:t> </a:t>
          </a:r>
          <a:r>
            <a:rPr lang="en-US" sz="1700" b="0" i="0" kern="1200" dirty="0" err="1" smtClean="0"/>
            <a:t>kekayaan</a:t>
          </a:r>
          <a:r>
            <a:rPr lang="en-US" sz="1700" b="0" i="0" kern="1200" dirty="0" smtClean="0"/>
            <a:t> yang </a:t>
          </a:r>
          <a:r>
            <a:rPr lang="en-US" sz="1700" b="0" i="0" kern="1200" dirty="0" err="1" smtClean="0"/>
            <a:t>berorganisasi</a:t>
          </a:r>
          <a:r>
            <a:rPr lang="en-US" sz="1700" b="0" i="0" kern="1200" dirty="0" smtClean="0"/>
            <a:t>, </a:t>
          </a:r>
          <a:r>
            <a:rPr lang="en-US" sz="1700" b="0" i="0" kern="1200" dirty="0" err="1" smtClean="0"/>
            <a:t>baik</a:t>
          </a:r>
          <a:r>
            <a:rPr lang="en-US" sz="1700" b="0" i="0" kern="1200" dirty="0" smtClean="0"/>
            <a:t> </a:t>
          </a:r>
          <a:r>
            <a:rPr lang="en-US" sz="1700" b="0" i="0" kern="1200" dirty="0" err="1" smtClean="0"/>
            <a:t>merupakan</a:t>
          </a:r>
          <a:r>
            <a:rPr lang="en-US" sz="1700" b="0" i="0" kern="1200" dirty="0" smtClean="0"/>
            <a:t> </a:t>
          </a:r>
          <a:r>
            <a:rPr lang="en-US" sz="1700" b="0" i="0" kern="1200" dirty="0" err="1" smtClean="0"/>
            <a:t>badan</a:t>
          </a:r>
          <a:r>
            <a:rPr lang="en-US" sz="1700" b="0" i="0" kern="1200" dirty="0" smtClean="0"/>
            <a:t> </a:t>
          </a:r>
          <a:r>
            <a:rPr lang="en-US" sz="1700" b="0" i="0" kern="1200" dirty="0" err="1" smtClean="0"/>
            <a:t>hukum</a:t>
          </a:r>
          <a:r>
            <a:rPr lang="en-US" sz="1700" b="0" i="0" kern="1200" dirty="0" smtClean="0"/>
            <a:t> </a:t>
          </a:r>
          <a:r>
            <a:rPr lang="en-US" sz="1700" b="0" i="0" kern="1200" dirty="0" err="1" smtClean="0"/>
            <a:t>maupun</a:t>
          </a:r>
          <a:r>
            <a:rPr lang="en-US" sz="1700" b="0" i="0" kern="1200" dirty="0" smtClean="0"/>
            <a:t> </a:t>
          </a:r>
          <a:r>
            <a:rPr lang="en-US" sz="1700" b="0" i="0" kern="1200" dirty="0" err="1" smtClean="0"/>
            <a:t>bukan</a:t>
          </a:r>
          <a:r>
            <a:rPr lang="en-US" sz="1700" b="0" i="0" kern="1200" dirty="0" smtClean="0"/>
            <a:t> </a:t>
          </a:r>
          <a:r>
            <a:rPr lang="en-US" sz="1700" b="0" i="0" kern="1200" dirty="0" err="1" smtClean="0"/>
            <a:t>badan</a:t>
          </a:r>
          <a:r>
            <a:rPr lang="en-US" sz="1700" b="0" i="0" kern="1200" dirty="0" smtClean="0"/>
            <a:t> </a:t>
          </a:r>
          <a:r>
            <a:rPr lang="en-US" sz="1700" b="0" i="0" kern="1200" dirty="0" err="1" smtClean="0"/>
            <a:t>hukum</a:t>
          </a:r>
          <a:endParaRPr lang="en-US" sz="1700" kern="1200" dirty="0"/>
        </a:p>
      </dsp:txBody>
      <dsp:txXfrm>
        <a:off x="2649140" y="659419"/>
        <a:ext cx="2321718" cy="4094853"/>
      </dsp:txXfrm>
    </dsp:sp>
    <dsp:sp modelId="{84ADFCBF-5D6A-4B80-BAF3-FF308D4D876F}">
      <dsp:nvSpPr>
        <dsp:cNvPr id="0" name=""/>
        <dsp:cNvSpPr/>
      </dsp:nvSpPr>
      <dsp:spPr>
        <a:xfrm>
          <a:off x="5295900" y="46326"/>
          <a:ext cx="2321718" cy="613093"/>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69088" rIns="120904" bIns="69088" numCol="1" spcCol="1270" anchor="ctr" anchorCtr="0">
          <a:noAutofit/>
        </a:bodyPr>
        <a:lstStyle/>
        <a:p>
          <a:pPr lvl="0" algn="ctr" defTabSz="755650">
            <a:lnSpc>
              <a:spcPct val="90000"/>
            </a:lnSpc>
            <a:spcBef>
              <a:spcPct val="0"/>
            </a:spcBef>
            <a:spcAft>
              <a:spcPct val="35000"/>
            </a:spcAft>
          </a:pPr>
          <a:r>
            <a:rPr lang="en-US" sz="1700" kern="1200" dirty="0" smtClean="0"/>
            <a:t>PEGAWAI NEGERI</a:t>
          </a:r>
          <a:endParaRPr lang="en-US" sz="1700" kern="1200" dirty="0"/>
        </a:p>
      </dsp:txBody>
      <dsp:txXfrm>
        <a:off x="5295900" y="46326"/>
        <a:ext cx="2321718" cy="613093"/>
      </dsp:txXfrm>
    </dsp:sp>
    <dsp:sp modelId="{95C4B0BD-CCFE-4F42-AA9D-D3E23D150F7B}">
      <dsp:nvSpPr>
        <dsp:cNvPr id="0" name=""/>
        <dsp:cNvSpPr/>
      </dsp:nvSpPr>
      <dsp:spPr>
        <a:xfrm>
          <a:off x="5295900" y="659419"/>
          <a:ext cx="2321718" cy="4094853"/>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ct val="15000"/>
            </a:spcAft>
            <a:buChar char="••"/>
          </a:pPr>
          <a:r>
            <a:rPr lang="en-US" sz="1700" b="0" i="0" kern="1200" dirty="0" smtClean="0"/>
            <a:t>orang yang </a:t>
          </a:r>
          <a:r>
            <a:rPr lang="en-US" sz="1700" b="0" i="0" kern="1200" dirty="0" err="1" smtClean="0"/>
            <a:t>menerima</a:t>
          </a:r>
          <a:r>
            <a:rPr lang="en-US" sz="1700" b="0" i="0" kern="1200" dirty="0" smtClean="0"/>
            <a:t> </a:t>
          </a:r>
          <a:r>
            <a:rPr lang="en-US" sz="1700" b="0" i="0" kern="1200" dirty="0" err="1" smtClean="0"/>
            <a:t>gaji</a:t>
          </a:r>
          <a:r>
            <a:rPr lang="en-US" sz="1700" b="0" i="0" kern="1200" dirty="0" smtClean="0"/>
            <a:t>/</a:t>
          </a:r>
          <a:r>
            <a:rPr lang="en-US" sz="1700" b="0" i="0" kern="1200" dirty="0" err="1" smtClean="0"/>
            <a:t>upah</a:t>
          </a:r>
          <a:r>
            <a:rPr lang="en-US" sz="1700" b="0" i="0" kern="1200" dirty="0" smtClean="0"/>
            <a:t> </a:t>
          </a:r>
          <a:r>
            <a:rPr lang="en-US" sz="1700" b="0" i="0" kern="1200" dirty="0" err="1" smtClean="0"/>
            <a:t>dari</a:t>
          </a:r>
          <a:r>
            <a:rPr lang="en-US" sz="1700" b="0" i="0" kern="1200" dirty="0" smtClean="0"/>
            <a:t> </a:t>
          </a:r>
          <a:r>
            <a:rPr lang="en-US" sz="1700" b="0" i="0" kern="1200" dirty="0" err="1" smtClean="0"/>
            <a:t>keuangan</a:t>
          </a:r>
          <a:r>
            <a:rPr lang="en-US" sz="1700" b="0" i="0" kern="1200" dirty="0" smtClean="0"/>
            <a:t> </a:t>
          </a:r>
          <a:r>
            <a:rPr lang="en-US" sz="1700" b="0" i="0" kern="1200" dirty="0" err="1" smtClean="0"/>
            <a:t>negara</a:t>
          </a:r>
          <a:r>
            <a:rPr lang="en-US" sz="1700" b="0" i="0" kern="1200" dirty="0" smtClean="0"/>
            <a:t>/</a:t>
          </a:r>
          <a:r>
            <a:rPr lang="en-US" sz="1700" b="0" i="0" kern="1200" dirty="0" err="1" smtClean="0"/>
            <a:t>daerah</a:t>
          </a:r>
          <a:r>
            <a:rPr lang="en-US" sz="1700" b="0" i="0" kern="1200" dirty="0" smtClean="0"/>
            <a:t>, - orang yang </a:t>
          </a:r>
          <a:r>
            <a:rPr lang="en-US" sz="1700" b="0" i="0" kern="1200" dirty="0" err="1" smtClean="0"/>
            <a:t>menerima</a:t>
          </a:r>
          <a:r>
            <a:rPr lang="en-US" sz="1700" b="0" i="0" kern="1200" dirty="0" smtClean="0"/>
            <a:t> </a:t>
          </a:r>
          <a:r>
            <a:rPr lang="en-US" sz="1700" b="0" i="0" kern="1200" dirty="0" err="1" smtClean="0"/>
            <a:t>gaji</a:t>
          </a:r>
          <a:r>
            <a:rPr lang="en-US" sz="1700" b="0" i="0" kern="1200" dirty="0" smtClean="0"/>
            <a:t>/</a:t>
          </a:r>
          <a:r>
            <a:rPr lang="en-US" sz="1700" b="0" i="0" kern="1200" dirty="0" err="1" smtClean="0"/>
            <a:t>upah</a:t>
          </a:r>
          <a:r>
            <a:rPr lang="en-US" sz="1700" b="0" i="0" kern="1200" dirty="0" smtClean="0"/>
            <a:t> </a:t>
          </a:r>
          <a:r>
            <a:rPr lang="en-US" sz="1700" b="0" i="0" kern="1200" dirty="0" err="1" smtClean="0"/>
            <a:t>dari</a:t>
          </a:r>
          <a:r>
            <a:rPr lang="en-US" sz="1700" b="0" i="0" kern="1200" dirty="0" smtClean="0"/>
            <a:t> </a:t>
          </a:r>
          <a:r>
            <a:rPr lang="en-US" sz="1700" b="0" i="0" kern="1200" dirty="0" err="1" smtClean="0"/>
            <a:t>suatu</a:t>
          </a:r>
          <a:r>
            <a:rPr lang="en-US" sz="1700" b="0" i="0" kern="1200" dirty="0" smtClean="0"/>
            <a:t> </a:t>
          </a:r>
          <a:r>
            <a:rPr lang="en-US" sz="1700" b="0" i="0" kern="1200" dirty="0" err="1" smtClean="0"/>
            <a:t>korporasi</a:t>
          </a:r>
          <a:r>
            <a:rPr lang="en-US" sz="1700" b="0" i="0" kern="1200" dirty="0" smtClean="0"/>
            <a:t> yang </a:t>
          </a:r>
          <a:r>
            <a:rPr lang="en-US" sz="1700" b="0" i="0" kern="1200" dirty="0" err="1" smtClean="0"/>
            <a:t>menerima</a:t>
          </a:r>
          <a:r>
            <a:rPr lang="en-US" sz="1700" b="0" i="0" kern="1200" dirty="0" smtClean="0"/>
            <a:t> </a:t>
          </a:r>
          <a:r>
            <a:rPr lang="en-US" sz="1700" b="0" i="0" kern="1200" dirty="0" err="1" smtClean="0"/>
            <a:t>bantuan</a:t>
          </a:r>
          <a:r>
            <a:rPr lang="en-US" sz="1700" b="0" i="0" kern="1200" dirty="0" smtClean="0"/>
            <a:t> </a:t>
          </a:r>
          <a:r>
            <a:rPr lang="en-US" sz="1700" b="0" i="0" kern="1200" dirty="0" err="1" smtClean="0"/>
            <a:t>dari</a:t>
          </a:r>
          <a:r>
            <a:rPr lang="en-US" sz="1700" b="0" i="0" kern="1200" dirty="0" smtClean="0"/>
            <a:t> </a:t>
          </a:r>
          <a:r>
            <a:rPr lang="en-US" sz="1700" b="0" i="0" kern="1200" dirty="0" err="1" smtClean="0"/>
            <a:t>keuangan</a:t>
          </a:r>
          <a:r>
            <a:rPr lang="en-US" sz="1700" b="0" i="0" kern="1200" dirty="0" smtClean="0"/>
            <a:t> </a:t>
          </a:r>
          <a:r>
            <a:rPr lang="en-US" sz="1700" b="0" i="0" kern="1200" dirty="0" err="1" smtClean="0"/>
            <a:t>negara</a:t>
          </a:r>
          <a:r>
            <a:rPr lang="en-US" sz="1700" b="0" i="0" kern="1200" dirty="0" smtClean="0"/>
            <a:t>/</a:t>
          </a:r>
          <a:r>
            <a:rPr lang="en-US" sz="1700" b="0" i="0" kern="1200" dirty="0" err="1" smtClean="0"/>
            <a:t>daerah</a:t>
          </a:r>
          <a:r>
            <a:rPr lang="en-US" sz="1700" b="0" i="0" kern="1200" dirty="0" smtClean="0"/>
            <a:t>, - orang yang </a:t>
          </a:r>
          <a:r>
            <a:rPr lang="en-US" sz="1700" b="0" i="0" kern="1200" dirty="0" err="1" smtClean="0"/>
            <a:t>mempergunakan</a:t>
          </a:r>
          <a:r>
            <a:rPr lang="en-US" sz="1700" b="0" i="0" kern="1200" dirty="0" smtClean="0"/>
            <a:t> modal </a:t>
          </a:r>
          <a:r>
            <a:rPr lang="en-US" sz="1700" b="0" i="0" kern="1200" dirty="0" err="1" smtClean="0"/>
            <a:t>atau</a:t>
          </a:r>
          <a:r>
            <a:rPr lang="en-US" sz="1700" b="0" i="0" kern="1200" dirty="0" smtClean="0"/>
            <a:t> </a:t>
          </a:r>
          <a:r>
            <a:rPr lang="en-US" sz="1700" b="0" i="0" kern="1200" dirty="0" err="1" smtClean="0"/>
            <a:t>fasilitas</a:t>
          </a:r>
          <a:r>
            <a:rPr lang="en-US" sz="1700" b="0" i="0" kern="1200" dirty="0" smtClean="0"/>
            <a:t> </a:t>
          </a:r>
          <a:r>
            <a:rPr lang="en-US" sz="1700" b="0" i="0" kern="1200" dirty="0" err="1" smtClean="0"/>
            <a:t>dari</a:t>
          </a:r>
          <a:r>
            <a:rPr lang="en-US" sz="1700" b="0" i="0" kern="1200" dirty="0" smtClean="0"/>
            <a:t> </a:t>
          </a:r>
          <a:r>
            <a:rPr lang="en-US" sz="1700" b="0" i="0" kern="1200" dirty="0" err="1" smtClean="0"/>
            <a:t>negara</a:t>
          </a:r>
          <a:r>
            <a:rPr lang="en-US" sz="1700" b="0" i="0" kern="1200" dirty="0" smtClean="0"/>
            <a:t>/ </a:t>
          </a:r>
          <a:r>
            <a:rPr lang="en-US" sz="1700" b="0" i="0" kern="1200" dirty="0" err="1" smtClean="0"/>
            <a:t>masyarakat</a:t>
          </a:r>
          <a:r>
            <a:rPr lang="en-US" sz="1700" b="0" i="0" kern="1200" dirty="0" smtClean="0"/>
            <a:t>.</a:t>
          </a:r>
          <a:r>
            <a:rPr lang="en-US" sz="1700" kern="1200" dirty="0" smtClean="0"/>
            <a:t/>
          </a:r>
          <a:br>
            <a:rPr lang="en-US" sz="1700" kern="1200" dirty="0" smtClean="0"/>
          </a:br>
          <a:endParaRPr lang="en-US" sz="1700" kern="1200" dirty="0"/>
        </a:p>
      </dsp:txBody>
      <dsp:txXfrm>
        <a:off x="5295900" y="659419"/>
        <a:ext cx="2321718" cy="4094853"/>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04DB792-5CB3-4327-BA3A-10578E70A42E}" type="datetimeFigureOut">
              <a:rPr lang="en-US" smtClean="0"/>
              <a:t>11/8/2020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27654A-C669-41B2-9E87-2BDFFBA2157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4DB792-5CB3-4327-BA3A-10578E70A42E}" type="datetimeFigureOut">
              <a:rPr lang="en-US" smtClean="0"/>
              <a:t>11/8/2020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27654A-C669-41B2-9E87-2BDFFBA2157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4DB792-5CB3-4327-BA3A-10578E70A42E}" type="datetimeFigureOut">
              <a:rPr lang="en-US" smtClean="0"/>
              <a:t>11/8/2020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27654A-C669-41B2-9E87-2BDFFBA2157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4DB792-5CB3-4327-BA3A-10578E70A42E}" type="datetimeFigureOut">
              <a:rPr lang="en-US" smtClean="0"/>
              <a:t>11/8/2020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27654A-C669-41B2-9E87-2BDFFBA2157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04DB792-5CB3-4327-BA3A-10578E70A42E}" type="datetimeFigureOut">
              <a:rPr lang="en-US" smtClean="0"/>
              <a:t>11/8/2020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27654A-C669-41B2-9E87-2BDFFBA2157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04DB792-5CB3-4327-BA3A-10578E70A42E}" type="datetimeFigureOut">
              <a:rPr lang="en-US" smtClean="0"/>
              <a:t>11/8/2020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27654A-C669-41B2-9E87-2BDFFBA2157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04DB792-5CB3-4327-BA3A-10578E70A42E}" type="datetimeFigureOut">
              <a:rPr lang="en-US" smtClean="0"/>
              <a:t>11/8/2020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127654A-C669-41B2-9E87-2BDFFBA2157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04DB792-5CB3-4327-BA3A-10578E70A42E}" type="datetimeFigureOut">
              <a:rPr lang="en-US" smtClean="0"/>
              <a:t>11/8/2020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127654A-C669-41B2-9E87-2BDFFBA2157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4DB792-5CB3-4327-BA3A-10578E70A42E}" type="datetimeFigureOut">
              <a:rPr lang="en-US" smtClean="0"/>
              <a:t>11/8/2020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127654A-C669-41B2-9E87-2BDFFBA2157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04DB792-5CB3-4327-BA3A-10578E70A42E}" type="datetimeFigureOut">
              <a:rPr lang="en-US" smtClean="0"/>
              <a:t>11/8/2020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27654A-C669-41B2-9E87-2BDFFBA2157E}"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804DB792-5CB3-4327-BA3A-10578E70A42E}" type="datetimeFigureOut">
              <a:rPr lang="en-US" smtClean="0"/>
              <a:t>11/8/2020</a:t>
            </a:fld>
            <a:endParaRPr lang="en-US"/>
          </a:p>
        </p:txBody>
      </p:sp>
      <p:sp>
        <p:nvSpPr>
          <p:cNvPr id="9" name="Slide Number Placeholder 8"/>
          <p:cNvSpPr>
            <a:spLocks noGrp="1"/>
          </p:cNvSpPr>
          <p:nvPr>
            <p:ph type="sldNum" sz="quarter" idx="11"/>
          </p:nvPr>
        </p:nvSpPr>
        <p:spPr/>
        <p:txBody>
          <a:bodyPr/>
          <a:lstStyle/>
          <a:p>
            <a:fld id="{5127654A-C669-41B2-9E87-2BDFFBA2157E}"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5127654A-C669-41B2-9E87-2BDFFBA2157E}"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804DB792-5CB3-4327-BA3A-10578E70A42E}" type="datetimeFigureOut">
              <a:rPr lang="en-US" smtClean="0"/>
              <a:t>11/8/2020</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Adobe Caslon Pro Bold" pitchFamily="18" charset="0"/>
              </a:rPr>
              <a:t>TINDAK PIDANA KORUPSI</a:t>
            </a:r>
            <a:endParaRPr lang="en-US" dirty="0">
              <a:latin typeface="Adobe Caslon Pro Bold" pitchFamily="18" charset="0"/>
            </a:endParaRPr>
          </a:p>
        </p:txBody>
      </p:sp>
      <p:sp>
        <p:nvSpPr>
          <p:cNvPr id="3" name="Subtitle 2"/>
          <p:cNvSpPr>
            <a:spLocks noGrp="1"/>
          </p:cNvSpPr>
          <p:nvPr>
            <p:ph type="subTitle" idx="1"/>
          </p:nvPr>
        </p:nvSpPr>
        <p:spPr>
          <a:xfrm>
            <a:off x="685800" y="4572000"/>
            <a:ext cx="6461760" cy="1447800"/>
          </a:xfrm>
        </p:spPr>
        <p:txBody>
          <a:bodyPr/>
          <a:lstStyle/>
          <a:p>
            <a:r>
              <a:rPr lang="en-US" b="1" dirty="0" smtClean="0">
                <a:solidFill>
                  <a:schemeClr val="tx2">
                    <a:lumMod val="75000"/>
                  </a:schemeClr>
                </a:solidFill>
              </a:rPr>
              <a:t>OLEH :</a:t>
            </a:r>
          </a:p>
          <a:p>
            <a:r>
              <a:rPr lang="en-US" sz="2800" b="1" dirty="0" smtClean="0">
                <a:solidFill>
                  <a:schemeClr val="tx2">
                    <a:lumMod val="75000"/>
                  </a:schemeClr>
                </a:solidFill>
              </a:rPr>
              <a:t>EMILIA SUSANTI, S.H., M.H</a:t>
            </a:r>
          </a:p>
        </p:txBody>
      </p:sp>
    </p:spTree>
    <p:extLst>
      <p:ext uri="{BB962C8B-B14F-4D97-AF65-F5344CB8AC3E}">
        <p14:creationId xmlns:p14="http://schemas.microsoft.com/office/powerpoint/2010/main" val="3357667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smtClean="0"/>
              <a:t>Unsur-Unsur</a:t>
            </a:r>
            <a:r>
              <a:rPr lang="en-US" dirty="0" smtClean="0"/>
              <a:t> </a:t>
            </a:r>
            <a:r>
              <a:rPr lang="en-US" dirty="0" err="1" smtClean="0"/>
              <a:t>Tipikor</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32493416"/>
              </p:ext>
            </p:extLst>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2718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Jenis-Jenis</a:t>
            </a:r>
            <a:r>
              <a:rPr lang="en-US" dirty="0" smtClean="0"/>
              <a:t> </a:t>
            </a:r>
            <a:r>
              <a:rPr lang="en-US" dirty="0" err="1" smtClean="0"/>
              <a:t>Korupsi</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959737515"/>
              </p:ext>
            </p:extLst>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924703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810368867"/>
              </p:ext>
            </p:extLst>
          </p:nvPr>
        </p:nvGraphicFramePr>
        <p:xfrm>
          <a:off x="457200" y="228600"/>
          <a:ext cx="7620000" cy="6172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721492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PELAKU TINDAK PIDANA KORUPSI</a:t>
            </a:r>
            <a:endParaRPr lang="en-US" sz="40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898505656"/>
              </p:ext>
            </p:extLst>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848552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Macam-Macam</a:t>
            </a:r>
            <a:r>
              <a:rPr lang="en-US" dirty="0" smtClean="0"/>
              <a:t> </a:t>
            </a:r>
            <a:r>
              <a:rPr lang="en-US" dirty="0" err="1" smtClean="0"/>
              <a:t>Korupsi</a:t>
            </a:r>
            <a:endParaRPr lang="en-US" dirty="0"/>
          </a:p>
        </p:txBody>
      </p:sp>
      <p:sp>
        <p:nvSpPr>
          <p:cNvPr id="3" name="Content Placeholder 2"/>
          <p:cNvSpPr>
            <a:spLocks noGrp="1"/>
          </p:cNvSpPr>
          <p:nvPr>
            <p:ph idx="1"/>
          </p:nvPr>
        </p:nvSpPr>
        <p:spPr/>
        <p:txBody>
          <a:bodyPr/>
          <a:lstStyle/>
          <a:p>
            <a:pPr marL="114300" indent="0">
              <a:buNone/>
            </a:pPr>
            <a:r>
              <a:rPr lang="en-US" dirty="0" err="1"/>
              <a:t>Beberapa</a:t>
            </a:r>
            <a:r>
              <a:rPr lang="en-US" dirty="0"/>
              <a:t> </a:t>
            </a:r>
            <a:r>
              <a:rPr lang="en-US" dirty="0" err="1"/>
              <a:t>ahli</a:t>
            </a:r>
            <a:r>
              <a:rPr lang="en-US" dirty="0"/>
              <a:t> </a:t>
            </a:r>
            <a:r>
              <a:rPr lang="en-US" dirty="0" err="1"/>
              <a:t>mengidentifikasi</a:t>
            </a:r>
            <a:r>
              <a:rPr lang="en-US" dirty="0"/>
              <a:t> </a:t>
            </a:r>
            <a:r>
              <a:rPr lang="en-US" dirty="0" err="1"/>
              <a:t>jenis</a:t>
            </a:r>
            <a:r>
              <a:rPr lang="en-US" dirty="0"/>
              <a:t> </a:t>
            </a:r>
            <a:r>
              <a:rPr lang="en-US" dirty="0" err="1"/>
              <a:t>korupsi</a:t>
            </a:r>
            <a:r>
              <a:rPr lang="en-US" dirty="0"/>
              <a:t>, di </a:t>
            </a:r>
            <a:r>
              <a:rPr lang="en-US" dirty="0" err="1"/>
              <a:t>antaranya</a:t>
            </a:r>
            <a:r>
              <a:rPr lang="en-US" dirty="0"/>
              <a:t> Syed Hussein </a:t>
            </a:r>
            <a:r>
              <a:rPr lang="en-US" dirty="0" err="1"/>
              <a:t>Alatas</a:t>
            </a:r>
            <a:r>
              <a:rPr lang="en-US" dirty="0"/>
              <a:t> yang </a:t>
            </a:r>
            <a:r>
              <a:rPr lang="en-US" dirty="0" err="1"/>
              <a:t>mengemukakan</a:t>
            </a:r>
            <a:r>
              <a:rPr lang="en-US" dirty="0"/>
              <a:t> </a:t>
            </a:r>
            <a:r>
              <a:rPr lang="en-US" dirty="0" err="1"/>
              <a:t>bahwa</a:t>
            </a:r>
            <a:r>
              <a:rPr lang="en-US" dirty="0"/>
              <a:t> </a:t>
            </a:r>
            <a:r>
              <a:rPr lang="en-US" dirty="0" err="1"/>
              <a:t>berdasarkan</a:t>
            </a:r>
            <a:r>
              <a:rPr lang="en-US" dirty="0"/>
              <a:t> </a:t>
            </a:r>
            <a:r>
              <a:rPr lang="en-US" dirty="0" err="1"/>
              <a:t>tipenya</a:t>
            </a:r>
            <a:r>
              <a:rPr lang="en-US" dirty="0"/>
              <a:t> </a:t>
            </a:r>
            <a:r>
              <a:rPr lang="en-US" dirty="0" err="1"/>
              <a:t>korupsi</a:t>
            </a:r>
            <a:r>
              <a:rPr lang="en-US" dirty="0"/>
              <a:t> </a:t>
            </a:r>
            <a:r>
              <a:rPr lang="en-US" dirty="0" err="1"/>
              <a:t>dikelompokkan</a:t>
            </a:r>
            <a:r>
              <a:rPr lang="en-US" dirty="0"/>
              <a:t> </a:t>
            </a:r>
            <a:r>
              <a:rPr lang="en-US" dirty="0" err="1"/>
              <a:t>menjadi</a:t>
            </a:r>
            <a:r>
              <a:rPr lang="en-US" dirty="0"/>
              <a:t> 7 </a:t>
            </a:r>
            <a:r>
              <a:rPr lang="en-US" dirty="0" err="1"/>
              <a:t>jenis</a:t>
            </a:r>
            <a:r>
              <a:rPr lang="en-US" dirty="0"/>
              <a:t>, </a:t>
            </a:r>
            <a:r>
              <a:rPr lang="en-US" dirty="0" err="1"/>
              <a:t>yaitu</a:t>
            </a:r>
            <a:r>
              <a:rPr lang="en-US" dirty="0"/>
              <a:t>:</a:t>
            </a:r>
            <a:endParaRPr lang="fr-FR" dirty="0" smtClean="0"/>
          </a:p>
          <a:p>
            <a:r>
              <a:rPr lang="fr-FR" dirty="0" smtClean="0"/>
              <a:t>1</a:t>
            </a:r>
            <a:r>
              <a:rPr lang="fr-FR" dirty="0"/>
              <a:t>. </a:t>
            </a:r>
            <a:r>
              <a:rPr lang="fr-FR" dirty="0" err="1"/>
              <a:t>Korupsi</a:t>
            </a:r>
            <a:r>
              <a:rPr lang="fr-FR" dirty="0"/>
              <a:t> </a:t>
            </a:r>
            <a:r>
              <a:rPr lang="fr-FR" dirty="0" err="1"/>
              <a:t>transaktif</a:t>
            </a:r>
            <a:r>
              <a:rPr lang="fr-FR" dirty="0"/>
              <a:t> (</a:t>
            </a:r>
            <a:r>
              <a:rPr lang="fr-FR" dirty="0" err="1"/>
              <a:t>transactive</a:t>
            </a:r>
            <a:r>
              <a:rPr lang="fr-FR" dirty="0"/>
              <a:t> corruption</a:t>
            </a:r>
            <a:r>
              <a:rPr lang="fr-FR" dirty="0" smtClean="0"/>
              <a:t>)</a:t>
            </a:r>
          </a:p>
          <a:p>
            <a:r>
              <a:rPr lang="fr-FR" dirty="0"/>
              <a:t>2. </a:t>
            </a:r>
            <a:r>
              <a:rPr lang="fr-FR" dirty="0" err="1"/>
              <a:t>Korupsi</a:t>
            </a:r>
            <a:r>
              <a:rPr lang="fr-FR" dirty="0"/>
              <a:t> yang </a:t>
            </a:r>
            <a:r>
              <a:rPr lang="fr-FR" dirty="0" err="1"/>
              <a:t>memeras</a:t>
            </a:r>
            <a:r>
              <a:rPr lang="fr-FR" dirty="0"/>
              <a:t> (</a:t>
            </a:r>
            <a:r>
              <a:rPr lang="fr-FR" dirty="0" err="1"/>
              <a:t>extortive</a:t>
            </a:r>
            <a:r>
              <a:rPr lang="fr-FR" dirty="0"/>
              <a:t> corruption</a:t>
            </a:r>
            <a:r>
              <a:rPr lang="fr-FR" dirty="0" smtClean="0"/>
              <a:t>)</a:t>
            </a:r>
          </a:p>
          <a:p>
            <a:r>
              <a:rPr lang="fr-FR" dirty="0"/>
              <a:t>3. </a:t>
            </a:r>
            <a:r>
              <a:rPr lang="fr-FR" dirty="0" err="1"/>
              <a:t>Korupsi</a:t>
            </a:r>
            <a:r>
              <a:rPr lang="fr-FR" dirty="0"/>
              <a:t> </a:t>
            </a:r>
            <a:r>
              <a:rPr lang="fr-FR" dirty="0" err="1"/>
              <a:t>investif</a:t>
            </a:r>
            <a:r>
              <a:rPr lang="fr-FR" dirty="0"/>
              <a:t> (</a:t>
            </a:r>
            <a:r>
              <a:rPr lang="fr-FR" dirty="0" err="1"/>
              <a:t>investive</a:t>
            </a:r>
            <a:r>
              <a:rPr lang="fr-FR" dirty="0"/>
              <a:t> corruption</a:t>
            </a:r>
            <a:r>
              <a:rPr lang="fr-FR" dirty="0" smtClean="0"/>
              <a:t>)</a:t>
            </a:r>
          </a:p>
          <a:p>
            <a:r>
              <a:rPr lang="fr-FR" dirty="0"/>
              <a:t>4. </a:t>
            </a:r>
            <a:r>
              <a:rPr lang="fr-FR" dirty="0" err="1"/>
              <a:t>Korupsi</a:t>
            </a:r>
            <a:r>
              <a:rPr lang="fr-FR" dirty="0"/>
              <a:t> </a:t>
            </a:r>
            <a:r>
              <a:rPr lang="fr-FR" dirty="0" err="1"/>
              <a:t>perkerabatan</a:t>
            </a:r>
            <a:r>
              <a:rPr lang="fr-FR" dirty="0"/>
              <a:t> (</a:t>
            </a:r>
            <a:r>
              <a:rPr lang="fr-FR" dirty="0" err="1"/>
              <a:t>nepotistic</a:t>
            </a:r>
            <a:r>
              <a:rPr lang="fr-FR" dirty="0"/>
              <a:t> corruption</a:t>
            </a:r>
            <a:r>
              <a:rPr lang="fr-FR" dirty="0" smtClean="0"/>
              <a:t>)</a:t>
            </a:r>
          </a:p>
          <a:p>
            <a:r>
              <a:rPr lang="en-US" dirty="0"/>
              <a:t>5. </a:t>
            </a:r>
            <a:r>
              <a:rPr lang="en-US" dirty="0" err="1"/>
              <a:t>Korupsi</a:t>
            </a:r>
            <a:r>
              <a:rPr lang="en-US" dirty="0"/>
              <a:t> </a:t>
            </a:r>
            <a:r>
              <a:rPr lang="en-US" dirty="0" err="1"/>
              <a:t>defensif</a:t>
            </a:r>
            <a:r>
              <a:rPr lang="en-US" dirty="0"/>
              <a:t> (defensive corruption</a:t>
            </a:r>
            <a:r>
              <a:rPr lang="en-US" dirty="0" smtClean="0"/>
              <a:t>)</a:t>
            </a:r>
          </a:p>
          <a:p>
            <a:r>
              <a:rPr lang="en-US" dirty="0"/>
              <a:t>6. </a:t>
            </a:r>
            <a:r>
              <a:rPr lang="en-US" dirty="0" err="1"/>
              <a:t>Korupsi</a:t>
            </a:r>
            <a:r>
              <a:rPr lang="en-US" dirty="0"/>
              <a:t> </a:t>
            </a:r>
            <a:r>
              <a:rPr lang="en-US" dirty="0" err="1"/>
              <a:t>otogenik</a:t>
            </a:r>
            <a:r>
              <a:rPr lang="en-US" dirty="0"/>
              <a:t> (autogenic corruption</a:t>
            </a:r>
            <a:r>
              <a:rPr lang="en-US" dirty="0" smtClean="0"/>
              <a:t>)</a:t>
            </a:r>
          </a:p>
          <a:p>
            <a:r>
              <a:rPr lang="fr-FR" dirty="0"/>
              <a:t>7. </a:t>
            </a:r>
            <a:r>
              <a:rPr lang="fr-FR" dirty="0" err="1"/>
              <a:t>Korupsi</a:t>
            </a:r>
            <a:r>
              <a:rPr lang="fr-FR" dirty="0"/>
              <a:t> </a:t>
            </a:r>
            <a:r>
              <a:rPr lang="fr-FR" dirty="0" err="1"/>
              <a:t>dukungan</a:t>
            </a:r>
            <a:r>
              <a:rPr lang="fr-FR" dirty="0"/>
              <a:t> (</a:t>
            </a:r>
            <a:r>
              <a:rPr lang="fr-FR" dirty="0" err="1"/>
              <a:t>supportive</a:t>
            </a:r>
            <a:r>
              <a:rPr lang="fr-FR" dirty="0"/>
              <a:t> corruption</a:t>
            </a:r>
            <a:r>
              <a:rPr lang="fr-FR" dirty="0" smtClean="0"/>
              <a:t>)</a:t>
            </a:r>
          </a:p>
          <a:p>
            <a:endParaRPr lang="en-US" dirty="0"/>
          </a:p>
        </p:txBody>
      </p:sp>
    </p:spTree>
    <p:extLst>
      <p:ext uri="{BB962C8B-B14F-4D97-AF65-F5344CB8AC3E}">
        <p14:creationId xmlns:p14="http://schemas.microsoft.com/office/powerpoint/2010/main" val="18756590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76200"/>
            <a:ext cx="7620000" cy="198438"/>
          </a:xfrm>
        </p:spPr>
        <p:txBody>
          <a:bodyPr/>
          <a:lstStyle/>
          <a:p>
            <a:endParaRPr lang="en-US" dirty="0"/>
          </a:p>
        </p:txBody>
      </p:sp>
      <p:sp>
        <p:nvSpPr>
          <p:cNvPr id="3" name="Content Placeholder 2"/>
          <p:cNvSpPr>
            <a:spLocks noGrp="1"/>
          </p:cNvSpPr>
          <p:nvPr>
            <p:ph idx="1"/>
          </p:nvPr>
        </p:nvSpPr>
        <p:spPr>
          <a:xfrm>
            <a:off x="457200" y="533400"/>
            <a:ext cx="7620000" cy="5867400"/>
          </a:xfrm>
        </p:spPr>
        <p:txBody>
          <a:bodyPr/>
          <a:lstStyle/>
          <a:p>
            <a:pPr marL="114300" indent="0">
              <a:buNone/>
            </a:pPr>
            <a:r>
              <a:rPr lang="en-US" dirty="0" err="1"/>
              <a:t>Menurut</a:t>
            </a:r>
            <a:r>
              <a:rPr lang="en-US" dirty="0"/>
              <a:t> </a:t>
            </a:r>
            <a:r>
              <a:rPr lang="en-US" dirty="0" err="1"/>
              <a:t>Undang-Undang</a:t>
            </a:r>
            <a:r>
              <a:rPr lang="en-US" dirty="0"/>
              <a:t> </a:t>
            </a:r>
            <a:r>
              <a:rPr lang="en-US" dirty="0" err="1"/>
              <a:t>Nomor</a:t>
            </a:r>
            <a:r>
              <a:rPr lang="en-US" dirty="0"/>
              <a:t> 31 </a:t>
            </a:r>
            <a:r>
              <a:rPr lang="en-US" dirty="0" err="1"/>
              <a:t>Tahun</a:t>
            </a:r>
            <a:r>
              <a:rPr lang="en-US" dirty="0"/>
              <a:t> 1999 </a:t>
            </a:r>
            <a:r>
              <a:rPr lang="en-US" dirty="0" err="1"/>
              <a:t>tentang</a:t>
            </a:r>
            <a:r>
              <a:rPr lang="en-US" dirty="0"/>
              <a:t> </a:t>
            </a:r>
            <a:r>
              <a:rPr lang="en-US" dirty="0" err="1"/>
              <a:t>Pemberantasan</a:t>
            </a:r>
            <a:r>
              <a:rPr lang="en-US" dirty="0"/>
              <a:t> </a:t>
            </a:r>
            <a:r>
              <a:rPr lang="en-US" dirty="0" err="1"/>
              <a:t>Tindak</a:t>
            </a:r>
            <a:r>
              <a:rPr lang="en-US" dirty="0"/>
              <a:t> </a:t>
            </a:r>
            <a:r>
              <a:rPr lang="en-US" dirty="0" err="1"/>
              <a:t>Pidana</a:t>
            </a:r>
            <a:r>
              <a:rPr lang="en-US" dirty="0"/>
              <a:t> </a:t>
            </a:r>
            <a:r>
              <a:rPr lang="en-US" dirty="0" err="1"/>
              <a:t>Korupsi</a:t>
            </a:r>
            <a:r>
              <a:rPr lang="en-US" dirty="0"/>
              <a:t> yang </a:t>
            </a:r>
            <a:r>
              <a:rPr lang="en-US" dirty="0" err="1"/>
              <a:t>diperbarui</a:t>
            </a:r>
            <a:r>
              <a:rPr lang="en-US" dirty="0"/>
              <a:t> </a:t>
            </a:r>
            <a:r>
              <a:rPr lang="en-US" dirty="0" err="1"/>
              <a:t>oleh</a:t>
            </a:r>
            <a:r>
              <a:rPr lang="en-US" dirty="0"/>
              <a:t> </a:t>
            </a:r>
            <a:r>
              <a:rPr lang="en-US" dirty="0" err="1"/>
              <a:t>Undang-Undang</a:t>
            </a:r>
            <a:r>
              <a:rPr lang="en-US" dirty="0"/>
              <a:t> </a:t>
            </a:r>
            <a:r>
              <a:rPr lang="en-US" dirty="0" err="1"/>
              <a:t>Nomor</a:t>
            </a:r>
            <a:r>
              <a:rPr lang="en-US" dirty="0"/>
              <a:t> 20 Tahun2001 </a:t>
            </a:r>
            <a:r>
              <a:rPr lang="en-US" dirty="0" err="1"/>
              <a:t>menetapkan</a:t>
            </a:r>
            <a:r>
              <a:rPr lang="en-US" dirty="0"/>
              <a:t> 7 (</a:t>
            </a:r>
            <a:r>
              <a:rPr lang="en-US" dirty="0" err="1"/>
              <a:t>tujuh</a:t>
            </a:r>
            <a:r>
              <a:rPr lang="en-US" dirty="0"/>
              <a:t>) </a:t>
            </a:r>
            <a:r>
              <a:rPr lang="en-US" dirty="0" err="1"/>
              <a:t>jenis</a:t>
            </a:r>
            <a:r>
              <a:rPr lang="en-US" dirty="0"/>
              <a:t> </a:t>
            </a:r>
            <a:r>
              <a:rPr lang="en-US" dirty="0" err="1"/>
              <a:t>Tindak</a:t>
            </a:r>
            <a:r>
              <a:rPr lang="en-US" dirty="0"/>
              <a:t> </a:t>
            </a:r>
            <a:r>
              <a:rPr lang="en-US" dirty="0" err="1"/>
              <a:t>Pidana</a:t>
            </a:r>
            <a:r>
              <a:rPr lang="en-US" dirty="0"/>
              <a:t> </a:t>
            </a:r>
            <a:r>
              <a:rPr lang="en-US" dirty="0" err="1"/>
              <a:t>Korupsi</a:t>
            </a:r>
            <a:r>
              <a:rPr lang="en-US" dirty="0"/>
              <a:t>, </a:t>
            </a:r>
            <a:r>
              <a:rPr lang="en-US" dirty="0" err="1"/>
              <a:t>yaitu</a:t>
            </a:r>
            <a:r>
              <a:rPr lang="en-US" dirty="0" smtClean="0"/>
              <a:t>:</a:t>
            </a:r>
          </a:p>
          <a:p>
            <a:r>
              <a:rPr lang="en-US" dirty="0" err="1"/>
              <a:t>K</a:t>
            </a:r>
            <a:r>
              <a:rPr lang="en-US" dirty="0" err="1" smtClean="0"/>
              <a:t>orupsi</a:t>
            </a:r>
            <a:r>
              <a:rPr lang="en-US" dirty="0" smtClean="0"/>
              <a:t> </a:t>
            </a:r>
            <a:r>
              <a:rPr lang="en-US" dirty="0" err="1"/>
              <a:t>terkait</a:t>
            </a:r>
            <a:r>
              <a:rPr lang="en-US" dirty="0"/>
              <a:t> </a:t>
            </a:r>
            <a:r>
              <a:rPr lang="en-US" dirty="0" err="1"/>
              <a:t>kerugian</a:t>
            </a:r>
            <a:r>
              <a:rPr lang="en-US" dirty="0"/>
              <a:t> </a:t>
            </a:r>
            <a:r>
              <a:rPr lang="en-US" dirty="0" err="1"/>
              <a:t>keuangan</a:t>
            </a:r>
            <a:r>
              <a:rPr lang="en-US" dirty="0"/>
              <a:t> </a:t>
            </a:r>
            <a:r>
              <a:rPr lang="en-US" dirty="0" err="1" smtClean="0"/>
              <a:t>negara</a:t>
            </a:r>
            <a:endParaRPr lang="en-US" dirty="0"/>
          </a:p>
          <a:p>
            <a:r>
              <a:rPr lang="en-US" dirty="0" err="1"/>
              <a:t>S</a:t>
            </a:r>
            <a:r>
              <a:rPr lang="en-US" dirty="0" err="1" smtClean="0"/>
              <a:t>uap</a:t>
            </a:r>
            <a:r>
              <a:rPr lang="en-US" dirty="0" smtClean="0"/>
              <a:t> </a:t>
            </a:r>
            <a:r>
              <a:rPr lang="en-US" dirty="0" err="1" smtClean="0"/>
              <a:t>menyuap</a:t>
            </a:r>
            <a:endParaRPr lang="en-US" dirty="0" smtClean="0"/>
          </a:p>
          <a:p>
            <a:r>
              <a:rPr lang="en-US" dirty="0" err="1"/>
              <a:t>P</a:t>
            </a:r>
            <a:r>
              <a:rPr lang="en-US" dirty="0" err="1" smtClean="0"/>
              <a:t>enggelapan</a:t>
            </a:r>
            <a:r>
              <a:rPr lang="en-US" dirty="0" smtClean="0"/>
              <a:t> </a:t>
            </a:r>
            <a:r>
              <a:rPr lang="en-US" dirty="0" err="1"/>
              <a:t>dalam</a:t>
            </a:r>
            <a:r>
              <a:rPr lang="en-US" dirty="0"/>
              <a:t> </a:t>
            </a:r>
            <a:r>
              <a:rPr lang="en-US" dirty="0" err="1" smtClean="0"/>
              <a:t>jabatan</a:t>
            </a:r>
            <a:endParaRPr lang="en-US" dirty="0" smtClean="0"/>
          </a:p>
          <a:p>
            <a:r>
              <a:rPr lang="en-US" dirty="0" err="1" smtClean="0"/>
              <a:t>Pemerasan</a:t>
            </a:r>
            <a:endParaRPr lang="en-US" dirty="0" smtClean="0"/>
          </a:p>
          <a:p>
            <a:r>
              <a:rPr lang="en-US" dirty="0" err="1"/>
              <a:t>P</a:t>
            </a:r>
            <a:r>
              <a:rPr lang="en-US" dirty="0" err="1" smtClean="0"/>
              <a:t>erbuatan</a:t>
            </a:r>
            <a:r>
              <a:rPr lang="en-US" dirty="0" smtClean="0"/>
              <a:t> </a:t>
            </a:r>
            <a:r>
              <a:rPr lang="en-US" dirty="0" err="1" smtClean="0"/>
              <a:t>curang</a:t>
            </a:r>
            <a:endParaRPr lang="en-US" dirty="0" smtClean="0"/>
          </a:p>
          <a:p>
            <a:r>
              <a:rPr lang="en-US" dirty="0" err="1"/>
              <a:t>B</a:t>
            </a:r>
            <a:r>
              <a:rPr lang="en-US" dirty="0" err="1" smtClean="0"/>
              <a:t>enturan</a:t>
            </a:r>
            <a:r>
              <a:rPr lang="en-US" dirty="0" smtClean="0"/>
              <a:t> </a:t>
            </a:r>
            <a:r>
              <a:rPr lang="en-US" dirty="0" err="1"/>
              <a:t>kepentingan</a:t>
            </a:r>
            <a:r>
              <a:rPr lang="en-US" dirty="0"/>
              <a:t> </a:t>
            </a:r>
            <a:r>
              <a:rPr lang="en-US" dirty="0" err="1"/>
              <a:t>dalam</a:t>
            </a:r>
            <a:r>
              <a:rPr lang="en-US" dirty="0"/>
              <a:t> </a:t>
            </a:r>
            <a:r>
              <a:rPr lang="en-US" dirty="0" err="1" smtClean="0"/>
              <a:t>pengadaan</a:t>
            </a:r>
            <a:r>
              <a:rPr lang="en-US" dirty="0" smtClean="0"/>
              <a:t>,</a:t>
            </a:r>
          </a:p>
          <a:p>
            <a:r>
              <a:rPr lang="en-US" dirty="0" smtClean="0"/>
              <a:t>Dan </a:t>
            </a:r>
            <a:r>
              <a:rPr lang="en-US" dirty="0" err="1" smtClean="0"/>
              <a:t>gratifikasi</a:t>
            </a:r>
            <a:r>
              <a:rPr lang="en-US" dirty="0"/>
              <a:t>.</a:t>
            </a:r>
            <a:endParaRPr lang="en-US" dirty="0"/>
          </a:p>
        </p:txBody>
      </p:sp>
    </p:spTree>
    <p:extLst>
      <p:ext uri="{BB962C8B-B14F-4D97-AF65-F5344CB8AC3E}">
        <p14:creationId xmlns:p14="http://schemas.microsoft.com/office/powerpoint/2010/main" val="40805364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Wave 1"/>
          <p:cNvSpPr/>
          <p:nvPr/>
        </p:nvSpPr>
        <p:spPr>
          <a:xfrm>
            <a:off x="990600" y="2590800"/>
            <a:ext cx="7010400" cy="1600200"/>
          </a:xfrm>
          <a:prstGeom prst="wav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smtClean="0">
                <a:solidFill>
                  <a:schemeClr val="bg1">
                    <a:lumMod val="95000"/>
                  </a:schemeClr>
                </a:solidFill>
                <a:latin typeface="Adobe Garamond Pro Bold" pitchFamily="18" charset="0"/>
              </a:rPr>
              <a:t>TERIMAKASIH</a:t>
            </a:r>
            <a:endParaRPr lang="en-US" sz="6000" dirty="0">
              <a:solidFill>
                <a:schemeClr val="bg1">
                  <a:lumMod val="95000"/>
                </a:schemeClr>
              </a:solidFill>
              <a:latin typeface="Adobe Garamond Pro Bold" pitchFamily="18" charset="0"/>
            </a:endParaRPr>
          </a:p>
        </p:txBody>
      </p:sp>
    </p:spTree>
    <p:extLst>
      <p:ext uri="{BB962C8B-B14F-4D97-AF65-F5344CB8AC3E}">
        <p14:creationId xmlns:p14="http://schemas.microsoft.com/office/powerpoint/2010/main" val="418774531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38</TotalTime>
  <Words>508</Words>
  <Application>Microsoft Office PowerPoint</Application>
  <PresentationFormat>On-screen Show (4:3)</PresentationFormat>
  <Paragraphs>42</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Adjacency</vt:lpstr>
      <vt:lpstr>TINDAK PIDANA KORUPSI</vt:lpstr>
      <vt:lpstr>Unsur-Unsur Tipikor</vt:lpstr>
      <vt:lpstr>Jenis-Jenis Korupsi</vt:lpstr>
      <vt:lpstr>PowerPoint Presentation</vt:lpstr>
      <vt:lpstr>PELAKU TINDAK PIDANA KORUPSI</vt:lpstr>
      <vt:lpstr>Macam-Macam Korupsi</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ASUS</dc:creator>
  <cp:lastModifiedBy>ASUS</cp:lastModifiedBy>
  <cp:revision>4</cp:revision>
  <dcterms:created xsi:type="dcterms:W3CDTF">2020-11-08T12:36:02Z</dcterms:created>
  <dcterms:modified xsi:type="dcterms:W3CDTF">2020-11-08T13:14:20Z</dcterms:modified>
</cp:coreProperties>
</file>