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8" r:id="rId1"/>
  </p:sldMasterIdLst>
  <p:notesMasterIdLst>
    <p:notesMasterId r:id="rId10"/>
  </p:notesMasterIdLst>
  <p:sldIdLst>
    <p:sldId id="256" r:id="rId2"/>
    <p:sldId id="259" r:id="rId3"/>
    <p:sldId id="257" r:id="rId4"/>
    <p:sldId id="310" r:id="rId5"/>
    <p:sldId id="261" r:id="rId6"/>
    <p:sldId id="262" r:id="rId7"/>
    <p:sldId id="267" r:id="rId8"/>
    <p:sldId id="311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97F95EC-ECB6-4FAF-8BB4-9B52CEADCFC9}">
  <a:tblStyle styleId="{997F95EC-ECB6-4FAF-8BB4-9B52CEADCFC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73756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gd85e759916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3" name="Google Shape;1153;gd85e759916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" name="Google Shape;1236;g99f2f57a71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7" name="Google Shape;1237;g99f2f57a71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" name="Google Shape;1199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0" name="Google Shape;1200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" name="Google Shape;1199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0" name="Google Shape;1200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" name="Google Shape;1321;gd85e759916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2" name="Google Shape;1322;gd85e759916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" name="Google Shape;1332;g99f2f57a71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3" name="Google Shape;1333;g99f2f57a71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0" name="Google Shape;1550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1" name="Google Shape;1551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59900" y="754873"/>
            <a:ext cx="5424300" cy="20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000">
                <a:solidFill>
                  <a:srgbClr val="191919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859800" y="2610223"/>
            <a:ext cx="54243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182352" y="4029350"/>
            <a:ext cx="6921584" cy="1143229"/>
          </a:xfrm>
          <a:custGeom>
            <a:avLst/>
            <a:gdLst/>
            <a:ahLst/>
            <a:cxnLst/>
            <a:rect l="l" t="t" r="r" b="b"/>
            <a:pathLst>
              <a:path w="47044" h="24398" extrusionOk="0">
                <a:moveTo>
                  <a:pt x="21718" y="1"/>
                </a:moveTo>
                <a:cubicBezTo>
                  <a:pt x="21170" y="1"/>
                  <a:pt x="20611" y="15"/>
                  <a:pt x="20041" y="43"/>
                </a:cubicBezTo>
                <a:cubicBezTo>
                  <a:pt x="4817" y="819"/>
                  <a:pt x="1" y="22503"/>
                  <a:pt x="1" y="22503"/>
                </a:cubicBezTo>
                <a:lnTo>
                  <a:pt x="47044" y="24397"/>
                </a:lnTo>
                <a:cubicBezTo>
                  <a:pt x="42781" y="9259"/>
                  <a:pt x="35812" y="1"/>
                  <a:pt x="2171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584902" y="4187825"/>
            <a:ext cx="3931438" cy="1131065"/>
          </a:xfrm>
          <a:custGeom>
            <a:avLst/>
            <a:gdLst/>
            <a:ahLst/>
            <a:cxnLst/>
            <a:rect l="l" t="t" r="r" b="b"/>
            <a:pathLst>
              <a:path w="59712" h="17179" extrusionOk="0">
                <a:moveTo>
                  <a:pt x="34193" y="0"/>
                </a:moveTo>
                <a:cubicBezTo>
                  <a:pt x="20009" y="0"/>
                  <a:pt x="2984" y="8382"/>
                  <a:pt x="0" y="17179"/>
                </a:cubicBezTo>
                <a:lnTo>
                  <a:pt x="59711" y="17179"/>
                </a:lnTo>
                <a:lnTo>
                  <a:pt x="59620" y="14964"/>
                </a:lnTo>
                <a:lnTo>
                  <a:pt x="59346" y="7843"/>
                </a:lnTo>
                <a:cubicBezTo>
                  <a:pt x="59346" y="7843"/>
                  <a:pt x="50787" y="904"/>
                  <a:pt x="36224" y="60"/>
                </a:cubicBezTo>
                <a:cubicBezTo>
                  <a:pt x="35555" y="20"/>
                  <a:pt x="34877" y="0"/>
                  <a:pt x="3419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-5690" y="3722101"/>
            <a:ext cx="3811359" cy="1464184"/>
            <a:chOff x="0" y="3707300"/>
            <a:chExt cx="3811359" cy="1464184"/>
          </a:xfrm>
        </p:grpSpPr>
        <p:sp>
          <p:nvSpPr>
            <p:cNvPr id="15" name="Google Shape;15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 flipH="1">
            <a:off x="5332650" y="3722101"/>
            <a:ext cx="3811359" cy="1464184"/>
            <a:chOff x="0" y="3707300"/>
            <a:chExt cx="3811359" cy="1464184"/>
          </a:xfrm>
        </p:grpSpPr>
        <p:sp>
          <p:nvSpPr>
            <p:cNvPr id="18" name="Google Shape;18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7911761" y="157647"/>
            <a:ext cx="1404435" cy="4451698"/>
            <a:chOff x="7911761" y="157647"/>
            <a:chExt cx="1404435" cy="4451698"/>
          </a:xfrm>
        </p:grpSpPr>
        <p:sp>
          <p:nvSpPr>
            <p:cNvPr id="21" name="Google Shape;21;p2"/>
            <p:cNvSpPr/>
            <p:nvPr/>
          </p:nvSpPr>
          <p:spPr>
            <a:xfrm>
              <a:off x="8113524" y="157647"/>
              <a:ext cx="1026967" cy="970308"/>
            </a:xfrm>
            <a:custGeom>
              <a:avLst/>
              <a:gdLst/>
              <a:ahLst/>
              <a:cxnLst/>
              <a:rect l="l" t="t" r="r" b="b"/>
              <a:pathLst>
                <a:path w="20681" h="19540" extrusionOk="0">
                  <a:moveTo>
                    <a:pt x="10341" y="1"/>
                  </a:moveTo>
                  <a:cubicBezTo>
                    <a:pt x="4634" y="1"/>
                    <a:pt x="1" y="4383"/>
                    <a:pt x="1" y="9770"/>
                  </a:cubicBezTo>
                  <a:cubicBezTo>
                    <a:pt x="1" y="15157"/>
                    <a:pt x="4634" y="19539"/>
                    <a:pt x="10341" y="19539"/>
                  </a:cubicBezTo>
                  <a:cubicBezTo>
                    <a:pt x="16047" y="19539"/>
                    <a:pt x="20680" y="15157"/>
                    <a:pt x="20680" y="9770"/>
                  </a:cubicBezTo>
                  <a:cubicBezTo>
                    <a:pt x="20680" y="4383"/>
                    <a:pt x="16047" y="1"/>
                    <a:pt x="10341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862773" y="1423734"/>
              <a:ext cx="453423" cy="485154"/>
            </a:xfrm>
            <a:custGeom>
              <a:avLst/>
              <a:gdLst/>
              <a:ahLst/>
              <a:cxnLst/>
              <a:rect l="l" t="t" r="r" b="b"/>
              <a:pathLst>
                <a:path w="9131" h="9770" extrusionOk="0">
                  <a:moveTo>
                    <a:pt x="4565" y="1"/>
                  </a:moveTo>
                  <a:cubicBezTo>
                    <a:pt x="2055" y="1"/>
                    <a:pt x="0" y="2192"/>
                    <a:pt x="0" y="4885"/>
                  </a:cubicBezTo>
                  <a:cubicBezTo>
                    <a:pt x="0" y="7579"/>
                    <a:pt x="2055" y="9770"/>
                    <a:pt x="4565" y="9770"/>
                  </a:cubicBezTo>
                  <a:cubicBezTo>
                    <a:pt x="7099" y="9770"/>
                    <a:pt x="9130" y="7579"/>
                    <a:pt x="9130" y="4885"/>
                  </a:cubicBezTo>
                  <a:cubicBezTo>
                    <a:pt x="9130" y="2192"/>
                    <a:pt x="7099" y="1"/>
                    <a:pt x="4565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063667" y="1958753"/>
              <a:ext cx="414888" cy="416031"/>
            </a:xfrm>
            <a:custGeom>
              <a:avLst/>
              <a:gdLst/>
              <a:ahLst/>
              <a:cxnLst/>
              <a:rect l="l" t="t" r="r" b="b"/>
              <a:pathLst>
                <a:path w="8355" h="8378" extrusionOk="0">
                  <a:moveTo>
                    <a:pt x="4177" y="0"/>
                  </a:moveTo>
                  <a:cubicBezTo>
                    <a:pt x="1872" y="0"/>
                    <a:pt x="0" y="1872"/>
                    <a:pt x="0" y="4200"/>
                  </a:cubicBezTo>
                  <a:cubicBezTo>
                    <a:pt x="0" y="6505"/>
                    <a:pt x="1872" y="8377"/>
                    <a:pt x="4177" y="8377"/>
                  </a:cubicBezTo>
                  <a:cubicBezTo>
                    <a:pt x="6483" y="8377"/>
                    <a:pt x="8354" y="6505"/>
                    <a:pt x="8354" y="4200"/>
                  </a:cubicBezTo>
                  <a:cubicBezTo>
                    <a:pt x="8354" y="1872"/>
                    <a:pt x="6483" y="0"/>
                    <a:pt x="4177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586274" y="387813"/>
              <a:ext cx="180207" cy="335585"/>
            </a:xfrm>
            <a:custGeom>
              <a:avLst/>
              <a:gdLst/>
              <a:ahLst/>
              <a:cxnLst/>
              <a:rect l="l" t="t" r="r" b="b"/>
              <a:pathLst>
                <a:path w="3629" h="6758" extrusionOk="0">
                  <a:moveTo>
                    <a:pt x="3028" y="0"/>
                  </a:moveTo>
                  <a:cubicBezTo>
                    <a:pt x="2809" y="0"/>
                    <a:pt x="2560" y="190"/>
                    <a:pt x="2601" y="479"/>
                  </a:cubicBezTo>
                  <a:cubicBezTo>
                    <a:pt x="2852" y="2213"/>
                    <a:pt x="2784" y="5820"/>
                    <a:pt x="501" y="6002"/>
                  </a:cubicBezTo>
                  <a:cubicBezTo>
                    <a:pt x="35" y="6025"/>
                    <a:pt x="1" y="6758"/>
                    <a:pt x="459" y="6758"/>
                  </a:cubicBezTo>
                  <a:cubicBezTo>
                    <a:pt x="473" y="6758"/>
                    <a:pt x="487" y="6757"/>
                    <a:pt x="501" y="6756"/>
                  </a:cubicBezTo>
                  <a:cubicBezTo>
                    <a:pt x="3537" y="6527"/>
                    <a:pt x="3628" y="2465"/>
                    <a:pt x="3331" y="273"/>
                  </a:cubicBezTo>
                  <a:cubicBezTo>
                    <a:pt x="3304" y="83"/>
                    <a:pt x="3172" y="0"/>
                    <a:pt x="30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88384" y="657805"/>
              <a:ext cx="250174" cy="290149"/>
            </a:xfrm>
            <a:custGeom>
              <a:avLst/>
              <a:gdLst/>
              <a:ahLst/>
              <a:cxnLst/>
              <a:rect l="l" t="t" r="r" b="b"/>
              <a:pathLst>
                <a:path w="5038" h="5843" extrusionOk="0">
                  <a:moveTo>
                    <a:pt x="380" y="1"/>
                  </a:moveTo>
                  <a:cubicBezTo>
                    <a:pt x="189" y="1"/>
                    <a:pt x="1" y="120"/>
                    <a:pt x="12" y="360"/>
                  </a:cubicBezTo>
                  <a:cubicBezTo>
                    <a:pt x="104" y="2163"/>
                    <a:pt x="286" y="4994"/>
                    <a:pt x="2318" y="5724"/>
                  </a:cubicBezTo>
                  <a:cubicBezTo>
                    <a:pt x="2541" y="5805"/>
                    <a:pt x="2785" y="5842"/>
                    <a:pt x="3034" y="5842"/>
                  </a:cubicBezTo>
                  <a:cubicBezTo>
                    <a:pt x="3625" y="5842"/>
                    <a:pt x="4249" y="5634"/>
                    <a:pt x="4714" y="5313"/>
                  </a:cubicBezTo>
                  <a:cubicBezTo>
                    <a:pt x="5038" y="5104"/>
                    <a:pt x="4838" y="4609"/>
                    <a:pt x="4524" y="4609"/>
                  </a:cubicBezTo>
                  <a:cubicBezTo>
                    <a:pt x="4462" y="4609"/>
                    <a:pt x="4395" y="4628"/>
                    <a:pt x="4326" y="4674"/>
                  </a:cubicBezTo>
                  <a:cubicBezTo>
                    <a:pt x="3955" y="4909"/>
                    <a:pt x="3465" y="5076"/>
                    <a:pt x="3003" y="5076"/>
                  </a:cubicBezTo>
                  <a:cubicBezTo>
                    <a:pt x="2926" y="5076"/>
                    <a:pt x="2849" y="5072"/>
                    <a:pt x="2774" y="5062"/>
                  </a:cubicBezTo>
                  <a:cubicBezTo>
                    <a:pt x="925" y="4788"/>
                    <a:pt x="834" y="1707"/>
                    <a:pt x="766" y="360"/>
                  </a:cubicBezTo>
                  <a:cubicBezTo>
                    <a:pt x="766" y="120"/>
                    <a:pt x="572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587366" y="1688959"/>
              <a:ext cx="507351" cy="430382"/>
            </a:xfrm>
            <a:custGeom>
              <a:avLst/>
              <a:gdLst/>
              <a:ahLst/>
              <a:cxnLst/>
              <a:rect l="l" t="t" r="r" b="b"/>
              <a:pathLst>
                <a:path w="10217" h="8667" extrusionOk="0">
                  <a:moveTo>
                    <a:pt x="9760" y="0"/>
                  </a:moveTo>
                  <a:cubicBezTo>
                    <a:pt x="9609" y="0"/>
                    <a:pt x="9459" y="83"/>
                    <a:pt x="9404" y="275"/>
                  </a:cubicBezTo>
                  <a:cubicBezTo>
                    <a:pt x="8328" y="3955"/>
                    <a:pt x="5425" y="7920"/>
                    <a:pt x="1250" y="7920"/>
                  </a:cubicBezTo>
                  <a:cubicBezTo>
                    <a:pt x="998" y="7920"/>
                    <a:pt x="741" y="7905"/>
                    <a:pt x="479" y="7875"/>
                  </a:cubicBezTo>
                  <a:cubicBezTo>
                    <a:pt x="465" y="7874"/>
                    <a:pt x="451" y="7874"/>
                    <a:pt x="438" y="7874"/>
                  </a:cubicBezTo>
                  <a:cubicBezTo>
                    <a:pt x="0" y="7874"/>
                    <a:pt x="14" y="8584"/>
                    <a:pt x="479" y="8629"/>
                  </a:cubicBezTo>
                  <a:cubicBezTo>
                    <a:pt x="693" y="8655"/>
                    <a:pt x="909" y="8667"/>
                    <a:pt x="1126" y="8667"/>
                  </a:cubicBezTo>
                  <a:cubicBezTo>
                    <a:pt x="2249" y="8667"/>
                    <a:pt x="3391" y="8342"/>
                    <a:pt x="4405" y="7921"/>
                  </a:cubicBezTo>
                  <a:cubicBezTo>
                    <a:pt x="7464" y="6597"/>
                    <a:pt x="9244" y="3539"/>
                    <a:pt x="10134" y="457"/>
                  </a:cubicBezTo>
                  <a:cubicBezTo>
                    <a:pt x="10216" y="184"/>
                    <a:pt x="9987" y="0"/>
                    <a:pt x="97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272233" y="2090496"/>
              <a:ext cx="366770" cy="597678"/>
            </a:xfrm>
            <a:custGeom>
              <a:avLst/>
              <a:gdLst/>
              <a:ahLst/>
              <a:cxnLst/>
              <a:rect l="l" t="t" r="r" b="b"/>
              <a:pathLst>
                <a:path w="7386" h="12036" extrusionOk="0">
                  <a:moveTo>
                    <a:pt x="380" y="1"/>
                  </a:moveTo>
                  <a:cubicBezTo>
                    <a:pt x="189" y="1"/>
                    <a:pt x="0" y="120"/>
                    <a:pt x="0" y="360"/>
                  </a:cubicBezTo>
                  <a:cubicBezTo>
                    <a:pt x="114" y="3784"/>
                    <a:pt x="959" y="7299"/>
                    <a:pt x="3401" y="9855"/>
                  </a:cubicBezTo>
                  <a:cubicBezTo>
                    <a:pt x="4291" y="10768"/>
                    <a:pt x="5478" y="11681"/>
                    <a:pt x="6757" y="12024"/>
                  </a:cubicBezTo>
                  <a:cubicBezTo>
                    <a:pt x="6791" y="12032"/>
                    <a:pt x="6824" y="12036"/>
                    <a:pt x="6855" y="12036"/>
                  </a:cubicBezTo>
                  <a:cubicBezTo>
                    <a:pt x="7259" y="12036"/>
                    <a:pt x="7386" y="11399"/>
                    <a:pt x="6962" y="11293"/>
                  </a:cubicBezTo>
                  <a:cubicBezTo>
                    <a:pt x="5844" y="10997"/>
                    <a:pt x="4839" y="10198"/>
                    <a:pt x="4040" y="9422"/>
                  </a:cubicBezTo>
                  <a:cubicBezTo>
                    <a:pt x="1667" y="7071"/>
                    <a:pt x="868" y="3601"/>
                    <a:pt x="776" y="360"/>
                  </a:cubicBezTo>
                  <a:cubicBezTo>
                    <a:pt x="765" y="120"/>
                    <a:pt x="571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179520" y="2133600"/>
              <a:ext cx="154832" cy="136856"/>
            </a:xfrm>
            <a:custGeom>
              <a:avLst/>
              <a:gdLst/>
              <a:ahLst/>
              <a:cxnLst/>
              <a:rect l="l" t="t" r="r" b="b"/>
              <a:pathLst>
                <a:path w="3118" h="2756" extrusionOk="0">
                  <a:moveTo>
                    <a:pt x="460" y="0"/>
                  </a:moveTo>
                  <a:cubicBezTo>
                    <a:pt x="242" y="0"/>
                    <a:pt x="1" y="188"/>
                    <a:pt x="41" y="474"/>
                  </a:cubicBezTo>
                  <a:cubicBezTo>
                    <a:pt x="246" y="1642"/>
                    <a:pt x="1040" y="2755"/>
                    <a:pt x="2241" y="2755"/>
                  </a:cubicBezTo>
                  <a:cubicBezTo>
                    <a:pt x="2378" y="2755"/>
                    <a:pt x="2520" y="2741"/>
                    <a:pt x="2666" y="2710"/>
                  </a:cubicBezTo>
                  <a:cubicBezTo>
                    <a:pt x="3117" y="2625"/>
                    <a:pt x="2962" y="1972"/>
                    <a:pt x="2542" y="1972"/>
                  </a:cubicBezTo>
                  <a:cubicBezTo>
                    <a:pt x="2516" y="1972"/>
                    <a:pt x="2489" y="1975"/>
                    <a:pt x="2461" y="1980"/>
                  </a:cubicBezTo>
                  <a:lnTo>
                    <a:pt x="2324" y="1980"/>
                  </a:lnTo>
                  <a:cubicBezTo>
                    <a:pt x="2290" y="1984"/>
                    <a:pt x="2258" y="1986"/>
                    <a:pt x="2225" y="1986"/>
                  </a:cubicBezTo>
                  <a:cubicBezTo>
                    <a:pt x="2082" y="1986"/>
                    <a:pt x="1948" y="1949"/>
                    <a:pt x="1799" y="1912"/>
                  </a:cubicBezTo>
                  <a:cubicBezTo>
                    <a:pt x="1137" y="1683"/>
                    <a:pt x="886" y="907"/>
                    <a:pt x="772" y="291"/>
                  </a:cubicBezTo>
                  <a:cubicBezTo>
                    <a:pt x="744" y="88"/>
                    <a:pt x="608" y="0"/>
                    <a:pt x="4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911761" y="3363089"/>
              <a:ext cx="440959" cy="453423"/>
            </a:xfrm>
            <a:custGeom>
              <a:avLst/>
              <a:gdLst/>
              <a:ahLst/>
              <a:cxnLst/>
              <a:rect l="l" t="t" r="r" b="b"/>
              <a:pathLst>
                <a:path w="8880" h="9131" extrusionOk="0">
                  <a:moveTo>
                    <a:pt x="4452" y="1"/>
                  </a:moveTo>
                  <a:cubicBezTo>
                    <a:pt x="1987" y="1"/>
                    <a:pt x="1" y="2055"/>
                    <a:pt x="1" y="4566"/>
                  </a:cubicBezTo>
                  <a:cubicBezTo>
                    <a:pt x="1" y="7099"/>
                    <a:pt x="1987" y="9131"/>
                    <a:pt x="4452" y="9131"/>
                  </a:cubicBezTo>
                  <a:cubicBezTo>
                    <a:pt x="6894" y="9131"/>
                    <a:pt x="8880" y="7099"/>
                    <a:pt x="8880" y="4566"/>
                  </a:cubicBezTo>
                  <a:cubicBezTo>
                    <a:pt x="8880" y="2055"/>
                    <a:pt x="6894" y="1"/>
                    <a:pt x="44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591885" y="328273"/>
              <a:ext cx="38584" cy="4281072"/>
            </a:xfrm>
            <a:custGeom>
              <a:avLst/>
              <a:gdLst/>
              <a:ahLst/>
              <a:cxnLst/>
              <a:rect l="l" t="t" r="r" b="b"/>
              <a:pathLst>
                <a:path w="777" h="86212" extrusionOk="0">
                  <a:moveTo>
                    <a:pt x="388" y="0"/>
                  </a:moveTo>
                  <a:cubicBezTo>
                    <a:pt x="194" y="0"/>
                    <a:pt x="0" y="126"/>
                    <a:pt x="0" y="377"/>
                  </a:cubicBezTo>
                  <a:lnTo>
                    <a:pt x="0" y="18431"/>
                  </a:lnTo>
                  <a:lnTo>
                    <a:pt x="0" y="54838"/>
                  </a:lnTo>
                  <a:lnTo>
                    <a:pt x="0" y="82913"/>
                  </a:lnTo>
                  <a:lnTo>
                    <a:pt x="0" y="85834"/>
                  </a:lnTo>
                  <a:cubicBezTo>
                    <a:pt x="0" y="86086"/>
                    <a:pt x="194" y="86211"/>
                    <a:pt x="388" y="86211"/>
                  </a:cubicBezTo>
                  <a:cubicBezTo>
                    <a:pt x="582" y="86211"/>
                    <a:pt x="776" y="86086"/>
                    <a:pt x="776" y="85834"/>
                  </a:cubicBezTo>
                  <a:lnTo>
                    <a:pt x="776" y="67780"/>
                  </a:lnTo>
                  <a:lnTo>
                    <a:pt x="776" y="31373"/>
                  </a:lnTo>
                  <a:lnTo>
                    <a:pt x="776" y="3298"/>
                  </a:lnTo>
                  <a:lnTo>
                    <a:pt x="776" y="377"/>
                  </a:lnTo>
                  <a:cubicBezTo>
                    <a:pt x="776" y="126"/>
                    <a:pt x="582" y="0"/>
                    <a:pt x="3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124399" y="3502579"/>
              <a:ext cx="513061" cy="487935"/>
            </a:xfrm>
            <a:custGeom>
              <a:avLst/>
              <a:gdLst/>
              <a:ahLst/>
              <a:cxnLst/>
              <a:rect l="l" t="t" r="r" b="b"/>
              <a:pathLst>
                <a:path w="10332" h="9826" extrusionOk="0">
                  <a:moveTo>
                    <a:pt x="471" y="0"/>
                  </a:moveTo>
                  <a:cubicBezTo>
                    <a:pt x="244" y="0"/>
                    <a:pt x="1" y="190"/>
                    <a:pt x="56" y="479"/>
                  </a:cubicBezTo>
                  <a:cubicBezTo>
                    <a:pt x="832" y="3879"/>
                    <a:pt x="2338" y="7737"/>
                    <a:pt x="5762" y="9243"/>
                  </a:cubicBezTo>
                  <a:cubicBezTo>
                    <a:pt x="6572" y="9603"/>
                    <a:pt x="7529" y="9825"/>
                    <a:pt x="8466" y="9825"/>
                  </a:cubicBezTo>
                  <a:cubicBezTo>
                    <a:pt x="8955" y="9825"/>
                    <a:pt x="9439" y="9765"/>
                    <a:pt x="9893" y="9631"/>
                  </a:cubicBezTo>
                  <a:cubicBezTo>
                    <a:pt x="10332" y="9506"/>
                    <a:pt x="10197" y="8884"/>
                    <a:pt x="9821" y="8884"/>
                  </a:cubicBezTo>
                  <a:cubicBezTo>
                    <a:pt x="9787" y="8884"/>
                    <a:pt x="9750" y="8889"/>
                    <a:pt x="9711" y="8901"/>
                  </a:cubicBezTo>
                  <a:cubicBezTo>
                    <a:pt x="9313" y="9015"/>
                    <a:pt x="8898" y="9065"/>
                    <a:pt x="8481" y="9065"/>
                  </a:cubicBezTo>
                  <a:cubicBezTo>
                    <a:pt x="7726" y="9065"/>
                    <a:pt x="6964" y="8900"/>
                    <a:pt x="6287" y="8650"/>
                  </a:cubicBezTo>
                  <a:cubicBezTo>
                    <a:pt x="2932" y="7417"/>
                    <a:pt x="1516" y="3446"/>
                    <a:pt x="809" y="273"/>
                  </a:cubicBezTo>
                  <a:cubicBezTo>
                    <a:pt x="764" y="83"/>
                    <a:pt x="621" y="0"/>
                    <a:pt x="4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991563" y="3555217"/>
              <a:ext cx="236817" cy="174496"/>
            </a:xfrm>
            <a:custGeom>
              <a:avLst/>
              <a:gdLst/>
              <a:ahLst/>
              <a:cxnLst/>
              <a:rect l="l" t="t" r="r" b="b"/>
              <a:pathLst>
                <a:path w="4769" h="3514" extrusionOk="0">
                  <a:moveTo>
                    <a:pt x="458" y="0"/>
                  </a:moveTo>
                  <a:cubicBezTo>
                    <a:pt x="231" y="0"/>
                    <a:pt x="1" y="181"/>
                    <a:pt x="83" y="468"/>
                  </a:cubicBezTo>
                  <a:cubicBezTo>
                    <a:pt x="448" y="1747"/>
                    <a:pt x="1133" y="3071"/>
                    <a:pt x="2525" y="3436"/>
                  </a:cubicBezTo>
                  <a:cubicBezTo>
                    <a:pt x="2727" y="3488"/>
                    <a:pt x="2939" y="3514"/>
                    <a:pt x="3152" y="3514"/>
                  </a:cubicBezTo>
                  <a:cubicBezTo>
                    <a:pt x="3588" y="3514"/>
                    <a:pt x="4029" y="3407"/>
                    <a:pt x="4397" y="3208"/>
                  </a:cubicBezTo>
                  <a:cubicBezTo>
                    <a:pt x="4768" y="3032"/>
                    <a:pt x="4537" y="2521"/>
                    <a:pt x="4191" y="2521"/>
                  </a:cubicBezTo>
                  <a:cubicBezTo>
                    <a:pt x="4133" y="2521"/>
                    <a:pt x="4071" y="2536"/>
                    <a:pt x="4009" y="2568"/>
                  </a:cubicBezTo>
                  <a:cubicBezTo>
                    <a:pt x="3810" y="2668"/>
                    <a:pt x="3421" y="2733"/>
                    <a:pt x="3083" y="2733"/>
                  </a:cubicBezTo>
                  <a:cubicBezTo>
                    <a:pt x="3032" y="2733"/>
                    <a:pt x="2983" y="2731"/>
                    <a:pt x="2936" y="2728"/>
                  </a:cubicBezTo>
                  <a:cubicBezTo>
                    <a:pt x="1703" y="2660"/>
                    <a:pt x="1110" y="1267"/>
                    <a:pt x="813" y="263"/>
                  </a:cubicBezTo>
                  <a:cubicBezTo>
                    <a:pt x="759" y="80"/>
                    <a:pt x="609" y="0"/>
                    <a:pt x="4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;p2"/>
          <p:cNvGrpSpPr/>
          <p:nvPr/>
        </p:nvGrpSpPr>
        <p:grpSpPr>
          <a:xfrm>
            <a:off x="-394460" y="-4853"/>
            <a:ext cx="1626810" cy="4417071"/>
            <a:chOff x="-394460" y="71347"/>
            <a:chExt cx="1626810" cy="4417071"/>
          </a:xfrm>
        </p:grpSpPr>
        <p:sp>
          <p:nvSpPr>
            <p:cNvPr id="34" name="Google Shape;34;p2"/>
            <p:cNvSpPr/>
            <p:nvPr/>
          </p:nvSpPr>
          <p:spPr>
            <a:xfrm>
              <a:off x="-249075" y="71347"/>
              <a:ext cx="1481425" cy="1498863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-394460" y="1868634"/>
              <a:ext cx="719825" cy="808620"/>
            </a:xfrm>
            <a:custGeom>
              <a:avLst/>
              <a:gdLst/>
              <a:ahLst/>
              <a:cxnLst/>
              <a:rect l="l" t="t" r="r" b="b"/>
              <a:pathLst>
                <a:path w="15362" h="17257" extrusionOk="0">
                  <a:moveTo>
                    <a:pt x="7670" y="0"/>
                  </a:moveTo>
                  <a:cubicBezTo>
                    <a:pt x="3447" y="0"/>
                    <a:pt x="0" y="3858"/>
                    <a:pt x="0" y="8628"/>
                  </a:cubicBezTo>
                  <a:cubicBezTo>
                    <a:pt x="0" y="13376"/>
                    <a:pt x="3447" y="17256"/>
                    <a:pt x="7670" y="17256"/>
                  </a:cubicBezTo>
                  <a:cubicBezTo>
                    <a:pt x="11915" y="17256"/>
                    <a:pt x="15362" y="13376"/>
                    <a:pt x="15362" y="8628"/>
                  </a:cubicBezTo>
                  <a:cubicBezTo>
                    <a:pt x="15362" y="3858"/>
                    <a:pt x="11915" y="0"/>
                    <a:pt x="76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69783" y="3425935"/>
              <a:ext cx="457798" cy="463186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72970" y="680825"/>
              <a:ext cx="36408" cy="3807594"/>
            </a:xfrm>
            <a:custGeom>
              <a:avLst/>
              <a:gdLst/>
              <a:ahLst/>
              <a:cxnLst/>
              <a:rect l="l" t="t" r="r" b="b"/>
              <a:pathLst>
                <a:path w="777" h="81259" extrusionOk="0">
                  <a:moveTo>
                    <a:pt x="389" y="1"/>
                  </a:moveTo>
                  <a:cubicBezTo>
                    <a:pt x="195" y="1"/>
                    <a:pt x="1" y="126"/>
                    <a:pt x="1" y="377"/>
                  </a:cubicBezTo>
                  <a:lnTo>
                    <a:pt x="1" y="19254"/>
                  </a:lnTo>
                  <a:lnTo>
                    <a:pt x="1" y="55866"/>
                  </a:lnTo>
                  <a:lnTo>
                    <a:pt x="1" y="80152"/>
                  </a:lnTo>
                  <a:lnTo>
                    <a:pt x="1" y="80882"/>
                  </a:lnTo>
                  <a:cubicBezTo>
                    <a:pt x="1" y="81133"/>
                    <a:pt x="195" y="81259"/>
                    <a:pt x="389" y="81259"/>
                  </a:cubicBezTo>
                  <a:cubicBezTo>
                    <a:pt x="583" y="81259"/>
                    <a:pt x="777" y="81133"/>
                    <a:pt x="777" y="80882"/>
                  </a:cubicBezTo>
                  <a:lnTo>
                    <a:pt x="777" y="62006"/>
                  </a:lnTo>
                  <a:lnTo>
                    <a:pt x="777" y="25394"/>
                  </a:lnTo>
                  <a:lnTo>
                    <a:pt x="777" y="1108"/>
                  </a:lnTo>
                  <a:lnTo>
                    <a:pt x="777" y="377"/>
                  </a:lnTo>
                  <a:cubicBezTo>
                    <a:pt x="777" y="126"/>
                    <a:pt x="583" y="1"/>
                    <a:pt x="3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65379" y="991500"/>
              <a:ext cx="353118" cy="470356"/>
            </a:xfrm>
            <a:custGeom>
              <a:avLst/>
              <a:gdLst/>
              <a:ahLst/>
              <a:cxnLst/>
              <a:rect l="l" t="t" r="r" b="b"/>
              <a:pathLst>
                <a:path w="7536" h="10038" extrusionOk="0">
                  <a:moveTo>
                    <a:pt x="7170" y="1"/>
                  </a:moveTo>
                  <a:cubicBezTo>
                    <a:pt x="6982" y="1"/>
                    <a:pt x="6782" y="120"/>
                    <a:pt x="6759" y="360"/>
                  </a:cubicBezTo>
                  <a:cubicBezTo>
                    <a:pt x="6348" y="4058"/>
                    <a:pt x="4134" y="8029"/>
                    <a:pt x="414" y="9285"/>
                  </a:cubicBezTo>
                  <a:cubicBezTo>
                    <a:pt x="1" y="9409"/>
                    <a:pt x="130" y="10037"/>
                    <a:pt x="496" y="10037"/>
                  </a:cubicBezTo>
                  <a:cubicBezTo>
                    <a:pt x="535" y="10037"/>
                    <a:pt x="576" y="10030"/>
                    <a:pt x="619" y="10015"/>
                  </a:cubicBezTo>
                  <a:cubicBezTo>
                    <a:pt x="4682" y="8646"/>
                    <a:pt x="7079" y="4400"/>
                    <a:pt x="7513" y="360"/>
                  </a:cubicBezTo>
                  <a:cubicBezTo>
                    <a:pt x="7535" y="120"/>
                    <a:pt x="7358" y="1"/>
                    <a:pt x="71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57535" y="2309166"/>
              <a:ext cx="572224" cy="648648"/>
            </a:xfrm>
            <a:custGeom>
              <a:avLst/>
              <a:gdLst/>
              <a:ahLst/>
              <a:cxnLst/>
              <a:rect l="l" t="t" r="r" b="b"/>
              <a:pathLst>
                <a:path w="12212" h="13843" extrusionOk="0">
                  <a:moveTo>
                    <a:pt x="362" y="0"/>
                  </a:moveTo>
                  <a:cubicBezTo>
                    <a:pt x="173" y="0"/>
                    <a:pt x="1" y="120"/>
                    <a:pt x="23" y="368"/>
                  </a:cubicBezTo>
                  <a:cubicBezTo>
                    <a:pt x="571" y="4956"/>
                    <a:pt x="2146" y="9818"/>
                    <a:pt x="6300" y="12375"/>
                  </a:cubicBezTo>
                  <a:cubicBezTo>
                    <a:pt x="7662" y="13208"/>
                    <a:pt x="9440" y="13842"/>
                    <a:pt x="11119" y="13842"/>
                  </a:cubicBezTo>
                  <a:cubicBezTo>
                    <a:pt x="11325" y="13842"/>
                    <a:pt x="11530" y="13833"/>
                    <a:pt x="11733" y="13813"/>
                  </a:cubicBezTo>
                  <a:cubicBezTo>
                    <a:pt x="12198" y="13768"/>
                    <a:pt x="12212" y="13057"/>
                    <a:pt x="11774" y="13057"/>
                  </a:cubicBezTo>
                  <a:cubicBezTo>
                    <a:pt x="11760" y="13057"/>
                    <a:pt x="11747" y="13058"/>
                    <a:pt x="11733" y="13059"/>
                  </a:cubicBezTo>
                  <a:cubicBezTo>
                    <a:pt x="11561" y="13074"/>
                    <a:pt x="11389" y="13081"/>
                    <a:pt x="11215" y="13081"/>
                  </a:cubicBezTo>
                  <a:cubicBezTo>
                    <a:pt x="9771" y="13081"/>
                    <a:pt x="8274" y="12591"/>
                    <a:pt x="7031" y="11918"/>
                  </a:cubicBezTo>
                  <a:cubicBezTo>
                    <a:pt x="2876" y="9658"/>
                    <a:pt x="1302" y="4751"/>
                    <a:pt x="799" y="368"/>
                  </a:cubicBezTo>
                  <a:cubicBezTo>
                    <a:pt x="765" y="126"/>
                    <a:pt x="555" y="0"/>
                    <a:pt x="3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66550" y="3622794"/>
              <a:ext cx="534972" cy="334750"/>
            </a:xfrm>
            <a:custGeom>
              <a:avLst/>
              <a:gdLst/>
              <a:ahLst/>
              <a:cxnLst/>
              <a:rect l="l" t="t" r="r" b="b"/>
              <a:pathLst>
                <a:path w="11417" h="7144" extrusionOk="0">
                  <a:moveTo>
                    <a:pt x="10914" y="0"/>
                  </a:moveTo>
                  <a:cubicBezTo>
                    <a:pt x="10802" y="0"/>
                    <a:pt x="10696" y="60"/>
                    <a:pt x="10637" y="205"/>
                  </a:cubicBezTo>
                  <a:cubicBezTo>
                    <a:pt x="8948" y="4108"/>
                    <a:pt x="4657" y="6345"/>
                    <a:pt x="503" y="6368"/>
                  </a:cubicBezTo>
                  <a:cubicBezTo>
                    <a:pt x="1" y="6391"/>
                    <a:pt x="1" y="7144"/>
                    <a:pt x="503" y="7144"/>
                  </a:cubicBezTo>
                  <a:cubicBezTo>
                    <a:pt x="4908" y="7098"/>
                    <a:pt x="9496" y="4725"/>
                    <a:pt x="11277" y="570"/>
                  </a:cubicBezTo>
                  <a:cubicBezTo>
                    <a:pt x="11417" y="275"/>
                    <a:pt x="11153" y="0"/>
                    <a:pt x="109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01367" y="3591773"/>
              <a:ext cx="112317" cy="205376"/>
            </a:xfrm>
            <a:custGeom>
              <a:avLst/>
              <a:gdLst/>
              <a:ahLst/>
              <a:cxnLst/>
              <a:rect l="l" t="t" r="r" b="b"/>
              <a:pathLst>
                <a:path w="2397" h="4383" extrusionOk="0">
                  <a:moveTo>
                    <a:pt x="1021" y="1"/>
                  </a:moveTo>
                  <a:cubicBezTo>
                    <a:pt x="873" y="1"/>
                    <a:pt x="730" y="83"/>
                    <a:pt x="685" y="274"/>
                  </a:cubicBezTo>
                  <a:cubicBezTo>
                    <a:pt x="434" y="1369"/>
                    <a:pt x="0" y="4337"/>
                    <a:pt x="1918" y="4382"/>
                  </a:cubicBezTo>
                  <a:cubicBezTo>
                    <a:pt x="2397" y="4382"/>
                    <a:pt x="2397" y="3629"/>
                    <a:pt x="1918" y="3606"/>
                  </a:cubicBezTo>
                  <a:cubicBezTo>
                    <a:pt x="1872" y="3606"/>
                    <a:pt x="1621" y="3515"/>
                    <a:pt x="1484" y="3355"/>
                  </a:cubicBezTo>
                  <a:cubicBezTo>
                    <a:pt x="913" y="2602"/>
                    <a:pt x="1233" y="1301"/>
                    <a:pt x="1415" y="479"/>
                  </a:cubicBezTo>
                  <a:cubicBezTo>
                    <a:pt x="1484" y="190"/>
                    <a:pt x="1246" y="1"/>
                    <a:pt x="10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oogle Shape;88;p4"/>
          <p:cNvGrpSpPr/>
          <p:nvPr/>
        </p:nvGrpSpPr>
        <p:grpSpPr>
          <a:xfrm>
            <a:off x="0" y="4495377"/>
            <a:ext cx="9144000" cy="576290"/>
            <a:chOff x="0" y="4571577"/>
            <a:chExt cx="9144000" cy="576290"/>
          </a:xfrm>
        </p:grpSpPr>
        <p:sp>
          <p:nvSpPr>
            <p:cNvPr id="89" name="Google Shape;89;p4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4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4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4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4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4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9" name="Google Shape;99;p4"/>
          <p:cNvSpPr txBox="1">
            <a:spLocks noGrp="1"/>
          </p:cNvSpPr>
          <p:nvPr>
            <p:ph type="body" idx="1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50">
                <a:solidFill>
                  <a:srgbClr val="434343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01" name="Google Shape;101;p4"/>
          <p:cNvGrpSpPr/>
          <p:nvPr/>
        </p:nvGrpSpPr>
        <p:grpSpPr>
          <a:xfrm>
            <a:off x="0" y="4565325"/>
            <a:ext cx="9144000" cy="887338"/>
            <a:chOff x="0" y="4412925"/>
            <a:chExt cx="9144000" cy="887338"/>
          </a:xfrm>
        </p:grpSpPr>
        <p:sp>
          <p:nvSpPr>
            <p:cNvPr id="102" name="Google Shape;102;p4"/>
            <p:cNvSpPr/>
            <p:nvPr/>
          </p:nvSpPr>
          <p:spPr>
            <a:xfrm>
              <a:off x="0" y="44129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911486" y="45822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4"/>
            <p:cNvSpPr/>
            <p:nvPr/>
          </p:nvSpPr>
          <p:spPr>
            <a:xfrm flipH="1">
              <a:off x="1838113" y="45822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2785105" y="45578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3730274" y="46921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4"/>
            <p:cNvSpPr/>
            <p:nvPr/>
          </p:nvSpPr>
          <p:spPr>
            <a:xfrm flipH="1">
              <a:off x="8215662" y="44129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 flipH="1">
              <a:off x="7277943" y="45822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6351316" y="45822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4"/>
            <p:cNvSpPr/>
            <p:nvPr/>
          </p:nvSpPr>
          <p:spPr>
            <a:xfrm flipH="1">
              <a:off x="5404324" y="45578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 flipH="1">
              <a:off x="4459155" y="46921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8"/>
          <p:cNvSpPr txBox="1">
            <a:spLocks noGrp="1"/>
          </p:cNvSpPr>
          <p:nvPr>
            <p:ph type="title"/>
          </p:nvPr>
        </p:nvSpPr>
        <p:spPr>
          <a:xfrm>
            <a:off x="1938000" y="958025"/>
            <a:ext cx="52680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213" name="Google Shape;213;p8"/>
          <p:cNvGrpSpPr/>
          <p:nvPr/>
        </p:nvGrpSpPr>
        <p:grpSpPr>
          <a:xfrm>
            <a:off x="-8594" y="2231150"/>
            <a:ext cx="9488891" cy="4425141"/>
            <a:chOff x="-8594" y="2231150"/>
            <a:chExt cx="9488891" cy="4425141"/>
          </a:xfrm>
        </p:grpSpPr>
        <p:grpSp>
          <p:nvGrpSpPr>
            <p:cNvPr id="214" name="Google Shape;214;p8"/>
            <p:cNvGrpSpPr/>
            <p:nvPr/>
          </p:nvGrpSpPr>
          <p:grpSpPr>
            <a:xfrm>
              <a:off x="2103879" y="3630681"/>
              <a:ext cx="4777316" cy="3025611"/>
              <a:chOff x="2103879" y="3630681"/>
              <a:chExt cx="4777316" cy="3025611"/>
            </a:xfrm>
          </p:grpSpPr>
          <p:sp>
            <p:nvSpPr>
              <p:cNvPr id="215" name="Google Shape;215;p8"/>
              <p:cNvSpPr/>
              <p:nvPr/>
            </p:nvSpPr>
            <p:spPr>
              <a:xfrm>
                <a:off x="2103879" y="3630681"/>
                <a:ext cx="4777316" cy="3025611"/>
              </a:xfrm>
              <a:custGeom>
                <a:avLst/>
                <a:gdLst/>
                <a:ahLst/>
                <a:cxnLst/>
                <a:rect l="l" t="t" r="r" b="b"/>
                <a:pathLst>
                  <a:path w="97946" h="62032" extrusionOk="0">
                    <a:moveTo>
                      <a:pt x="48973" y="1"/>
                    </a:moveTo>
                    <a:cubicBezTo>
                      <a:pt x="31254" y="1"/>
                      <a:pt x="15740" y="5941"/>
                      <a:pt x="7118" y="14888"/>
                    </a:cubicBezTo>
                    <a:cubicBezTo>
                      <a:pt x="2607" y="19575"/>
                      <a:pt x="0" y="25114"/>
                      <a:pt x="0" y="31003"/>
                    </a:cubicBezTo>
                    <a:cubicBezTo>
                      <a:pt x="0" y="44262"/>
                      <a:pt x="13083" y="55540"/>
                      <a:pt x="31529" y="60001"/>
                    </a:cubicBezTo>
                    <a:cubicBezTo>
                      <a:pt x="36943" y="61304"/>
                      <a:pt x="42833" y="62031"/>
                      <a:pt x="48973" y="62031"/>
                    </a:cubicBezTo>
                    <a:cubicBezTo>
                      <a:pt x="55966" y="62031"/>
                      <a:pt x="62632" y="61104"/>
                      <a:pt x="68647" y="59425"/>
                    </a:cubicBezTo>
                    <a:cubicBezTo>
                      <a:pt x="85890" y="54613"/>
                      <a:pt x="97946" y="43710"/>
                      <a:pt x="97946" y="31003"/>
                    </a:cubicBezTo>
                    <a:cubicBezTo>
                      <a:pt x="97946" y="14713"/>
                      <a:pt x="78121" y="1354"/>
                      <a:pt x="52908" y="101"/>
                    </a:cubicBezTo>
                    <a:cubicBezTo>
                      <a:pt x="51605" y="26"/>
                      <a:pt x="50301" y="1"/>
                      <a:pt x="489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8"/>
              <p:cNvSpPr/>
              <p:nvPr/>
            </p:nvSpPr>
            <p:spPr>
              <a:xfrm>
                <a:off x="2103879" y="4077795"/>
                <a:ext cx="2123420" cy="2479477"/>
              </a:xfrm>
              <a:custGeom>
                <a:avLst/>
                <a:gdLst/>
                <a:ahLst/>
                <a:cxnLst/>
                <a:rect l="l" t="t" r="r" b="b"/>
                <a:pathLst>
                  <a:path w="43535" h="50835" extrusionOk="0">
                    <a:moveTo>
                      <a:pt x="24646" y="0"/>
                    </a:moveTo>
                    <a:cubicBezTo>
                      <a:pt x="23128" y="0"/>
                      <a:pt x="21268" y="193"/>
                      <a:pt x="18998" y="633"/>
                    </a:cubicBezTo>
                    <a:cubicBezTo>
                      <a:pt x="13835" y="1636"/>
                      <a:pt x="9775" y="3866"/>
                      <a:pt x="7118" y="5721"/>
                    </a:cubicBezTo>
                    <a:cubicBezTo>
                      <a:pt x="2607" y="10408"/>
                      <a:pt x="0" y="15947"/>
                      <a:pt x="0" y="21836"/>
                    </a:cubicBezTo>
                    <a:cubicBezTo>
                      <a:pt x="0" y="35095"/>
                      <a:pt x="13083" y="46373"/>
                      <a:pt x="31529" y="50834"/>
                    </a:cubicBezTo>
                    <a:cubicBezTo>
                      <a:pt x="38121" y="48754"/>
                      <a:pt x="41354" y="44368"/>
                      <a:pt x="41028" y="41786"/>
                    </a:cubicBezTo>
                    <a:cubicBezTo>
                      <a:pt x="40502" y="37601"/>
                      <a:pt x="20251" y="37200"/>
                      <a:pt x="26817" y="32914"/>
                    </a:cubicBezTo>
                    <a:cubicBezTo>
                      <a:pt x="33409" y="28628"/>
                      <a:pt x="43534" y="26122"/>
                      <a:pt x="41980" y="20057"/>
                    </a:cubicBezTo>
                    <a:cubicBezTo>
                      <a:pt x="40402" y="14017"/>
                      <a:pt x="33935" y="15470"/>
                      <a:pt x="29224" y="14543"/>
                    </a:cubicBezTo>
                    <a:cubicBezTo>
                      <a:pt x="24537" y="13591"/>
                      <a:pt x="31103" y="7225"/>
                      <a:pt x="31003" y="4292"/>
                    </a:cubicBezTo>
                    <a:cubicBezTo>
                      <a:pt x="30926" y="2066"/>
                      <a:pt x="29614" y="0"/>
                      <a:pt x="246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8"/>
              <p:cNvSpPr/>
              <p:nvPr/>
            </p:nvSpPr>
            <p:spPr>
              <a:xfrm>
                <a:off x="4300580" y="3635558"/>
                <a:ext cx="2580588" cy="2893577"/>
              </a:xfrm>
              <a:custGeom>
                <a:avLst/>
                <a:gdLst/>
                <a:ahLst/>
                <a:cxnLst/>
                <a:rect l="l" t="t" r="r" b="b"/>
                <a:pathLst>
                  <a:path w="52908" h="59325" extrusionOk="0">
                    <a:moveTo>
                      <a:pt x="7870" y="1"/>
                    </a:moveTo>
                    <a:cubicBezTo>
                      <a:pt x="4261" y="1254"/>
                      <a:pt x="0" y="3811"/>
                      <a:pt x="75" y="8873"/>
                    </a:cubicBezTo>
                    <a:cubicBezTo>
                      <a:pt x="127" y="13430"/>
                      <a:pt x="2797" y="14693"/>
                      <a:pt x="5909" y="14693"/>
                    </a:cubicBezTo>
                    <a:cubicBezTo>
                      <a:pt x="8788" y="14693"/>
                      <a:pt x="12045" y="13613"/>
                      <a:pt x="13960" y="13059"/>
                    </a:cubicBezTo>
                    <a:cubicBezTo>
                      <a:pt x="15317" y="12664"/>
                      <a:pt x="16674" y="12454"/>
                      <a:pt x="17897" y="12454"/>
                    </a:cubicBezTo>
                    <a:cubicBezTo>
                      <a:pt x="20243" y="12454"/>
                      <a:pt x="22095" y="13225"/>
                      <a:pt x="22507" y="14938"/>
                    </a:cubicBezTo>
                    <a:cubicBezTo>
                      <a:pt x="23133" y="17545"/>
                      <a:pt x="18346" y="19224"/>
                      <a:pt x="18647" y="23610"/>
                    </a:cubicBezTo>
                    <a:cubicBezTo>
                      <a:pt x="18955" y="27764"/>
                      <a:pt x="21872" y="34527"/>
                      <a:pt x="29272" y="34527"/>
                    </a:cubicBezTo>
                    <a:cubicBezTo>
                      <a:pt x="29684" y="34527"/>
                      <a:pt x="30111" y="34506"/>
                      <a:pt x="30552" y="34462"/>
                    </a:cubicBezTo>
                    <a:cubicBezTo>
                      <a:pt x="33877" y="34134"/>
                      <a:pt x="36293" y="33817"/>
                      <a:pt x="37958" y="33817"/>
                    </a:cubicBezTo>
                    <a:cubicBezTo>
                      <a:pt x="40483" y="33817"/>
                      <a:pt x="41280" y="34546"/>
                      <a:pt x="40903" y="37069"/>
                    </a:cubicBezTo>
                    <a:cubicBezTo>
                      <a:pt x="40351" y="40778"/>
                      <a:pt x="18446" y="52056"/>
                      <a:pt x="23609" y="59325"/>
                    </a:cubicBezTo>
                    <a:cubicBezTo>
                      <a:pt x="40852" y="54513"/>
                      <a:pt x="52908" y="43610"/>
                      <a:pt x="52908" y="30903"/>
                    </a:cubicBezTo>
                    <a:cubicBezTo>
                      <a:pt x="52908" y="14613"/>
                      <a:pt x="33083" y="1254"/>
                      <a:pt x="787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8" name="Google Shape;218;p8"/>
            <p:cNvGrpSpPr/>
            <p:nvPr/>
          </p:nvGrpSpPr>
          <p:grpSpPr>
            <a:xfrm>
              <a:off x="-8594" y="2231150"/>
              <a:ext cx="3260316" cy="3130575"/>
              <a:chOff x="8475" y="2231150"/>
              <a:chExt cx="3260316" cy="3130575"/>
            </a:xfrm>
          </p:grpSpPr>
          <p:sp>
            <p:nvSpPr>
              <p:cNvPr id="219" name="Google Shape;219;p8"/>
              <p:cNvSpPr/>
              <p:nvPr/>
            </p:nvSpPr>
            <p:spPr>
              <a:xfrm>
                <a:off x="8475" y="2231150"/>
                <a:ext cx="3260316" cy="3130575"/>
              </a:xfrm>
              <a:custGeom>
                <a:avLst/>
                <a:gdLst/>
                <a:ahLst/>
                <a:cxnLst/>
                <a:rect l="l" t="t" r="r" b="b"/>
                <a:pathLst>
                  <a:path w="66844" h="64184" extrusionOk="0">
                    <a:moveTo>
                      <a:pt x="10471" y="0"/>
                    </a:moveTo>
                    <a:cubicBezTo>
                      <a:pt x="4194" y="0"/>
                      <a:pt x="1" y="5812"/>
                      <a:pt x="1" y="5812"/>
                    </a:cubicBezTo>
                    <a:lnTo>
                      <a:pt x="1" y="64184"/>
                    </a:lnTo>
                    <a:lnTo>
                      <a:pt x="66843" y="64184"/>
                    </a:lnTo>
                    <a:cubicBezTo>
                      <a:pt x="65156" y="57789"/>
                      <a:pt x="59914" y="56744"/>
                      <a:pt x="56668" y="56744"/>
                    </a:cubicBezTo>
                    <a:cubicBezTo>
                      <a:pt x="55092" y="56744"/>
                      <a:pt x="53986" y="56991"/>
                      <a:pt x="53986" y="56991"/>
                    </a:cubicBezTo>
                    <a:cubicBezTo>
                      <a:pt x="53986" y="56991"/>
                      <a:pt x="54212" y="51151"/>
                      <a:pt x="48873" y="48519"/>
                    </a:cubicBezTo>
                    <a:cubicBezTo>
                      <a:pt x="47276" y="47736"/>
                      <a:pt x="45528" y="47462"/>
                      <a:pt x="43863" y="47462"/>
                    </a:cubicBezTo>
                    <a:cubicBezTo>
                      <a:pt x="39988" y="47462"/>
                      <a:pt x="36568" y="48945"/>
                      <a:pt x="36568" y="48945"/>
                    </a:cubicBezTo>
                    <a:cubicBezTo>
                      <a:pt x="36568" y="48945"/>
                      <a:pt x="40202" y="42479"/>
                      <a:pt x="37194" y="36940"/>
                    </a:cubicBezTo>
                    <a:cubicBezTo>
                      <a:pt x="35426" y="33711"/>
                      <a:pt x="31416" y="33037"/>
                      <a:pt x="28380" y="33037"/>
                    </a:cubicBezTo>
                    <a:cubicBezTo>
                      <a:pt x="26210" y="33037"/>
                      <a:pt x="24537" y="33381"/>
                      <a:pt x="24537" y="33381"/>
                    </a:cubicBezTo>
                    <a:cubicBezTo>
                      <a:pt x="24537" y="33381"/>
                      <a:pt x="30402" y="26815"/>
                      <a:pt x="28723" y="22203"/>
                    </a:cubicBezTo>
                    <a:cubicBezTo>
                      <a:pt x="27986" y="20191"/>
                      <a:pt x="26226" y="19626"/>
                      <a:pt x="24482" y="19626"/>
                    </a:cubicBezTo>
                    <a:cubicBezTo>
                      <a:pt x="22253" y="19626"/>
                      <a:pt x="20051" y="20549"/>
                      <a:pt x="20051" y="20549"/>
                    </a:cubicBezTo>
                    <a:cubicBezTo>
                      <a:pt x="25164" y="13657"/>
                      <a:pt x="23284" y="4559"/>
                      <a:pt x="14738" y="900"/>
                    </a:cubicBezTo>
                    <a:cubicBezTo>
                      <a:pt x="13235" y="263"/>
                      <a:pt x="11806" y="0"/>
                      <a:pt x="1047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8"/>
              <p:cNvSpPr/>
              <p:nvPr/>
            </p:nvSpPr>
            <p:spPr>
              <a:xfrm>
                <a:off x="8475" y="2506384"/>
                <a:ext cx="3057412" cy="2855337"/>
              </a:xfrm>
              <a:custGeom>
                <a:avLst/>
                <a:gdLst/>
                <a:ahLst/>
                <a:cxnLst/>
                <a:rect l="l" t="t" r="r" b="b"/>
                <a:pathLst>
                  <a:path w="62684" h="58541" extrusionOk="0">
                    <a:moveTo>
                      <a:pt x="9396" y="0"/>
                    </a:moveTo>
                    <a:cubicBezTo>
                      <a:pt x="5708" y="0"/>
                      <a:pt x="1863" y="3074"/>
                      <a:pt x="1" y="4781"/>
                    </a:cubicBezTo>
                    <a:lnTo>
                      <a:pt x="1" y="58541"/>
                    </a:lnTo>
                    <a:lnTo>
                      <a:pt x="62683" y="58541"/>
                    </a:lnTo>
                    <a:cubicBezTo>
                      <a:pt x="61085" y="56277"/>
                      <a:pt x="57910" y="55747"/>
                      <a:pt x="55285" y="55747"/>
                    </a:cubicBezTo>
                    <a:cubicBezTo>
                      <a:pt x="52968" y="55747"/>
                      <a:pt x="51079" y="56160"/>
                      <a:pt x="51079" y="56160"/>
                    </a:cubicBezTo>
                    <a:cubicBezTo>
                      <a:pt x="51079" y="56160"/>
                      <a:pt x="52332" y="52601"/>
                      <a:pt x="47520" y="47789"/>
                    </a:cubicBezTo>
                    <a:cubicBezTo>
                      <a:pt x="46194" y="46462"/>
                      <a:pt x="44266" y="45983"/>
                      <a:pt x="42171" y="45983"/>
                    </a:cubicBezTo>
                    <a:cubicBezTo>
                      <a:pt x="36784" y="45983"/>
                      <a:pt x="30293" y="49152"/>
                      <a:pt x="30076" y="49242"/>
                    </a:cubicBezTo>
                    <a:cubicBezTo>
                      <a:pt x="30227" y="49017"/>
                      <a:pt x="35264" y="41122"/>
                      <a:pt x="32482" y="35483"/>
                    </a:cubicBezTo>
                    <a:cubicBezTo>
                      <a:pt x="31417" y="33295"/>
                      <a:pt x="28875" y="32616"/>
                      <a:pt x="26131" y="32616"/>
                    </a:cubicBezTo>
                    <a:cubicBezTo>
                      <a:pt x="21644" y="32616"/>
                      <a:pt x="16618" y="34430"/>
                      <a:pt x="16618" y="34430"/>
                    </a:cubicBezTo>
                    <a:cubicBezTo>
                      <a:pt x="21630" y="28465"/>
                      <a:pt x="24036" y="22726"/>
                      <a:pt x="22031" y="19919"/>
                    </a:cubicBezTo>
                    <a:cubicBezTo>
                      <a:pt x="21531" y="19203"/>
                      <a:pt x="20710" y="18935"/>
                      <a:pt x="19763" y="18935"/>
                    </a:cubicBezTo>
                    <a:cubicBezTo>
                      <a:pt x="16963" y="18935"/>
                      <a:pt x="13059" y="21272"/>
                      <a:pt x="13059" y="21272"/>
                    </a:cubicBezTo>
                    <a:cubicBezTo>
                      <a:pt x="13059" y="21272"/>
                      <a:pt x="18272" y="4555"/>
                      <a:pt x="12532" y="896"/>
                    </a:cubicBezTo>
                    <a:cubicBezTo>
                      <a:pt x="11536" y="262"/>
                      <a:pt x="10473" y="0"/>
                      <a:pt x="939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8"/>
              <p:cNvSpPr/>
              <p:nvPr/>
            </p:nvSpPr>
            <p:spPr>
              <a:xfrm>
                <a:off x="19157" y="3035487"/>
                <a:ext cx="618077" cy="894631"/>
              </a:xfrm>
              <a:custGeom>
                <a:avLst/>
                <a:gdLst/>
                <a:ahLst/>
                <a:cxnLst/>
                <a:rect l="l" t="t" r="r" b="b"/>
                <a:pathLst>
                  <a:path w="12672" h="18342" extrusionOk="0">
                    <a:moveTo>
                      <a:pt x="12104" y="1"/>
                    </a:moveTo>
                    <a:cubicBezTo>
                      <a:pt x="11976" y="1"/>
                      <a:pt x="11847" y="59"/>
                      <a:pt x="11762" y="199"/>
                    </a:cubicBezTo>
                    <a:cubicBezTo>
                      <a:pt x="7902" y="6038"/>
                      <a:pt x="4043" y="11878"/>
                      <a:pt x="208" y="17743"/>
                    </a:cubicBezTo>
                    <a:cubicBezTo>
                      <a:pt x="1" y="18054"/>
                      <a:pt x="282" y="18341"/>
                      <a:pt x="568" y="18341"/>
                    </a:cubicBezTo>
                    <a:cubicBezTo>
                      <a:pt x="696" y="18341"/>
                      <a:pt x="824" y="18283"/>
                      <a:pt x="910" y="18144"/>
                    </a:cubicBezTo>
                    <a:cubicBezTo>
                      <a:pt x="4769" y="12304"/>
                      <a:pt x="8629" y="6464"/>
                      <a:pt x="12464" y="600"/>
                    </a:cubicBezTo>
                    <a:cubicBezTo>
                      <a:pt x="12671" y="288"/>
                      <a:pt x="12389" y="1"/>
                      <a:pt x="12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8"/>
              <p:cNvSpPr/>
              <p:nvPr/>
            </p:nvSpPr>
            <p:spPr>
              <a:xfrm>
                <a:off x="346482" y="2909747"/>
                <a:ext cx="95404" cy="452973"/>
              </a:xfrm>
              <a:custGeom>
                <a:avLst/>
                <a:gdLst/>
                <a:ahLst/>
                <a:cxnLst/>
                <a:rect l="l" t="t" r="r" b="b"/>
                <a:pathLst>
                  <a:path w="1956" h="9287" extrusionOk="0">
                    <a:moveTo>
                      <a:pt x="405" y="1"/>
                    </a:moveTo>
                    <a:cubicBezTo>
                      <a:pt x="195" y="1"/>
                      <a:pt x="1" y="133"/>
                      <a:pt x="38" y="396"/>
                    </a:cubicBezTo>
                    <a:cubicBezTo>
                      <a:pt x="389" y="3228"/>
                      <a:pt x="740" y="6060"/>
                      <a:pt x="1091" y="8892"/>
                    </a:cubicBezTo>
                    <a:cubicBezTo>
                      <a:pt x="1116" y="9155"/>
                      <a:pt x="1342" y="9287"/>
                      <a:pt x="1552" y="9287"/>
                    </a:cubicBezTo>
                    <a:cubicBezTo>
                      <a:pt x="1762" y="9287"/>
                      <a:pt x="1956" y="9155"/>
                      <a:pt x="1918" y="8892"/>
                    </a:cubicBezTo>
                    <a:cubicBezTo>
                      <a:pt x="1567" y="6060"/>
                      <a:pt x="1216" y="3228"/>
                      <a:pt x="866" y="396"/>
                    </a:cubicBezTo>
                    <a:cubicBezTo>
                      <a:pt x="840" y="133"/>
                      <a:pt x="615" y="1"/>
                      <a:pt x="40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8"/>
              <p:cNvSpPr/>
              <p:nvPr/>
            </p:nvSpPr>
            <p:spPr>
              <a:xfrm>
                <a:off x="29887" y="3873528"/>
                <a:ext cx="735039" cy="664657"/>
              </a:xfrm>
              <a:custGeom>
                <a:avLst/>
                <a:gdLst/>
                <a:ahLst/>
                <a:cxnLst/>
                <a:rect l="l" t="t" r="r" b="b"/>
                <a:pathLst>
                  <a:path w="15070" h="13627" extrusionOk="0">
                    <a:moveTo>
                      <a:pt x="14449" y="1"/>
                    </a:moveTo>
                    <a:cubicBezTo>
                      <a:pt x="14357" y="1"/>
                      <a:pt x="14261" y="33"/>
                      <a:pt x="14174" y="109"/>
                    </a:cubicBezTo>
                    <a:cubicBezTo>
                      <a:pt x="9562" y="4395"/>
                      <a:pt x="4925" y="8656"/>
                      <a:pt x="314" y="12917"/>
                    </a:cubicBezTo>
                    <a:cubicBezTo>
                      <a:pt x="0" y="13210"/>
                      <a:pt x="300" y="13627"/>
                      <a:pt x="637" y="13627"/>
                    </a:cubicBezTo>
                    <a:cubicBezTo>
                      <a:pt x="731" y="13627"/>
                      <a:pt x="828" y="13595"/>
                      <a:pt x="915" y="13518"/>
                    </a:cubicBezTo>
                    <a:cubicBezTo>
                      <a:pt x="5527" y="9257"/>
                      <a:pt x="10138" y="4972"/>
                      <a:pt x="14775" y="711"/>
                    </a:cubicBezTo>
                    <a:cubicBezTo>
                      <a:pt x="15069" y="417"/>
                      <a:pt x="14781" y="1"/>
                      <a:pt x="144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8"/>
              <p:cNvSpPr/>
              <p:nvPr/>
            </p:nvSpPr>
            <p:spPr>
              <a:xfrm>
                <a:off x="380673" y="4535445"/>
                <a:ext cx="832394" cy="794301"/>
              </a:xfrm>
              <a:custGeom>
                <a:avLst/>
                <a:gdLst/>
                <a:ahLst/>
                <a:cxnLst/>
                <a:rect l="l" t="t" r="r" b="b"/>
                <a:pathLst>
                  <a:path w="17066" h="16285" extrusionOk="0">
                    <a:moveTo>
                      <a:pt x="16459" y="0"/>
                    </a:moveTo>
                    <a:cubicBezTo>
                      <a:pt x="16364" y="0"/>
                      <a:pt x="16266" y="36"/>
                      <a:pt x="16180" y="122"/>
                    </a:cubicBezTo>
                    <a:cubicBezTo>
                      <a:pt x="10891" y="5260"/>
                      <a:pt x="5578" y="10423"/>
                      <a:pt x="290" y="15586"/>
                    </a:cubicBezTo>
                    <a:cubicBezTo>
                      <a:pt x="0" y="15876"/>
                      <a:pt x="291" y="16285"/>
                      <a:pt x="612" y="16285"/>
                    </a:cubicBezTo>
                    <a:cubicBezTo>
                      <a:pt x="707" y="16285"/>
                      <a:pt x="805" y="16249"/>
                      <a:pt x="891" y="16163"/>
                    </a:cubicBezTo>
                    <a:cubicBezTo>
                      <a:pt x="6180" y="11025"/>
                      <a:pt x="11468" y="5862"/>
                      <a:pt x="16756" y="699"/>
                    </a:cubicBezTo>
                    <a:cubicBezTo>
                      <a:pt x="17065" y="409"/>
                      <a:pt x="16779" y="0"/>
                      <a:pt x="164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8"/>
              <p:cNvSpPr/>
              <p:nvPr/>
            </p:nvSpPr>
            <p:spPr>
              <a:xfrm>
                <a:off x="908217" y="4346103"/>
                <a:ext cx="55652" cy="463655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9506" extrusionOk="0">
                    <a:moveTo>
                      <a:pt x="417" y="1"/>
                    </a:moveTo>
                    <a:cubicBezTo>
                      <a:pt x="207" y="1"/>
                      <a:pt x="0" y="132"/>
                      <a:pt x="0" y="395"/>
                    </a:cubicBezTo>
                    <a:cubicBezTo>
                      <a:pt x="100" y="3303"/>
                      <a:pt x="201" y="6210"/>
                      <a:pt x="301" y="9092"/>
                    </a:cubicBezTo>
                    <a:cubicBezTo>
                      <a:pt x="301" y="9368"/>
                      <a:pt x="514" y="9506"/>
                      <a:pt x="724" y="9506"/>
                    </a:cubicBezTo>
                    <a:cubicBezTo>
                      <a:pt x="934" y="9506"/>
                      <a:pt x="1141" y="9368"/>
                      <a:pt x="1128" y="9092"/>
                    </a:cubicBezTo>
                    <a:cubicBezTo>
                      <a:pt x="1028" y="6210"/>
                      <a:pt x="928" y="3303"/>
                      <a:pt x="852" y="395"/>
                    </a:cubicBezTo>
                    <a:cubicBezTo>
                      <a:pt x="840" y="132"/>
                      <a:pt x="627" y="1"/>
                      <a:pt x="41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8"/>
              <p:cNvSpPr/>
              <p:nvPr/>
            </p:nvSpPr>
            <p:spPr>
              <a:xfrm>
                <a:off x="510657" y="4512130"/>
                <a:ext cx="205196" cy="538476"/>
              </a:xfrm>
              <a:custGeom>
                <a:avLst/>
                <a:gdLst/>
                <a:ahLst/>
                <a:cxnLst/>
                <a:rect l="l" t="t" r="r" b="b"/>
                <a:pathLst>
                  <a:path w="4207" h="11040" extrusionOk="0">
                    <a:moveTo>
                      <a:pt x="514" y="0"/>
                    </a:moveTo>
                    <a:cubicBezTo>
                      <a:pt x="259" y="0"/>
                      <a:pt x="0" y="208"/>
                      <a:pt x="106" y="525"/>
                    </a:cubicBezTo>
                    <a:cubicBezTo>
                      <a:pt x="1159" y="3934"/>
                      <a:pt x="2236" y="7342"/>
                      <a:pt x="3314" y="10751"/>
                    </a:cubicBezTo>
                    <a:cubicBezTo>
                      <a:pt x="3374" y="10951"/>
                      <a:pt x="3539" y="11040"/>
                      <a:pt x="3705" y="11040"/>
                    </a:cubicBezTo>
                    <a:cubicBezTo>
                      <a:pt x="3954" y="11040"/>
                      <a:pt x="4206" y="10841"/>
                      <a:pt x="4116" y="10525"/>
                    </a:cubicBezTo>
                    <a:cubicBezTo>
                      <a:pt x="3038" y="7117"/>
                      <a:pt x="1986" y="3708"/>
                      <a:pt x="908" y="300"/>
                    </a:cubicBezTo>
                    <a:cubicBezTo>
                      <a:pt x="848" y="91"/>
                      <a:pt x="682" y="0"/>
                      <a:pt x="5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8"/>
              <p:cNvSpPr/>
              <p:nvPr/>
            </p:nvSpPr>
            <p:spPr>
              <a:xfrm>
                <a:off x="1206472" y="4911982"/>
                <a:ext cx="661389" cy="425074"/>
              </a:xfrm>
              <a:custGeom>
                <a:avLst/>
                <a:gdLst/>
                <a:ahLst/>
                <a:cxnLst/>
                <a:rect l="l" t="t" r="r" b="b"/>
                <a:pathLst>
                  <a:path w="13560" h="8715" extrusionOk="0">
                    <a:moveTo>
                      <a:pt x="575" y="0"/>
                    </a:moveTo>
                    <a:cubicBezTo>
                      <a:pt x="217" y="0"/>
                      <a:pt x="0" y="544"/>
                      <a:pt x="376" y="773"/>
                    </a:cubicBezTo>
                    <a:cubicBezTo>
                      <a:pt x="4512" y="3405"/>
                      <a:pt x="8622" y="6037"/>
                      <a:pt x="12757" y="8643"/>
                    </a:cubicBezTo>
                    <a:cubicBezTo>
                      <a:pt x="12832" y="8693"/>
                      <a:pt x="12907" y="8715"/>
                      <a:pt x="12976" y="8715"/>
                    </a:cubicBezTo>
                    <a:cubicBezTo>
                      <a:pt x="13326" y="8715"/>
                      <a:pt x="13560" y="8171"/>
                      <a:pt x="13184" y="7941"/>
                    </a:cubicBezTo>
                    <a:cubicBezTo>
                      <a:pt x="9048" y="5310"/>
                      <a:pt x="4913" y="2678"/>
                      <a:pt x="803" y="72"/>
                    </a:cubicBezTo>
                    <a:cubicBezTo>
                      <a:pt x="723" y="22"/>
                      <a:pt x="646" y="0"/>
                      <a:pt x="57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8"/>
              <p:cNvSpPr/>
              <p:nvPr/>
            </p:nvSpPr>
            <p:spPr>
              <a:xfrm>
                <a:off x="1775425" y="4960269"/>
                <a:ext cx="233730" cy="34562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7086" extrusionOk="0">
                    <a:moveTo>
                      <a:pt x="4219" y="1"/>
                    </a:moveTo>
                    <a:cubicBezTo>
                      <a:pt x="4089" y="1"/>
                      <a:pt x="3960" y="61"/>
                      <a:pt x="3874" y="210"/>
                    </a:cubicBezTo>
                    <a:cubicBezTo>
                      <a:pt x="2646" y="2290"/>
                      <a:pt x="1418" y="4370"/>
                      <a:pt x="190" y="6475"/>
                    </a:cubicBezTo>
                    <a:cubicBezTo>
                      <a:pt x="0" y="6786"/>
                      <a:pt x="274" y="7085"/>
                      <a:pt x="554" y="7085"/>
                    </a:cubicBezTo>
                    <a:cubicBezTo>
                      <a:pt x="679" y="7085"/>
                      <a:pt x="806" y="7024"/>
                      <a:pt x="892" y="6876"/>
                    </a:cubicBezTo>
                    <a:cubicBezTo>
                      <a:pt x="2120" y="4796"/>
                      <a:pt x="3373" y="2716"/>
                      <a:pt x="4601" y="611"/>
                    </a:cubicBezTo>
                    <a:cubicBezTo>
                      <a:pt x="4791" y="300"/>
                      <a:pt x="4505" y="1"/>
                      <a:pt x="421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8"/>
              <p:cNvSpPr/>
              <p:nvPr/>
            </p:nvSpPr>
            <p:spPr>
              <a:xfrm>
                <a:off x="316534" y="2877703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56" y="2657"/>
                      <a:pt x="2632" y="2055"/>
                      <a:pt x="2632" y="1328"/>
                    </a:cubicBezTo>
                    <a:cubicBezTo>
                      <a:pt x="2632" y="602"/>
                      <a:pt x="2056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8"/>
              <p:cNvSpPr/>
              <p:nvPr/>
            </p:nvSpPr>
            <p:spPr>
              <a:xfrm>
                <a:off x="545140" y="299012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1" y="602"/>
                      <a:pt x="1" y="1329"/>
                    </a:cubicBezTo>
                    <a:cubicBezTo>
                      <a:pt x="1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8"/>
              <p:cNvSpPr/>
              <p:nvPr/>
            </p:nvSpPr>
            <p:spPr>
              <a:xfrm>
                <a:off x="667369" y="3831192"/>
                <a:ext cx="129644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32" extrusionOk="0">
                    <a:moveTo>
                      <a:pt x="1329" y="0"/>
                    </a:moveTo>
                    <a:cubicBezTo>
                      <a:pt x="602" y="0"/>
                      <a:pt x="1" y="576"/>
                      <a:pt x="1" y="1303"/>
                    </a:cubicBezTo>
                    <a:cubicBezTo>
                      <a:pt x="1" y="2055"/>
                      <a:pt x="602" y="2632"/>
                      <a:pt x="1329" y="2632"/>
                    </a:cubicBezTo>
                    <a:cubicBezTo>
                      <a:pt x="2056" y="2632"/>
                      <a:pt x="2657" y="2055"/>
                      <a:pt x="2657" y="1303"/>
                    </a:cubicBezTo>
                    <a:cubicBezTo>
                      <a:pt x="2657" y="576"/>
                      <a:pt x="2056" y="0"/>
                      <a:pt x="132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8"/>
              <p:cNvSpPr/>
              <p:nvPr/>
            </p:nvSpPr>
            <p:spPr>
              <a:xfrm>
                <a:off x="479148" y="4466819"/>
                <a:ext cx="12959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7" h="2658" extrusionOk="0">
                    <a:moveTo>
                      <a:pt x="1328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8" y="2657"/>
                    </a:cubicBezTo>
                    <a:cubicBezTo>
                      <a:pt x="2055" y="2657"/>
                      <a:pt x="2657" y="2056"/>
                      <a:pt x="2657" y="1329"/>
                    </a:cubicBezTo>
                    <a:cubicBezTo>
                      <a:pt x="2657" y="602"/>
                      <a:pt x="2055" y="1"/>
                      <a:pt x="132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8"/>
              <p:cNvSpPr/>
              <p:nvPr/>
            </p:nvSpPr>
            <p:spPr>
              <a:xfrm>
                <a:off x="861735" y="4299377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31" y="2657"/>
                      <a:pt x="2632" y="2055"/>
                      <a:pt x="2632" y="1328"/>
                    </a:cubicBezTo>
                    <a:cubicBezTo>
                      <a:pt x="2632" y="602"/>
                      <a:pt x="2031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8"/>
              <p:cNvSpPr/>
              <p:nvPr/>
            </p:nvSpPr>
            <p:spPr>
              <a:xfrm>
                <a:off x="1125799" y="448759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8"/>
              <p:cNvSpPr/>
              <p:nvPr/>
            </p:nvSpPr>
            <p:spPr>
              <a:xfrm>
                <a:off x="1177159" y="4870232"/>
                <a:ext cx="128376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2632" extrusionOk="0">
                    <a:moveTo>
                      <a:pt x="1328" y="0"/>
                    </a:moveTo>
                    <a:cubicBezTo>
                      <a:pt x="602" y="0"/>
                      <a:pt x="0" y="577"/>
                      <a:pt x="0" y="1304"/>
                    </a:cubicBezTo>
                    <a:cubicBezTo>
                      <a:pt x="0" y="2056"/>
                      <a:pt x="602" y="2632"/>
                      <a:pt x="1328" y="2632"/>
                    </a:cubicBezTo>
                    <a:cubicBezTo>
                      <a:pt x="2055" y="2632"/>
                      <a:pt x="2632" y="2056"/>
                      <a:pt x="2632" y="1304"/>
                    </a:cubicBezTo>
                    <a:cubicBezTo>
                      <a:pt x="2632" y="577"/>
                      <a:pt x="2055" y="0"/>
                      <a:pt x="132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8"/>
              <p:cNvSpPr/>
              <p:nvPr/>
            </p:nvSpPr>
            <p:spPr>
              <a:xfrm>
                <a:off x="1905702" y="4920323"/>
                <a:ext cx="12842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8" extrusionOk="0">
                    <a:moveTo>
                      <a:pt x="1304" y="1"/>
                    </a:moveTo>
                    <a:cubicBezTo>
                      <a:pt x="577" y="1"/>
                      <a:pt x="0" y="602"/>
                      <a:pt x="0" y="1329"/>
                    </a:cubicBezTo>
                    <a:cubicBezTo>
                      <a:pt x="0" y="2056"/>
                      <a:pt x="577" y="2658"/>
                      <a:pt x="1304" y="2658"/>
                    </a:cubicBezTo>
                    <a:cubicBezTo>
                      <a:pt x="2056" y="2658"/>
                      <a:pt x="2632" y="2056"/>
                      <a:pt x="2632" y="1329"/>
                    </a:cubicBezTo>
                    <a:cubicBezTo>
                      <a:pt x="2632" y="602"/>
                      <a:pt x="2056" y="1"/>
                      <a:pt x="130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7" name="Google Shape;237;p8"/>
            <p:cNvGrpSpPr/>
            <p:nvPr/>
          </p:nvGrpSpPr>
          <p:grpSpPr>
            <a:xfrm>
              <a:off x="7706253" y="2495068"/>
              <a:ext cx="1774044" cy="3044536"/>
              <a:chOff x="7706253" y="2495068"/>
              <a:chExt cx="1774044" cy="3044536"/>
            </a:xfrm>
          </p:grpSpPr>
          <p:sp>
            <p:nvSpPr>
              <p:cNvPr id="238" name="Google Shape;238;p8"/>
              <p:cNvSpPr/>
              <p:nvPr/>
            </p:nvSpPr>
            <p:spPr>
              <a:xfrm>
                <a:off x="7706253" y="2495068"/>
                <a:ext cx="1774044" cy="3044536"/>
              </a:xfrm>
              <a:custGeom>
                <a:avLst/>
                <a:gdLst/>
                <a:ahLst/>
                <a:cxnLst/>
                <a:rect l="l" t="t" r="r" b="b"/>
                <a:pathLst>
                  <a:path w="36372" h="62420" extrusionOk="0">
                    <a:moveTo>
                      <a:pt x="0" y="0"/>
                    </a:moveTo>
                    <a:cubicBezTo>
                      <a:pt x="0" y="1"/>
                      <a:pt x="3960" y="9800"/>
                      <a:pt x="3860" y="26517"/>
                    </a:cubicBezTo>
                    <a:cubicBezTo>
                      <a:pt x="3759" y="43234"/>
                      <a:pt x="6466" y="59926"/>
                      <a:pt x="17118" y="62131"/>
                    </a:cubicBezTo>
                    <a:cubicBezTo>
                      <a:pt x="18054" y="62323"/>
                      <a:pt x="18979" y="62420"/>
                      <a:pt x="19884" y="62420"/>
                    </a:cubicBezTo>
                    <a:cubicBezTo>
                      <a:pt x="29278" y="62420"/>
                      <a:pt x="36371" y="51920"/>
                      <a:pt x="28095" y="27344"/>
                    </a:cubicBezTo>
                    <a:cubicBezTo>
                      <a:pt x="28095" y="27344"/>
                      <a:pt x="21730" y="8973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8"/>
              <p:cNvSpPr/>
              <p:nvPr/>
            </p:nvSpPr>
            <p:spPr>
              <a:xfrm>
                <a:off x="8154469" y="2825124"/>
                <a:ext cx="1245762" cy="2535081"/>
              </a:xfrm>
              <a:custGeom>
                <a:avLst/>
                <a:gdLst/>
                <a:ahLst/>
                <a:cxnLst/>
                <a:rect l="l" t="t" r="r" b="b"/>
                <a:pathLst>
                  <a:path w="25541" h="51975" extrusionOk="0">
                    <a:moveTo>
                      <a:pt x="0" y="0"/>
                    </a:moveTo>
                    <a:cubicBezTo>
                      <a:pt x="1354" y="7519"/>
                      <a:pt x="2507" y="15038"/>
                      <a:pt x="2281" y="30301"/>
                    </a:cubicBezTo>
                    <a:cubicBezTo>
                      <a:pt x="2080" y="45539"/>
                      <a:pt x="7294" y="50878"/>
                      <a:pt x="14286" y="51905"/>
                    </a:cubicBezTo>
                    <a:cubicBezTo>
                      <a:pt x="14596" y="51952"/>
                      <a:pt x="14902" y="51975"/>
                      <a:pt x="15202" y="51975"/>
                    </a:cubicBezTo>
                    <a:cubicBezTo>
                      <a:pt x="21681" y="51975"/>
                      <a:pt x="25540" y="41223"/>
                      <a:pt x="20151" y="24863"/>
                    </a:cubicBezTo>
                    <a:cubicBezTo>
                      <a:pt x="14512" y="7745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8"/>
              <p:cNvSpPr/>
              <p:nvPr/>
            </p:nvSpPr>
            <p:spPr>
              <a:xfrm>
                <a:off x="8314010" y="3060996"/>
                <a:ext cx="699872" cy="2183071"/>
              </a:xfrm>
              <a:custGeom>
                <a:avLst/>
                <a:gdLst/>
                <a:ahLst/>
                <a:cxnLst/>
                <a:rect l="l" t="t" r="r" b="b"/>
                <a:pathLst>
                  <a:path w="14349" h="44758" extrusionOk="0">
                    <a:moveTo>
                      <a:pt x="602" y="0"/>
                    </a:moveTo>
                    <a:cubicBezTo>
                      <a:pt x="301" y="0"/>
                      <a:pt x="0" y="302"/>
                      <a:pt x="213" y="603"/>
                    </a:cubicBezTo>
                    <a:cubicBezTo>
                      <a:pt x="6278" y="9174"/>
                      <a:pt x="9937" y="19200"/>
                      <a:pt x="11892" y="29450"/>
                    </a:cubicBezTo>
                    <a:cubicBezTo>
                      <a:pt x="12820" y="34312"/>
                      <a:pt x="13496" y="39375"/>
                      <a:pt x="13421" y="44363"/>
                    </a:cubicBezTo>
                    <a:cubicBezTo>
                      <a:pt x="13421" y="44626"/>
                      <a:pt x="13628" y="44757"/>
                      <a:pt x="13838" y="44757"/>
                    </a:cubicBezTo>
                    <a:cubicBezTo>
                      <a:pt x="14048" y="44757"/>
                      <a:pt x="14261" y="44626"/>
                      <a:pt x="14273" y="44363"/>
                    </a:cubicBezTo>
                    <a:cubicBezTo>
                      <a:pt x="14348" y="39651"/>
                      <a:pt x="13697" y="34864"/>
                      <a:pt x="12895" y="30227"/>
                    </a:cubicBezTo>
                    <a:cubicBezTo>
                      <a:pt x="11115" y="20227"/>
                      <a:pt x="7707" y="10403"/>
                      <a:pt x="2118" y="1906"/>
                    </a:cubicBezTo>
                    <a:cubicBezTo>
                      <a:pt x="1742" y="1305"/>
                      <a:pt x="1341" y="753"/>
                      <a:pt x="940" y="177"/>
                    </a:cubicBezTo>
                    <a:cubicBezTo>
                      <a:pt x="852" y="52"/>
                      <a:pt x="727" y="0"/>
                      <a:pt x="6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1" name="Google Shape;241;p8"/>
            <p:cNvGrpSpPr/>
            <p:nvPr/>
          </p:nvGrpSpPr>
          <p:grpSpPr>
            <a:xfrm>
              <a:off x="6335887" y="2865460"/>
              <a:ext cx="2515815" cy="3008588"/>
              <a:chOff x="6335887" y="2865460"/>
              <a:chExt cx="2515815" cy="3008588"/>
            </a:xfrm>
          </p:grpSpPr>
          <p:sp>
            <p:nvSpPr>
              <p:cNvPr id="242" name="Google Shape;242;p8"/>
              <p:cNvSpPr/>
              <p:nvPr/>
            </p:nvSpPr>
            <p:spPr>
              <a:xfrm>
                <a:off x="6335887" y="2865460"/>
                <a:ext cx="2515815" cy="3008588"/>
              </a:xfrm>
              <a:custGeom>
                <a:avLst/>
                <a:gdLst/>
                <a:ahLst/>
                <a:cxnLst/>
                <a:rect l="l" t="t" r="r" b="b"/>
                <a:pathLst>
                  <a:path w="51580" h="61683" extrusionOk="0">
                    <a:moveTo>
                      <a:pt x="6811" y="0"/>
                    </a:moveTo>
                    <a:cubicBezTo>
                      <a:pt x="6450" y="0"/>
                      <a:pt x="6092" y="72"/>
                      <a:pt x="5740" y="226"/>
                    </a:cubicBezTo>
                    <a:cubicBezTo>
                      <a:pt x="1" y="2732"/>
                      <a:pt x="7419" y="12757"/>
                      <a:pt x="10652" y="16843"/>
                    </a:cubicBezTo>
                    <a:cubicBezTo>
                      <a:pt x="13885" y="20903"/>
                      <a:pt x="14738" y="24136"/>
                      <a:pt x="12632" y="24136"/>
                    </a:cubicBezTo>
                    <a:cubicBezTo>
                      <a:pt x="11620" y="24136"/>
                      <a:pt x="10310" y="23643"/>
                      <a:pt x="9305" y="23643"/>
                    </a:cubicBezTo>
                    <a:cubicBezTo>
                      <a:pt x="8245" y="23643"/>
                      <a:pt x="7524" y="24191"/>
                      <a:pt x="7845" y="26442"/>
                    </a:cubicBezTo>
                    <a:cubicBezTo>
                      <a:pt x="8472" y="30828"/>
                      <a:pt x="13484" y="31981"/>
                      <a:pt x="15565" y="34587"/>
                    </a:cubicBezTo>
                    <a:cubicBezTo>
                      <a:pt x="17645" y="37194"/>
                      <a:pt x="19224" y="39274"/>
                      <a:pt x="15865" y="40026"/>
                    </a:cubicBezTo>
                    <a:cubicBezTo>
                      <a:pt x="12532" y="40752"/>
                      <a:pt x="14312" y="44086"/>
                      <a:pt x="21003" y="48372"/>
                    </a:cubicBezTo>
                    <a:cubicBezTo>
                      <a:pt x="27670" y="52657"/>
                      <a:pt x="25063" y="55164"/>
                      <a:pt x="20677" y="55464"/>
                    </a:cubicBezTo>
                    <a:cubicBezTo>
                      <a:pt x="16292" y="55790"/>
                      <a:pt x="21830" y="61204"/>
                      <a:pt x="34663" y="61630"/>
                    </a:cubicBezTo>
                    <a:cubicBezTo>
                      <a:pt x="35750" y="61666"/>
                      <a:pt x="36757" y="61682"/>
                      <a:pt x="37691" y="61682"/>
                    </a:cubicBezTo>
                    <a:cubicBezTo>
                      <a:pt x="47792" y="61682"/>
                      <a:pt x="49199" y="59750"/>
                      <a:pt x="49199" y="59750"/>
                    </a:cubicBezTo>
                    <a:cubicBezTo>
                      <a:pt x="49199" y="59750"/>
                      <a:pt x="51580" y="39600"/>
                      <a:pt x="46993" y="38547"/>
                    </a:cubicBezTo>
                    <a:cubicBezTo>
                      <a:pt x="46698" y="38481"/>
                      <a:pt x="46431" y="38450"/>
                      <a:pt x="46191" y="38450"/>
                    </a:cubicBezTo>
                    <a:cubicBezTo>
                      <a:pt x="43072" y="38450"/>
                      <a:pt x="44253" y="43605"/>
                      <a:pt x="42383" y="43605"/>
                    </a:cubicBezTo>
                    <a:cubicBezTo>
                      <a:pt x="42156" y="43605"/>
                      <a:pt x="41884" y="43529"/>
                      <a:pt x="41555" y="43359"/>
                    </a:cubicBezTo>
                    <a:cubicBezTo>
                      <a:pt x="38322" y="41680"/>
                      <a:pt x="39274" y="38146"/>
                      <a:pt x="40001" y="32707"/>
                    </a:cubicBezTo>
                    <a:cubicBezTo>
                      <a:pt x="40689" y="27557"/>
                      <a:pt x="38006" y="24002"/>
                      <a:pt x="36038" y="24002"/>
                    </a:cubicBezTo>
                    <a:cubicBezTo>
                      <a:pt x="35928" y="24002"/>
                      <a:pt x="35820" y="24013"/>
                      <a:pt x="35715" y="24036"/>
                    </a:cubicBezTo>
                    <a:cubicBezTo>
                      <a:pt x="33735" y="24462"/>
                      <a:pt x="37921" y="31028"/>
                      <a:pt x="33635" y="31454"/>
                    </a:cubicBezTo>
                    <a:cubicBezTo>
                      <a:pt x="33501" y="31468"/>
                      <a:pt x="33371" y="31474"/>
                      <a:pt x="33246" y="31474"/>
                    </a:cubicBezTo>
                    <a:cubicBezTo>
                      <a:pt x="29381" y="31474"/>
                      <a:pt x="29868" y="25206"/>
                      <a:pt x="29650" y="19549"/>
                    </a:cubicBezTo>
                    <a:cubicBezTo>
                      <a:pt x="29467" y="14216"/>
                      <a:pt x="24831" y="6603"/>
                      <a:pt x="21890" y="6603"/>
                    </a:cubicBezTo>
                    <a:cubicBezTo>
                      <a:pt x="21611" y="6603"/>
                      <a:pt x="21347" y="6672"/>
                      <a:pt x="21104" y="6817"/>
                    </a:cubicBezTo>
                    <a:cubicBezTo>
                      <a:pt x="18271" y="8472"/>
                      <a:pt x="25389" y="12757"/>
                      <a:pt x="21931" y="14838"/>
                    </a:cubicBezTo>
                    <a:cubicBezTo>
                      <a:pt x="21752" y="14947"/>
                      <a:pt x="21563" y="14999"/>
                      <a:pt x="21366" y="14999"/>
                    </a:cubicBezTo>
                    <a:cubicBezTo>
                      <a:pt x="18002" y="14999"/>
                      <a:pt x="12022" y="0"/>
                      <a:pt x="68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8"/>
              <p:cNvSpPr/>
              <p:nvPr/>
            </p:nvSpPr>
            <p:spPr>
              <a:xfrm>
                <a:off x="6749104" y="3350765"/>
                <a:ext cx="1980363" cy="2429824"/>
              </a:xfrm>
              <a:custGeom>
                <a:avLst/>
                <a:gdLst/>
                <a:ahLst/>
                <a:cxnLst/>
                <a:rect l="l" t="t" r="r" b="b"/>
                <a:pathLst>
                  <a:path w="40602" h="49817" extrusionOk="0">
                    <a:moveTo>
                      <a:pt x="3434" y="0"/>
                    </a:moveTo>
                    <a:cubicBezTo>
                      <a:pt x="3433" y="0"/>
                      <a:pt x="0" y="301"/>
                      <a:pt x="3759" y="5213"/>
                    </a:cubicBezTo>
                    <a:cubicBezTo>
                      <a:pt x="7519" y="10126"/>
                      <a:pt x="10952" y="15239"/>
                      <a:pt x="8772" y="16391"/>
                    </a:cubicBezTo>
                    <a:cubicBezTo>
                      <a:pt x="8282" y="16647"/>
                      <a:pt x="7644" y="16717"/>
                      <a:pt x="6979" y="16717"/>
                    </a:cubicBezTo>
                    <a:cubicBezTo>
                      <a:pt x="6190" y="16717"/>
                      <a:pt x="5362" y="16619"/>
                      <a:pt x="4697" y="16619"/>
                    </a:cubicBezTo>
                    <a:cubicBezTo>
                      <a:pt x="3396" y="16619"/>
                      <a:pt x="2715" y="16992"/>
                      <a:pt x="4160" y="19198"/>
                    </a:cubicBezTo>
                    <a:cubicBezTo>
                      <a:pt x="6992" y="23484"/>
                      <a:pt x="10226" y="22657"/>
                      <a:pt x="12205" y="26717"/>
                    </a:cubicBezTo>
                    <a:cubicBezTo>
                      <a:pt x="14185" y="30802"/>
                      <a:pt x="7719" y="31003"/>
                      <a:pt x="9799" y="34236"/>
                    </a:cubicBezTo>
                    <a:cubicBezTo>
                      <a:pt x="11905" y="37469"/>
                      <a:pt x="17845" y="38848"/>
                      <a:pt x="19298" y="42908"/>
                    </a:cubicBezTo>
                    <a:cubicBezTo>
                      <a:pt x="20777" y="46993"/>
                      <a:pt x="12306" y="45514"/>
                      <a:pt x="16065" y="47820"/>
                    </a:cubicBezTo>
                    <a:cubicBezTo>
                      <a:pt x="18297" y="49189"/>
                      <a:pt x="24948" y="49816"/>
                      <a:pt x="30424" y="49816"/>
                    </a:cubicBezTo>
                    <a:cubicBezTo>
                      <a:pt x="34170" y="49816"/>
                      <a:pt x="37365" y="49523"/>
                      <a:pt x="38221" y="48973"/>
                    </a:cubicBezTo>
                    <a:cubicBezTo>
                      <a:pt x="40301" y="47620"/>
                      <a:pt x="40602" y="32056"/>
                      <a:pt x="38847" y="31630"/>
                    </a:cubicBezTo>
                    <a:cubicBezTo>
                      <a:pt x="38790" y="31616"/>
                      <a:pt x="38733" y="31609"/>
                      <a:pt x="38675" y="31609"/>
                    </a:cubicBezTo>
                    <a:cubicBezTo>
                      <a:pt x="37155" y="31609"/>
                      <a:pt x="35192" y="36091"/>
                      <a:pt x="32609" y="36091"/>
                    </a:cubicBezTo>
                    <a:cubicBezTo>
                      <a:pt x="32198" y="36091"/>
                      <a:pt x="31771" y="35978"/>
                      <a:pt x="31328" y="35715"/>
                    </a:cubicBezTo>
                    <a:cubicBezTo>
                      <a:pt x="27970" y="33710"/>
                      <a:pt x="30075" y="28071"/>
                      <a:pt x="30075" y="24311"/>
                    </a:cubicBezTo>
                    <a:cubicBezTo>
                      <a:pt x="30075" y="21548"/>
                      <a:pt x="29669" y="19868"/>
                      <a:pt x="29006" y="19868"/>
                    </a:cubicBezTo>
                    <a:cubicBezTo>
                      <a:pt x="28767" y="19868"/>
                      <a:pt x="28494" y="20087"/>
                      <a:pt x="28196" y="20552"/>
                    </a:cubicBezTo>
                    <a:cubicBezTo>
                      <a:pt x="27340" y="21872"/>
                      <a:pt x="26029" y="24683"/>
                      <a:pt x="24252" y="24683"/>
                    </a:cubicBezTo>
                    <a:cubicBezTo>
                      <a:pt x="23635" y="24683"/>
                      <a:pt x="22961" y="24344"/>
                      <a:pt x="22231" y="23484"/>
                    </a:cubicBezTo>
                    <a:cubicBezTo>
                      <a:pt x="19424" y="20151"/>
                      <a:pt x="18672" y="12532"/>
                      <a:pt x="18797" y="8973"/>
                    </a:cubicBezTo>
                    <a:cubicBezTo>
                      <a:pt x="18887" y="5771"/>
                      <a:pt x="18126" y="3341"/>
                      <a:pt x="17060" y="3341"/>
                    </a:cubicBezTo>
                    <a:cubicBezTo>
                      <a:pt x="16940" y="3341"/>
                      <a:pt x="16818" y="3371"/>
                      <a:pt x="16692" y="3434"/>
                    </a:cubicBezTo>
                    <a:cubicBezTo>
                      <a:pt x="15560" y="4000"/>
                      <a:pt x="15532" y="8408"/>
                      <a:pt x="13784" y="8408"/>
                    </a:cubicBezTo>
                    <a:cubicBezTo>
                      <a:pt x="13596" y="8408"/>
                      <a:pt x="13389" y="8358"/>
                      <a:pt x="13158" y="8246"/>
                    </a:cubicBezTo>
                    <a:cubicBezTo>
                      <a:pt x="10752" y="7093"/>
                      <a:pt x="8346" y="201"/>
                      <a:pt x="34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8"/>
              <p:cNvSpPr/>
              <p:nvPr/>
            </p:nvSpPr>
            <p:spPr>
              <a:xfrm>
                <a:off x="6985611" y="3487333"/>
                <a:ext cx="1203865" cy="2225506"/>
              </a:xfrm>
              <a:custGeom>
                <a:avLst/>
                <a:gdLst/>
                <a:ahLst/>
                <a:cxnLst/>
                <a:rect l="l" t="t" r="r" b="b"/>
                <a:pathLst>
                  <a:path w="24682" h="45628" extrusionOk="0">
                    <a:moveTo>
                      <a:pt x="595" y="0"/>
                    </a:moveTo>
                    <a:cubicBezTo>
                      <a:pt x="288" y="0"/>
                      <a:pt x="0" y="426"/>
                      <a:pt x="289" y="734"/>
                    </a:cubicBezTo>
                    <a:cubicBezTo>
                      <a:pt x="6605" y="7601"/>
                      <a:pt x="11216" y="16022"/>
                      <a:pt x="15226" y="24393"/>
                    </a:cubicBezTo>
                    <a:cubicBezTo>
                      <a:pt x="18209" y="30634"/>
                      <a:pt x="20840" y="37025"/>
                      <a:pt x="23146" y="43516"/>
                    </a:cubicBezTo>
                    <a:cubicBezTo>
                      <a:pt x="23372" y="44118"/>
                      <a:pt x="23572" y="44744"/>
                      <a:pt x="23773" y="45346"/>
                    </a:cubicBezTo>
                    <a:cubicBezTo>
                      <a:pt x="23842" y="45543"/>
                      <a:pt x="24007" y="45628"/>
                      <a:pt x="24172" y="45628"/>
                    </a:cubicBezTo>
                    <a:cubicBezTo>
                      <a:pt x="24427" y="45628"/>
                      <a:pt x="24681" y="45425"/>
                      <a:pt x="24575" y="45120"/>
                    </a:cubicBezTo>
                    <a:cubicBezTo>
                      <a:pt x="23171" y="40860"/>
                      <a:pt x="21517" y="36674"/>
                      <a:pt x="19763" y="32539"/>
                    </a:cubicBezTo>
                    <a:cubicBezTo>
                      <a:pt x="16254" y="24168"/>
                      <a:pt x="12244" y="15947"/>
                      <a:pt x="7231" y="8378"/>
                    </a:cubicBezTo>
                    <a:cubicBezTo>
                      <a:pt x="5326" y="5471"/>
                      <a:pt x="3221" y="2689"/>
                      <a:pt x="865" y="133"/>
                    </a:cubicBezTo>
                    <a:cubicBezTo>
                      <a:pt x="784" y="39"/>
                      <a:pt x="689" y="0"/>
                      <a:pt x="5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5" name="Google Shape;245;p8"/>
            <p:cNvGrpSpPr/>
            <p:nvPr/>
          </p:nvGrpSpPr>
          <p:grpSpPr>
            <a:xfrm>
              <a:off x="5689236" y="4175880"/>
              <a:ext cx="2266428" cy="1679323"/>
              <a:chOff x="5689236" y="4175880"/>
              <a:chExt cx="2266428" cy="1679323"/>
            </a:xfrm>
          </p:grpSpPr>
          <p:sp>
            <p:nvSpPr>
              <p:cNvPr id="246" name="Google Shape;246;p8"/>
              <p:cNvSpPr/>
              <p:nvPr/>
            </p:nvSpPr>
            <p:spPr>
              <a:xfrm>
                <a:off x="5689236" y="4175880"/>
                <a:ext cx="2266428" cy="1679323"/>
              </a:xfrm>
              <a:custGeom>
                <a:avLst/>
                <a:gdLst/>
                <a:ahLst/>
                <a:cxnLst/>
                <a:rect l="l" t="t" r="r" b="b"/>
                <a:pathLst>
                  <a:path w="46467" h="3443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" y="6"/>
                      <a:pt x="10633" y="34430"/>
                      <a:pt x="31436" y="34430"/>
                    </a:cubicBezTo>
                    <a:cubicBezTo>
                      <a:pt x="35966" y="34430"/>
                      <a:pt x="40978" y="32798"/>
                      <a:pt x="46467" y="28823"/>
                    </a:cubicBezTo>
                    <a:cubicBezTo>
                      <a:pt x="46467" y="28823"/>
                      <a:pt x="36342" y="12933"/>
                      <a:pt x="18371" y="7093"/>
                    </a:cubicBezTo>
                    <a:cubicBezTo>
                      <a:pt x="433" y="1256"/>
                      <a:pt x="1" y="2"/>
                      <a:pt x="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8"/>
              <p:cNvSpPr/>
              <p:nvPr/>
            </p:nvSpPr>
            <p:spPr>
              <a:xfrm>
                <a:off x="5903161" y="4420386"/>
                <a:ext cx="1874033" cy="1281319"/>
              </a:xfrm>
              <a:custGeom>
                <a:avLst/>
                <a:gdLst/>
                <a:ahLst/>
                <a:cxnLst/>
                <a:rect l="l" t="t" r="r" b="b"/>
                <a:pathLst>
                  <a:path w="38422" h="262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916" y="21722"/>
                      <a:pt x="20449" y="26270"/>
                      <a:pt x="28544" y="26270"/>
                    </a:cubicBezTo>
                    <a:cubicBezTo>
                      <a:pt x="34375" y="26270"/>
                      <a:pt x="38422" y="23910"/>
                      <a:pt x="38422" y="23910"/>
                    </a:cubicBezTo>
                    <a:cubicBezTo>
                      <a:pt x="37394" y="22331"/>
                      <a:pt x="33635" y="14812"/>
                      <a:pt x="21404" y="8872"/>
                    </a:cubicBezTo>
                    <a:cubicBezTo>
                      <a:pt x="9199" y="2908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8"/>
              <p:cNvSpPr/>
              <p:nvPr/>
            </p:nvSpPr>
            <p:spPr>
              <a:xfrm>
                <a:off x="6052849" y="4583097"/>
                <a:ext cx="1630304" cy="1024324"/>
              </a:xfrm>
              <a:custGeom>
                <a:avLst/>
                <a:gdLst/>
                <a:ahLst/>
                <a:cxnLst/>
                <a:rect l="l" t="t" r="r" b="b"/>
                <a:pathLst>
                  <a:path w="33425" h="21001" extrusionOk="0">
                    <a:moveTo>
                      <a:pt x="602" y="1"/>
                    </a:moveTo>
                    <a:cubicBezTo>
                      <a:pt x="276" y="1"/>
                      <a:pt x="0" y="410"/>
                      <a:pt x="290" y="699"/>
                    </a:cubicBezTo>
                    <a:cubicBezTo>
                      <a:pt x="6656" y="6915"/>
                      <a:pt x="14049" y="12003"/>
                      <a:pt x="21919" y="16138"/>
                    </a:cubicBezTo>
                    <a:cubicBezTo>
                      <a:pt x="25403" y="17968"/>
                      <a:pt x="29012" y="19697"/>
                      <a:pt x="32746" y="20975"/>
                    </a:cubicBezTo>
                    <a:cubicBezTo>
                      <a:pt x="32795" y="20992"/>
                      <a:pt x="32841" y="21000"/>
                      <a:pt x="32885" y="21000"/>
                    </a:cubicBezTo>
                    <a:cubicBezTo>
                      <a:pt x="33285" y="21000"/>
                      <a:pt x="33424" y="20331"/>
                      <a:pt x="32972" y="20173"/>
                    </a:cubicBezTo>
                    <a:cubicBezTo>
                      <a:pt x="29313" y="18920"/>
                      <a:pt x="25754" y="17191"/>
                      <a:pt x="22345" y="15411"/>
                    </a:cubicBezTo>
                    <a:cubicBezTo>
                      <a:pt x="14526" y="11351"/>
                      <a:pt x="7207" y="6263"/>
                      <a:pt x="891" y="123"/>
                    </a:cubicBezTo>
                    <a:cubicBezTo>
                      <a:pt x="799" y="37"/>
                      <a:pt x="698" y="1"/>
                      <a:pt x="6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9" name="Google Shape;249;p8"/>
          <p:cNvSpPr/>
          <p:nvPr/>
        </p:nvSpPr>
        <p:spPr>
          <a:xfrm>
            <a:off x="-348325" y="358625"/>
            <a:ext cx="1389414" cy="907002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8"/>
          <p:cNvSpPr/>
          <p:nvPr/>
        </p:nvSpPr>
        <p:spPr>
          <a:xfrm>
            <a:off x="8521527" y="1903699"/>
            <a:ext cx="889634" cy="425633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" name="Google Shape;252;p9"/>
          <p:cNvGrpSpPr/>
          <p:nvPr/>
        </p:nvGrpSpPr>
        <p:grpSpPr>
          <a:xfrm>
            <a:off x="8063667" y="81447"/>
            <a:ext cx="1252529" cy="4451698"/>
            <a:chOff x="8063667" y="81447"/>
            <a:chExt cx="1252529" cy="4451698"/>
          </a:xfrm>
        </p:grpSpPr>
        <p:sp>
          <p:nvSpPr>
            <p:cNvPr id="253" name="Google Shape;253;p9"/>
            <p:cNvSpPr/>
            <p:nvPr/>
          </p:nvSpPr>
          <p:spPr>
            <a:xfrm>
              <a:off x="8113524" y="81447"/>
              <a:ext cx="1026967" cy="970308"/>
            </a:xfrm>
            <a:custGeom>
              <a:avLst/>
              <a:gdLst/>
              <a:ahLst/>
              <a:cxnLst/>
              <a:rect l="l" t="t" r="r" b="b"/>
              <a:pathLst>
                <a:path w="20681" h="19540" extrusionOk="0">
                  <a:moveTo>
                    <a:pt x="10341" y="1"/>
                  </a:moveTo>
                  <a:cubicBezTo>
                    <a:pt x="4634" y="1"/>
                    <a:pt x="1" y="4383"/>
                    <a:pt x="1" y="9770"/>
                  </a:cubicBezTo>
                  <a:cubicBezTo>
                    <a:pt x="1" y="15157"/>
                    <a:pt x="4634" y="19539"/>
                    <a:pt x="10341" y="19539"/>
                  </a:cubicBezTo>
                  <a:cubicBezTo>
                    <a:pt x="16047" y="19539"/>
                    <a:pt x="20680" y="15157"/>
                    <a:pt x="20680" y="9770"/>
                  </a:cubicBezTo>
                  <a:cubicBezTo>
                    <a:pt x="20680" y="4383"/>
                    <a:pt x="16047" y="1"/>
                    <a:pt x="10341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9"/>
            <p:cNvSpPr/>
            <p:nvPr/>
          </p:nvSpPr>
          <p:spPr>
            <a:xfrm>
              <a:off x="8862773" y="1347534"/>
              <a:ext cx="453423" cy="485154"/>
            </a:xfrm>
            <a:custGeom>
              <a:avLst/>
              <a:gdLst/>
              <a:ahLst/>
              <a:cxnLst/>
              <a:rect l="l" t="t" r="r" b="b"/>
              <a:pathLst>
                <a:path w="9131" h="9770" extrusionOk="0">
                  <a:moveTo>
                    <a:pt x="4565" y="1"/>
                  </a:moveTo>
                  <a:cubicBezTo>
                    <a:pt x="2055" y="1"/>
                    <a:pt x="0" y="2192"/>
                    <a:pt x="0" y="4885"/>
                  </a:cubicBezTo>
                  <a:cubicBezTo>
                    <a:pt x="0" y="7579"/>
                    <a:pt x="2055" y="9770"/>
                    <a:pt x="4565" y="9770"/>
                  </a:cubicBezTo>
                  <a:cubicBezTo>
                    <a:pt x="7099" y="9770"/>
                    <a:pt x="9130" y="7579"/>
                    <a:pt x="9130" y="4885"/>
                  </a:cubicBezTo>
                  <a:cubicBezTo>
                    <a:pt x="9130" y="2192"/>
                    <a:pt x="7099" y="1"/>
                    <a:pt x="4565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9"/>
            <p:cNvSpPr/>
            <p:nvPr/>
          </p:nvSpPr>
          <p:spPr>
            <a:xfrm>
              <a:off x="8063667" y="1882553"/>
              <a:ext cx="414888" cy="416031"/>
            </a:xfrm>
            <a:custGeom>
              <a:avLst/>
              <a:gdLst/>
              <a:ahLst/>
              <a:cxnLst/>
              <a:rect l="l" t="t" r="r" b="b"/>
              <a:pathLst>
                <a:path w="8355" h="8378" extrusionOk="0">
                  <a:moveTo>
                    <a:pt x="4177" y="0"/>
                  </a:moveTo>
                  <a:cubicBezTo>
                    <a:pt x="1872" y="0"/>
                    <a:pt x="0" y="1872"/>
                    <a:pt x="0" y="4200"/>
                  </a:cubicBezTo>
                  <a:cubicBezTo>
                    <a:pt x="0" y="6505"/>
                    <a:pt x="1872" y="8377"/>
                    <a:pt x="4177" y="8377"/>
                  </a:cubicBezTo>
                  <a:cubicBezTo>
                    <a:pt x="6483" y="8377"/>
                    <a:pt x="8354" y="6505"/>
                    <a:pt x="8354" y="4200"/>
                  </a:cubicBezTo>
                  <a:cubicBezTo>
                    <a:pt x="8354" y="1872"/>
                    <a:pt x="6483" y="0"/>
                    <a:pt x="4177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9"/>
            <p:cNvSpPr/>
            <p:nvPr/>
          </p:nvSpPr>
          <p:spPr>
            <a:xfrm>
              <a:off x="8591885" y="252073"/>
              <a:ext cx="38584" cy="4281072"/>
            </a:xfrm>
            <a:custGeom>
              <a:avLst/>
              <a:gdLst/>
              <a:ahLst/>
              <a:cxnLst/>
              <a:rect l="l" t="t" r="r" b="b"/>
              <a:pathLst>
                <a:path w="777" h="86212" extrusionOk="0">
                  <a:moveTo>
                    <a:pt x="388" y="0"/>
                  </a:moveTo>
                  <a:cubicBezTo>
                    <a:pt x="194" y="0"/>
                    <a:pt x="0" y="126"/>
                    <a:pt x="0" y="377"/>
                  </a:cubicBezTo>
                  <a:lnTo>
                    <a:pt x="0" y="18431"/>
                  </a:lnTo>
                  <a:lnTo>
                    <a:pt x="0" y="54838"/>
                  </a:lnTo>
                  <a:lnTo>
                    <a:pt x="0" y="82913"/>
                  </a:lnTo>
                  <a:lnTo>
                    <a:pt x="0" y="85834"/>
                  </a:lnTo>
                  <a:cubicBezTo>
                    <a:pt x="0" y="86086"/>
                    <a:pt x="194" y="86211"/>
                    <a:pt x="388" y="86211"/>
                  </a:cubicBezTo>
                  <a:cubicBezTo>
                    <a:pt x="582" y="86211"/>
                    <a:pt x="776" y="86086"/>
                    <a:pt x="776" y="85834"/>
                  </a:cubicBezTo>
                  <a:lnTo>
                    <a:pt x="776" y="67780"/>
                  </a:lnTo>
                  <a:lnTo>
                    <a:pt x="776" y="31373"/>
                  </a:lnTo>
                  <a:lnTo>
                    <a:pt x="776" y="3298"/>
                  </a:lnTo>
                  <a:lnTo>
                    <a:pt x="776" y="377"/>
                  </a:lnTo>
                  <a:cubicBezTo>
                    <a:pt x="776" y="126"/>
                    <a:pt x="582" y="0"/>
                    <a:pt x="3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9"/>
            <p:cNvSpPr/>
            <p:nvPr/>
          </p:nvSpPr>
          <p:spPr>
            <a:xfrm>
              <a:off x="8586274" y="311613"/>
              <a:ext cx="180207" cy="335585"/>
            </a:xfrm>
            <a:custGeom>
              <a:avLst/>
              <a:gdLst/>
              <a:ahLst/>
              <a:cxnLst/>
              <a:rect l="l" t="t" r="r" b="b"/>
              <a:pathLst>
                <a:path w="3629" h="6758" extrusionOk="0">
                  <a:moveTo>
                    <a:pt x="3028" y="0"/>
                  </a:moveTo>
                  <a:cubicBezTo>
                    <a:pt x="2809" y="0"/>
                    <a:pt x="2560" y="190"/>
                    <a:pt x="2601" y="479"/>
                  </a:cubicBezTo>
                  <a:cubicBezTo>
                    <a:pt x="2852" y="2213"/>
                    <a:pt x="2784" y="5820"/>
                    <a:pt x="501" y="6002"/>
                  </a:cubicBezTo>
                  <a:cubicBezTo>
                    <a:pt x="35" y="6025"/>
                    <a:pt x="1" y="6758"/>
                    <a:pt x="459" y="6758"/>
                  </a:cubicBezTo>
                  <a:cubicBezTo>
                    <a:pt x="473" y="6758"/>
                    <a:pt x="487" y="6757"/>
                    <a:pt x="501" y="6756"/>
                  </a:cubicBezTo>
                  <a:cubicBezTo>
                    <a:pt x="3537" y="6527"/>
                    <a:pt x="3628" y="2465"/>
                    <a:pt x="3331" y="273"/>
                  </a:cubicBezTo>
                  <a:cubicBezTo>
                    <a:pt x="3304" y="83"/>
                    <a:pt x="3172" y="0"/>
                    <a:pt x="30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9"/>
            <p:cNvSpPr/>
            <p:nvPr/>
          </p:nvSpPr>
          <p:spPr>
            <a:xfrm>
              <a:off x="8388384" y="581605"/>
              <a:ext cx="250174" cy="290149"/>
            </a:xfrm>
            <a:custGeom>
              <a:avLst/>
              <a:gdLst/>
              <a:ahLst/>
              <a:cxnLst/>
              <a:rect l="l" t="t" r="r" b="b"/>
              <a:pathLst>
                <a:path w="5038" h="5843" extrusionOk="0">
                  <a:moveTo>
                    <a:pt x="380" y="1"/>
                  </a:moveTo>
                  <a:cubicBezTo>
                    <a:pt x="189" y="1"/>
                    <a:pt x="1" y="120"/>
                    <a:pt x="12" y="360"/>
                  </a:cubicBezTo>
                  <a:cubicBezTo>
                    <a:pt x="104" y="2163"/>
                    <a:pt x="286" y="4994"/>
                    <a:pt x="2318" y="5724"/>
                  </a:cubicBezTo>
                  <a:cubicBezTo>
                    <a:pt x="2541" y="5805"/>
                    <a:pt x="2785" y="5842"/>
                    <a:pt x="3034" y="5842"/>
                  </a:cubicBezTo>
                  <a:cubicBezTo>
                    <a:pt x="3625" y="5842"/>
                    <a:pt x="4249" y="5634"/>
                    <a:pt x="4714" y="5313"/>
                  </a:cubicBezTo>
                  <a:cubicBezTo>
                    <a:pt x="5038" y="5104"/>
                    <a:pt x="4838" y="4609"/>
                    <a:pt x="4524" y="4609"/>
                  </a:cubicBezTo>
                  <a:cubicBezTo>
                    <a:pt x="4462" y="4609"/>
                    <a:pt x="4395" y="4628"/>
                    <a:pt x="4326" y="4674"/>
                  </a:cubicBezTo>
                  <a:cubicBezTo>
                    <a:pt x="3955" y="4909"/>
                    <a:pt x="3465" y="5076"/>
                    <a:pt x="3003" y="5076"/>
                  </a:cubicBezTo>
                  <a:cubicBezTo>
                    <a:pt x="2926" y="5076"/>
                    <a:pt x="2849" y="5072"/>
                    <a:pt x="2774" y="5062"/>
                  </a:cubicBezTo>
                  <a:cubicBezTo>
                    <a:pt x="925" y="4788"/>
                    <a:pt x="834" y="1707"/>
                    <a:pt x="766" y="360"/>
                  </a:cubicBezTo>
                  <a:cubicBezTo>
                    <a:pt x="766" y="120"/>
                    <a:pt x="572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9"/>
            <p:cNvSpPr/>
            <p:nvPr/>
          </p:nvSpPr>
          <p:spPr>
            <a:xfrm>
              <a:off x="8587366" y="1612759"/>
              <a:ext cx="507351" cy="430382"/>
            </a:xfrm>
            <a:custGeom>
              <a:avLst/>
              <a:gdLst/>
              <a:ahLst/>
              <a:cxnLst/>
              <a:rect l="l" t="t" r="r" b="b"/>
              <a:pathLst>
                <a:path w="10217" h="8667" extrusionOk="0">
                  <a:moveTo>
                    <a:pt x="9760" y="0"/>
                  </a:moveTo>
                  <a:cubicBezTo>
                    <a:pt x="9609" y="0"/>
                    <a:pt x="9459" y="83"/>
                    <a:pt x="9404" y="275"/>
                  </a:cubicBezTo>
                  <a:cubicBezTo>
                    <a:pt x="8328" y="3955"/>
                    <a:pt x="5425" y="7920"/>
                    <a:pt x="1250" y="7920"/>
                  </a:cubicBezTo>
                  <a:cubicBezTo>
                    <a:pt x="998" y="7920"/>
                    <a:pt x="741" y="7905"/>
                    <a:pt x="479" y="7875"/>
                  </a:cubicBezTo>
                  <a:cubicBezTo>
                    <a:pt x="465" y="7874"/>
                    <a:pt x="451" y="7874"/>
                    <a:pt x="438" y="7874"/>
                  </a:cubicBezTo>
                  <a:cubicBezTo>
                    <a:pt x="0" y="7874"/>
                    <a:pt x="14" y="8584"/>
                    <a:pt x="479" y="8629"/>
                  </a:cubicBezTo>
                  <a:cubicBezTo>
                    <a:pt x="693" y="8655"/>
                    <a:pt x="909" y="8667"/>
                    <a:pt x="1126" y="8667"/>
                  </a:cubicBezTo>
                  <a:cubicBezTo>
                    <a:pt x="2249" y="8667"/>
                    <a:pt x="3391" y="8342"/>
                    <a:pt x="4405" y="7921"/>
                  </a:cubicBezTo>
                  <a:cubicBezTo>
                    <a:pt x="7464" y="6597"/>
                    <a:pt x="9244" y="3539"/>
                    <a:pt x="10134" y="457"/>
                  </a:cubicBezTo>
                  <a:cubicBezTo>
                    <a:pt x="10216" y="184"/>
                    <a:pt x="9987" y="0"/>
                    <a:pt x="97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9"/>
            <p:cNvSpPr/>
            <p:nvPr/>
          </p:nvSpPr>
          <p:spPr>
            <a:xfrm>
              <a:off x="8272233" y="2014296"/>
              <a:ext cx="366770" cy="597678"/>
            </a:xfrm>
            <a:custGeom>
              <a:avLst/>
              <a:gdLst/>
              <a:ahLst/>
              <a:cxnLst/>
              <a:rect l="l" t="t" r="r" b="b"/>
              <a:pathLst>
                <a:path w="7386" h="12036" extrusionOk="0">
                  <a:moveTo>
                    <a:pt x="380" y="1"/>
                  </a:moveTo>
                  <a:cubicBezTo>
                    <a:pt x="189" y="1"/>
                    <a:pt x="0" y="120"/>
                    <a:pt x="0" y="360"/>
                  </a:cubicBezTo>
                  <a:cubicBezTo>
                    <a:pt x="114" y="3784"/>
                    <a:pt x="959" y="7299"/>
                    <a:pt x="3401" y="9855"/>
                  </a:cubicBezTo>
                  <a:cubicBezTo>
                    <a:pt x="4291" y="10768"/>
                    <a:pt x="5478" y="11681"/>
                    <a:pt x="6757" y="12024"/>
                  </a:cubicBezTo>
                  <a:cubicBezTo>
                    <a:pt x="6791" y="12032"/>
                    <a:pt x="6824" y="12036"/>
                    <a:pt x="6855" y="12036"/>
                  </a:cubicBezTo>
                  <a:cubicBezTo>
                    <a:pt x="7259" y="12036"/>
                    <a:pt x="7386" y="11399"/>
                    <a:pt x="6962" y="11293"/>
                  </a:cubicBezTo>
                  <a:cubicBezTo>
                    <a:pt x="5844" y="10997"/>
                    <a:pt x="4839" y="10198"/>
                    <a:pt x="4040" y="9422"/>
                  </a:cubicBezTo>
                  <a:cubicBezTo>
                    <a:pt x="1667" y="7071"/>
                    <a:pt x="868" y="3601"/>
                    <a:pt x="776" y="360"/>
                  </a:cubicBezTo>
                  <a:cubicBezTo>
                    <a:pt x="765" y="120"/>
                    <a:pt x="571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9"/>
            <p:cNvSpPr/>
            <p:nvPr/>
          </p:nvSpPr>
          <p:spPr>
            <a:xfrm>
              <a:off x="8179520" y="2057400"/>
              <a:ext cx="154832" cy="136856"/>
            </a:xfrm>
            <a:custGeom>
              <a:avLst/>
              <a:gdLst/>
              <a:ahLst/>
              <a:cxnLst/>
              <a:rect l="l" t="t" r="r" b="b"/>
              <a:pathLst>
                <a:path w="3118" h="2756" extrusionOk="0">
                  <a:moveTo>
                    <a:pt x="460" y="0"/>
                  </a:moveTo>
                  <a:cubicBezTo>
                    <a:pt x="242" y="0"/>
                    <a:pt x="1" y="188"/>
                    <a:pt x="41" y="474"/>
                  </a:cubicBezTo>
                  <a:cubicBezTo>
                    <a:pt x="246" y="1642"/>
                    <a:pt x="1040" y="2755"/>
                    <a:pt x="2241" y="2755"/>
                  </a:cubicBezTo>
                  <a:cubicBezTo>
                    <a:pt x="2378" y="2755"/>
                    <a:pt x="2520" y="2741"/>
                    <a:pt x="2666" y="2710"/>
                  </a:cubicBezTo>
                  <a:cubicBezTo>
                    <a:pt x="3117" y="2625"/>
                    <a:pt x="2962" y="1972"/>
                    <a:pt x="2542" y="1972"/>
                  </a:cubicBezTo>
                  <a:cubicBezTo>
                    <a:pt x="2516" y="1972"/>
                    <a:pt x="2489" y="1975"/>
                    <a:pt x="2461" y="1980"/>
                  </a:cubicBezTo>
                  <a:lnTo>
                    <a:pt x="2324" y="1980"/>
                  </a:lnTo>
                  <a:cubicBezTo>
                    <a:pt x="2290" y="1984"/>
                    <a:pt x="2258" y="1986"/>
                    <a:pt x="2225" y="1986"/>
                  </a:cubicBezTo>
                  <a:cubicBezTo>
                    <a:pt x="2082" y="1986"/>
                    <a:pt x="1948" y="1949"/>
                    <a:pt x="1799" y="1912"/>
                  </a:cubicBezTo>
                  <a:cubicBezTo>
                    <a:pt x="1137" y="1683"/>
                    <a:pt x="886" y="907"/>
                    <a:pt x="772" y="291"/>
                  </a:cubicBezTo>
                  <a:cubicBezTo>
                    <a:pt x="744" y="88"/>
                    <a:pt x="608" y="0"/>
                    <a:pt x="4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2" name="Google Shape;262;p9"/>
          <p:cNvGrpSpPr/>
          <p:nvPr/>
        </p:nvGrpSpPr>
        <p:grpSpPr>
          <a:xfrm>
            <a:off x="-302850" y="325809"/>
            <a:ext cx="1260396" cy="3409465"/>
            <a:chOff x="-302850" y="325809"/>
            <a:chExt cx="1260396" cy="3409465"/>
          </a:xfrm>
        </p:grpSpPr>
        <p:sp>
          <p:nvSpPr>
            <p:cNvPr id="263" name="Google Shape;263;p9"/>
            <p:cNvSpPr/>
            <p:nvPr/>
          </p:nvSpPr>
          <p:spPr>
            <a:xfrm>
              <a:off x="2729" y="325809"/>
              <a:ext cx="895503" cy="791843"/>
            </a:xfrm>
            <a:custGeom>
              <a:avLst/>
              <a:gdLst/>
              <a:ahLst/>
              <a:cxnLst/>
              <a:rect l="l" t="t" r="r" b="b"/>
              <a:pathLst>
                <a:path w="23077" h="20407" extrusionOk="0">
                  <a:moveTo>
                    <a:pt x="11527" y="1"/>
                  </a:moveTo>
                  <a:cubicBezTo>
                    <a:pt x="5159" y="1"/>
                    <a:pt x="0" y="4566"/>
                    <a:pt x="0" y="10204"/>
                  </a:cubicBezTo>
                  <a:cubicBezTo>
                    <a:pt x="0" y="15842"/>
                    <a:pt x="5159" y="20407"/>
                    <a:pt x="11527" y="20407"/>
                  </a:cubicBezTo>
                  <a:cubicBezTo>
                    <a:pt x="17918" y="20407"/>
                    <a:pt x="23077" y="15842"/>
                    <a:pt x="23077" y="10204"/>
                  </a:cubicBezTo>
                  <a:cubicBezTo>
                    <a:pt x="23077" y="4566"/>
                    <a:pt x="17918" y="1"/>
                    <a:pt x="11527" y="1"/>
                  </a:cubicBezTo>
                  <a:close/>
                </a:path>
              </a:pathLst>
            </a:custGeom>
            <a:solidFill>
              <a:srgbClr val="0886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9"/>
            <p:cNvSpPr/>
            <p:nvPr/>
          </p:nvSpPr>
          <p:spPr>
            <a:xfrm>
              <a:off x="534146" y="1231014"/>
              <a:ext cx="225884" cy="226762"/>
            </a:xfrm>
            <a:custGeom>
              <a:avLst/>
              <a:gdLst/>
              <a:ahLst/>
              <a:cxnLst/>
              <a:rect l="l" t="t" r="r" b="b"/>
              <a:pathLst>
                <a:path w="5821" h="5844" extrusionOk="0">
                  <a:moveTo>
                    <a:pt x="2922" y="0"/>
                  </a:moveTo>
                  <a:cubicBezTo>
                    <a:pt x="1301" y="0"/>
                    <a:pt x="0" y="1301"/>
                    <a:pt x="0" y="2922"/>
                  </a:cubicBezTo>
                  <a:cubicBezTo>
                    <a:pt x="0" y="4543"/>
                    <a:pt x="1301" y="5844"/>
                    <a:pt x="2922" y="5844"/>
                  </a:cubicBezTo>
                  <a:cubicBezTo>
                    <a:pt x="4520" y="5844"/>
                    <a:pt x="5821" y="4543"/>
                    <a:pt x="5821" y="2922"/>
                  </a:cubicBezTo>
                  <a:cubicBezTo>
                    <a:pt x="5821" y="1301"/>
                    <a:pt x="4520" y="0"/>
                    <a:pt x="2922" y="0"/>
                  </a:cubicBezTo>
                  <a:close/>
                </a:path>
              </a:pathLst>
            </a:custGeom>
            <a:solidFill>
              <a:srgbClr val="0886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9"/>
            <p:cNvSpPr/>
            <p:nvPr/>
          </p:nvSpPr>
          <p:spPr>
            <a:xfrm>
              <a:off x="-302850" y="1565810"/>
              <a:ext cx="596122" cy="669615"/>
            </a:xfrm>
            <a:custGeom>
              <a:avLst/>
              <a:gdLst/>
              <a:ahLst/>
              <a:cxnLst/>
              <a:rect l="l" t="t" r="r" b="b"/>
              <a:pathLst>
                <a:path w="15362" h="17257" extrusionOk="0">
                  <a:moveTo>
                    <a:pt x="7670" y="0"/>
                  </a:moveTo>
                  <a:cubicBezTo>
                    <a:pt x="3447" y="0"/>
                    <a:pt x="0" y="3858"/>
                    <a:pt x="0" y="8628"/>
                  </a:cubicBezTo>
                  <a:cubicBezTo>
                    <a:pt x="0" y="13376"/>
                    <a:pt x="3447" y="17256"/>
                    <a:pt x="7670" y="17256"/>
                  </a:cubicBezTo>
                  <a:cubicBezTo>
                    <a:pt x="11915" y="17256"/>
                    <a:pt x="15362" y="13376"/>
                    <a:pt x="15362" y="8628"/>
                  </a:cubicBezTo>
                  <a:cubicBezTo>
                    <a:pt x="15362" y="3858"/>
                    <a:pt x="11915" y="0"/>
                    <a:pt x="7670" y="0"/>
                  </a:cubicBezTo>
                  <a:close/>
                </a:path>
              </a:pathLst>
            </a:custGeom>
            <a:solidFill>
              <a:srgbClr val="0886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9"/>
            <p:cNvSpPr/>
            <p:nvPr/>
          </p:nvSpPr>
          <p:spPr>
            <a:xfrm>
              <a:off x="578421" y="2855362"/>
              <a:ext cx="379125" cy="383563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rgbClr val="0886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9"/>
            <p:cNvSpPr/>
            <p:nvPr/>
          </p:nvSpPr>
          <p:spPr>
            <a:xfrm>
              <a:off x="415445" y="582222"/>
              <a:ext cx="30151" cy="3153052"/>
            </a:xfrm>
            <a:custGeom>
              <a:avLst/>
              <a:gdLst/>
              <a:ahLst/>
              <a:cxnLst/>
              <a:rect l="l" t="t" r="r" b="b"/>
              <a:pathLst>
                <a:path w="777" h="81259" extrusionOk="0">
                  <a:moveTo>
                    <a:pt x="389" y="1"/>
                  </a:moveTo>
                  <a:cubicBezTo>
                    <a:pt x="195" y="1"/>
                    <a:pt x="1" y="126"/>
                    <a:pt x="1" y="377"/>
                  </a:cubicBezTo>
                  <a:lnTo>
                    <a:pt x="1" y="19254"/>
                  </a:lnTo>
                  <a:lnTo>
                    <a:pt x="1" y="55866"/>
                  </a:lnTo>
                  <a:lnTo>
                    <a:pt x="1" y="80152"/>
                  </a:lnTo>
                  <a:lnTo>
                    <a:pt x="1" y="80882"/>
                  </a:lnTo>
                  <a:cubicBezTo>
                    <a:pt x="1" y="81133"/>
                    <a:pt x="195" y="81259"/>
                    <a:pt x="389" y="81259"/>
                  </a:cubicBezTo>
                  <a:cubicBezTo>
                    <a:pt x="583" y="81259"/>
                    <a:pt x="777" y="81133"/>
                    <a:pt x="777" y="80882"/>
                  </a:cubicBezTo>
                  <a:lnTo>
                    <a:pt x="777" y="62006"/>
                  </a:lnTo>
                  <a:lnTo>
                    <a:pt x="777" y="25394"/>
                  </a:lnTo>
                  <a:lnTo>
                    <a:pt x="777" y="1108"/>
                  </a:lnTo>
                  <a:lnTo>
                    <a:pt x="777" y="377"/>
                  </a:lnTo>
                  <a:cubicBezTo>
                    <a:pt x="777" y="126"/>
                    <a:pt x="583" y="1"/>
                    <a:pt x="389" y="1"/>
                  </a:cubicBezTo>
                  <a:close/>
                </a:path>
              </a:pathLst>
            </a:custGeom>
            <a:solidFill>
              <a:srgbClr val="FAB8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9"/>
            <p:cNvSpPr/>
            <p:nvPr/>
          </p:nvSpPr>
          <p:spPr>
            <a:xfrm>
              <a:off x="410129" y="649158"/>
              <a:ext cx="203765" cy="278990"/>
            </a:xfrm>
            <a:custGeom>
              <a:avLst/>
              <a:gdLst/>
              <a:ahLst/>
              <a:cxnLst/>
              <a:rect l="l" t="t" r="r" b="b"/>
              <a:pathLst>
                <a:path w="5251" h="7190" extrusionOk="0">
                  <a:moveTo>
                    <a:pt x="4588" y="0"/>
                  </a:moveTo>
                  <a:cubicBezTo>
                    <a:pt x="4366" y="0"/>
                    <a:pt x="4123" y="190"/>
                    <a:pt x="4178" y="478"/>
                  </a:cubicBezTo>
                  <a:cubicBezTo>
                    <a:pt x="4497" y="2396"/>
                    <a:pt x="4360" y="4610"/>
                    <a:pt x="2603" y="5774"/>
                  </a:cubicBezTo>
                  <a:cubicBezTo>
                    <a:pt x="1987" y="6162"/>
                    <a:pt x="1211" y="6413"/>
                    <a:pt x="503" y="6436"/>
                  </a:cubicBezTo>
                  <a:cubicBezTo>
                    <a:pt x="1" y="6436"/>
                    <a:pt x="1" y="7189"/>
                    <a:pt x="503" y="7189"/>
                  </a:cubicBezTo>
                  <a:cubicBezTo>
                    <a:pt x="1485" y="7166"/>
                    <a:pt x="2512" y="6778"/>
                    <a:pt x="3288" y="6185"/>
                  </a:cubicBezTo>
                  <a:cubicBezTo>
                    <a:pt x="5137" y="4815"/>
                    <a:pt x="5251" y="2373"/>
                    <a:pt x="4908" y="273"/>
                  </a:cubicBezTo>
                  <a:cubicBezTo>
                    <a:pt x="4872" y="83"/>
                    <a:pt x="4735" y="0"/>
                    <a:pt x="4588" y="0"/>
                  </a:cubicBezTo>
                  <a:close/>
                </a:path>
              </a:pathLst>
            </a:custGeom>
            <a:solidFill>
              <a:srgbClr val="FAB8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9"/>
            <p:cNvSpPr/>
            <p:nvPr/>
          </p:nvSpPr>
          <p:spPr>
            <a:xfrm>
              <a:off x="243622" y="804526"/>
              <a:ext cx="208616" cy="215470"/>
            </a:xfrm>
            <a:custGeom>
              <a:avLst/>
              <a:gdLst/>
              <a:ahLst/>
              <a:cxnLst/>
              <a:rect l="l" t="t" r="r" b="b"/>
              <a:pathLst>
                <a:path w="5376" h="5553" extrusionOk="0">
                  <a:moveTo>
                    <a:pt x="420" y="1"/>
                  </a:moveTo>
                  <a:cubicBezTo>
                    <a:pt x="229" y="1"/>
                    <a:pt x="35" y="126"/>
                    <a:pt x="24" y="378"/>
                  </a:cubicBezTo>
                  <a:cubicBezTo>
                    <a:pt x="1" y="2226"/>
                    <a:pt x="412" y="4326"/>
                    <a:pt x="2260" y="5194"/>
                  </a:cubicBezTo>
                  <a:cubicBezTo>
                    <a:pt x="2779" y="5431"/>
                    <a:pt x="3384" y="5552"/>
                    <a:pt x="3982" y="5552"/>
                  </a:cubicBezTo>
                  <a:cubicBezTo>
                    <a:pt x="4305" y="5552"/>
                    <a:pt x="4627" y="5517"/>
                    <a:pt x="4931" y="5445"/>
                  </a:cubicBezTo>
                  <a:cubicBezTo>
                    <a:pt x="5376" y="5339"/>
                    <a:pt x="5231" y="4702"/>
                    <a:pt x="4825" y="4702"/>
                  </a:cubicBezTo>
                  <a:cubicBezTo>
                    <a:pt x="4793" y="4702"/>
                    <a:pt x="4760" y="4706"/>
                    <a:pt x="4726" y="4714"/>
                  </a:cubicBezTo>
                  <a:cubicBezTo>
                    <a:pt x="4491" y="4768"/>
                    <a:pt x="4247" y="4794"/>
                    <a:pt x="4000" y="4794"/>
                  </a:cubicBezTo>
                  <a:cubicBezTo>
                    <a:pt x="3621" y="4794"/>
                    <a:pt x="3236" y="4734"/>
                    <a:pt x="2877" y="4623"/>
                  </a:cubicBezTo>
                  <a:cubicBezTo>
                    <a:pt x="1073" y="4075"/>
                    <a:pt x="754" y="1998"/>
                    <a:pt x="800" y="378"/>
                  </a:cubicBezTo>
                  <a:cubicBezTo>
                    <a:pt x="800" y="126"/>
                    <a:pt x="611" y="1"/>
                    <a:pt x="420" y="1"/>
                  </a:cubicBezTo>
                  <a:close/>
                </a:path>
              </a:pathLst>
            </a:custGeom>
            <a:solidFill>
              <a:srgbClr val="FAB8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9"/>
            <p:cNvSpPr/>
            <p:nvPr/>
          </p:nvSpPr>
          <p:spPr>
            <a:xfrm>
              <a:off x="409159" y="1279053"/>
              <a:ext cx="292434" cy="389499"/>
            </a:xfrm>
            <a:custGeom>
              <a:avLst/>
              <a:gdLst/>
              <a:ahLst/>
              <a:cxnLst/>
              <a:rect l="l" t="t" r="r" b="b"/>
              <a:pathLst>
                <a:path w="7536" h="10038" extrusionOk="0">
                  <a:moveTo>
                    <a:pt x="7170" y="1"/>
                  </a:moveTo>
                  <a:cubicBezTo>
                    <a:pt x="6982" y="1"/>
                    <a:pt x="6782" y="120"/>
                    <a:pt x="6759" y="360"/>
                  </a:cubicBezTo>
                  <a:cubicBezTo>
                    <a:pt x="6348" y="4058"/>
                    <a:pt x="4134" y="8029"/>
                    <a:pt x="414" y="9285"/>
                  </a:cubicBezTo>
                  <a:cubicBezTo>
                    <a:pt x="1" y="9409"/>
                    <a:pt x="130" y="10037"/>
                    <a:pt x="496" y="10037"/>
                  </a:cubicBezTo>
                  <a:cubicBezTo>
                    <a:pt x="535" y="10037"/>
                    <a:pt x="576" y="10030"/>
                    <a:pt x="619" y="10015"/>
                  </a:cubicBezTo>
                  <a:cubicBezTo>
                    <a:pt x="4682" y="8646"/>
                    <a:pt x="7079" y="4400"/>
                    <a:pt x="7513" y="360"/>
                  </a:cubicBezTo>
                  <a:cubicBezTo>
                    <a:pt x="7535" y="120"/>
                    <a:pt x="7358" y="1"/>
                    <a:pt x="7170" y="1"/>
                  </a:cubicBezTo>
                  <a:close/>
                </a:path>
              </a:pathLst>
            </a:custGeom>
            <a:solidFill>
              <a:srgbClr val="FAB8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9"/>
            <p:cNvSpPr/>
            <p:nvPr/>
          </p:nvSpPr>
          <p:spPr>
            <a:xfrm>
              <a:off x="589945" y="1302956"/>
              <a:ext cx="87699" cy="127427"/>
            </a:xfrm>
            <a:custGeom>
              <a:avLst/>
              <a:gdLst/>
              <a:ahLst/>
              <a:cxnLst/>
              <a:rect l="l" t="t" r="r" b="b"/>
              <a:pathLst>
                <a:path w="2260" h="3284" extrusionOk="0">
                  <a:moveTo>
                    <a:pt x="377" y="1"/>
                  </a:moveTo>
                  <a:cubicBezTo>
                    <a:pt x="189" y="1"/>
                    <a:pt x="0" y="121"/>
                    <a:pt x="0" y="360"/>
                  </a:cubicBezTo>
                  <a:cubicBezTo>
                    <a:pt x="0" y="1392"/>
                    <a:pt x="309" y="3284"/>
                    <a:pt x="1684" y="3284"/>
                  </a:cubicBezTo>
                  <a:cubicBezTo>
                    <a:pt x="1709" y="3284"/>
                    <a:pt x="1733" y="3283"/>
                    <a:pt x="1758" y="3282"/>
                  </a:cubicBezTo>
                  <a:cubicBezTo>
                    <a:pt x="2230" y="3237"/>
                    <a:pt x="2259" y="2505"/>
                    <a:pt x="1780" y="2505"/>
                  </a:cubicBezTo>
                  <a:cubicBezTo>
                    <a:pt x="1773" y="2505"/>
                    <a:pt x="1765" y="2506"/>
                    <a:pt x="1758" y="2506"/>
                  </a:cubicBezTo>
                  <a:lnTo>
                    <a:pt x="1689" y="2506"/>
                  </a:lnTo>
                  <a:cubicBezTo>
                    <a:pt x="1553" y="2483"/>
                    <a:pt x="1438" y="2437"/>
                    <a:pt x="1347" y="2369"/>
                  </a:cubicBezTo>
                  <a:cubicBezTo>
                    <a:pt x="776" y="1912"/>
                    <a:pt x="754" y="1022"/>
                    <a:pt x="754" y="360"/>
                  </a:cubicBezTo>
                  <a:cubicBezTo>
                    <a:pt x="754" y="121"/>
                    <a:pt x="565" y="1"/>
                    <a:pt x="377" y="1"/>
                  </a:cubicBezTo>
                  <a:close/>
                </a:path>
              </a:pathLst>
            </a:custGeom>
            <a:solidFill>
              <a:srgbClr val="FAB8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9"/>
            <p:cNvSpPr/>
            <p:nvPr/>
          </p:nvSpPr>
          <p:spPr>
            <a:xfrm>
              <a:off x="-23851" y="1930600"/>
              <a:ext cx="473887" cy="537143"/>
            </a:xfrm>
            <a:custGeom>
              <a:avLst/>
              <a:gdLst/>
              <a:ahLst/>
              <a:cxnLst/>
              <a:rect l="l" t="t" r="r" b="b"/>
              <a:pathLst>
                <a:path w="12212" h="13843" extrusionOk="0">
                  <a:moveTo>
                    <a:pt x="362" y="0"/>
                  </a:moveTo>
                  <a:cubicBezTo>
                    <a:pt x="173" y="0"/>
                    <a:pt x="1" y="120"/>
                    <a:pt x="23" y="368"/>
                  </a:cubicBezTo>
                  <a:cubicBezTo>
                    <a:pt x="571" y="4956"/>
                    <a:pt x="2146" y="9818"/>
                    <a:pt x="6300" y="12375"/>
                  </a:cubicBezTo>
                  <a:cubicBezTo>
                    <a:pt x="7662" y="13208"/>
                    <a:pt x="9440" y="13842"/>
                    <a:pt x="11119" y="13842"/>
                  </a:cubicBezTo>
                  <a:cubicBezTo>
                    <a:pt x="11325" y="13842"/>
                    <a:pt x="11530" y="13833"/>
                    <a:pt x="11733" y="13813"/>
                  </a:cubicBezTo>
                  <a:cubicBezTo>
                    <a:pt x="12198" y="13768"/>
                    <a:pt x="12212" y="13057"/>
                    <a:pt x="11774" y="13057"/>
                  </a:cubicBezTo>
                  <a:cubicBezTo>
                    <a:pt x="11760" y="13057"/>
                    <a:pt x="11747" y="13058"/>
                    <a:pt x="11733" y="13059"/>
                  </a:cubicBezTo>
                  <a:cubicBezTo>
                    <a:pt x="11561" y="13074"/>
                    <a:pt x="11389" y="13081"/>
                    <a:pt x="11215" y="13081"/>
                  </a:cubicBezTo>
                  <a:cubicBezTo>
                    <a:pt x="9771" y="13081"/>
                    <a:pt x="8274" y="12591"/>
                    <a:pt x="7031" y="11918"/>
                  </a:cubicBezTo>
                  <a:cubicBezTo>
                    <a:pt x="2876" y="9658"/>
                    <a:pt x="1302" y="4751"/>
                    <a:pt x="799" y="368"/>
                  </a:cubicBezTo>
                  <a:cubicBezTo>
                    <a:pt x="765" y="126"/>
                    <a:pt x="555" y="0"/>
                    <a:pt x="362" y="0"/>
                  </a:cubicBezTo>
                  <a:close/>
                </a:path>
              </a:pathLst>
            </a:custGeom>
            <a:solidFill>
              <a:srgbClr val="FAB8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9"/>
            <p:cNvSpPr/>
            <p:nvPr/>
          </p:nvSpPr>
          <p:spPr>
            <a:xfrm>
              <a:off x="410129" y="3018375"/>
              <a:ext cx="443037" cy="277205"/>
            </a:xfrm>
            <a:custGeom>
              <a:avLst/>
              <a:gdLst/>
              <a:ahLst/>
              <a:cxnLst/>
              <a:rect l="l" t="t" r="r" b="b"/>
              <a:pathLst>
                <a:path w="11417" h="7144" extrusionOk="0">
                  <a:moveTo>
                    <a:pt x="10914" y="0"/>
                  </a:moveTo>
                  <a:cubicBezTo>
                    <a:pt x="10802" y="0"/>
                    <a:pt x="10696" y="60"/>
                    <a:pt x="10637" y="205"/>
                  </a:cubicBezTo>
                  <a:cubicBezTo>
                    <a:pt x="8948" y="4108"/>
                    <a:pt x="4657" y="6345"/>
                    <a:pt x="503" y="6368"/>
                  </a:cubicBezTo>
                  <a:cubicBezTo>
                    <a:pt x="1" y="6391"/>
                    <a:pt x="1" y="7144"/>
                    <a:pt x="503" y="7144"/>
                  </a:cubicBezTo>
                  <a:cubicBezTo>
                    <a:pt x="4908" y="7098"/>
                    <a:pt x="9496" y="4725"/>
                    <a:pt x="11277" y="570"/>
                  </a:cubicBezTo>
                  <a:cubicBezTo>
                    <a:pt x="11417" y="275"/>
                    <a:pt x="11153" y="0"/>
                    <a:pt x="10914" y="0"/>
                  </a:cubicBezTo>
                  <a:close/>
                </a:path>
              </a:pathLst>
            </a:custGeom>
            <a:solidFill>
              <a:srgbClr val="FAB8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9"/>
            <p:cNvSpPr/>
            <p:nvPr/>
          </p:nvSpPr>
          <p:spPr>
            <a:xfrm>
              <a:off x="687381" y="2992687"/>
              <a:ext cx="93016" cy="170071"/>
            </a:xfrm>
            <a:custGeom>
              <a:avLst/>
              <a:gdLst/>
              <a:ahLst/>
              <a:cxnLst/>
              <a:rect l="l" t="t" r="r" b="b"/>
              <a:pathLst>
                <a:path w="2397" h="4383" extrusionOk="0">
                  <a:moveTo>
                    <a:pt x="1021" y="1"/>
                  </a:moveTo>
                  <a:cubicBezTo>
                    <a:pt x="873" y="1"/>
                    <a:pt x="730" y="83"/>
                    <a:pt x="685" y="274"/>
                  </a:cubicBezTo>
                  <a:cubicBezTo>
                    <a:pt x="434" y="1369"/>
                    <a:pt x="0" y="4337"/>
                    <a:pt x="1918" y="4382"/>
                  </a:cubicBezTo>
                  <a:cubicBezTo>
                    <a:pt x="2397" y="4382"/>
                    <a:pt x="2397" y="3629"/>
                    <a:pt x="1918" y="3606"/>
                  </a:cubicBezTo>
                  <a:cubicBezTo>
                    <a:pt x="1872" y="3606"/>
                    <a:pt x="1621" y="3515"/>
                    <a:pt x="1484" y="3355"/>
                  </a:cubicBezTo>
                  <a:cubicBezTo>
                    <a:pt x="913" y="2602"/>
                    <a:pt x="1233" y="1301"/>
                    <a:pt x="1415" y="479"/>
                  </a:cubicBezTo>
                  <a:cubicBezTo>
                    <a:pt x="1484" y="190"/>
                    <a:pt x="1246" y="1"/>
                    <a:pt x="1021" y="1"/>
                  </a:cubicBezTo>
                  <a:close/>
                </a:path>
              </a:pathLst>
            </a:custGeom>
            <a:solidFill>
              <a:srgbClr val="FAB8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5" name="Google Shape;275;p9"/>
          <p:cNvSpPr txBox="1">
            <a:spLocks noGrp="1"/>
          </p:cNvSpPr>
          <p:nvPr>
            <p:ph type="title"/>
          </p:nvPr>
        </p:nvSpPr>
        <p:spPr>
          <a:xfrm>
            <a:off x="2391863" y="1253425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76" name="Google Shape;276;p9"/>
          <p:cNvSpPr txBox="1">
            <a:spLocks noGrp="1"/>
          </p:cNvSpPr>
          <p:nvPr>
            <p:ph type="subTitle" idx="1"/>
          </p:nvPr>
        </p:nvSpPr>
        <p:spPr>
          <a:xfrm>
            <a:off x="2391888" y="2199575"/>
            <a:ext cx="4360200" cy="115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9"/>
          <p:cNvSpPr/>
          <p:nvPr/>
        </p:nvSpPr>
        <p:spPr>
          <a:xfrm>
            <a:off x="2599875" y="4134075"/>
            <a:ext cx="4251846" cy="1037394"/>
          </a:xfrm>
          <a:custGeom>
            <a:avLst/>
            <a:gdLst/>
            <a:ahLst/>
            <a:cxnLst/>
            <a:rect l="l" t="t" r="r" b="b"/>
            <a:pathLst>
              <a:path w="53390" h="26787" extrusionOk="0">
                <a:moveTo>
                  <a:pt x="26946" y="0"/>
                </a:moveTo>
                <a:cubicBezTo>
                  <a:pt x="25064" y="0"/>
                  <a:pt x="23103" y="202"/>
                  <a:pt x="21068" y="651"/>
                </a:cubicBezTo>
                <a:cubicBezTo>
                  <a:pt x="1530" y="4965"/>
                  <a:pt x="1" y="26010"/>
                  <a:pt x="1" y="26010"/>
                </a:cubicBezTo>
                <a:lnTo>
                  <a:pt x="53389" y="26786"/>
                </a:lnTo>
                <a:lnTo>
                  <a:pt x="53389" y="14872"/>
                </a:lnTo>
                <a:cubicBezTo>
                  <a:pt x="53389" y="14872"/>
                  <a:pt x="43115" y="0"/>
                  <a:pt x="2694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8" name="Google Shape;278;p9"/>
          <p:cNvGrpSpPr/>
          <p:nvPr/>
        </p:nvGrpSpPr>
        <p:grpSpPr>
          <a:xfrm>
            <a:off x="6103209" y="3908407"/>
            <a:ext cx="3052177" cy="1235105"/>
            <a:chOff x="6091830" y="3908407"/>
            <a:chExt cx="3052177" cy="1235105"/>
          </a:xfrm>
        </p:grpSpPr>
        <p:sp>
          <p:nvSpPr>
            <p:cNvPr id="279" name="Google Shape;279;p9"/>
            <p:cNvSpPr/>
            <p:nvPr/>
          </p:nvSpPr>
          <p:spPr>
            <a:xfrm>
              <a:off x="6091830" y="3908407"/>
              <a:ext cx="3052177" cy="1235105"/>
            </a:xfrm>
            <a:custGeom>
              <a:avLst/>
              <a:gdLst/>
              <a:ahLst/>
              <a:cxnLst/>
              <a:rect l="l" t="t" r="r" b="b"/>
              <a:pathLst>
                <a:path w="49189" h="19905" extrusionOk="0">
                  <a:moveTo>
                    <a:pt x="49189" y="1"/>
                  </a:moveTo>
                  <a:cubicBezTo>
                    <a:pt x="49189" y="1"/>
                    <a:pt x="22826" y="1"/>
                    <a:pt x="0" y="19904"/>
                  </a:cubicBezTo>
                  <a:lnTo>
                    <a:pt x="49189" y="19904"/>
                  </a:lnTo>
                  <a:lnTo>
                    <a:pt x="491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9"/>
            <p:cNvSpPr/>
            <p:nvPr/>
          </p:nvSpPr>
          <p:spPr>
            <a:xfrm>
              <a:off x="6945878" y="4166160"/>
              <a:ext cx="2198121" cy="977350"/>
            </a:xfrm>
            <a:custGeom>
              <a:avLst/>
              <a:gdLst/>
              <a:ahLst/>
              <a:cxnLst/>
              <a:rect l="l" t="t" r="r" b="b"/>
              <a:pathLst>
                <a:path w="35425" h="15751" extrusionOk="0">
                  <a:moveTo>
                    <a:pt x="35425" y="1"/>
                  </a:moveTo>
                  <a:cubicBezTo>
                    <a:pt x="34649" y="1005"/>
                    <a:pt x="33325" y="2512"/>
                    <a:pt x="32092" y="2740"/>
                  </a:cubicBezTo>
                  <a:cubicBezTo>
                    <a:pt x="31966" y="2766"/>
                    <a:pt x="31839" y="2778"/>
                    <a:pt x="31712" y="2778"/>
                  </a:cubicBezTo>
                  <a:cubicBezTo>
                    <a:pt x="30282" y="2778"/>
                    <a:pt x="28782" y="1279"/>
                    <a:pt x="27145" y="1279"/>
                  </a:cubicBezTo>
                  <a:cubicBezTo>
                    <a:pt x="26741" y="1279"/>
                    <a:pt x="26329" y="1371"/>
                    <a:pt x="25907" y="1599"/>
                  </a:cubicBezTo>
                  <a:cubicBezTo>
                    <a:pt x="23624" y="2854"/>
                    <a:pt x="23738" y="4840"/>
                    <a:pt x="21159" y="6072"/>
                  </a:cubicBezTo>
                  <a:cubicBezTo>
                    <a:pt x="20775" y="6257"/>
                    <a:pt x="20411" y="6333"/>
                    <a:pt x="20059" y="6333"/>
                  </a:cubicBezTo>
                  <a:cubicBezTo>
                    <a:pt x="18439" y="6333"/>
                    <a:pt x="17087" y="4726"/>
                    <a:pt x="15378" y="4726"/>
                  </a:cubicBezTo>
                  <a:cubicBezTo>
                    <a:pt x="14983" y="4726"/>
                    <a:pt x="14569" y="4811"/>
                    <a:pt x="14129" y="5022"/>
                  </a:cubicBezTo>
                  <a:cubicBezTo>
                    <a:pt x="11367" y="6369"/>
                    <a:pt x="12029" y="9222"/>
                    <a:pt x="10043" y="10272"/>
                  </a:cubicBezTo>
                  <a:cubicBezTo>
                    <a:pt x="9620" y="10488"/>
                    <a:pt x="9156" y="10567"/>
                    <a:pt x="8668" y="10567"/>
                  </a:cubicBezTo>
                  <a:cubicBezTo>
                    <a:pt x="7370" y="10567"/>
                    <a:pt x="5909" y="10010"/>
                    <a:pt x="4636" y="10010"/>
                  </a:cubicBezTo>
                  <a:cubicBezTo>
                    <a:pt x="4117" y="10010"/>
                    <a:pt x="3629" y="10102"/>
                    <a:pt x="3196" y="10363"/>
                  </a:cubicBezTo>
                  <a:cubicBezTo>
                    <a:pt x="1552" y="11322"/>
                    <a:pt x="0" y="12943"/>
                    <a:pt x="548" y="15750"/>
                  </a:cubicBezTo>
                  <a:lnTo>
                    <a:pt x="35425" y="15750"/>
                  </a:lnTo>
                  <a:lnTo>
                    <a:pt x="3542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81;p9"/>
          <p:cNvGrpSpPr/>
          <p:nvPr/>
        </p:nvGrpSpPr>
        <p:grpSpPr>
          <a:xfrm>
            <a:off x="-11379" y="3707300"/>
            <a:ext cx="3811359" cy="1464184"/>
            <a:chOff x="0" y="3707300"/>
            <a:chExt cx="3811359" cy="1464184"/>
          </a:xfrm>
        </p:grpSpPr>
        <p:sp>
          <p:nvSpPr>
            <p:cNvPr id="282" name="Google Shape;282;p9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9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13"/>
          <p:cNvSpPr txBox="1">
            <a:spLocks noGrp="1"/>
          </p:cNvSpPr>
          <p:nvPr>
            <p:ph type="title"/>
          </p:nvPr>
        </p:nvSpPr>
        <p:spPr>
          <a:xfrm>
            <a:off x="1743350" y="1561350"/>
            <a:ext cx="2646600" cy="4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382" name="Google Shape;382;p13"/>
          <p:cNvSpPr txBox="1">
            <a:spLocks noGrp="1"/>
          </p:cNvSpPr>
          <p:nvPr>
            <p:ph type="subTitle" idx="1"/>
          </p:nvPr>
        </p:nvSpPr>
        <p:spPr>
          <a:xfrm>
            <a:off x="1743338" y="193862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3" name="Google Shape;383;p13"/>
          <p:cNvSpPr txBox="1">
            <a:spLocks noGrp="1"/>
          </p:cNvSpPr>
          <p:nvPr>
            <p:ph type="title" idx="2"/>
          </p:nvPr>
        </p:nvSpPr>
        <p:spPr>
          <a:xfrm>
            <a:off x="5514050" y="1561350"/>
            <a:ext cx="2646600" cy="4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384" name="Google Shape;384;p13"/>
          <p:cNvSpPr txBox="1">
            <a:spLocks noGrp="1"/>
          </p:cNvSpPr>
          <p:nvPr>
            <p:ph type="subTitle" idx="3"/>
          </p:nvPr>
        </p:nvSpPr>
        <p:spPr>
          <a:xfrm>
            <a:off x="5514057" y="193862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5" name="Google Shape;385;p13"/>
          <p:cNvSpPr txBox="1">
            <a:spLocks noGrp="1"/>
          </p:cNvSpPr>
          <p:nvPr>
            <p:ph type="title" idx="4"/>
          </p:nvPr>
        </p:nvSpPr>
        <p:spPr>
          <a:xfrm>
            <a:off x="1743350" y="3070950"/>
            <a:ext cx="2646600" cy="4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386" name="Google Shape;386;p13"/>
          <p:cNvSpPr txBox="1">
            <a:spLocks noGrp="1"/>
          </p:cNvSpPr>
          <p:nvPr>
            <p:ph type="subTitle" idx="5"/>
          </p:nvPr>
        </p:nvSpPr>
        <p:spPr>
          <a:xfrm>
            <a:off x="1743338" y="344822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"/>
          <p:cNvSpPr txBox="1">
            <a:spLocks noGrp="1"/>
          </p:cNvSpPr>
          <p:nvPr>
            <p:ph type="title" idx="6"/>
          </p:nvPr>
        </p:nvSpPr>
        <p:spPr>
          <a:xfrm>
            <a:off x="5514050" y="3070950"/>
            <a:ext cx="2646600" cy="4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388" name="Google Shape;388;p13"/>
          <p:cNvSpPr txBox="1">
            <a:spLocks noGrp="1"/>
          </p:cNvSpPr>
          <p:nvPr>
            <p:ph type="subTitle" idx="7"/>
          </p:nvPr>
        </p:nvSpPr>
        <p:spPr>
          <a:xfrm>
            <a:off x="5514057" y="344822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9" name="Google Shape;389;p13"/>
          <p:cNvSpPr txBox="1">
            <a:spLocks noGrp="1"/>
          </p:cNvSpPr>
          <p:nvPr>
            <p:ph type="title" idx="8" hasCustomPrompt="1"/>
          </p:nvPr>
        </p:nvSpPr>
        <p:spPr>
          <a:xfrm>
            <a:off x="874225" y="1694850"/>
            <a:ext cx="796500" cy="59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rgbClr val="10112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90" name="Google Shape;390;p13"/>
          <p:cNvSpPr txBox="1">
            <a:spLocks noGrp="1"/>
          </p:cNvSpPr>
          <p:nvPr>
            <p:ph type="title" idx="9" hasCustomPrompt="1"/>
          </p:nvPr>
        </p:nvSpPr>
        <p:spPr>
          <a:xfrm>
            <a:off x="4587750" y="1694850"/>
            <a:ext cx="796500" cy="59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rgbClr val="10112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91" name="Google Shape;391;p13"/>
          <p:cNvSpPr txBox="1">
            <a:spLocks noGrp="1"/>
          </p:cNvSpPr>
          <p:nvPr>
            <p:ph type="title" idx="13" hasCustomPrompt="1"/>
          </p:nvPr>
        </p:nvSpPr>
        <p:spPr>
          <a:xfrm>
            <a:off x="874225" y="3211375"/>
            <a:ext cx="796500" cy="59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rgbClr val="10112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92" name="Google Shape;392;p13"/>
          <p:cNvSpPr txBox="1">
            <a:spLocks noGrp="1"/>
          </p:cNvSpPr>
          <p:nvPr>
            <p:ph type="title" idx="14" hasCustomPrompt="1"/>
          </p:nvPr>
        </p:nvSpPr>
        <p:spPr>
          <a:xfrm>
            <a:off x="4587750" y="3211375"/>
            <a:ext cx="796500" cy="59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rgbClr val="10112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93" name="Google Shape;393;p13"/>
          <p:cNvSpPr txBox="1">
            <a:spLocks noGrp="1"/>
          </p:cNvSpPr>
          <p:nvPr>
            <p:ph type="title" idx="15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394" name="Google Shape;394;p13"/>
          <p:cNvGrpSpPr/>
          <p:nvPr/>
        </p:nvGrpSpPr>
        <p:grpSpPr>
          <a:xfrm>
            <a:off x="0" y="4260525"/>
            <a:ext cx="9144000" cy="887343"/>
            <a:chOff x="0" y="4260525"/>
            <a:chExt cx="9144000" cy="887343"/>
          </a:xfrm>
        </p:grpSpPr>
        <p:grpSp>
          <p:nvGrpSpPr>
            <p:cNvPr id="395" name="Google Shape;395;p13"/>
            <p:cNvGrpSpPr/>
            <p:nvPr/>
          </p:nvGrpSpPr>
          <p:grpSpPr>
            <a:xfrm>
              <a:off x="0" y="4260525"/>
              <a:ext cx="9144000" cy="887338"/>
              <a:chOff x="0" y="4260525"/>
              <a:chExt cx="9144000" cy="887338"/>
            </a:xfrm>
          </p:grpSpPr>
          <p:sp>
            <p:nvSpPr>
              <p:cNvPr id="396" name="Google Shape;396;p13"/>
              <p:cNvSpPr/>
              <p:nvPr/>
            </p:nvSpPr>
            <p:spPr>
              <a:xfrm>
                <a:off x="0" y="4260525"/>
                <a:ext cx="928338" cy="887338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28302" extrusionOk="0">
                    <a:moveTo>
                      <a:pt x="6341" y="0"/>
                    </a:moveTo>
                    <a:cubicBezTo>
                      <a:pt x="2649" y="0"/>
                      <a:pt x="0" y="4918"/>
                      <a:pt x="0" y="4918"/>
                    </a:cubicBezTo>
                    <a:lnTo>
                      <a:pt x="0" y="28302"/>
                    </a:lnTo>
                    <a:lnTo>
                      <a:pt x="37745" y="28302"/>
                    </a:lnTo>
                    <a:lnTo>
                      <a:pt x="37745" y="9705"/>
                    </a:lnTo>
                    <a:cubicBezTo>
                      <a:pt x="37745" y="9705"/>
                      <a:pt x="35949" y="6800"/>
                      <a:pt x="33462" y="6800"/>
                    </a:cubicBezTo>
                    <a:cubicBezTo>
                      <a:pt x="33177" y="6800"/>
                      <a:pt x="32883" y="6838"/>
                      <a:pt x="32582" y="6923"/>
                    </a:cubicBezTo>
                    <a:cubicBezTo>
                      <a:pt x="29675" y="7775"/>
                      <a:pt x="28622" y="11034"/>
                      <a:pt x="28622" y="11034"/>
                    </a:cubicBezTo>
                    <a:cubicBezTo>
                      <a:pt x="28622" y="11034"/>
                      <a:pt x="26592" y="7775"/>
                      <a:pt x="23534" y="7775"/>
                    </a:cubicBezTo>
                    <a:cubicBezTo>
                      <a:pt x="20477" y="7775"/>
                      <a:pt x="19148" y="11385"/>
                      <a:pt x="19148" y="11385"/>
                    </a:cubicBezTo>
                    <a:cubicBezTo>
                      <a:pt x="19148" y="11385"/>
                      <a:pt x="18722" y="7775"/>
                      <a:pt x="16091" y="7700"/>
                    </a:cubicBezTo>
                    <a:cubicBezTo>
                      <a:pt x="16064" y="7699"/>
                      <a:pt x="16037" y="7699"/>
                      <a:pt x="16010" y="7699"/>
                    </a:cubicBezTo>
                    <a:cubicBezTo>
                      <a:pt x="13500" y="7699"/>
                      <a:pt x="11879" y="11161"/>
                      <a:pt x="11780" y="11359"/>
                    </a:cubicBezTo>
                    <a:cubicBezTo>
                      <a:pt x="11830" y="10983"/>
                      <a:pt x="13058" y="2913"/>
                      <a:pt x="8421" y="532"/>
                    </a:cubicBezTo>
                    <a:cubicBezTo>
                      <a:pt x="7701" y="159"/>
                      <a:pt x="7004" y="0"/>
                      <a:pt x="6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13"/>
              <p:cNvSpPr/>
              <p:nvPr/>
            </p:nvSpPr>
            <p:spPr>
              <a:xfrm>
                <a:off x="911486" y="4429862"/>
                <a:ext cx="954571" cy="717951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28302" extrusionOk="0">
                    <a:moveTo>
                      <a:pt x="6341" y="0"/>
                    </a:moveTo>
                    <a:cubicBezTo>
                      <a:pt x="2649" y="0"/>
                      <a:pt x="0" y="4918"/>
                      <a:pt x="0" y="4918"/>
                    </a:cubicBezTo>
                    <a:lnTo>
                      <a:pt x="0" y="28302"/>
                    </a:lnTo>
                    <a:lnTo>
                      <a:pt x="37745" y="28302"/>
                    </a:lnTo>
                    <a:lnTo>
                      <a:pt x="37745" y="9705"/>
                    </a:lnTo>
                    <a:cubicBezTo>
                      <a:pt x="37745" y="9705"/>
                      <a:pt x="35949" y="6800"/>
                      <a:pt x="33462" y="6800"/>
                    </a:cubicBezTo>
                    <a:cubicBezTo>
                      <a:pt x="33177" y="6800"/>
                      <a:pt x="32883" y="6838"/>
                      <a:pt x="32582" y="6923"/>
                    </a:cubicBezTo>
                    <a:cubicBezTo>
                      <a:pt x="29675" y="7775"/>
                      <a:pt x="28622" y="11034"/>
                      <a:pt x="28622" y="11034"/>
                    </a:cubicBezTo>
                    <a:cubicBezTo>
                      <a:pt x="28622" y="11034"/>
                      <a:pt x="26592" y="7775"/>
                      <a:pt x="23534" y="7775"/>
                    </a:cubicBezTo>
                    <a:cubicBezTo>
                      <a:pt x="20477" y="7775"/>
                      <a:pt x="19148" y="11385"/>
                      <a:pt x="19148" y="11385"/>
                    </a:cubicBezTo>
                    <a:cubicBezTo>
                      <a:pt x="19148" y="11385"/>
                      <a:pt x="18722" y="7775"/>
                      <a:pt x="16091" y="7700"/>
                    </a:cubicBezTo>
                    <a:cubicBezTo>
                      <a:pt x="16064" y="7699"/>
                      <a:pt x="16037" y="7699"/>
                      <a:pt x="16010" y="7699"/>
                    </a:cubicBezTo>
                    <a:cubicBezTo>
                      <a:pt x="13500" y="7699"/>
                      <a:pt x="11879" y="11161"/>
                      <a:pt x="11780" y="11359"/>
                    </a:cubicBezTo>
                    <a:cubicBezTo>
                      <a:pt x="11830" y="10983"/>
                      <a:pt x="13058" y="2913"/>
                      <a:pt x="8421" y="532"/>
                    </a:cubicBezTo>
                    <a:cubicBezTo>
                      <a:pt x="7701" y="159"/>
                      <a:pt x="7004" y="0"/>
                      <a:pt x="6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13"/>
              <p:cNvSpPr/>
              <p:nvPr/>
            </p:nvSpPr>
            <p:spPr>
              <a:xfrm flipH="1">
                <a:off x="1838113" y="4429862"/>
                <a:ext cx="954571" cy="717951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28302" extrusionOk="0">
                    <a:moveTo>
                      <a:pt x="6341" y="0"/>
                    </a:moveTo>
                    <a:cubicBezTo>
                      <a:pt x="2649" y="0"/>
                      <a:pt x="0" y="4918"/>
                      <a:pt x="0" y="4918"/>
                    </a:cubicBezTo>
                    <a:lnTo>
                      <a:pt x="0" y="28302"/>
                    </a:lnTo>
                    <a:lnTo>
                      <a:pt x="37745" y="28302"/>
                    </a:lnTo>
                    <a:lnTo>
                      <a:pt x="37745" y="9705"/>
                    </a:lnTo>
                    <a:cubicBezTo>
                      <a:pt x="37745" y="9705"/>
                      <a:pt x="35949" y="6800"/>
                      <a:pt x="33462" y="6800"/>
                    </a:cubicBezTo>
                    <a:cubicBezTo>
                      <a:pt x="33177" y="6800"/>
                      <a:pt x="32883" y="6838"/>
                      <a:pt x="32582" y="6923"/>
                    </a:cubicBezTo>
                    <a:cubicBezTo>
                      <a:pt x="29675" y="7775"/>
                      <a:pt x="28622" y="11034"/>
                      <a:pt x="28622" y="11034"/>
                    </a:cubicBezTo>
                    <a:cubicBezTo>
                      <a:pt x="28622" y="11034"/>
                      <a:pt x="26592" y="7775"/>
                      <a:pt x="23534" y="7775"/>
                    </a:cubicBezTo>
                    <a:cubicBezTo>
                      <a:pt x="20477" y="7775"/>
                      <a:pt x="19148" y="11385"/>
                      <a:pt x="19148" y="11385"/>
                    </a:cubicBezTo>
                    <a:cubicBezTo>
                      <a:pt x="19148" y="11385"/>
                      <a:pt x="18722" y="7775"/>
                      <a:pt x="16091" y="7700"/>
                    </a:cubicBezTo>
                    <a:cubicBezTo>
                      <a:pt x="16064" y="7699"/>
                      <a:pt x="16037" y="7699"/>
                      <a:pt x="16010" y="7699"/>
                    </a:cubicBezTo>
                    <a:cubicBezTo>
                      <a:pt x="13500" y="7699"/>
                      <a:pt x="11879" y="11161"/>
                      <a:pt x="11780" y="11359"/>
                    </a:cubicBezTo>
                    <a:cubicBezTo>
                      <a:pt x="11830" y="10983"/>
                      <a:pt x="13058" y="2913"/>
                      <a:pt x="8421" y="532"/>
                    </a:cubicBezTo>
                    <a:cubicBezTo>
                      <a:pt x="7701" y="159"/>
                      <a:pt x="7004" y="0"/>
                      <a:pt x="6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13"/>
              <p:cNvSpPr/>
              <p:nvPr/>
            </p:nvSpPr>
            <p:spPr>
              <a:xfrm>
                <a:off x="2785105" y="4405470"/>
                <a:ext cx="954571" cy="742291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28302" extrusionOk="0">
                    <a:moveTo>
                      <a:pt x="6341" y="0"/>
                    </a:moveTo>
                    <a:cubicBezTo>
                      <a:pt x="2649" y="0"/>
                      <a:pt x="0" y="4918"/>
                      <a:pt x="0" y="4918"/>
                    </a:cubicBezTo>
                    <a:lnTo>
                      <a:pt x="0" y="28302"/>
                    </a:lnTo>
                    <a:lnTo>
                      <a:pt x="37745" y="28302"/>
                    </a:lnTo>
                    <a:lnTo>
                      <a:pt x="37745" y="9705"/>
                    </a:lnTo>
                    <a:cubicBezTo>
                      <a:pt x="37745" y="9705"/>
                      <a:pt x="35949" y="6800"/>
                      <a:pt x="33462" y="6800"/>
                    </a:cubicBezTo>
                    <a:cubicBezTo>
                      <a:pt x="33177" y="6800"/>
                      <a:pt x="32883" y="6838"/>
                      <a:pt x="32582" y="6923"/>
                    </a:cubicBezTo>
                    <a:cubicBezTo>
                      <a:pt x="29675" y="7775"/>
                      <a:pt x="28622" y="11034"/>
                      <a:pt x="28622" y="11034"/>
                    </a:cubicBezTo>
                    <a:cubicBezTo>
                      <a:pt x="28622" y="11034"/>
                      <a:pt x="26592" y="7775"/>
                      <a:pt x="23534" y="7775"/>
                    </a:cubicBezTo>
                    <a:cubicBezTo>
                      <a:pt x="20477" y="7775"/>
                      <a:pt x="19148" y="11385"/>
                      <a:pt x="19148" y="11385"/>
                    </a:cubicBezTo>
                    <a:cubicBezTo>
                      <a:pt x="19148" y="11385"/>
                      <a:pt x="18722" y="7775"/>
                      <a:pt x="16091" y="7700"/>
                    </a:cubicBezTo>
                    <a:cubicBezTo>
                      <a:pt x="16064" y="7699"/>
                      <a:pt x="16037" y="7699"/>
                      <a:pt x="16010" y="7699"/>
                    </a:cubicBezTo>
                    <a:cubicBezTo>
                      <a:pt x="13500" y="7699"/>
                      <a:pt x="11879" y="11161"/>
                      <a:pt x="11780" y="11359"/>
                    </a:cubicBezTo>
                    <a:cubicBezTo>
                      <a:pt x="11830" y="10983"/>
                      <a:pt x="13058" y="2913"/>
                      <a:pt x="8421" y="532"/>
                    </a:cubicBezTo>
                    <a:cubicBezTo>
                      <a:pt x="7701" y="159"/>
                      <a:pt x="7004" y="0"/>
                      <a:pt x="6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13"/>
              <p:cNvSpPr/>
              <p:nvPr/>
            </p:nvSpPr>
            <p:spPr>
              <a:xfrm>
                <a:off x="3730274" y="4539752"/>
                <a:ext cx="954571" cy="607998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28302" extrusionOk="0">
                    <a:moveTo>
                      <a:pt x="6341" y="0"/>
                    </a:moveTo>
                    <a:cubicBezTo>
                      <a:pt x="2649" y="0"/>
                      <a:pt x="0" y="4918"/>
                      <a:pt x="0" y="4918"/>
                    </a:cubicBezTo>
                    <a:lnTo>
                      <a:pt x="0" y="28302"/>
                    </a:lnTo>
                    <a:lnTo>
                      <a:pt x="37745" y="28302"/>
                    </a:lnTo>
                    <a:lnTo>
                      <a:pt x="37745" y="9705"/>
                    </a:lnTo>
                    <a:cubicBezTo>
                      <a:pt x="37745" y="9705"/>
                      <a:pt x="35949" y="6800"/>
                      <a:pt x="33462" y="6800"/>
                    </a:cubicBezTo>
                    <a:cubicBezTo>
                      <a:pt x="33177" y="6800"/>
                      <a:pt x="32883" y="6838"/>
                      <a:pt x="32582" y="6923"/>
                    </a:cubicBezTo>
                    <a:cubicBezTo>
                      <a:pt x="29675" y="7775"/>
                      <a:pt x="28622" y="11034"/>
                      <a:pt x="28622" y="11034"/>
                    </a:cubicBezTo>
                    <a:cubicBezTo>
                      <a:pt x="28622" y="11034"/>
                      <a:pt x="26592" y="7775"/>
                      <a:pt x="23534" y="7775"/>
                    </a:cubicBezTo>
                    <a:cubicBezTo>
                      <a:pt x="20477" y="7775"/>
                      <a:pt x="19148" y="11385"/>
                      <a:pt x="19148" y="11385"/>
                    </a:cubicBezTo>
                    <a:cubicBezTo>
                      <a:pt x="19148" y="11385"/>
                      <a:pt x="18722" y="7775"/>
                      <a:pt x="16091" y="7700"/>
                    </a:cubicBezTo>
                    <a:cubicBezTo>
                      <a:pt x="16064" y="7699"/>
                      <a:pt x="16037" y="7699"/>
                      <a:pt x="16010" y="7699"/>
                    </a:cubicBezTo>
                    <a:cubicBezTo>
                      <a:pt x="13500" y="7699"/>
                      <a:pt x="11879" y="11161"/>
                      <a:pt x="11780" y="11359"/>
                    </a:cubicBezTo>
                    <a:cubicBezTo>
                      <a:pt x="11830" y="10983"/>
                      <a:pt x="13058" y="2913"/>
                      <a:pt x="8421" y="532"/>
                    </a:cubicBezTo>
                    <a:cubicBezTo>
                      <a:pt x="7701" y="159"/>
                      <a:pt x="7004" y="0"/>
                      <a:pt x="6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13"/>
              <p:cNvSpPr/>
              <p:nvPr/>
            </p:nvSpPr>
            <p:spPr>
              <a:xfrm flipH="1">
                <a:off x="8215662" y="4260525"/>
                <a:ext cx="928338" cy="887338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28302" extrusionOk="0">
                    <a:moveTo>
                      <a:pt x="6341" y="0"/>
                    </a:moveTo>
                    <a:cubicBezTo>
                      <a:pt x="2649" y="0"/>
                      <a:pt x="0" y="4918"/>
                      <a:pt x="0" y="4918"/>
                    </a:cubicBezTo>
                    <a:lnTo>
                      <a:pt x="0" y="28302"/>
                    </a:lnTo>
                    <a:lnTo>
                      <a:pt x="37745" y="28302"/>
                    </a:lnTo>
                    <a:lnTo>
                      <a:pt x="37745" y="9705"/>
                    </a:lnTo>
                    <a:cubicBezTo>
                      <a:pt x="37745" y="9705"/>
                      <a:pt x="35949" y="6800"/>
                      <a:pt x="33462" y="6800"/>
                    </a:cubicBezTo>
                    <a:cubicBezTo>
                      <a:pt x="33177" y="6800"/>
                      <a:pt x="32883" y="6838"/>
                      <a:pt x="32582" y="6923"/>
                    </a:cubicBezTo>
                    <a:cubicBezTo>
                      <a:pt x="29675" y="7775"/>
                      <a:pt x="28622" y="11034"/>
                      <a:pt x="28622" y="11034"/>
                    </a:cubicBezTo>
                    <a:cubicBezTo>
                      <a:pt x="28622" y="11034"/>
                      <a:pt x="26592" y="7775"/>
                      <a:pt x="23534" y="7775"/>
                    </a:cubicBezTo>
                    <a:cubicBezTo>
                      <a:pt x="20477" y="7775"/>
                      <a:pt x="19148" y="11385"/>
                      <a:pt x="19148" y="11385"/>
                    </a:cubicBezTo>
                    <a:cubicBezTo>
                      <a:pt x="19148" y="11385"/>
                      <a:pt x="18722" y="7775"/>
                      <a:pt x="16091" y="7700"/>
                    </a:cubicBezTo>
                    <a:cubicBezTo>
                      <a:pt x="16064" y="7699"/>
                      <a:pt x="16037" y="7699"/>
                      <a:pt x="16010" y="7699"/>
                    </a:cubicBezTo>
                    <a:cubicBezTo>
                      <a:pt x="13500" y="7699"/>
                      <a:pt x="11879" y="11161"/>
                      <a:pt x="11780" y="11359"/>
                    </a:cubicBezTo>
                    <a:cubicBezTo>
                      <a:pt x="11830" y="10983"/>
                      <a:pt x="13058" y="2913"/>
                      <a:pt x="8421" y="532"/>
                    </a:cubicBezTo>
                    <a:cubicBezTo>
                      <a:pt x="7701" y="159"/>
                      <a:pt x="7004" y="0"/>
                      <a:pt x="6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13"/>
              <p:cNvSpPr/>
              <p:nvPr/>
            </p:nvSpPr>
            <p:spPr>
              <a:xfrm flipH="1">
                <a:off x="7277943" y="4429862"/>
                <a:ext cx="954571" cy="717951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28302" extrusionOk="0">
                    <a:moveTo>
                      <a:pt x="6341" y="0"/>
                    </a:moveTo>
                    <a:cubicBezTo>
                      <a:pt x="2649" y="0"/>
                      <a:pt x="0" y="4918"/>
                      <a:pt x="0" y="4918"/>
                    </a:cubicBezTo>
                    <a:lnTo>
                      <a:pt x="0" y="28302"/>
                    </a:lnTo>
                    <a:lnTo>
                      <a:pt x="37745" y="28302"/>
                    </a:lnTo>
                    <a:lnTo>
                      <a:pt x="37745" y="9705"/>
                    </a:lnTo>
                    <a:cubicBezTo>
                      <a:pt x="37745" y="9705"/>
                      <a:pt x="35949" y="6800"/>
                      <a:pt x="33462" y="6800"/>
                    </a:cubicBezTo>
                    <a:cubicBezTo>
                      <a:pt x="33177" y="6800"/>
                      <a:pt x="32883" y="6838"/>
                      <a:pt x="32582" y="6923"/>
                    </a:cubicBezTo>
                    <a:cubicBezTo>
                      <a:pt x="29675" y="7775"/>
                      <a:pt x="28622" y="11034"/>
                      <a:pt x="28622" y="11034"/>
                    </a:cubicBezTo>
                    <a:cubicBezTo>
                      <a:pt x="28622" y="11034"/>
                      <a:pt x="26592" y="7775"/>
                      <a:pt x="23534" y="7775"/>
                    </a:cubicBezTo>
                    <a:cubicBezTo>
                      <a:pt x="20477" y="7775"/>
                      <a:pt x="19148" y="11385"/>
                      <a:pt x="19148" y="11385"/>
                    </a:cubicBezTo>
                    <a:cubicBezTo>
                      <a:pt x="19148" y="11385"/>
                      <a:pt x="18722" y="7775"/>
                      <a:pt x="16091" y="7700"/>
                    </a:cubicBezTo>
                    <a:cubicBezTo>
                      <a:pt x="16064" y="7699"/>
                      <a:pt x="16037" y="7699"/>
                      <a:pt x="16010" y="7699"/>
                    </a:cubicBezTo>
                    <a:cubicBezTo>
                      <a:pt x="13500" y="7699"/>
                      <a:pt x="11879" y="11161"/>
                      <a:pt x="11780" y="11359"/>
                    </a:cubicBezTo>
                    <a:cubicBezTo>
                      <a:pt x="11830" y="10983"/>
                      <a:pt x="13058" y="2913"/>
                      <a:pt x="8421" y="532"/>
                    </a:cubicBezTo>
                    <a:cubicBezTo>
                      <a:pt x="7701" y="159"/>
                      <a:pt x="7004" y="0"/>
                      <a:pt x="6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13"/>
              <p:cNvSpPr/>
              <p:nvPr/>
            </p:nvSpPr>
            <p:spPr>
              <a:xfrm>
                <a:off x="6351316" y="4429862"/>
                <a:ext cx="954571" cy="717951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28302" extrusionOk="0">
                    <a:moveTo>
                      <a:pt x="6341" y="0"/>
                    </a:moveTo>
                    <a:cubicBezTo>
                      <a:pt x="2649" y="0"/>
                      <a:pt x="0" y="4918"/>
                      <a:pt x="0" y="4918"/>
                    </a:cubicBezTo>
                    <a:lnTo>
                      <a:pt x="0" y="28302"/>
                    </a:lnTo>
                    <a:lnTo>
                      <a:pt x="37745" y="28302"/>
                    </a:lnTo>
                    <a:lnTo>
                      <a:pt x="37745" y="9705"/>
                    </a:lnTo>
                    <a:cubicBezTo>
                      <a:pt x="37745" y="9705"/>
                      <a:pt x="35949" y="6800"/>
                      <a:pt x="33462" y="6800"/>
                    </a:cubicBezTo>
                    <a:cubicBezTo>
                      <a:pt x="33177" y="6800"/>
                      <a:pt x="32883" y="6838"/>
                      <a:pt x="32582" y="6923"/>
                    </a:cubicBezTo>
                    <a:cubicBezTo>
                      <a:pt x="29675" y="7775"/>
                      <a:pt x="28622" y="11034"/>
                      <a:pt x="28622" y="11034"/>
                    </a:cubicBezTo>
                    <a:cubicBezTo>
                      <a:pt x="28622" y="11034"/>
                      <a:pt x="26592" y="7775"/>
                      <a:pt x="23534" y="7775"/>
                    </a:cubicBezTo>
                    <a:cubicBezTo>
                      <a:pt x="20477" y="7775"/>
                      <a:pt x="19148" y="11385"/>
                      <a:pt x="19148" y="11385"/>
                    </a:cubicBezTo>
                    <a:cubicBezTo>
                      <a:pt x="19148" y="11385"/>
                      <a:pt x="18722" y="7775"/>
                      <a:pt x="16091" y="7700"/>
                    </a:cubicBezTo>
                    <a:cubicBezTo>
                      <a:pt x="16064" y="7699"/>
                      <a:pt x="16037" y="7699"/>
                      <a:pt x="16010" y="7699"/>
                    </a:cubicBezTo>
                    <a:cubicBezTo>
                      <a:pt x="13500" y="7699"/>
                      <a:pt x="11879" y="11161"/>
                      <a:pt x="11780" y="11359"/>
                    </a:cubicBezTo>
                    <a:cubicBezTo>
                      <a:pt x="11830" y="10983"/>
                      <a:pt x="13058" y="2913"/>
                      <a:pt x="8421" y="532"/>
                    </a:cubicBezTo>
                    <a:cubicBezTo>
                      <a:pt x="7701" y="159"/>
                      <a:pt x="7004" y="0"/>
                      <a:pt x="6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13"/>
              <p:cNvSpPr/>
              <p:nvPr/>
            </p:nvSpPr>
            <p:spPr>
              <a:xfrm flipH="1">
                <a:off x="5404324" y="4405470"/>
                <a:ext cx="954571" cy="742291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28302" extrusionOk="0">
                    <a:moveTo>
                      <a:pt x="6341" y="0"/>
                    </a:moveTo>
                    <a:cubicBezTo>
                      <a:pt x="2649" y="0"/>
                      <a:pt x="0" y="4918"/>
                      <a:pt x="0" y="4918"/>
                    </a:cubicBezTo>
                    <a:lnTo>
                      <a:pt x="0" y="28302"/>
                    </a:lnTo>
                    <a:lnTo>
                      <a:pt x="37745" y="28302"/>
                    </a:lnTo>
                    <a:lnTo>
                      <a:pt x="37745" y="9705"/>
                    </a:lnTo>
                    <a:cubicBezTo>
                      <a:pt x="37745" y="9705"/>
                      <a:pt x="35949" y="6800"/>
                      <a:pt x="33462" y="6800"/>
                    </a:cubicBezTo>
                    <a:cubicBezTo>
                      <a:pt x="33177" y="6800"/>
                      <a:pt x="32883" y="6838"/>
                      <a:pt x="32582" y="6923"/>
                    </a:cubicBezTo>
                    <a:cubicBezTo>
                      <a:pt x="29675" y="7775"/>
                      <a:pt x="28622" y="11034"/>
                      <a:pt x="28622" y="11034"/>
                    </a:cubicBezTo>
                    <a:cubicBezTo>
                      <a:pt x="28622" y="11034"/>
                      <a:pt x="26592" y="7775"/>
                      <a:pt x="23534" y="7775"/>
                    </a:cubicBezTo>
                    <a:cubicBezTo>
                      <a:pt x="20477" y="7775"/>
                      <a:pt x="19148" y="11385"/>
                      <a:pt x="19148" y="11385"/>
                    </a:cubicBezTo>
                    <a:cubicBezTo>
                      <a:pt x="19148" y="11385"/>
                      <a:pt x="18722" y="7775"/>
                      <a:pt x="16091" y="7700"/>
                    </a:cubicBezTo>
                    <a:cubicBezTo>
                      <a:pt x="16064" y="7699"/>
                      <a:pt x="16037" y="7699"/>
                      <a:pt x="16010" y="7699"/>
                    </a:cubicBezTo>
                    <a:cubicBezTo>
                      <a:pt x="13500" y="7699"/>
                      <a:pt x="11879" y="11161"/>
                      <a:pt x="11780" y="11359"/>
                    </a:cubicBezTo>
                    <a:cubicBezTo>
                      <a:pt x="11830" y="10983"/>
                      <a:pt x="13058" y="2913"/>
                      <a:pt x="8421" y="532"/>
                    </a:cubicBezTo>
                    <a:cubicBezTo>
                      <a:pt x="7701" y="159"/>
                      <a:pt x="7004" y="0"/>
                      <a:pt x="6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13"/>
              <p:cNvSpPr/>
              <p:nvPr/>
            </p:nvSpPr>
            <p:spPr>
              <a:xfrm flipH="1">
                <a:off x="4459155" y="4539752"/>
                <a:ext cx="954571" cy="607998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28302" extrusionOk="0">
                    <a:moveTo>
                      <a:pt x="6341" y="0"/>
                    </a:moveTo>
                    <a:cubicBezTo>
                      <a:pt x="2649" y="0"/>
                      <a:pt x="0" y="4918"/>
                      <a:pt x="0" y="4918"/>
                    </a:cubicBezTo>
                    <a:lnTo>
                      <a:pt x="0" y="28302"/>
                    </a:lnTo>
                    <a:lnTo>
                      <a:pt x="37745" y="28302"/>
                    </a:lnTo>
                    <a:lnTo>
                      <a:pt x="37745" y="9705"/>
                    </a:lnTo>
                    <a:cubicBezTo>
                      <a:pt x="37745" y="9705"/>
                      <a:pt x="35949" y="6800"/>
                      <a:pt x="33462" y="6800"/>
                    </a:cubicBezTo>
                    <a:cubicBezTo>
                      <a:pt x="33177" y="6800"/>
                      <a:pt x="32883" y="6838"/>
                      <a:pt x="32582" y="6923"/>
                    </a:cubicBezTo>
                    <a:cubicBezTo>
                      <a:pt x="29675" y="7775"/>
                      <a:pt x="28622" y="11034"/>
                      <a:pt x="28622" y="11034"/>
                    </a:cubicBezTo>
                    <a:cubicBezTo>
                      <a:pt x="28622" y="11034"/>
                      <a:pt x="26592" y="7775"/>
                      <a:pt x="23534" y="7775"/>
                    </a:cubicBezTo>
                    <a:cubicBezTo>
                      <a:pt x="20477" y="7775"/>
                      <a:pt x="19148" y="11385"/>
                      <a:pt x="19148" y="11385"/>
                    </a:cubicBezTo>
                    <a:cubicBezTo>
                      <a:pt x="19148" y="11385"/>
                      <a:pt x="18722" y="7775"/>
                      <a:pt x="16091" y="7700"/>
                    </a:cubicBezTo>
                    <a:cubicBezTo>
                      <a:pt x="16064" y="7699"/>
                      <a:pt x="16037" y="7699"/>
                      <a:pt x="16010" y="7699"/>
                    </a:cubicBezTo>
                    <a:cubicBezTo>
                      <a:pt x="13500" y="7699"/>
                      <a:pt x="11879" y="11161"/>
                      <a:pt x="11780" y="11359"/>
                    </a:cubicBezTo>
                    <a:cubicBezTo>
                      <a:pt x="11830" y="10983"/>
                      <a:pt x="13058" y="2913"/>
                      <a:pt x="8421" y="532"/>
                    </a:cubicBezTo>
                    <a:cubicBezTo>
                      <a:pt x="7701" y="159"/>
                      <a:pt x="7004" y="0"/>
                      <a:pt x="6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6" name="Google Shape;406;p13"/>
            <p:cNvGrpSpPr/>
            <p:nvPr/>
          </p:nvGrpSpPr>
          <p:grpSpPr>
            <a:xfrm>
              <a:off x="0" y="4571577"/>
              <a:ext cx="9144000" cy="576290"/>
              <a:chOff x="0" y="4571577"/>
              <a:chExt cx="9144000" cy="576290"/>
            </a:xfrm>
          </p:grpSpPr>
          <p:sp>
            <p:nvSpPr>
              <p:cNvPr id="407" name="Google Shape;407;p13"/>
              <p:cNvSpPr/>
              <p:nvPr/>
            </p:nvSpPr>
            <p:spPr>
              <a:xfrm>
                <a:off x="0" y="4571577"/>
                <a:ext cx="913335" cy="576290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18381" extrusionOk="0">
                    <a:moveTo>
                      <a:pt x="4480" y="1"/>
                    </a:moveTo>
                    <a:cubicBezTo>
                      <a:pt x="2444" y="1"/>
                      <a:pt x="962" y="1316"/>
                      <a:pt x="0" y="2591"/>
                    </a:cubicBezTo>
                    <a:lnTo>
                      <a:pt x="0" y="18381"/>
                    </a:lnTo>
                    <a:lnTo>
                      <a:pt x="37745" y="18381"/>
                    </a:lnTo>
                    <a:lnTo>
                      <a:pt x="37745" y="10311"/>
                    </a:lnTo>
                    <a:cubicBezTo>
                      <a:pt x="36918" y="9032"/>
                      <a:pt x="35539" y="7428"/>
                      <a:pt x="33484" y="6476"/>
                    </a:cubicBezTo>
                    <a:cubicBezTo>
                      <a:pt x="32655" y="6095"/>
                      <a:pt x="31895" y="5946"/>
                      <a:pt x="31213" y="5946"/>
                    </a:cubicBezTo>
                    <a:cubicBezTo>
                      <a:pt x="28801" y="5946"/>
                      <a:pt x="27369" y="7804"/>
                      <a:pt x="27369" y="7804"/>
                    </a:cubicBezTo>
                    <a:cubicBezTo>
                      <a:pt x="27369" y="7804"/>
                      <a:pt x="24662" y="4947"/>
                      <a:pt x="22081" y="4947"/>
                    </a:cubicBezTo>
                    <a:cubicBezTo>
                      <a:pt x="19499" y="4947"/>
                      <a:pt x="16642" y="7930"/>
                      <a:pt x="16642" y="7930"/>
                    </a:cubicBezTo>
                    <a:cubicBezTo>
                      <a:pt x="16642" y="7930"/>
                      <a:pt x="15890" y="5022"/>
                      <a:pt x="13509" y="4672"/>
                    </a:cubicBezTo>
                    <a:cubicBezTo>
                      <a:pt x="13359" y="4649"/>
                      <a:pt x="13211" y="4639"/>
                      <a:pt x="13065" y="4639"/>
                    </a:cubicBezTo>
                    <a:cubicBezTo>
                      <a:pt x="10922" y="4639"/>
                      <a:pt x="9273" y="6902"/>
                      <a:pt x="9273" y="6902"/>
                    </a:cubicBezTo>
                    <a:cubicBezTo>
                      <a:pt x="9273" y="6902"/>
                      <a:pt x="9624" y="762"/>
                      <a:pt x="5238" y="60"/>
                    </a:cubicBezTo>
                    <a:cubicBezTo>
                      <a:pt x="4978" y="20"/>
                      <a:pt x="4725" y="1"/>
                      <a:pt x="44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13"/>
              <p:cNvSpPr/>
              <p:nvPr/>
            </p:nvSpPr>
            <p:spPr>
              <a:xfrm>
                <a:off x="879907" y="4822087"/>
                <a:ext cx="986182" cy="325665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18381" extrusionOk="0">
                    <a:moveTo>
                      <a:pt x="4480" y="1"/>
                    </a:moveTo>
                    <a:cubicBezTo>
                      <a:pt x="2444" y="1"/>
                      <a:pt x="962" y="1316"/>
                      <a:pt x="0" y="2591"/>
                    </a:cubicBezTo>
                    <a:lnTo>
                      <a:pt x="0" y="18381"/>
                    </a:lnTo>
                    <a:lnTo>
                      <a:pt x="37745" y="18381"/>
                    </a:lnTo>
                    <a:lnTo>
                      <a:pt x="37745" y="10311"/>
                    </a:lnTo>
                    <a:cubicBezTo>
                      <a:pt x="36918" y="9032"/>
                      <a:pt x="35539" y="7428"/>
                      <a:pt x="33484" y="6476"/>
                    </a:cubicBezTo>
                    <a:cubicBezTo>
                      <a:pt x="32655" y="6095"/>
                      <a:pt x="31895" y="5946"/>
                      <a:pt x="31213" y="5946"/>
                    </a:cubicBezTo>
                    <a:cubicBezTo>
                      <a:pt x="28801" y="5946"/>
                      <a:pt x="27369" y="7804"/>
                      <a:pt x="27369" y="7804"/>
                    </a:cubicBezTo>
                    <a:cubicBezTo>
                      <a:pt x="27369" y="7804"/>
                      <a:pt x="24662" y="4947"/>
                      <a:pt x="22081" y="4947"/>
                    </a:cubicBezTo>
                    <a:cubicBezTo>
                      <a:pt x="19499" y="4947"/>
                      <a:pt x="16642" y="7930"/>
                      <a:pt x="16642" y="7930"/>
                    </a:cubicBezTo>
                    <a:cubicBezTo>
                      <a:pt x="16642" y="7930"/>
                      <a:pt x="15890" y="5022"/>
                      <a:pt x="13509" y="4672"/>
                    </a:cubicBezTo>
                    <a:cubicBezTo>
                      <a:pt x="13359" y="4649"/>
                      <a:pt x="13211" y="4639"/>
                      <a:pt x="13065" y="4639"/>
                    </a:cubicBezTo>
                    <a:cubicBezTo>
                      <a:pt x="10922" y="4639"/>
                      <a:pt x="9273" y="6902"/>
                      <a:pt x="9273" y="6902"/>
                    </a:cubicBezTo>
                    <a:cubicBezTo>
                      <a:pt x="9273" y="6902"/>
                      <a:pt x="9624" y="762"/>
                      <a:pt x="5238" y="60"/>
                    </a:cubicBezTo>
                    <a:cubicBezTo>
                      <a:pt x="4978" y="20"/>
                      <a:pt x="4725" y="1"/>
                      <a:pt x="44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13"/>
              <p:cNvSpPr/>
              <p:nvPr/>
            </p:nvSpPr>
            <p:spPr>
              <a:xfrm flipH="1">
                <a:off x="1838076" y="4758410"/>
                <a:ext cx="986182" cy="389356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18381" extrusionOk="0">
                    <a:moveTo>
                      <a:pt x="4480" y="1"/>
                    </a:moveTo>
                    <a:cubicBezTo>
                      <a:pt x="2444" y="1"/>
                      <a:pt x="962" y="1316"/>
                      <a:pt x="0" y="2591"/>
                    </a:cubicBezTo>
                    <a:lnTo>
                      <a:pt x="0" y="18381"/>
                    </a:lnTo>
                    <a:lnTo>
                      <a:pt x="37745" y="18381"/>
                    </a:lnTo>
                    <a:lnTo>
                      <a:pt x="37745" y="10311"/>
                    </a:lnTo>
                    <a:cubicBezTo>
                      <a:pt x="36918" y="9032"/>
                      <a:pt x="35539" y="7428"/>
                      <a:pt x="33484" y="6476"/>
                    </a:cubicBezTo>
                    <a:cubicBezTo>
                      <a:pt x="32655" y="6095"/>
                      <a:pt x="31895" y="5946"/>
                      <a:pt x="31213" y="5946"/>
                    </a:cubicBezTo>
                    <a:cubicBezTo>
                      <a:pt x="28801" y="5946"/>
                      <a:pt x="27369" y="7804"/>
                      <a:pt x="27369" y="7804"/>
                    </a:cubicBezTo>
                    <a:cubicBezTo>
                      <a:pt x="27369" y="7804"/>
                      <a:pt x="24662" y="4947"/>
                      <a:pt x="22081" y="4947"/>
                    </a:cubicBezTo>
                    <a:cubicBezTo>
                      <a:pt x="19499" y="4947"/>
                      <a:pt x="16642" y="7930"/>
                      <a:pt x="16642" y="7930"/>
                    </a:cubicBezTo>
                    <a:cubicBezTo>
                      <a:pt x="16642" y="7930"/>
                      <a:pt x="15890" y="5022"/>
                      <a:pt x="13509" y="4672"/>
                    </a:cubicBezTo>
                    <a:cubicBezTo>
                      <a:pt x="13359" y="4649"/>
                      <a:pt x="13211" y="4639"/>
                      <a:pt x="13065" y="4639"/>
                    </a:cubicBezTo>
                    <a:cubicBezTo>
                      <a:pt x="10922" y="4639"/>
                      <a:pt x="9273" y="6902"/>
                      <a:pt x="9273" y="6902"/>
                    </a:cubicBezTo>
                    <a:cubicBezTo>
                      <a:pt x="9273" y="6902"/>
                      <a:pt x="9624" y="762"/>
                      <a:pt x="5238" y="60"/>
                    </a:cubicBezTo>
                    <a:cubicBezTo>
                      <a:pt x="4978" y="20"/>
                      <a:pt x="4725" y="1"/>
                      <a:pt x="44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13"/>
              <p:cNvSpPr/>
              <p:nvPr/>
            </p:nvSpPr>
            <p:spPr>
              <a:xfrm>
                <a:off x="2781353" y="4718403"/>
                <a:ext cx="986182" cy="429334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18381" extrusionOk="0">
                    <a:moveTo>
                      <a:pt x="4480" y="1"/>
                    </a:moveTo>
                    <a:cubicBezTo>
                      <a:pt x="2444" y="1"/>
                      <a:pt x="962" y="1316"/>
                      <a:pt x="0" y="2591"/>
                    </a:cubicBezTo>
                    <a:lnTo>
                      <a:pt x="0" y="18381"/>
                    </a:lnTo>
                    <a:lnTo>
                      <a:pt x="37745" y="18381"/>
                    </a:lnTo>
                    <a:lnTo>
                      <a:pt x="37745" y="10311"/>
                    </a:lnTo>
                    <a:cubicBezTo>
                      <a:pt x="36918" y="9032"/>
                      <a:pt x="35539" y="7428"/>
                      <a:pt x="33484" y="6476"/>
                    </a:cubicBezTo>
                    <a:cubicBezTo>
                      <a:pt x="32655" y="6095"/>
                      <a:pt x="31895" y="5946"/>
                      <a:pt x="31213" y="5946"/>
                    </a:cubicBezTo>
                    <a:cubicBezTo>
                      <a:pt x="28801" y="5946"/>
                      <a:pt x="27369" y="7804"/>
                      <a:pt x="27369" y="7804"/>
                    </a:cubicBezTo>
                    <a:cubicBezTo>
                      <a:pt x="27369" y="7804"/>
                      <a:pt x="24662" y="4947"/>
                      <a:pt x="22081" y="4947"/>
                    </a:cubicBezTo>
                    <a:cubicBezTo>
                      <a:pt x="19499" y="4947"/>
                      <a:pt x="16642" y="7930"/>
                      <a:pt x="16642" y="7930"/>
                    </a:cubicBezTo>
                    <a:cubicBezTo>
                      <a:pt x="16642" y="7930"/>
                      <a:pt x="15890" y="5022"/>
                      <a:pt x="13509" y="4672"/>
                    </a:cubicBezTo>
                    <a:cubicBezTo>
                      <a:pt x="13359" y="4649"/>
                      <a:pt x="13211" y="4639"/>
                      <a:pt x="13065" y="4639"/>
                    </a:cubicBezTo>
                    <a:cubicBezTo>
                      <a:pt x="10922" y="4639"/>
                      <a:pt x="9273" y="6902"/>
                      <a:pt x="9273" y="6902"/>
                    </a:cubicBezTo>
                    <a:cubicBezTo>
                      <a:pt x="9273" y="6902"/>
                      <a:pt x="9624" y="762"/>
                      <a:pt x="5238" y="60"/>
                    </a:cubicBezTo>
                    <a:cubicBezTo>
                      <a:pt x="4978" y="20"/>
                      <a:pt x="4725" y="1"/>
                      <a:pt x="44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13"/>
              <p:cNvSpPr/>
              <p:nvPr/>
            </p:nvSpPr>
            <p:spPr>
              <a:xfrm>
                <a:off x="3702450" y="4926825"/>
                <a:ext cx="986182" cy="220894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18381" extrusionOk="0">
                    <a:moveTo>
                      <a:pt x="4480" y="1"/>
                    </a:moveTo>
                    <a:cubicBezTo>
                      <a:pt x="2444" y="1"/>
                      <a:pt x="962" y="1316"/>
                      <a:pt x="0" y="2591"/>
                    </a:cubicBezTo>
                    <a:lnTo>
                      <a:pt x="0" y="18381"/>
                    </a:lnTo>
                    <a:lnTo>
                      <a:pt x="37745" y="18381"/>
                    </a:lnTo>
                    <a:lnTo>
                      <a:pt x="37745" y="10311"/>
                    </a:lnTo>
                    <a:cubicBezTo>
                      <a:pt x="36918" y="9032"/>
                      <a:pt x="35539" y="7428"/>
                      <a:pt x="33484" y="6476"/>
                    </a:cubicBezTo>
                    <a:cubicBezTo>
                      <a:pt x="32655" y="6095"/>
                      <a:pt x="31895" y="5946"/>
                      <a:pt x="31213" y="5946"/>
                    </a:cubicBezTo>
                    <a:cubicBezTo>
                      <a:pt x="28801" y="5946"/>
                      <a:pt x="27369" y="7804"/>
                      <a:pt x="27369" y="7804"/>
                    </a:cubicBezTo>
                    <a:cubicBezTo>
                      <a:pt x="27369" y="7804"/>
                      <a:pt x="24662" y="4947"/>
                      <a:pt x="22081" y="4947"/>
                    </a:cubicBezTo>
                    <a:cubicBezTo>
                      <a:pt x="19499" y="4947"/>
                      <a:pt x="16642" y="7930"/>
                      <a:pt x="16642" y="7930"/>
                    </a:cubicBezTo>
                    <a:cubicBezTo>
                      <a:pt x="16642" y="7930"/>
                      <a:pt x="15890" y="5022"/>
                      <a:pt x="13509" y="4672"/>
                    </a:cubicBezTo>
                    <a:cubicBezTo>
                      <a:pt x="13359" y="4649"/>
                      <a:pt x="13211" y="4639"/>
                      <a:pt x="13065" y="4639"/>
                    </a:cubicBezTo>
                    <a:cubicBezTo>
                      <a:pt x="10922" y="4639"/>
                      <a:pt x="9273" y="6902"/>
                      <a:pt x="9273" y="6902"/>
                    </a:cubicBezTo>
                    <a:cubicBezTo>
                      <a:pt x="9273" y="6902"/>
                      <a:pt x="9624" y="762"/>
                      <a:pt x="5238" y="60"/>
                    </a:cubicBezTo>
                    <a:cubicBezTo>
                      <a:pt x="4978" y="20"/>
                      <a:pt x="4725" y="1"/>
                      <a:pt x="44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13"/>
              <p:cNvSpPr/>
              <p:nvPr/>
            </p:nvSpPr>
            <p:spPr>
              <a:xfrm flipH="1">
                <a:off x="8230665" y="4571577"/>
                <a:ext cx="913335" cy="576290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18381" extrusionOk="0">
                    <a:moveTo>
                      <a:pt x="4480" y="1"/>
                    </a:moveTo>
                    <a:cubicBezTo>
                      <a:pt x="2444" y="1"/>
                      <a:pt x="962" y="1316"/>
                      <a:pt x="0" y="2591"/>
                    </a:cubicBezTo>
                    <a:lnTo>
                      <a:pt x="0" y="18381"/>
                    </a:lnTo>
                    <a:lnTo>
                      <a:pt x="37745" y="18381"/>
                    </a:lnTo>
                    <a:lnTo>
                      <a:pt x="37745" y="10311"/>
                    </a:lnTo>
                    <a:cubicBezTo>
                      <a:pt x="36918" y="9032"/>
                      <a:pt x="35539" y="7428"/>
                      <a:pt x="33484" y="6476"/>
                    </a:cubicBezTo>
                    <a:cubicBezTo>
                      <a:pt x="32655" y="6095"/>
                      <a:pt x="31895" y="5946"/>
                      <a:pt x="31213" y="5946"/>
                    </a:cubicBezTo>
                    <a:cubicBezTo>
                      <a:pt x="28801" y="5946"/>
                      <a:pt x="27369" y="7804"/>
                      <a:pt x="27369" y="7804"/>
                    </a:cubicBezTo>
                    <a:cubicBezTo>
                      <a:pt x="27369" y="7804"/>
                      <a:pt x="24662" y="4947"/>
                      <a:pt x="22081" y="4947"/>
                    </a:cubicBezTo>
                    <a:cubicBezTo>
                      <a:pt x="19499" y="4947"/>
                      <a:pt x="16642" y="7930"/>
                      <a:pt x="16642" y="7930"/>
                    </a:cubicBezTo>
                    <a:cubicBezTo>
                      <a:pt x="16642" y="7930"/>
                      <a:pt x="15890" y="5022"/>
                      <a:pt x="13509" y="4672"/>
                    </a:cubicBezTo>
                    <a:cubicBezTo>
                      <a:pt x="13359" y="4649"/>
                      <a:pt x="13211" y="4639"/>
                      <a:pt x="13065" y="4639"/>
                    </a:cubicBezTo>
                    <a:cubicBezTo>
                      <a:pt x="10922" y="4639"/>
                      <a:pt x="9273" y="6902"/>
                      <a:pt x="9273" y="6902"/>
                    </a:cubicBezTo>
                    <a:cubicBezTo>
                      <a:pt x="9273" y="6902"/>
                      <a:pt x="9624" y="762"/>
                      <a:pt x="5238" y="60"/>
                    </a:cubicBezTo>
                    <a:cubicBezTo>
                      <a:pt x="4978" y="20"/>
                      <a:pt x="4725" y="1"/>
                      <a:pt x="44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13"/>
              <p:cNvSpPr/>
              <p:nvPr/>
            </p:nvSpPr>
            <p:spPr>
              <a:xfrm flipH="1">
                <a:off x="7277911" y="4822087"/>
                <a:ext cx="986182" cy="325665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18381" extrusionOk="0">
                    <a:moveTo>
                      <a:pt x="4480" y="1"/>
                    </a:moveTo>
                    <a:cubicBezTo>
                      <a:pt x="2444" y="1"/>
                      <a:pt x="962" y="1316"/>
                      <a:pt x="0" y="2591"/>
                    </a:cubicBezTo>
                    <a:lnTo>
                      <a:pt x="0" y="18381"/>
                    </a:lnTo>
                    <a:lnTo>
                      <a:pt x="37745" y="18381"/>
                    </a:lnTo>
                    <a:lnTo>
                      <a:pt x="37745" y="10311"/>
                    </a:lnTo>
                    <a:cubicBezTo>
                      <a:pt x="36918" y="9032"/>
                      <a:pt x="35539" y="7428"/>
                      <a:pt x="33484" y="6476"/>
                    </a:cubicBezTo>
                    <a:cubicBezTo>
                      <a:pt x="32655" y="6095"/>
                      <a:pt x="31895" y="5946"/>
                      <a:pt x="31213" y="5946"/>
                    </a:cubicBezTo>
                    <a:cubicBezTo>
                      <a:pt x="28801" y="5946"/>
                      <a:pt x="27369" y="7804"/>
                      <a:pt x="27369" y="7804"/>
                    </a:cubicBezTo>
                    <a:cubicBezTo>
                      <a:pt x="27369" y="7804"/>
                      <a:pt x="24662" y="4947"/>
                      <a:pt x="22081" y="4947"/>
                    </a:cubicBezTo>
                    <a:cubicBezTo>
                      <a:pt x="19499" y="4947"/>
                      <a:pt x="16642" y="7930"/>
                      <a:pt x="16642" y="7930"/>
                    </a:cubicBezTo>
                    <a:cubicBezTo>
                      <a:pt x="16642" y="7930"/>
                      <a:pt x="15890" y="5022"/>
                      <a:pt x="13509" y="4672"/>
                    </a:cubicBezTo>
                    <a:cubicBezTo>
                      <a:pt x="13359" y="4649"/>
                      <a:pt x="13211" y="4639"/>
                      <a:pt x="13065" y="4639"/>
                    </a:cubicBezTo>
                    <a:cubicBezTo>
                      <a:pt x="10922" y="4639"/>
                      <a:pt x="9273" y="6902"/>
                      <a:pt x="9273" y="6902"/>
                    </a:cubicBezTo>
                    <a:cubicBezTo>
                      <a:pt x="9273" y="6902"/>
                      <a:pt x="9624" y="762"/>
                      <a:pt x="5238" y="60"/>
                    </a:cubicBezTo>
                    <a:cubicBezTo>
                      <a:pt x="4978" y="20"/>
                      <a:pt x="4725" y="1"/>
                      <a:pt x="44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13"/>
              <p:cNvSpPr/>
              <p:nvPr/>
            </p:nvSpPr>
            <p:spPr>
              <a:xfrm>
                <a:off x="6319742" y="4758410"/>
                <a:ext cx="986182" cy="389356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18381" extrusionOk="0">
                    <a:moveTo>
                      <a:pt x="4480" y="1"/>
                    </a:moveTo>
                    <a:cubicBezTo>
                      <a:pt x="2444" y="1"/>
                      <a:pt x="962" y="1316"/>
                      <a:pt x="0" y="2591"/>
                    </a:cubicBezTo>
                    <a:lnTo>
                      <a:pt x="0" y="18381"/>
                    </a:lnTo>
                    <a:lnTo>
                      <a:pt x="37745" y="18381"/>
                    </a:lnTo>
                    <a:lnTo>
                      <a:pt x="37745" y="10311"/>
                    </a:lnTo>
                    <a:cubicBezTo>
                      <a:pt x="36918" y="9032"/>
                      <a:pt x="35539" y="7428"/>
                      <a:pt x="33484" y="6476"/>
                    </a:cubicBezTo>
                    <a:cubicBezTo>
                      <a:pt x="32655" y="6095"/>
                      <a:pt x="31895" y="5946"/>
                      <a:pt x="31213" y="5946"/>
                    </a:cubicBezTo>
                    <a:cubicBezTo>
                      <a:pt x="28801" y="5946"/>
                      <a:pt x="27369" y="7804"/>
                      <a:pt x="27369" y="7804"/>
                    </a:cubicBezTo>
                    <a:cubicBezTo>
                      <a:pt x="27369" y="7804"/>
                      <a:pt x="24662" y="4947"/>
                      <a:pt x="22081" y="4947"/>
                    </a:cubicBezTo>
                    <a:cubicBezTo>
                      <a:pt x="19499" y="4947"/>
                      <a:pt x="16642" y="7930"/>
                      <a:pt x="16642" y="7930"/>
                    </a:cubicBezTo>
                    <a:cubicBezTo>
                      <a:pt x="16642" y="7930"/>
                      <a:pt x="15890" y="5022"/>
                      <a:pt x="13509" y="4672"/>
                    </a:cubicBezTo>
                    <a:cubicBezTo>
                      <a:pt x="13359" y="4649"/>
                      <a:pt x="13211" y="4639"/>
                      <a:pt x="13065" y="4639"/>
                    </a:cubicBezTo>
                    <a:cubicBezTo>
                      <a:pt x="10922" y="4639"/>
                      <a:pt x="9273" y="6902"/>
                      <a:pt x="9273" y="6902"/>
                    </a:cubicBezTo>
                    <a:cubicBezTo>
                      <a:pt x="9273" y="6902"/>
                      <a:pt x="9624" y="762"/>
                      <a:pt x="5238" y="60"/>
                    </a:cubicBezTo>
                    <a:cubicBezTo>
                      <a:pt x="4978" y="20"/>
                      <a:pt x="4725" y="1"/>
                      <a:pt x="44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13"/>
              <p:cNvSpPr/>
              <p:nvPr/>
            </p:nvSpPr>
            <p:spPr>
              <a:xfrm flipH="1">
                <a:off x="5376465" y="4718403"/>
                <a:ext cx="986182" cy="429334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18381" extrusionOk="0">
                    <a:moveTo>
                      <a:pt x="4480" y="1"/>
                    </a:moveTo>
                    <a:cubicBezTo>
                      <a:pt x="2444" y="1"/>
                      <a:pt x="962" y="1316"/>
                      <a:pt x="0" y="2591"/>
                    </a:cubicBezTo>
                    <a:lnTo>
                      <a:pt x="0" y="18381"/>
                    </a:lnTo>
                    <a:lnTo>
                      <a:pt x="37745" y="18381"/>
                    </a:lnTo>
                    <a:lnTo>
                      <a:pt x="37745" y="10311"/>
                    </a:lnTo>
                    <a:cubicBezTo>
                      <a:pt x="36918" y="9032"/>
                      <a:pt x="35539" y="7428"/>
                      <a:pt x="33484" y="6476"/>
                    </a:cubicBezTo>
                    <a:cubicBezTo>
                      <a:pt x="32655" y="6095"/>
                      <a:pt x="31895" y="5946"/>
                      <a:pt x="31213" y="5946"/>
                    </a:cubicBezTo>
                    <a:cubicBezTo>
                      <a:pt x="28801" y="5946"/>
                      <a:pt x="27369" y="7804"/>
                      <a:pt x="27369" y="7804"/>
                    </a:cubicBezTo>
                    <a:cubicBezTo>
                      <a:pt x="27369" y="7804"/>
                      <a:pt x="24662" y="4947"/>
                      <a:pt x="22081" y="4947"/>
                    </a:cubicBezTo>
                    <a:cubicBezTo>
                      <a:pt x="19499" y="4947"/>
                      <a:pt x="16642" y="7930"/>
                      <a:pt x="16642" y="7930"/>
                    </a:cubicBezTo>
                    <a:cubicBezTo>
                      <a:pt x="16642" y="7930"/>
                      <a:pt x="15890" y="5022"/>
                      <a:pt x="13509" y="4672"/>
                    </a:cubicBezTo>
                    <a:cubicBezTo>
                      <a:pt x="13359" y="4649"/>
                      <a:pt x="13211" y="4639"/>
                      <a:pt x="13065" y="4639"/>
                    </a:cubicBezTo>
                    <a:cubicBezTo>
                      <a:pt x="10922" y="4639"/>
                      <a:pt x="9273" y="6902"/>
                      <a:pt x="9273" y="6902"/>
                    </a:cubicBezTo>
                    <a:cubicBezTo>
                      <a:pt x="9273" y="6902"/>
                      <a:pt x="9624" y="762"/>
                      <a:pt x="5238" y="60"/>
                    </a:cubicBezTo>
                    <a:cubicBezTo>
                      <a:pt x="4978" y="20"/>
                      <a:pt x="4725" y="1"/>
                      <a:pt x="44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13"/>
              <p:cNvSpPr/>
              <p:nvPr/>
            </p:nvSpPr>
            <p:spPr>
              <a:xfrm flipH="1">
                <a:off x="4429512" y="4850175"/>
                <a:ext cx="1012038" cy="297542"/>
              </a:xfrm>
              <a:custGeom>
                <a:avLst/>
                <a:gdLst/>
                <a:ahLst/>
                <a:cxnLst/>
                <a:rect l="l" t="t" r="r" b="b"/>
                <a:pathLst>
                  <a:path w="37745" h="18381" extrusionOk="0">
                    <a:moveTo>
                      <a:pt x="4480" y="1"/>
                    </a:moveTo>
                    <a:cubicBezTo>
                      <a:pt x="2444" y="1"/>
                      <a:pt x="962" y="1316"/>
                      <a:pt x="0" y="2591"/>
                    </a:cubicBezTo>
                    <a:lnTo>
                      <a:pt x="0" y="18381"/>
                    </a:lnTo>
                    <a:lnTo>
                      <a:pt x="37745" y="18381"/>
                    </a:lnTo>
                    <a:lnTo>
                      <a:pt x="37745" y="10311"/>
                    </a:lnTo>
                    <a:cubicBezTo>
                      <a:pt x="36918" y="9032"/>
                      <a:pt x="35539" y="7428"/>
                      <a:pt x="33484" y="6476"/>
                    </a:cubicBezTo>
                    <a:cubicBezTo>
                      <a:pt x="32655" y="6095"/>
                      <a:pt x="31895" y="5946"/>
                      <a:pt x="31213" y="5946"/>
                    </a:cubicBezTo>
                    <a:cubicBezTo>
                      <a:pt x="28801" y="5946"/>
                      <a:pt x="27369" y="7804"/>
                      <a:pt x="27369" y="7804"/>
                    </a:cubicBezTo>
                    <a:cubicBezTo>
                      <a:pt x="27369" y="7804"/>
                      <a:pt x="24662" y="4947"/>
                      <a:pt x="22081" y="4947"/>
                    </a:cubicBezTo>
                    <a:cubicBezTo>
                      <a:pt x="19499" y="4947"/>
                      <a:pt x="16642" y="7930"/>
                      <a:pt x="16642" y="7930"/>
                    </a:cubicBezTo>
                    <a:cubicBezTo>
                      <a:pt x="16642" y="7930"/>
                      <a:pt x="15890" y="5022"/>
                      <a:pt x="13509" y="4672"/>
                    </a:cubicBezTo>
                    <a:cubicBezTo>
                      <a:pt x="13359" y="4649"/>
                      <a:pt x="13211" y="4639"/>
                      <a:pt x="13065" y="4639"/>
                    </a:cubicBezTo>
                    <a:cubicBezTo>
                      <a:pt x="10922" y="4639"/>
                      <a:pt x="9273" y="6902"/>
                      <a:pt x="9273" y="6902"/>
                    </a:cubicBezTo>
                    <a:cubicBezTo>
                      <a:pt x="9273" y="6902"/>
                      <a:pt x="9624" y="762"/>
                      <a:pt x="5238" y="60"/>
                    </a:cubicBezTo>
                    <a:cubicBezTo>
                      <a:pt x="4978" y="20"/>
                      <a:pt x="4725" y="1"/>
                      <a:pt x="44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17" name="Google Shape;417;p13"/>
          <p:cNvSpPr/>
          <p:nvPr/>
        </p:nvSpPr>
        <p:spPr>
          <a:xfrm flipH="1">
            <a:off x="121123" y="797279"/>
            <a:ext cx="820558" cy="259690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13"/>
          <p:cNvSpPr/>
          <p:nvPr/>
        </p:nvSpPr>
        <p:spPr>
          <a:xfrm flipH="1">
            <a:off x="672042" y="95113"/>
            <a:ext cx="1104514" cy="460180"/>
          </a:xfrm>
          <a:custGeom>
            <a:avLst/>
            <a:gdLst/>
            <a:ahLst/>
            <a:cxnLst/>
            <a:rect l="l" t="t" r="r" b="b"/>
            <a:pathLst>
              <a:path w="13441" h="5600" extrusionOk="0">
                <a:moveTo>
                  <a:pt x="6974" y="1"/>
                </a:moveTo>
                <a:cubicBezTo>
                  <a:pt x="5468" y="1"/>
                  <a:pt x="4461" y="3244"/>
                  <a:pt x="4461" y="3244"/>
                </a:cubicBezTo>
                <a:cubicBezTo>
                  <a:pt x="4461" y="3244"/>
                  <a:pt x="3549" y="2801"/>
                  <a:pt x="2546" y="2801"/>
                </a:cubicBezTo>
                <a:cubicBezTo>
                  <a:pt x="1440" y="2801"/>
                  <a:pt x="224" y="3339"/>
                  <a:pt x="0" y="5600"/>
                </a:cubicBezTo>
                <a:lnTo>
                  <a:pt x="13233" y="5600"/>
                </a:lnTo>
                <a:cubicBezTo>
                  <a:pt x="13233" y="5600"/>
                  <a:pt x="13441" y="2884"/>
                  <a:pt x="10780" y="2884"/>
                </a:cubicBezTo>
                <a:cubicBezTo>
                  <a:pt x="10373" y="2884"/>
                  <a:pt x="9900" y="2947"/>
                  <a:pt x="9349" y="3093"/>
                </a:cubicBezTo>
                <a:cubicBezTo>
                  <a:pt x="9349" y="3093"/>
                  <a:pt x="8923" y="462"/>
                  <a:pt x="7243" y="36"/>
                </a:cubicBezTo>
                <a:cubicBezTo>
                  <a:pt x="7152" y="12"/>
                  <a:pt x="7062" y="1"/>
                  <a:pt x="697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13"/>
          <p:cNvSpPr/>
          <p:nvPr/>
        </p:nvSpPr>
        <p:spPr>
          <a:xfrm>
            <a:off x="6836926" y="160596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13"/>
          <p:cNvSpPr/>
          <p:nvPr/>
        </p:nvSpPr>
        <p:spPr>
          <a:xfrm>
            <a:off x="7819547" y="634850"/>
            <a:ext cx="1382854" cy="503838"/>
          </a:xfrm>
          <a:custGeom>
            <a:avLst/>
            <a:gdLst/>
            <a:ahLst/>
            <a:cxnLst/>
            <a:rect l="l" t="t" r="r" b="b"/>
            <a:pathLst>
              <a:path w="35340" h="12876" extrusionOk="0">
                <a:moveTo>
                  <a:pt x="22643" y="1"/>
                </a:moveTo>
                <a:cubicBezTo>
                  <a:pt x="18871" y="1"/>
                  <a:pt x="16993" y="4655"/>
                  <a:pt x="16993" y="4655"/>
                </a:cubicBezTo>
                <a:cubicBezTo>
                  <a:pt x="16993" y="4655"/>
                  <a:pt x="16103" y="1985"/>
                  <a:pt x="13153" y="1985"/>
                </a:cubicBezTo>
                <a:cubicBezTo>
                  <a:pt x="12603" y="1985"/>
                  <a:pt x="11980" y="2078"/>
                  <a:pt x="11279" y="2299"/>
                </a:cubicBezTo>
                <a:cubicBezTo>
                  <a:pt x="6817" y="3702"/>
                  <a:pt x="8071" y="8564"/>
                  <a:pt x="8071" y="8564"/>
                </a:cubicBezTo>
                <a:cubicBezTo>
                  <a:pt x="8071" y="8564"/>
                  <a:pt x="6582" y="7635"/>
                  <a:pt x="4846" y="7635"/>
                </a:cubicBezTo>
                <a:cubicBezTo>
                  <a:pt x="3022" y="7635"/>
                  <a:pt x="925" y="8662"/>
                  <a:pt x="0" y="12875"/>
                </a:cubicBezTo>
                <a:lnTo>
                  <a:pt x="33685" y="12875"/>
                </a:lnTo>
                <a:cubicBezTo>
                  <a:pt x="33685" y="12875"/>
                  <a:pt x="35339" y="6415"/>
                  <a:pt x="31053" y="6415"/>
                </a:cubicBezTo>
                <a:cubicBezTo>
                  <a:pt x="30504" y="6415"/>
                  <a:pt x="29858" y="6521"/>
                  <a:pt x="29098" y="6760"/>
                </a:cubicBezTo>
                <a:cubicBezTo>
                  <a:pt x="29098" y="6760"/>
                  <a:pt x="28823" y="1597"/>
                  <a:pt x="24086" y="218"/>
                </a:cubicBezTo>
                <a:cubicBezTo>
                  <a:pt x="23578" y="68"/>
                  <a:pt x="23097" y="1"/>
                  <a:pt x="2264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5"/>
          <p:cNvSpPr txBox="1">
            <a:spLocks noGrp="1"/>
          </p:cNvSpPr>
          <p:nvPr>
            <p:ph type="title"/>
          </p:nvPr>
        </p:nvSpPr>
        <p:spPr>
          <a:xfrm>
            <a:off x="2391888" y="2767688"/>
            <a:ext cx="43602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34" name="Google Shape;434;p15"/>
          <p:cNvSpPr txBox="1">
            <a:spLocks noGrp="1"/>
          </p:cNvSpPr>
          <p:nvPr>
            <p:ph type="subTitle" idx="1"/>
          </p:nvPr>
        </p:nvSpPr>
        <p:spPr>
          <a:xfrm>
            <a:off x="1320150" y="1289300"/>
            <a:ext cx="6503700" cy="14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grpSp>
        <p:nvGrpSpPr>
          <p:cNvPr id="435" name="Google Shape;435;p15"/>
          <p:cNvGrpSpPr/>
          <p:nvPr/>
        </p:nvGrpSpPr>
        <p:grpSpPr>
          <a:xfrm rot="248419">
            <a:off x="2673847" y="3969805"/>
            <a:ext cx="2723882" cy="1296273"/>
            <a:chOff x="4740748" y="4022919"/>
            <a:chExt cx="2723855" cy="1296260"/>
          </a:xfrm>
        </p:grpSpPr>
        <p:sp>
          <p:nvSpPr>
            <p:cNvPr id="436" name="Google Shape;436;p15"/>
            <p:cNvSpPr/>
            <p:nvPr/>
          </p:nvSpPr>
          <p:spPr>
            <a:xfrm>
              <a:off x="4740748" y="4022919"/>
              <a:ext cx="2723855" cy="1296260"/>
            </a:xfrm>
            <a:custGeom>
              <a:avLst/>
              <a:gdLst/>
              <a:ahLst/>
              <a:cxnLst/>
              <a:rect l="l" t="t" r="r" b="b"/>
              <a:pathLst>
                <a:path w="65164" h="31011" extrusionOk="0">
                  <a:moveTo>
                    <a:pt x="23291" y="1"/>
                  </a:moveTo>
                  <a:cubicBezTo>
                    <a:pt x="23224" y="1"/>
                    <a:pt x="23154" y="3"/>
                    <a:pt x="23083" y="8"/>
                  </a:cubicBezTo>
                  <a:cubicBezTo>
                    <a:pt x="18597" y="309"/>
                    <a:pt x="4913" y="8153"/>
                    <a:pt x="0" y="31011"/>
                  </a:cubicBezTo>
                  <a:lnTo>
                    <a:pt x="3609" y="30835"/>
                  </a:lnTo>
                  <a:lnTo>
                    <a:pt x="58296" y="27853"/>
                  </a:lnTo>
                  <a:lnTo>
                    <a:pt x="63284" y="27577"/>
                  </a:lnTo>
                  <a:cubicBezTo>
                    <a:pt x="63284" y="27577"/>
                    <a:pt x="65164" y="19532"/>
                    <a:pt x="60251" y="16725"/>
                  </a:cubicBezTo>
                  <a:cubicBezTo>
                    <a:pt x="58331" y="15617"/>
                    <a:pt x="56747" y="15280"/>
                    <a:pt x="55531" y="15280"/>
                  </a:cubicBezTo>
                  <a:cubicBezTo>
                    <a:pt x="53636" y="15280"/>
                    <a:pt x="52632" y="16098"/>
                    <a:pt x="52632" y="16098"/>
                  </a:cubicBezTo>
                  <a:cubicBezTo>
                    <a:pt x="52632" y="16098"/>
                    <a:pt x="52732" y="8780"/>
                    <a:pt x="47419" y="8153"/>
                  </a:cubicBezTo>
                  <a:cubicBezTo>
                    <a:pt x="47133" y="8120"/>
                    <a:pt x="46847" y="8104"/>
                    <a:pt x="46561" y="8104"/>
                  </a:cubicBezTo>
                  <a:cubicBezTo>
                    <a:pt x="41504" y="8104"/>
                    <a:pt x="36542" y="13066"/>
                    <a:pt x="36542" y="13066"/>
                  </a:cubicBezTo>
                  <a:cubicBezTo>
                    <a:pt x="36542" y="13066"/>
                    <a:pt x="36141" y="5848"/>
                    <a:pt x="32482" y="5447"/>
                  </a:cubicBezTo>
                  <a:cubicBezTo>
                    <a:pt x="32300" y="5425"/>
                    <a:pt x="32118" y="5414"/>
                    <a:pt x="31936" y="5414"/>
                  </a:cubicBezTo>
                  <a:cubicBezTo>
                    <a:pt x="28549" y="5414"/>
                    <a:pt x="25153" y="8991"/>
                    <a:pt x="24963" y="9181"/>
                  </a:cubicBezTo>
                  <a:cubicBezTo>
                    <a:pt x="25037" y="8885"/>
                    <a:pt x="27416" y="1"/>
                    <a:pt x="232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15"/>
            <p:cNvSpPr/>
            <p:nvPr/>
          </p:nvSpPr>
          <p:spPr>
            <a:xfrm>
              <a:off x="4891606" y="4274726"/>
              <a:ext cx="2300630" cy="1037142"/>
            </a:xfrm>
            <a:custGeom>
              <a:avLst/>
              <a:gdLst/>
              <a:ahLst/>
              <a:cxnLst/>
              <a:rect l="l" t="t" r="r" b="b"/>
              <a:pathLst>
                <a:path w="55039" h="24812" extrusionOk="0">
                  <a:moveTo>
                    <a:pt x="15303" y="1"/>
                  </a:moveTo>
                  <a:cubicBezTo>
                    <a:pt x="11292" y="1"/>
                    <a:pt x="968" y="12091"/>
                    <a:pt x="0" y="24811"/>
                  </a:cubicBezTo>
                  <a:lnTo>
                    <a:pt x="54687" y="21829"/>
                  </a:lnTo>
                  <a:cubicBezTo>
                    <a:pt x="54963" y="18946"/>
                    <a:pt x="55038" y="13783"/>
                    <a:pt x="52256" y="13408"/>
                  </a:cubicBezTo>
                  <a:cubicBezTo>
                    <a:pt x="51938" y="13364"/>
                    <a:pt x="51638" y="13344"/>
                    <a:pt x="51355" y="13344"/>
                  </a:cubicBezTo>
                  <a:cubicBezTo>
                    <a:pt x="48199" y="13344"/>
                    <a:pt x="47143" y="15814"/>
                    <a:pt x="47143" y="15814"/>
                  </a:cubicBezTo>
                  <a:cubicBezTo>
                    <a:pt x="47143" y="15814"/>
                    <a:pt x="47530" y="7378"/>
                    <a:pt x="42152" y="7378"/>
                  </a:cubicBezTo>
                  <a:cubicBezTo>
                    <a:pt x="41884" y="7378"/>
                    <a:pt x="41601" y="7399"/>
                    <a:pt x="41304" y="7443"/>
                  </a:cubicBezTo>
                  <a:cubicBezTo>
                    <a:pt x="35038" y="8395"/>
                    <a:pt x="32106" y="13608"/>
                    <a:pt x="32106" y="13608"/>
                  </a:cubicBezTo>
                  <a:cubicBezTo>
                    <a:pt x="32106" y="13608"/>
                    <a:pt x="31379" y="6616"/>
                    <a:pt x="26667" y="5989"/>
                  </a:cubicBezTo>
                  <a:cubicBezTo>
                    <a:pt x="26401" y="5953"/>
                    <a:pt x="26138" y="5937"/>
                    <a:pt x="25877" y="5937"/>
                  </a:cubicBezTo>
                  <a:cubicBezTo>
                    <a:pt x="21530" y="5937"/>
                    <a:pt x="17895" y="10575"/>
                    <a:pt x="17895" y="10575"/>
                  </a:cubicBezTo>
                  <a:cubicBezTo>
                    <a:pt x="17895" y="10575"/>
                    <a:pt x="19474" y="976"/>
                    <a:pt x="15715" y="49"/>
                  </a:cubicBezTo>
                  <a:cubicBezTo>
                    <a:pt x="15586" y="17"/>
                    <a:pt x="15449" y="1"/>
                    <a:pt x="153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5"/>
            <p:cNvSpPr/>
            <p:nvPr/>
          </p:nvSpPr>
          <p:spPr>
            <a:xfrm>
              <a:off x="5624248" y="4878370"/>
              <a:ext cx="376367" cy="357933"/>
            </a:xfrm>
            <a:custGeom>
              <a:avLst/>
              <a:gdLst/>
              <a:ahLst/>
              <a:cxnLst/>
              <a:rect l="l" t="t" r="r" b="b"/>
              <a:pathLst>
                <a:path w="9004" h="8563" extrusionOk="0">
                  <a:moveTo>
                    <a:pt x="613" y="0"/>
                  </a:moveTo>
                  <a:cubicBezTo>
                    <a:pt x="284" y="0"/>
                    <a:pt x="1" y="429"/>
                    <a:pt x="293" y="721"/>
                  </a:cubicBezTo>
                  <a:cubicBezTo>
                    <a:pt x="2900" y="3302"/>
                    <a:pt x="5506" y="5884"/>
                    <a:pt x="8138" y="8440"/>
                  </a:cubicBezTo>
                  <a:cubicBezTo>
                    <a:pt x="8224" y="8526"/>
                    <a:pt x="8320" y="8563"/>
                    <a:pt x="8414" y="8563"/>
                  </a:cubicBezTo>
                  <a:cubicBezTo>
                    <a:pt x="8728" y="8563"/>
                    <a:pt x="9004" y="8154"/>
                    <a:pt x="8714" y="7864"/>
                  </a:cubicBezTo>
                  <a:cubicBezTo>
                    <a:pt x="6108" y="5282"/>
                    <a:pt x="3501" y="2701"/>
                    <a:pt x="894" y="119"/>
                  </a:cubicBezTo>
                  <a:cubicBezTo>
                    <a:pt x="805" y="36"/>
                    <a:pt x="707" y="0"/>
                    <a:pt x="6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15"/>
            <p:cNvSpPr/>
            <p:nvPr/>
          </p:nvSpPr>
          <p:spPr>
            <a:xfrm>
              <a:off x="5786476" y="4734241"/>
              <a:ext cx="189688" cy="330345"/>
            </a:xfrm>
            <a:custGeom>
              <a:avLst/>
              <a:gdLst/>
              <a:ahLst/>
              <a:cxnLst/>
              <a:rect l="l" t="t" r="r" b="b"/>
              <a:pathLst>
                <a:path w="4538" h="7903" extrusionOk="0">
                  <a:moveTo>
                    <a:pt x="3976" y="1"/>
                  </a:moveTo>
                  <a:cubicBezTo>
                    <a:pt x="3853" y="1"/>
                    <a:pt x="3733" y="62"/>
                    <a:pt x="3655" y="209"/>
                  </a:cubicBezTo>
                  <a:cubicBezTo>
                    <a:pt x="2502" y="2565"/>
                    <a:pt x="1324" y="4921"/>
                    <a:pt x="171" y="7277"/>
                  </a:cubicBezTo>
                  <a:cubicBezTo>
                    <a:pt x="1" y="7601"/>
                    <a:pt x="284" y="7903"/>
                    <a:pt x="553" y="7903"/>
                  </a:cubicBezTo>
                  <a:cubicBezTo>
                    <a:pt x="679" y="7903"/>
                    <a:pt x="801" y="7837"/>
                    <a:pt x="873" y="7678"/>
                  </a:cubicBezTo>
                  <a:cubicBezTo>
                    <a:pt x="2051" y="5347"/>
                    <a:pt x="3204" y="2991"/>
                    <a:pt x="4382" y="635"/>
                  </a:cubicBezTo>
                  <a:cubicBezTo>
                    <a:pt x="4538" y="306"/>
                    <a:pt x="4251" y="1"/>
                    <a:pt x="39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5"/>
            <p:cNvSpPr/>
            <p:nvPr/>
          </p:nvSpPr>
          <p:spPr>
            <a:xfrm>
              <a:off x="6312079" y="4827582"/>
              <a:ext cx="306185" cy="388155"/>
            </a:xfrm>
            <a:custGeom>
              <a:avLst/>
              <a:gdLst/>
              <a:ahLst/>
              <a:cxnLst/>
              <a:rect l="l" t="t" r="r" b="b"/>
              <a:pathLst>
                <a:path w="7325" h="9286" extrusionOk="0">
                  <a:moveTo>
                    <a:pt x="6740" y="0"/>
                  </a:moveTo>
                  <a:cubicBezTo>
                    <a:pt x="6613" y="0"/>
                    <a:pt x="6485" y="54"/>
                    <a:pt x="6394" y="182"/>
                  </a:cubicBezTo>
                  <a:cubicBezTo>
                    <a:pt x="4339" y="3014"/>
                    <a:pt x="2284" y="5846"/>
                    <a:pt x="229" y="8678"/>
                  </a:cubicBezTo>
                  <a:cubicBezTo>
                    <a:pt x="1" y="8994"/>
                    <a:pt x="289" y="9285"/>
                    <a:pt x="585" y="9285"/>
                  </a:cubicBezTo>
                  <a:cubicBezTo>
                    <a:pt x="712" y="9285"/>
                    <a:pt x="841" y="9232"/>
                    <a:pt x="931" y="9104"/>
                  </a:cubicBezTo>
                  <a:cubicBezTo>
                    <a:pt x="2986" y="6272"/>
                    <a:pt x="5041" y="3440"/>
                    <a:pt x="7096" y="608"/>
                  </a:cubicBezTo>
                  <a:cubicBezTo>
                    <a:pt x="7324" y="292"/>
                    <a:pt x="7036" y="0"/>
                    <a:pt x="67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5"/>
            <p:cNvSpPr/>
            <p:nvPr/>
          </p:nvSpPr>
          <p:spPr>
            <a:xfrm>
              <a:off x="5592479" y="4841418"/>
              <a:ext cx="111063" cy="111104"/>
            </a:xfrm>
            <a:custGeom>
              <a:avLst/>
              <a:gdLst/>
              <a:ahLst/>
              <a:cxnLst/>
              <a:rect l="l" t="t" r="r" b="b"/>
              <a:pathLst>
                <a:path w="2657" h="2658" extrusionOk="0">
                  <a:moveTo>
                    <a:pt x="1329" y="1"/>
                  </a:moveTo>
                  <a:cubicBezTo>
                    <a:pt x="602" y="1"/>
                    <a:pt x="0" y="602"/>
                    <a:pt x="0" y="1329"/>
                  </a:cubicBezTo>
                  <a:cubicBezTo>
                    <a:pt x="0" y="2056"/>
                    <a:pt x="602" y="2658"/>
                    <a:pt x="1329" y="2658"/>
                  </a:cubicBezTo>
                  <a:cubicBezTo>
                    <a:pt x="2055" y="2658"/>
                    <a:pt x="2657" y="2056"/>
                    <a:pt x="2657" y="1329"/>
                  </a:cubicBezTo>
                  <a:cubicBezTo>
                    <a:pt x="2657" y="602"/>
                    <a:pt x="2055" y="1"/>
                    <a:pt x="13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5"/>
            <p:cNvSpPr/>
            <p:nvPr/>
          </p:nvSpPr>
          <p:spPr>
            <a:xfrm>
              <a:off x="5896287" y="4695826"/>
              <a:ext cx="110059" cy="110018"/>
            </a:xfrm>
            <a:custGeom>
              <a:avLst/>
              <a:gdLst/>
              <a:ahLst/>
              <a:cxnLst/>
              <a:rect l="l" t="t" r="r" b="b"/>
              <a:pathLst>
                <a:path w="2633" h="2632" extrusionOk="0">
                  <a:moveTo>
                    <a:pt x="1329" y="0"/>
                  </a:moveTo>
                  <a:cubicBezTo>
                    <a:pt x="602" y="0"/>
                    <a:pt x="1" y="577"/>
                    <a:pt x="1" y="1303"/>
                  </a:cubicBezTo>
                  <a:cubicBezTo>
                    <a:pt x="1" y="2055"/>
                    <a:pt x="602" y="2632"/>
                    <a:pt x="1329" y="2632"/>
                  </a:cubicBezTo>
                  <a:cubicBezTo>
                    <a:pt x="2056" y="2632"/>
                    <a:pt x="2632" y="2055"/>
                    <a:pt x="2632" y="1303"/>
                  </a:cubicBezTo>
                  <a:cubicBezTo>
                    <a:pt x="2632" y="577"/>
                    <a:pt x="2056" y="0"/>
                    <a:pt x="13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5"/>
            <p:cNvSpPr/>
            <p:nvPr/>
          </p:nvSpPr>
          <p:spPr>
            <a:xfrm>
              <a:off x="6537426" y="4795354"/>
              <a:ext cx="111104" cy="111063"/>
            </a:xfrm>
            <a:custGeom>
              <a:avLst/>
              <a:gdLst/>
              <a:ahLst/>
              <a:cxnLst/>
              <a:rect l="l" t="t" r="r" b="b"/>
              <a:pathLst>
                <a:path w="2658" h="2657" extrusionOk="0">
                  <a:moveTo>
                    <a:pt x="1329" y="0"/>
                  </a:moveTo>
                  <a:cubicBezTo>
                    <a:pt x="602" y="0"/>
                    <a:pt x="1" y="602"/>
                    <a:pt x="1" y="1328"/>
                  </a:cubicBezTo>
                  <a:cubicBezTo>
                    <a:pt x="1" y="2055"/>
                    <a:pt x="602" y="2657"/>
                    <a:pt x="1329" y="2657"/>
                  </a:cubicBezTo>
                  <a:cubicBezTo>
                    <a:pt x="2056" y="2657"/>
                    <a:pt x="2658" y="2055"/>
                    <a:pt x="2658" y="1328"/>
                  </a:cubicBezTo>
                  <a:cubicBezTo>
                    <a:pt x="2658" y="602"/>
                    <a:pt x="2056" y="0"/>
                    <a:pt x="13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4" name="Google Shape;444;p15"/>
          <p:cNvSpPr/>
          <p:nvPr/>
        </p:nvSpPr>
        <p:spPr>
          <a:xfrm rot="10800000">
            <a:off x="7675254" y="2713613"/>
            <a:ext cx="1475677" cy="2459574"/>
          </a:xfrm>
          <a:custGeom>
            <a:avLst/>
            <a:gdLst/>
            <a:ahLst/>
            <a:cxnLst/>
            <a:rect l="l" t="t" r="r" b="b"/>
            <a:pathLst>
              <a:path w="38028" h="63387" extrusionOk="0">
                <a:moveTo>
                  <a:pt x="28646" y="1"/>
                </a:moveTo>
                <a:lnTo>
                  <a:pt x="0" y="617"/>
                </a:lnTo>
                <a:lnTo>
                  <a:pt x="0" y="63386"/>
                </a:lnTo>
                <a:cubicBezTo>
                  <a:pt x="1895" y="53503"/>
                  <a:pt x="19516" y="40059"/>
                  <a:pt x="25108" y="35106"/>
                </a:cubicBezTo>
                <a:cubicBezTo>
                  <a:pt x="30677" y="30176"/>
                  <a:pt x="38027" y="24584"/>
                  <a:pt x="38027" y="14312"/>
                </a:cubicBezTo>
                <a:cubicBezTo>
                  <a:pt x="38027" y="4041"/>
                  <a:pt x="28646" y="1"/>
                  <a:pt x="2864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5" name="Google Shape;445;p15"/>
          <p:cNvGrpSpPr/>
          <p:nvPr/>
        </p:nvGrpSpPr>
        <p:grpSpPr>
          <a:xfrm>
            <a:off x="473602" y="4391963"/>
            <a:ext cx="2374935" cy="849339"/>
            <a:chOff x="377295" y="3991903"/>
            <a:chExt cx="3480268" cy="1282215"/>
          </a:xfrm>
        </p:grpSpPr>
        <p:sp>
          <p:nvSpPr>
            <p:cNvPr id="446" name="Google Shape;446;p15"/>
            <p:cNvSpPr/>
            <p:nvPr/>
          </p:nvSpPr>
          <p:spPr>
            <a:xfrm>
              <a:off x="377295" y="3991903"/>
              <a:ext cx="3480268" cy="1282215"/>
            </a:xfrm>
            <a:custGeom>
              <a:avLst/>
              <a:gdLst/>
              <a:ahLst/>
              <a:cxnLst/>
              <a:rect l="l" t="t" r="r" b="b"/>
              <a:pathLst>
                <a:path w="83260" h="30675" extrusionOk="0">
                  <a:moveTo>
                    <a:pt x="40643" y="1"/>
                  </a:moveTo>
                  <a:cubicBezTo>
                    <a:pt x="34730" y="1"/>
                    <a:pt x="28823" y="9522"/>
                    <a:pt x="28823" y="9522"/>
                  </a:cubicBezTo>
                  <a:cubicBezTo>
                    <a:pt x="28823" y="9522"/>
                    <a:pt x="29509" y="2487"/>
                    <a:pt x="24899" y="2487"/>
                  </a:cubicBezTo>
                  <a:cubicBezTo>
                    <a:pt x="24006" y="2487"/>
                    <a:pt x="22914" y="2751"/>
                    <a:pt x="21580" y="3381"/>
                  </a:cubicBezTo>
                  <a:cubicBezTo>
                    <a:pt x="13359" y="7291"/>
                    <a:pt x="1" y="29021"/>
                    <a:pt x="1" y="29021"/>
                  </a:cubicBezTo>
                  <a:lnTo>
                    <a:pt x="12181" y="29271"/>
                  </a:lnTo>
                  <a:lnTo>
                    <a:pt x="78773" y="30600"/>
                  </a:lnTo>
                  <a:lnTo>
                    <a:pt x="83259" y="30675"/>
                  </a:lnTo>
                  <a:cubicBezTo>
                    <a:pt x="83259" y="30675"/>
                    <a:pt x="81029" y="12730"/>
                    <a:pt x="74061" y="8970"/>
                  </a:cubicBezTo>
                  <a:cubicBezTo>
                    <a:pt x="72673" y="8219"/>
                    <a:pt x="71272" y="7918"/>
                    <a:pt x="69920" y="7918"/>
                  </a:cubicBezTo>
                  <a:cubicBezTo>
                    <a:pt x="64511" y="7918"/>
                    <a:pt x="59876" y="12730"/>
                    <a:pt x="59876" y="12730"/>
                  </a:cubicBezTo>
                  <a:cubicBezTo>
                    <a:pt x="59876" y="12730"/>
                    <a:pt x="60552" y="7567"/>
                    <a:pt x="56793" y="5061"/>
                  </a:cubicBezTo>
                  <a:cubicBezTo>
                    <a:pt x="55969" y="4511"/>
                    <a:pt x="55104" y="4297"/>
                    <a:pt x="54258" y="4297"/>
                  </a:cubicBezTo>
                  <a:cubicBezTo>
                    <a:pt x="51243" y="4297"/>
                    <a:pt x="48447" y="7016"/>
                    <a:pt x="48447" y="7016"/>
                  </a:cubicBezTo>
                  <a:cubicBezTo>
                    <a:pt x="48447" y="7016"/>
                    <a:pt x="47470" y="875"/>
                    <a:pt x="41354" y="48"/>
                  </a:cubicBezTo>
                  <a:cubicBezTo>
                    <a:pt x="41117" y="16"/>
                    <a:pt x="40880" y="1"/>
                    <a:pt x="406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15"/>
            <p:cNvSpPr/>
            <p:nvPr/>
          </p:nvSpPr>
          <p:spPr>
            <a:xfrm>
              <a:off x="886470" y="4363135"/>
              <a:ext cx="2783587" cy="907854"/>
            </a:xfrm>
            <a:custGeom>
              <a:avLst/>
              <a:gdLst/>
              <a:ahLst/>
              <a:cxnLst/>
              <a:rect l="l" t="t" r="r" b="b"/>
              <a:pathLst>
                <a:path w="66593" h="21719" extrusionOk="0">
                  <a:moveTo>
                    <a:pt x="25066" y="0"/>
                  </a:moveTo>
                  <a:cubicBezTo>
                    <a:pt x="24693" y="0"/>
                    <a:pt x="24300" y="29"/>
                    <a:pt x="23885" y="89"/>
                  </a:cubicBezTo>
                  <a:cubicBezTo>
                    <a:pt x="17193" y="1067"/>
                    <a:pt x="14687" y="8987"/>
                    <a:pt x="14687" y="8987"/>
                  </a:cubicBezTo>
                  <a:cubicBezTo>
                    <a:pt x="14687" y="8987"/>
                    <a:pt x="13607" y="1892"/>
                    <a:pt x="9114" y="1892"/>
                  </a:cubicBezTo>
                  <a:cubicBezTo>
                    <a:pt x="9067" y="1892"/>
                    <a:pt x="9020" y="1892"/>
                    <a:pt x="8973" y="1894"/>
                  </a:cubicBezTo>
                  <a:cubicBezTo>
                    <a:pt x="5138" y="2019"/>
                    <a:pt x="1203" y="15829"/>
                    <a:pt x="0" y="20390"/>
                  </a:cubicBezTo>
                  <a:lnTo>
                    <a:pt x="66592" y="21719"/>
                  </a:lnTo>
                  <a:cubicBezTo>
                    <a:pt x="65339" y="17308"/>
                    <a:pt x="62081" y="8034"/>
                    <a:pt x="56592" y="6355"/>
                  </a:cubicBezTo>
                  <a:cubicBezTo>
                    <a:pt x="55574" y="6042"/>
                    <a:pt x="54605" y="5907"/>
                    <a:pt x="53692" y="5907"/>
                  </a:cubicBezTo>
                  <a:cubicBezTo>
                    <a:pt x="48111" y="5907"/>
                    <a:pt x="44612" y="10942"/>
                    <a:pt x="44612" y="10942"/>
                  </a:cubicBezTo>
                  <a:cubicBezTo>
                    <a:pt x="44612" y="10942"/>
                    <a:pt x="44487" y="4826"/>
                    <a:pt x="40452" y="2997"/>
                  </a:cubicBezTo>
                  <a:cubicBezTo>
                    <a:pt x="39864" y="2734"/>
                    <a:pt x="39260" y="2621"/>
                    <a:pt x="38659" y="2621"/>
                  </a:cubicBezTo>
                  <a:cubicBezTo>
                    <a:pt x="35136" y="2621"/>
                    <a:pt x="31680" y="6480"/>
                    <a:pt x="31680" y="6480"/>
                  </a:cubicBezTo>
                  <a:cubicBezTo>
                    <a:pt x="31680" y="6480"/>
                    <a:pt x="30688" y="0"/>
                    <a:pt x="250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15"/>
            <p:cNvSpPr/>
            <p:nvPr/>
          </p:nvSpPr>
          <p:spPr>
            <a:xfrm>
              <a:off x="1325419" y="4877826"/>
              <a:ext cx="448430" cy="337953"/>
            </a:xfrm>
            <a:custGeom>
              <a:avLst/>
              <a:gdLst/>
              <a:ahLst/>
              <a:cxnLst/>
              <a:rect l="l" t="t" r="r" b="b"/>
              <a:pathLst>
                <a:path w="10728" h="8085" extrusionOk="0">
                  <a:moveTo>
                    <a:pt x="557" y="0"/>
                  </a:moveTo>
                  <a:cubicBezTo>
                    <a:pt x="228" y="0"/>
                    <a:pt x="0" y="541"/>
                    <a:pt x="351" y="809"/>
                  </a:cubicBezTo>
                  <a:cubicBezTo>
                    <a:pt x="3560" y="3190"/>
                    <a:pt x="6768" y="5596"/>
                    <a:pt x="9976" y="8002"/>
                  </a:cubicBezTo>
                  <a:cubicBezTo>
                    <a:pt x="10051" y="8060"/>
                    <a:pt x="10125" y="8084"/>
                    <a:pt x="10194" y="8084"/>
                  </a:cubicBezTo>
                  <a:cubicBezTo>
                    <a:pt x="10517" y="8084"/>
                    <a:pt x="10728" y="7544"/>
                    <a:pt x="10377" y="7275"/>
                  </a:cubicBezTo>
                  <a:cubicBezTo>
                    <a:pt x="7194" y="4894"/>
                    <a:pt x="3986" y="2488"/>
                    <a:pt x="778" y="82"/>
                  </a:cubicBezTo>
                  <a:cubicBezTo>
                    <a:pt x="702" y="25"/>
                    <a:pt x="627" y="0"/>
                    <a:pt x="5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15"/>
            <p:cNvSpPr/>
            <p:nvPr/>
          </p:nvSpPr>
          <p:spPr>
            <a:xfrm>
              <a:off x="1915437" y="4621463"/>
              <a:ext cx="120091" cy="597949"/>
            </a:xfrm>
            <a:custGeom>
              <a:avLst/>
              <a:gdLst/>
              <a:ahLst/>
              <a:cxnLst/>
              <a:rect l="l" t="t" r="r" b="b"/>
              <a:pathLst>
                <a:path w="2873" h="14305" extrusionOk="0">
                  <a:moveTo>
                    <a:pt x="515" y="1"/>
                  </a:moveTo>
                  <a:cubicBezTo>
                    <a:pt x="274" y="1"/>
                    <a:pt x="1" y="209"/>
                    <a:pt x="46" y="526"/>
                  </a:cubicBezTo>
                  <a:cubicBezTo>
                    <a:pt x="698" y="5012"/>
                    <a:pt x="1374" y="9499"/>
                    <a:pt x="2026" y="13985"/>
                  </a:cubicBezTo>
                  <a:cubicBezTo>
                    <a:pt x="2056" y="14208"/>
                    <a:pt x="2206" y="14304"/>
                    <a:pt x="2369" y="14304"/>
                  </a:cubicBezTo>
                  <a:cubicBezTo>
                    <a:pt x="2607" y="14304"/>
                    <a:pt x="2873" y="14097"/>
                    <a:pt x="2828" y="13784"/>
                  </a:cubicBezTo>
                  <a:cubicBezTo>
                    <a:pt x="2176" y="9273"/>
                    <a:pt x="1500" y="4787"/>
                    <a:pt x="848" y="300"/>
                  </a:cubicBezTo>
                  <a:cubicBezTo>
                    <a:pt x="818" y="91"/>
                    <a:pt x="674" y="1"/>
                    <a:pt x="5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15"/>
            <p:cNvSpPr/>
            <p:nvPr/>
          </p:nvSpPr>
          <p:spPr>
            <a:xfrm>
              <a:off x="1766459" y="4781434"/>
              <a:ext cx="234540" cy="181287"/>
            </a:xfrm>
            <a:custGeom>
              <a:avLst/>
              <a:gdLst/>
              <a:ahLst/>
              <a:cxnLst/>
              <a:rect l="l" t="t" r="r" b="b"/>
              <a:pathLst>
                <a:path w="5611" h="4337" extrusionOk="0">
                  <a:moveTo>
                    <a:pt x="557" y="0"/>
                  </a:moveTo>
                  <a:cubicBezTo>
                    <a:pt x="228" y="0"/>
                    <a:pt x="1" y="541"/>
                    <a:pt x="352" y="809"/>
                  </a:cubicBezTo>
                  <a:cubicBezTo>
                    <a:pt x="1856" y="1962"/>
                    <a:pt x="3359" y="3115"/>
                    <a:pt x="4838" y="4243"/>
                  </a:cubicBezTo>
                  <a:cubicBezTo>
                    <a:pt x="4918" y="4308"/>
                    <a:pt x="4997" y="4336"/>
                    <a:pt x="5071" y="4336"/>
                  </a:cubicBezTo>
                  <a:cubicBezTo>
                    <a:pt x="5394" y="4336"/>
                    <a:pt x="5611" y="3806"/>
                    <a:pt x="5264" y="3541"/>
                  </a:cubicBezTo>
                  <a:cubicBezTo>
                    <a:pt x="3760" y="2388"/>
                    <a:pt x="2282" y="1235"/>
                    <a:pt x="778" y="83"/>
                  </a:cubicBezTo>
                  <a:cubicBezTo>
                    <a:pt x="703" y="25"/>
                    <a:pt x="628" y="0"/>
                    <a:pt x="5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15"/>
            <p:cNvSpPr/>
            <p:nvPr/>
          </p:nvSpPr>
          <p:spPr>
            <a:xfrm>
              <a:off x="2314132" y="4748704"/>
              <a:ext cx="200180" cy="482748"/>
            </a:xfrm>
            <a:custGeom>
              <a:avLst/>
              <a:gdLst/>
              <a:ahLst/>
              <a:cxnLst/>
              <a:rect l="l" t="t" r="r" b="b"/>
              <a:pathLst>
                <a:path w="4789" h="11549" extrusionOk="0">
                  <a:moveTo>
                    <a:pt x="4282" y="0"/>
                  </a:moveTo>
                  <a:cubicBezTo>
                    <a:pt x="4111" y="0"/>
                    <a:pt x="3937" y="89"/>
                    <a:pt x="3867" y="289"/>
                  </a:cubicBezTo>
                  <a:cubicBezTo>
                    <a:pt x="2613" y="3873"/>
                    <a:pt x="1360" y="7457"/>
                    <a:pt x="107" y="11041"/>
                  </a:cubicBezTo>
                  <a:cubicBezTo>
                    <a:pt x="1" y="11345"/>
                    <a:pt x="255" y="11548"/>
                    <a:pt x="510" y="11548"/>
                  </a:cubicBezTo>
                  <a:cubicBezTo>
                    <a:pt x="675" y="11548"/>
                    <a:pt x="840" y="11463"/>
                    <a:pt x="909" y="11267"/>
                  </a:cubicBezTo>
                  <a:cubicBezTo>
                    <a:pt x="2162" y="7683"/>
                    <a:pt x="3415" y="4099"/>
                    <a:pt x="4669" y="515"/>
                  </a:cubicBezTo>
                  <a:cubicBezTo>
                    <a:pt x="4789" y="199"/>
                    <a:pt x="4539" y="0"/>
                    <a:pt x="42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15"/>
            <p:cNvSpPr/>
            <p:nvPr/>
          </p:nvSpPr>
          <p:spPr>
            <a:xfrm>
              <a:off x="1270953" y="4820476"/>
              <a:ext cx="110018" cy="111104"/>
            </a:xfrm>
            <a:custGeom>
              <a:avLst/>
              <a:gdLst/>
              <a:ahLst/>
              <a:cxnLst/>
              <a:rect l="l" t="t" r="r" b="b"/>
              <a:pathLst>
                <a:path w="2632" h="2658" extrusionOk="0">
                  <a:moveTo>
                    <a:pt x="1304" y="1"/>
                  </a:moveTo>
                  <a:cubicBezTo>
                    <a:pt x="577" y="1"/>
                    <a:pt x="0" y="602"/>
                    <a:pt x="0" y="1329"/>
                  </a:cubicBezTo>
                  <a:cubicBezTo>
                    <a:pt x="0" y="2056"/>
                    <a:pt x="577" y="2657"/>
                    <a:pt x="1304" y="2657"/>
                  </a:cubicBezTo>
                  <a:cubicBezTo>
                    <a:pt x="2055" y="2657"/>
                    <a:pt x="2632" y="2056"/>
                    <a:pt x="2632" y="1329"/>
                  </a:cubicBezTo>
                  <a:cubicBezTo>
                    <a:pt x="2632" y="602"/>
                    <a:pt x="2055" y="1"/>
                    <a:pt x="1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5"/>
            <p:cNvSpPr/>
            <p:nvPr/>
          </p:nvSpPr>
          <p:spPr>
            <a:xfrm>
              <a:off x="1732976" y="4745067"/>
              <a:ext cx="111063" cy="110018"/>
            </a:xfrm>
            <a:custGeom>
              <a:avLst/>
              <a:gdLst/>
              <a:ahLst/>
              <a:cxnLst/>
              <a:rect l="l" t="t" r="r" b="b"/>
              <a:pathLst>
                <a:path w="2657" h="2632" extrusionOk="0">
                  <a:moveTo>
                    <a:pt x="1328" y="0"/>
                  </a:moveTo>
                  <a:cubicBezTo>
                    <a:pt x="602" y="0"/>
                    <a:pt x="0" y="577"/>
                    <a:pt x="0" y="1328"/>
                  </a:cubicBezTo>
                  <a:cubicBezTo>
                    <a:pt x="0" y="2055"/>
                    <a:pt x="602" y="2632"/>
                    <a:pt x="1328" y="2632"/>
                  </a:cubicBezTo>
                  <a:cubicBezTo>
                    <a:pt x="2055" y="2632"/>
                    <a:pt x="2657" y="2055"/>
                    <a:pt x="2657" y="1328"/>
                  </a:cubicBezTo>
                  <a:cubicBezTo>
                    <a:pt x="2657" y="577"/>
                    <a:pt x="2055" y="0"/>
                    <a:pt x="13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5"/>
            <p:cNvSpPr/>
            <p:nvPr/>
          </p:nvSpPr>
          <p:spPr>
            <a:xfrm>
              <a:off x="1875433" y="4561730"/>
              <a:ext cx="111104" cy="110018"/>
            </a:xfrm>
            <a:custGeom>
              <a:avLst/>
              <a:gdLst/>
              <a:ahLst/>
              <a:cxnLst/>
              <a:rect l="l" t="t" r="r" b="b"/>
              <a:pathLst>
                <a:path w="2658" h="2632" extrusionOk="0">
                  <a:moveTo>
                    <a:pt x="1329" y="0"/>
                  </a:moveTo>
                  <a:cubicBezTo>
                    <a:pt x="602" y="0"/>
                    <a:pt x="1" y="577"/>
                    <a:pt x="1" y="1328"/>
                  </a:cubicBezTo>
                  <a:cubicBezTo>
                    <a:pt x="1" y="2055"/>
                    <a:pt x="602" y="2632"/>
                    <a:pt x="1329" y="2632"/>
                  </a:cubicBezTo>
                  <a:cubicBezTo>
                    <a:pt x="2056" y="2632"/>
                    <a:pt x="2657" y="2055"/>
                    <a:pt x="2657" y="1328"/>
                  </a:cubicBezTo>
                  <a:cubicBezTo>
                    <a:pt x="2657" y="577"/>
                    <a:pt x="2056" y="0"/>
                    <a:pt x="13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5"/>
            <p:cNvSpPr/>
            <p:nvPr/>
          </p:nvSpPr>
          <p:spPr>
            <a:xfrm>
              <a:off x="2451656" y="4681154"/>
              <a:ext cx="111063" cy="110018"/>
            </a:xfrm>
            <a:custGeom>
              <a:avLst/>
              <a:gdLst/>
              <a:ahLst/>
              <a:cxnLst/>
              <a:rect l="l" t="t" r="r" b="b"/>
              <a:pathLst>
                <a:path w="2657" h="2632" extrusionOk="0">
                  <a:moveTo>
                    <a:pt x="1328" y="0"/>
                  </a:moveTo>
                  <a:cubicBezTo>
                    <a:pt x="602" y="0"/>
                    <a:pt x="0" y="577"/>
                    <a:pt x="0" y="1304"/>
                  </a:cubicBezTo>
                  <a:cubicBezTo>
                    <a:pt x="0" y="2055"/>
                    <a:pt x="602" y="2632"/>
                    <a:pt x="1328" y="2632"/>
                  </a:cubicBezTo>
                  <a:cubicBezTo>
                    <a:pt x="2055" y="2632"/>
                    <a:pt x="2657" y="2055"/>
                    <a:pt x="2657" y="1304"/>
                  </a:cubicBezTo>
                  <a:cubicBezTo>
                    <a:pt x="2657" y="577"/>
                    <a:pt x="2055" y="0"/>
                    <a:pt x="13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5"/>
            <p:cNvSpPr/>
            <p:nvPr/>
          </p:nvSpPr>
          <p:spPr>
            <a:xfrm>
              <a:off x="2600425" y="4913733"/>
              <a:ext cx="111063" cy="110018"/>
            </a:xfrm>
            <a:custGeom>
              <a:avLst/>
              <a:gdLst/>
              <a:ahLst/>
              <a:cxnLst/>
              <a:rect l="l" t="t" r="r" b="b"/>
              <a:pathLst>
                <a:path w="2657" h="2632" extrusionOk="0">
                  <a:moveTo>
                    <a:pt x="1328" y="0"/>
                  </a:moveTo>
                  <a:cubicBezTo>
                    <a:pt x="602" y="0"/>
                    <a:pt x="0" y="602"/>
                    <a:pt x="0" y="1329"/>
                  </a:cubicBezTo>
                  <a:cubicBezTo>
                    <a:pt x="0" y="2055"/>
                    <a:pt x="602" y="2632"/>
                    <a:pt x="1328" y="2632"/>
                  </a:cubicBezTo>
                  <a:cubicBezTo>
                    <a:pt x="2055" y="2632"/>
                    <a:pt x="2657" y="2055"/>
                    <a:pt x="2657" y="1329"/>
                  </a:cubicBezTo>
                  <a:cubicBezTo>
                    <a:pt x="2657" y="602"/>
                    <a:pt x="2055" y="0"/>
                    <a:pt x="13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7" name="Google Shape;457;p15"/>
          <p:cNvGrpSpPr/>
          <p:nvPr/>
        </p:nvGrpSpPr>
        <p:grpSpPr>
          <a:xfrm flipH="1">
            <a:off x="4656127" y="4391963"/>
            <a:ext cx="2374935" cy="849339"/>
            <a:chOff x="377295" y="3991903"/>
            <a:chExt cx="3480268" cy="1282215"/>
          </a:xfrm>
        </p:grpSpPr>
        <p:sp>
          <p:nvSpPr>
            <p:cNvPr id="458" name="Google Shape;458;p15"/>
            <p:cNvSpPr/>
            <p:nvPr/>
          </p:nvSpPr>
          <p:spPr>
            <a:xfrm>
              <a:off x="377295" y="3991903"/>
              <a:ext cx="3480268" cy="1282215"/>
            </a:xfrm>
            <a:custGeom>
              <a:avLst/>
              <a:gdLst/>
              <a:ahLst/>
              <a:cxnLst/>
              <a:rect l="l" t="t" r="r" b="b"/>
              <a:pathLst>
                <a:path w="83260" h="30675" extrusionOk="0">
                  <a:moveTo>
                    <a:pt x="40643" y="1"/>
                  </a:moveTo>
                  <a:cubicBezTo>
                    <a:pt x="34730" y="1"/>
                    <a:pt x="28823" y="9522"/>
                    <a:pt x="28823" y="9522"/>
                  </a:cubicBezTo>
                  <a:cubicBezTo>
                    <a:pt x="28823" y="9522"/>
                    <a:pt x="29509" y="2487"/>
                    <a:pt x="24899" y="2487"/>
                  </a:cubicBezTo>
                  <a:cubicBezTo>
                    <a:pt x="24006" y="2487"/>
                    <a:pt x="22914" y="2751"/>
                    <a:pt x="21580" y="3381"/>
                  </a:cubicBezTo>
                  <a:cubicBezTo>
                    <a:pt x="13359" y="7291"/>
                    <a:pt x="1" y="29021"/>
                    <a:pt x="1" y="29021"/>
                  </a:cubicBezTo>
                  <a:lnTo>
                    <a:pt x="12181" y="29271"/>
                  </a:lnTo>
                  <a:lnTo>
                    <a:pt x="78773" y="30600"/>
                  </a:lnTo>
                  <a:lnTo>
                    <a:pt x="83259" y="30675"/>
                  </a:lnTo>
                  <a:cubicBezTo>
                    <a:pt x="83259" y="30675"/>
                    <a:pt x="81029" y="12730"/>
                    <a:pt x="74061" y="8970"/>
                  </a:cubicBezTo>
                  <a:cubicBezTo>
                    <a:pt x="72673" y="8219"/>
                    <a:pt x="71272" y="7918"/>
                    <a:pt x="69920" y="7918"/>
                  </a:cubicBezTo>
                  <a:cubicBezTo>
                    <a:pt x="64511" y="7918"/>
                    <a:pt x="59876" y="12730"/>
                    <a:pt x="59876" y="12730"/>
                  </a:cubicBezTo>
                  <a:cubicBezTo>
                    <a:pt x="59876" y="12730"/>
                    <a:pt x="60552" y="7567"/>
                    <a:pt x="56793" y="5061"/>
                  </a:cubicBezTo>
                  <a:cubicBezTo>
                    <a:pt x="55969" y="4511"/>
                    <a:pt x="55104" y="4297"/>
                    <a:pt x="54258" y="4297"/>
                  </a:cubicBezTo>
                  <a:cubicBezTo>
                    <a:pt x="51243" y="4297"/>
                    <a:pt x="48447" y="7016"/>
                    <a:pt x="48447" y="7016"/>
                  </a:cubicBezTo>
                  <a:cubicBezTo>
                    <a:pt x="48447" y="7016"/>
                    <a:pt x="47470" y="875"/>
                    <a:pt x="41354" y="48"/>
                  </a:cubicBezTo>
                  <a:cubicBezTo>
                    <a:pt x="41117" y="16"/>
                    <a:pt x="40880" y="1"/>
                    <a:pt x="406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5"/>
            <p:cNvSpPr/>
            <p:nvPr/>
          </p:nvSpPr>
          <p:spPr>
            <a:xfrm>
              <a:off x="886470" y="4363135"/>
              <a:ext cx="2783587" cy="907854"/>
            </a:xfrm>
            <a:custGeom>
              <a:avLst/>
              <a:gdLst/>
              <a:ahLst/>
              <a:cxnLst/>
              <a:rect l="l" t="t" r="r" b="b"/>
              <a:pathLst>
                <a:path w="66593" h="21719" extrusionOk="0">
                  <a:moveTo>
                    <a:pt x="25066" y="0"/>
                  </a:moveTo>
                  <a:cubicBezTo>
                    <a:pt x="24693" y="0"/>
                    <a:pt x="24300" y="29"/>
                    <a:pt x="23885" y="89"/>
                  </a:cubicBezTo>
                  <a:cubicBezTo>
                    <a:pt x="17193" y="1067"/>
                    <a:pt x="14687" y="8987"/>
                    <a:pt x="14687" y="8987"/>
                  </a:cubicBezTo>
                  <a:cubicBezTo>
                    <a:pt x="14687" y="8987"/>
                    <a:pt x="13607" y="1892"/>
                    <a:pt x="9114" y="1892"/>
                  </a:cubicBezTo>
                  <a:cubicBezTo>
                    <a:pt x="9067" y="1892"/>
                    <a:pt x="9020" y="1892"/>
                    <a:pt x="8973" y="1894"/>
                  </a:cubicBezTo>
                  <a:cubicBezTo>
                    <a:pt x="5138" y="2019"/>
                    <a:pt x="1203" y="15829"/>
                    <a:pt x="0" y="20390"/>
                  </a:cubicBezTo>
                  <a:lnTo>
                    <a:pt x="66592" y="21719"/>
                  </a:lnTo>
                  <a:cubicBezTo>
                    <a:pt x="65339" y="17308"/>
                    <a:pt x="62081" y="8034"/>
                    <a:pt x="56592" y="6355"/>
                  </a:cubicBezTo>
                  <a:cubicBezTo>
                    <a:pt x="55574" y="6042"/>
                    <a:pt x="54605" y="5907"/>
                    <a:pt x="53692" y="5907"/>
                  </a:cubicBezTo>
                  <a:cubicBezTo>
                    <a:pt x="48111" y="5907"/>
                    <a:pt x="44612" y="10942"/>
                    <a:pt x="44612" y="10942"/>
                  </a:cubicBezTo>
                  <a:cubicBezTo>
                    <a:pt x="44612" y="10942"/>
                    <a:pt x="44487" y="4826"/>
                    <a:pt x="40452" y="2997"/>
                  </a:cubicBezTo>
                  <a:cubicBezTo>
                    <a:pt x="39864" y="2734"/>
                    <a:pt x="39260" y="2621"/>
                    <a:pt x="38659" y="2621"/>
                  </a:cubicBezTo>
                  <a:cubicBezTo>
                    <a:pt x="35136" y="2621"/>
                    <a:pt x="31680" y="6480"/>
                    <a:pt x="31680" y="6480"/>
                  </a:cubicBezTo>
                  <a:cubicBezTo>
                    <a:pt x="31680" y="6480"/>
                    <a:pt x="30688" y="0"/>
                    <a:pt x="250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15"/>
            <p:cNvSpPr/>
            <p:nvPr/>
          </p:nvSpPr>
          <p:spPr>
            <a:xfrm>
              <a:off x="1325419" y="4877826"/>
              <a:ext cx="448430" cy="337953"/>
            </a:xfrm>
            <a:custGeom>
              <a:avLst/>
              <a:gdLst/>
              <a:ahLst/>
              <a:cxnLst/>
              <a:rect l="l" t="t" r="r" b="b"/>
              <a:pathLst>
                <a:path w="10728" h="8085" extrusionOk="0">
                  <a:moveTo>
                    <a:pt x="557" y="0"/>
                  </a:moveTo>
                  <a:cubicBezTo>
                    <a:pt x="228" y="0"/>
                    <a:pt x="0" y="541"/>
                    <a:pt x="351" y="809"/>
                  </a:cubicBezTo>
                  <a:cubicBezTo>
                    <a:pt x="3560" y="3190"/>
                    <a:pt x="6768" y="5596"/>
                    <a:pt x="9976" y="8002"/>
                  </a:cubicBezTo>
                  <a:cubicBezTo>
                    <a:pt x="10051" y="8060"/>
                    <a:pt x="10125" y="8084"/>
                    <a:pt x="10194" y="8084"/>
                  </a:cubicBezTo>
                  <a:cubicBezTo>
                    <a:pt x="10517" y="8084"/>
                    <a:pt x="10728" y="7544"/>
                    <a:pt x="10377" y="7275"/>
                  </a:cubicBezTo>
                  <a:cubicBezTo>
                    <a:pt x="7194" y="4894"/>
                    <a:pt x="3986" y="2488"/>
                    <a:pt x="778" y="82"/>
                  </a:cubicBezTo>
                  <a:cubicBezTo>
                    <a:pt x="702" y="25"/>
                    <a:pt x="627" y="0"/>
                    <a:pt x="5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15"/>
            <p:cNvSpPr/>
            <p:nvPr/>
          </p:nvSpPr>
          <p:spPr>
            <a:xfrm>
              <a:off x="1915437" y="4621463"/>
              <a:ext cx="120091" cy="597949"/>
            </a:xfrm>
            <a:custGeom>
              <a:avLst/>
              <a:gdLst/>
              <a:ahLst/>
              <a:cxnLst/>
              <a:rect l="l" t="t" r="r" b="b"/>
              <a:pathLst>
                <a:path w="2873" h="14305" extrusionOk="0">
                  <a:moveTo>
                    <a:pt x="515" y="1"/>
                  </a:moveTo>
                  <a:cubicBezTo>
                    <a:pt x="274" y="1"/>
                    <a:pt x="1" y="209"/>
                    <a:pt x="46" y="526"/>
                  </a:cubicBezTo>
                  <a:cubicBezTo>
                    <a:pt x="698" y="5012"/>
                    <a:pt x="1374" y="9499"/>
                    <a:pt x="2026" y="13985"/>
                  </a:cubicBezTo>
                  <a:cubicBezTo>
                    <a:pt x="2056" y="14208"/>
                    <a:pt x="2206" y="14304"/>
                    <a:pt x="2369" y="14304"/>
                  </a:cubicBezTo>
                  <a:cubicBezTo>
                    <a:pt x="2607" y="14304"/>
                    <a:pt x="2873" y="14097"/>
                    <a:pt x="2828" y="13784"/>
                  </a:cubicBezTo>
                  <a:cubicBezTo>
                    <a:pt x="2176" y="9273"/>
                    <a:pt x="1500" y="4787"/>
                    <a:pt x="848" y="300"/>
                  </a:cubicBezTo>
                  <a:cubicBezTo>
                    <a:pt x="818" y="91"/>
                    <a:pt x="674" y="1"/>
                    <a:pt x="5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15"/>
            <p:cNvSpPr/>
            <p:nvPr/>
          </p:nvSpPr>
          <p:spPr>
            <a:xfrm>
              <a:off x="1766459" y="4781434"/>
              <a:ext cx="234540" cy="181287"/>
            </a:xfrm>
            <a:custGeom>
              <a:avLst/>
              <a:gdLst/>
              <a:ahLst/>
              <a:cxnLst/>
              <a:rect l="l" t="t" r="r" b="b"/>
              <a:pathLst>
                <a:path w="5611" h="4337" extrusionOk="0">
                  <a:moveTo>
                    <a:pt x="557" y="0"/>
                  </a:moveTo>
                  <a:cubicBezTo>
                    <a:pt x="228" y="0"/>
                    <a:pt x="1" y="541"/>
                    <a:pt x="352" y="809"/>
                  </a:cubicBezTo>
                  <a:cubicBezTo>
                    <a:pt x="1856" y="1962"/>
                    <a:pt x="3359" y="3115"/>
                    <a:pt x="4838" y="4243"/>
                  </a:cubicBezTo>
                  <a:cubicBezTo>
                    <a:pt x="4918" y="4308"/>
                    <a:pt x="4997" y="4336"/>
                    <a:pt x="5071" y="4336"/>
                  </a:cubicBezTo>
                  <a:cubicBezTo>
                    <a:pt x="5394" y="4336"/>
                    <a:pt x="5611" y="3806"/>
                    <a:pt x="5264" y="3541"/>
                  </a:cubicBezTo>
                  <a:cubicBezTo>
                    <a:pt x="3760" y="2388"/>
                    <a:pt x="2282" y="1235"/>
                    <a:pt x="778" y="83"/>
                  </a:cubicBezTo>
                  <a:cubicBezTo>
                    <a:pt x="703" y="25"/>
                    <a:pt x="628" y="0"/>
                    <a:pt x="5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15"/>
            <p:cNvSpPr/>
            <p:nvPr/>
          </p:nvSpPr>
          <p:spPr>
            <a:xfrm>
              <a:off x="2314132" y="4748704"/>
              <a:ext cx="200180" cy="482748"/>
            </a:xfrm>
            <a:custGeom>
              <a:avLst/>
              <a:gdLst/>
              <a:ahLst/>
              <a:cxnLst/>
              <a:rect l="l" t="t" r="r" b="b"/>
              <a:pathLst>
                <a:path w="4789" h="11549" extrusionOk="0">
                  <a:moveTo>
                    <a:pt x="4282" y="0"/>
                  </a:moveTo>
                  <a:cubicBezTo>
                    <a:pt x="4111" y="0"/>
                    <a:pt x="3937" y="89"/>
                    <a:pt x="3867" y="289"/>
                  </a:cubicBezTo>
                  <a:cubicBezTo>
                    <a:pt x="2613" y="3873"/>
                    <a:pt x="1360" y="7457"/>
                    <a:pt x="107" y="11041"/>
                  </a:cubicBezTo>
                  <a:cubicBezTo>
                    <a:pt x="1" y="11345"/>
                    <a:pt x="255" y="11548"/>
                    <a:pt x="510" y="11548"/>
                  </a:cubicBezTo>
                  <a:cubicBezTo>
                    <a:pt x="675" y="11548"/>
                    <a:pt x="840" y="11463"/>
                    <a:pt x="909" y="11267"/>
                  </a:cubicBezTo>
                  <a:cubicBezTo>
                    <a:pt x="2162" y="7683"/>
                    <a:pt x="3415" y="4099"/>
                    <a:pt x="4669" y="515"/>
                  </a:cubicBezTo>
                  <a:cubicBezTo>
                    <a:pt x="4789" y="199"/>
                    <a:pt x="4539" y="0"/>
                    <a:pt x="42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15"/>
            <p:cNvSpPr/>
            <p:nvPr/>
          </p:nvSpPr>
          <p:spPr>
            <a:xfrm>
              <a:off x="1270953" y="4820476"/>
              <a:ext cx="110018" cy="111104"/>
            </a:xfrm>
            <a:custGeom>
              <a:avLst/>
              <a:gdLst/>
              <a:ahLst/>
              <a:cxnLst/>
              <a:rect l="l" t="t" r="r" b="b"/>
              <a:pathLst>
                <a:path w="2632" h="2658" extrusionOk="0">
                  <a:moveTo>
                    <a:pt x="1304" y="1"/>
                  </a:moveTo>
                  <a:cubicBezTo>
                    <a:pt x="577" y="1"/>
                    <a:pt x="0" y="602"/>
                    <a:pt x="0" y="1329"/>
                  </a:cubicBezTo>
                  <a:cubicBezTo>
                    <a:pt x="0" y="2056"/>
                    <a:pt x="577" y="2657"/>
                    <a:pt x="1304" y="2657"/>
                  </a:cubicBezTo>
                  <a:cubicBezTo>
                    <a:pt x="2055" y="2657"/>
                    <a:pt x="2632" y="2056"/>
                    <a:pt x="2632" y="1329"/>
                  </a:cubicBezTo>
                  <a:cubicBezTo>
                    <a:pt x="2632" y="602"/>
                    <a:pt x="2055" y="1"/>
                    <a:pt x="1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15"/>
            <p:cNvSpPr/>
            <p:nvPr/>
          </p:nvSpPr>
          <p:spPr>
            <a:xfrm>
              <a:off x="1732976" y="4745067"/>
              <a:ext cx="111063" cy="110018"/>
            </a:xfrm>
            <a:custGeom>
              <a:avLst/>
              <a:gdLst/>
              <a:ahLst/>
              <a:cxnLst/>
              <a:rect l="l" t="t" r="r" b="b"/>
              <a:pathLst>
                <a:path w="2657" h="2632" extrusionOk="0">
                  <a:moveTo>
                    <a:pt x="1328" y="0"/>
                  </a:moveTo>
                  <a:cubicBezTo>
                    <a:pt x="602" y="0"/>
                    <a:pt x="0" y="577"/>
                    <a:pt x="0" y="1328"/>
                  </a:cubicBezTo>
                  <a:cubicBezTo>
                    <a:pt x="0" y="2055"/>
                    <a:pt x="602" y="2632"/>
                    <a:pt x="1328" y="2632"/>
                  </a:cubicBezTo>
                  <a:cubicBezTo>
                    <a:pt x="2055" y="2632"/>
                    <a:pt x="2657" y="2055"/>
                    <a:pt x="2657" y="1328"/>
                  </a:cubicBezTo>
                  <a:cubicBezTo>
                    <a:pt x="2657" y="577"/>
                    <a:pt x="2055" y="0"/>
                    <a:pt x="13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15"/>
            <p:cNvSpPr/>
            <p:nvPr/>
          </p:nvSpPr>
          <p:spPr>
            <a:xfrm>
              <a:off x="1875433" y="4561730"/>
              <a:ext cx="111104" cy="110018"/>
            </a:xfrm>
            <a:custGeom>
              <a:avLst/>
              <a:gdLst/>
              <a:ahLst/>
              <a:cxnLst/>
              <a:rect l="l" t="t" r="r" b="b"/>
              <a:pathLst>
                <a:path w="2658" h="2632" extrusionOk="0">
                  <a:moveTo>
                    <a:pt x="1329" y="0"/>
                  </a:moveTo>
                  <a:cubicBezTo>
                    <a:pt x="602" y="0"/>
                    <a:pt x="1" y="577"/>
                    <a:pt x="1" y="1328"/>
                  </a:cubicBezTo>
                  <a:cubicBezTo>
                    <a:pt x="1" y="2055"/>
                    <a:pt x="602" y="2632"/>
                    <a:pt x="1329" y="2632"/>
                  </a:cubicBezTo>
                  <a:cubicBezTo>
                    <a:pt x="2056" y="2632"/>
                    <a:pt x="2657" y="2055"/>
                    <a:pt x="2657" y="1328"/>
                  </a:cubicBezTo>
                  <a:cubicBezTo>
                    <a:pt x="2657" y="577"/>
                    <a:pt x="2056" y="0"/>
                    <a:pt x="13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15"/>
            <p:cNvSpPr/>
            <p:nvPr/>
          </p:nvSpPr>
          <p:spPr>
            <a:xfrm>
              <a:off x="2451656" y="4681154"/>
              <a:ext cx="111063" cy="110018"/>
            </a:xfrm>
            <a:custGeom>
              <a:avLst/>
              <a:gdLst/>
              <a:ahLst/>
              <a:cxnLst/>
              <a:rect l="l" t="t" r="r" b="b"/>
              <a:pathLst>
                <a:path w="2657" h="2632" extrusionOk="0">
                  <a:moveTo>
                    <a:pt x="1328" y="0"/>
                  </a:moveTo>
                  <a:cubicBezTo>
                    <a:pt x="602" y="0"/>
                    <a:pt x="0" y="577"/>
                    <a:pt x="0" y="1304"/>
                  </a:cubicBezTo>
                  <a:cubicBezTo>
                    <a:pt x="0" y="2055"/>
                    <a:pt x="602" y="2632"/>
                    <a:pt x="1328" y="2632"/>
                  </a:cubicBezTo>
                  <a:cubicBezTo>
                    <a:pt x="2055" y="2632"/>
                    <a:pt x="2657" y="2055"/>
                    <a:pt x="2657" y="1304"/>
                  </a:cubicBezTo>
                  <a:cubicBezTo>
                    <a:pt x="2657" y="577"/>
                    <a:pt x="2055" y="0"/>
                    <a:pt x="13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15"/>
            <p:cNvSpPr/>
            <p:nvPr/>
          </p:nvSpPr>
          <p:spPr>
            <a:xfrm>
              <a:off x="2600425" y="4913733"/>
              <a:ext cx="111063" cy="110018"/>
            </a:xfrm>
            <a:custGeom>
              <a:avLst/>
              <a:gdLst/>
              <a:ahLst/>
              <a:cxnLst/>
              <a:rect l="l" t="t" r="r" b="b"/>
              <a:pathLst>
                <a:path w="2657" h="2632" extrusionOk="0">
                  <a:moveTo>
                    <a:pt x="1328" y="0"/>
                  </a:moveTo>
                  <a:cubicBezTo>
                    <a:pt x="602" y="0"/>
                    <a:pt x="0" y="602"/>
                    <a:pt x="0" y="1329"/>
                  </a:cubicBezTo>
                  <a:cubicBezTo>
                    <a:pt x="0" y="2055"/>
                    <a:pt x="602" y="2632"/>
                    <a:pt x="1328" y="2632"/>
                  </a:cubicBezTo>
                  <a:cubicBezTo>
                    <a:pt x="2055" y="2632"/>
                    <a:pt x="2657" y="2055"/>
                    <a:pt x="2657" y="1329"/>
                  </a:cubicBezTo>
                  <a:cubicBezTo>
                    <a:pt x="2657" y="602"/>
                    <a:pt x="2055" y="0"/>
                    <a:pt x="13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9" name="Google Shape;469;p15"/>
          <p:cNvGrpSpPr/>
          <p:nvPr/>
        </p:nvGrpSpPr>
        <p:grpSpPr>
          <a:xfrm rot="248597">
            <a:off x="6326634" y="4282187"/>
            <a:ext cx="2024485" cy="963435"/>
            <a:chOff x="4740748" y="4022919"/>
            <a:chExt cx="2723855" cy="1296260"/>
          </a:xfrm>
        </p:grpSpPr>
        <p:sp>
          <p:nvSpPr>
            <p:cNvPr id="470" name="Google Shape;470;p15"/>
            <p:cNvSpPr/>
            <p:nvPr/>
          </p:nvSpPr>
          <p:spPr>
            <a:xfrm>
              <a:off x="4740748" y="4022919"/>
              <a:ext cx="2723855" cy="1296260"/>
            </a:xfrm>
            <a:custGeom>
              <a:avLst/>
              <a:gdLst/>
              <a:ahLst/>
              <a:cxnLst/>
              <a:rect l="l" t="t" r="r" b="b"/>
              <a:pathLst>
                <a:path w="65164" h="31011" extrusionOk="0">
                  <a:moveTo>
                    <a:pt x="23291" y="1"/>
                  </a:moveTo>
                  <a:cubicBezTo>
                    <a:pt x="23224" y="1"/>
                    <a:pt x="23154" y="3"/>
                    <a:pt x="23083" y="8"/>
                  </a:cubicBezTo>
                  <a:cubicBezTo>
                    <a:pt x="18597" y="309"/>
                    <a:pt x="4913" y="8153"/>
                    <a:pt x="0" y="31011"/>
                  </a:cubicBezTo>
                  <a:lnTo>
                    <a:pt x="3609" y="30835"/>
                  </a:lnTo>
                  <a:lnTo>
                    <a:pt x="58296" y="27853"/>
                  </a:lnTo>
                  <a:lnTo>
                    <a:pt x="63284" y="27577"/>
                  </a:lnTo>
                  <a:cubicBezTo>
                    <a:pt x="63284" y="27577"/>
                    <a:pt x="65164" y="19532"/>
                    <a:pt x="60251" y="16725"/>
                  </a:cubicBezTo>
                  <a:cubicBezTo>
                    <a:pt x="58331" y="15617"/>
                    <a:pt x="56747" y="15280"/>
                    <a:pt x="55531" y="15280"/>
                  </a:cubicBezTo>
                  <a:cubicBezTo>
                    <a:pt x="53636" y="15280"/>
                    <a:pt x="52632" y="16098"/>
                    <a:pt x="52632" y="16098"/>
                  </a:cubicBezTo>
                  <a:cubicBezTo>
                    <a:pt x="52632" y="16098"/>
                    <a:pt x="52732" y="8780"/>
                    <a:pt x="47419" y="8153"/>
                  </a:cubicBezTo>
                  <a:cubicBezTo>
                    <a:pt x="47133" y="8120"/>
                    <a:pt x="46847" y="8104"/>
                    <a:pt x="46561" y="8104"/>
                  </a:cubicBezTo>
                  <a:cubicBezTo>
                    <a:pt x="41504" y="8104"/>
                    <a:pt x="36542" y="13066"/>
                    <a:pt x="36542" y="13066"/>
                  </a:cubicBezTo>
                  <a:cubicBezTo>
                    <a:pt x="36542" y="13066"/>
                    <a:pt x="36141" y="5848"/>
                    <a:pt x="32482" y="5447"/>
                  </a:cubicBezTo>
                  <a:cubicBezTo>
                    <a:pt x="32300" y="5425"/>
                    <a:pt x="32118" y="5414"/>
                    <a:pt x="31936" y="5414"/>
                  </a:cubicBezTo>
                  <a:cubicBezTo>
                    <a:pt x="28549" y="5414"/>
                    <a:pt x="25153" y="8991"/>
                    <a:pt x="24963" y="9181"/>
                  </a:cubicBezTo>
                  <a:cubicBezTo>
                    <a:pt x="25037" y="8885"/>
                    <a:pt x="27416" y="1"/>
                    <a:pt x="232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15"/>
            <p:cNvSpPr/>
            <p:nvPr/>
          </p:nvSpPr>
          <p:spPr>
            <a:xfrm>
              <a:off x="4891606" y="4274726"/>
              <a:ext cx="2300630" cy="1037142"/>
            </a:xfrm>
            <a:custGeom>
              <a:avLst/>
              <a:gdLst/>
              <a:ahLst/>
              <a:cxnLst/>
              <a:rect l="l" t="t" r="r" b="b"/>
              <a:pathLst>
                <a:path w="55039" h="24812" extrusionOk="0">
                  <a:moveTo>
                    <a:pt x="15303" y="1"/>
                  </a:moveTo>
                  <a:cubicBezTo>
                    <a:pt x="11292" y="1"/>
                    <a:pt x="968" y="12091"/>
                    <a:pt x="0" y="24811"/>
                  </a:cubicBezTo>
                  <a:lnTo>
                    <a:pt x="54687" y="21829"/>
                  </a:lnTo>
                  <a:cubicBezTo>
                    <a:pt x="54963" y="18946"/>
                    <a:pt x="55038" y="13783"/>
                    <a:pt x="52256" y="13408"/>
                  </a:cubicBezTo>
                  <a:cubicBezTo>
                    <a:pt x="51938" y="13364"/>
                    <a:pt x="51638" y="13344"/>
                    <a:pt x="51355" y="13344"/>
                  </a:cubicBezTo>
                  <a:cubicBezTo>
                    <a:pt x="48199" y="13344"/>
                    <a:pt x="47143" y="15814"/>
                    <a:pt x="47143" y="15814"/>
                  </a:cubicBezTo>
                  <a:cubicBezTo>
                    <a:pt x="47143" y="15814"/>
                    <a:pt x="47530" y="7378"/>
                    <a:pt x="42152" y="7378"/>
                  </a:cubicBezTo>
                  <a:cubicBezTo>
                    <a:pt x="41884" y="7378"/>
                    <a:pt x="41601" y="7399"/>
                    <a:pt x="41304" y="7443"/>
                  </a:cubicBezTo>
                  <a:cubicBezTo>
                    <a:pt x="35038" y="8395"/>
                    <a:pt x="32106" y="13608"/>
                    <a:pt x="32106" y="13608"/>
                  </a:cubicBezTo>
                  <a:cubicBezTo>
                    <a:pt x="32106" y="13608"/>
                    <a:pt x="31379" y="6616"/>
                    <a:pt x="26667" y="5989"/>
                  </a:cubicBezTo>
                  <a:cubicBezTo>
                    <a:pt x="26401" y="5953"/>
                    <a:pt x="26138" y="5937"/>
                    <a:pt x="25877" y="5937"/>
                  </a:cubicBezTo>
                  <a:cubicBezTo>
                    <a:pt x="21530" y="5937"/>
                    <a:pt x="17895" y="10575"/>
                    <a:pt x="17895" y="10575"/>
                  </a:cubicBezTo>
                  <a:cubicBezTo>
                    <a:pt x="17895" y="10575"/>
                    <a:pt x="19474" y="976"/>
                    <a:pt x="15715" y="49"/>
                  </a:cubicBezTo>
                  <a:cubicBezTo>
                    <a:pt x="15586" y="17"/>
                    <a:pt x="15449" y="1"/>
                    <a:pt x="153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15"/>
            <p:cNvSpPr/>
            <p:nvPr/>
          </p:nvSpPr>
          <p:spPr>
            <a:xfrm>
              <a:off x="5624248" y="4878370"/>
              <a:ext cx="376367" cy="357933"/>
            </a:xfrm>
            <a:custGeom>
              <a:avLst/>
              <a:gdLst/>
              <a:ahLst/>
              <a:cxnLst/>
              <a:rect l="l" t="t" r="r" b="b"/>
              <a:pathLst>
                <a:path w="9004" h="8563" extrusionOk="0">
                  <a:moveTo>
                    <a:pt x="613" y="0"/>
                  </a:moveTo>
                  <a:cubicBezTo>
                    <a:pt x="284" y="0"/>
                    <a:pt x="1" y="429"/>
                    <a:pt x="293" y="721"/>
                  </a:cubicBezTo>
                  <a:cubicBezTo>
                    <a:pt x="2900" y="3302"/>
                    <a:pt x="5506" y="5884"/>
                    <a:pt x="8138" y="8440"/>
                  </a:cubicBezTo>
                  <a:cubicBezTo>
                    <a:pt x="8224" y="8526"/>
                    <a:pt x="8320" y="8563"/>
                    <a:pt x="8414" y="8563"/>
                  </a:cubicBezTo>
                  <a:cubicBezTo>
                    <a:pt x="8728" y="8563"/>
                    <a:pt x="9004" y="8154"/>
                    <a:pt x="8714" y="7864"/>
                  </a:cubicBezTo>
                  <a:cubicBezTo>
                    <a:pt x="6108" y="5282"/>
                    <a:pt x="3501" y="2701"/>
                    <a:pt x="894" y="119"/>
                  </a:cubicBezTo>
                  <a:cubicBezTo>
                    <a:pt x="805" y="36"/>
                    <a:pt x="707" y="0"/>
                    <a:pt x="6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15"/>
            <p:cNvSpPr/>
            <p:nvPr/>
          </p:nvSpPr>
          <p:spPr>
            <a:xfrm>
              <a:off x="5786476" y="4734241"/>
              <a:ext cx="189688" cy="330345"/>
            </a:xfrm>
            <a:custGeom>
              <a:avLst/>
              <a:gdLst/>
              <a:ahLst/>
              <a:cxnLst/>
              <a:rect l="l" t="t" r="r" b="b"/>
              <a:pathLst>
                <a:path w="4538" h="7903" extrusionOk="0">
                  <a:moveTo>
                    <a:pt x="3976" y="1"/>
                  </a:moveTo>
                  <a:cubicBezTo>
                    <a:pt x="3853" y="1"/>
                    <a:pt x="3733" y="62"/>
                    <a:pt x="3655" y="209"/>
                  </a:cubicBezTo>
                  <a:cubicBezTo>
                    <a:pt x="2502" y="2565"/>
                    <a:pt x="1324" y="4921"/>
                    <a:pt x="171" y="7277"/>
                  </a:cubicBezTo>
                  <a:cubicBezTo>
                    <a:pt x="1" y="7601"/>
                    <a:pt x="284" y="7903"/>
                    <a:pt x="553" y="7903"/>
                  </a:cubicBezTo>
                  <a:cubicBezTo>
                    <a:pt x="679" y="7903"/>
                    <a:pt x="801" y="7837"/>
                    <a:pt x="873" y="7678"/>
                  </a:cubicBezTo>
                  <a:cubicBezTo>
                    <a:pt x="2051" y="5347"/>
                    <a:pt x="3204" y="2991"/>
                    <a:pt x="4382" y="635"/>
                  </a:cubicBezTo>
                  <a:cubicBezTo>
                    <a:pt x="4538" y="306"/>
                    <a:pt x="4251" y="1"/>
                    <a:pt x="39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5"/>
            <p:cNvSpPr/>
            <p:nvPr/>
          </p:nvSpPr>
          <p:spPr>
            <a:xfrm>
              <a:off x="6312079" y="4827582"/>
              <a:ext cx="306185" cy="388155"/>
            </a:xfrm>
            <a:custGeom>
              <a:avLst/>
              <a:gdLst/>
              <a:ahLst/>
              <a:cxnLst/>
              <a:rect l="l" t="t" r="r" b="b"/>
              <a:pathLst>
                <a:path w="7325" h="9286" extrusionOk="0">
                  <a:moveTo>
                    <a:pt x="6740" y="0"/>
                  </a:moveTo>
                  <a:cubicBezTo>
                    <a:pt x="6613" y="0"/>
                    <a:pt x="6485" y="54"/>
                    <a:pt x="6394" y="182"/>
                  </a:cubicBezTo>
                  <a:cubicBezTo>
                    <a:pt x="4339" y="3014"/>
                    <a:pt x="2284" y="5846"/>
                    <a:pt x="229" y="8678"/>
                  </a:cubicBezTo>
                  <a:cubicBezTo>
                    <a:pt x="1" y="8994"/>
                    <a:pt x="289" y="9285"/>
                    <a:pt x="585" y="9285"/>
                  </a:cubicBezTo>
                  <a:cubicBezTo>
                    <a:pt x="712" y="9285"/>
                    <a:pt x="841" y="9232"/>
                    <a:pt x="931" y="9104"/>
                  </a:cubicBezTo>
                  <a:cubicBezTo>
                    <a:pt x="2986" y="6272"/>
                    <a:pt x="5041" y="3440"/>
                    <a:pt x="7096" y="608"/>
                  </a:cubicBezTo>
                  <a:cubicBezTo>
                    <a:pt x="7324" y="292"/>
                    <a:pt x="7036" y="0"/>
                    <a:pt x="67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5"/>
            <p:cNvSpPr/>
            <p:nvPr/>
          </p:nvSpPr>
          <p:spPr>
            <a:xfrm>
              <a:off x="5592479" y="4841418"/>
              <a:ext cx="111063" cy="111104"/>
            </a:xfrm>
            <a:custGeom>
              <a:avLst/>
              <a:gdLst/>
              <a:ahLst/>
              <a:cxnLst/>
              <a:rect l="l" t="t" r="r" b="b"/>
              <a:pathLst>
                <a:path w="2657" h="2658" extrusionOk="0">
                  <a:moveTo>
                    <a:pt x="1329" y="1"/>
                  </a:moveTo>
                  <a:cubicBezTo>
                    <a:pt x="602" y="1"/>
                    <a:pt x="0" y="602"/>
                    <a:pt x="0" y="1329"/>
                  </a:cubicBezTo>
                  <a:cubicBezTo>
                    <a:pt x="0" y="2056"/>
                    <a:pt x="602" y="2658"/>
                    <a:pt x="1329" y="2658"/>
                  </a:cubicBezTo>
                  <a:cubicBezTo>
                    <a:pt x="2055" y="2658"/>
                    <a:pt x="2657" y="2056"/>
                    <a:pt x="2657" y="1329"/>
                  </a:cubicBezTo>
                  <a:cubicBezTo>
                    <a:pt x="2657" y="602"/>
                    <a:pt x="2055" y="1"/>
                    <a:pt x="13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15"/>
            <p:cNvSpPr/>
            <p:nvPr/>
          </p:nvSpPr>
          <p:spPr>
            <a:xfrm>
              <a:off x="5896287" y="4695826"/>
              <a:ext cx="110059" cy="110018"/>
            </a:xfrm>
            <a:custGeom>
              <a:avLst/>
              <a:gdLst/>
              <a:ahLst/>
              <a:cxnLst/>
              <a:rect l="l" t="t" r="r" b="b"/>
              <a:pathLst>
                <a:path w="2633" h="2632" extrusionOk="0">
                  <a:moveTo>
                    <a:pt x="1329" y="0"/>
                  </a:moveTo>
                  <a:cubicBezTo>
                    <a:pt x="602" y="0"/>
                    <a:pt x="1" y="577"/>
                    <a:pt x="1" y="1303"/>
                  </a:cubicBezTo>
                  <a:cubicBezTo>
                    <a:pt x="1" y="2055"/>
                    <a:pt x="602" y="2632"/>
                    <a:pt x="1329" y="2632"/>
                  </a:cubicBezTo>
                  <a:cubicBezTo>
                    <a:pt x="2056" y="2632"/>
                    <a:pt x="2632" y="2055"/>
                    <a:pt x="2632" y="1303"/>
                  </a:cubicBezTo>
                  <a:cubicBezTo>
                    <a:pt x="2632" y="577"/>
                    <a:pt x="2056" y="0"/>
                    <a:pt x="13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5"/>
            <p:cNvSpPr/>
            <p:nvPr/>
          </p:nvSpPr>
          <p:spPr>
            <a:xfrm>
              <a:off x="6537426" y="4795354"/>
              <a:ext cx="111104" cy="111063"/>
            </a:xfrm>
            <a:custGeom>
              <a:avLst/>
              <a:gdLst/>
              <a:ahLst/>
              <a:cxnLst/>
              <a:rect l="l" t="t" r="r" b="b"/>
              <a:pathLst>
                <a:path w="2658" h="2657" extrusionOk="0">
                  <a:moveTo>
                    <a:pt x="1329" y="0"/>
                  </a:moveTo>
                  <a:cubicBezTo>
                    <a:pt x="602" y="0"/>
                    <a:pt x="1" y="602"/>
                    <a:pt x="1" y="1328"/>
                  </a:cubicBezTo>
                  <a:cubicBezTo>
                    <a:pt x="1" y="2055"/>
                    <a:pt x="602" y="2657"/>
                    <a:pt x="1329" y="2657"/>
                  </a:cubicBezTo>
                  <a:cubicBezTo>
                    <a:pt x="2056" y="2657"/>
                    <a:pt x="2658" y="2055"/>
                    <a:pt x="2658" y="1328"/>
                  </a:cubicBezTo>
                  <a:cubicBezTo>
                    <a:pt x="2658" y="602"/>
                    <a:pt x="2056" y="0"/>
                    <a:pt x="13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8" name="Google Shape;478;p15"/>
          <p:cNvGrpSpPr/>
          <p:nvPr/>
        </p:nvGrpSpPr>
        <p:grpSpPr>
          <a:xfrm>
            <a:off x="7569650" y="2716626"/>
            <a:ext cx="2150584" cy="2532750"/>
            <a:chOff x="7569650" y="2716626"/>
            <a:chExt cx="2150584" cy="2532750"/>
          </a:xfrm>
        </p:grpSpPr>
        <p:sp>
          <p:nvSpPr>
            <p:cNvPr id="479" name="Google Shape;479;p15"/>
            <p:cNvSpPr/>
            <p:nvPr/>
          </p:nvSpPr>
          <p:spPr>
            <a:xfrm>
              <a:off x="8538375" y="4566075"/>
              <a:ext cx="320807" cy="683301"/>
            </a:xfrm>
            <a:custGeom>
              <a:avLst/>
              <a:gdLst/>
              <a:ahLst/>
              <a:cxnLst/>
              <a:rect l="l" t="t" r="r" b="b"/>
              <a:pathLst>
                <a:path w="8973" h="20452" extrusionOk="0">
                  <a:moveTo>
                    <a:pt x="0" y="0"/>
                  </a:moveTo>
                  <a:lnTo>
                    <a:pt x="0" y="20451"/>
                  </a:lnTo>
                  <a:lnTo>
                    <a:pt x="8973" y="20451"/>
                  </a:lnTo>
                  <a:lnTo>
                    <a:pt x="897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80" name="Google Shape;480;p15"/>
            <p:cNvGrpSpPr/>
            <p:nvPr/>
          </p:nvGrpSpPr>
          <p:grpSpPr>
            <a:xfrm>
              <a:off x="7569650" y="2716626"/>
              <a:ext cx="2150584" cy="2021609"/>
              <a:chOff x="7036250" y="2792826"/>
              <a:chExt cx="2150584" cy="2021609"/>
            </a:xfrm>
          </p:grpSpPr>
          <p:sp>
            <p:nvSpPr>
              <p:cNvPr id="481" name="Google Shape;481;p15"/>
              <p:cNvSpPr/>
              <p:nvPr/>
            </p:nvSpPr>
            <p:spPr>
              <a:xfrm>
                <a:off x="7036250" y="2792826"/>
                <a:ext cx="2150584" cy="2021609"/>
              </a:xfrm>
              <a:custGeom>
                <a:avLst/>
                <a:gdLst/>
                <a:ahLst/>
                <a:cxnLst/>
                <a:rect l="l" t="t" r="r" b="b"/>
                <a:pathLst>
                  <a:path w="60152" h="69819" extrusionOk="0">
                    <a:moveTo>
                      <a:pt x="32122" y="0"/>
                    </a:moveTo>
                    <a:cubicBezTo>
                      <a:pt x="31913" y="0"/>
                      <a:pt x="31699" y="11"/>
                      <a:pt x="31479" y="31"/>
                    </a:cubicBezTo>
                    <a:cubicBezTo>
                      <a:pt x="22707" y="858"/>
                      <a:pt x="17545" y="12011"/>
                      <a:pt x="17971" y="22863"/>
                    </a:cubicBezTo>
                    <a:cubicBezTo>
                      <a:pt x="17971" y="22863"/>
                      <a:pt x="17607" y="22747"/>
                      <a:pt x="16995" y="22747"/>
                    </a:cubicBezTo>
                    <a:cubicBezTo>
                      <a:pt x="15601" y="22747"/>
                      <a:pt x="12915" y="23352"/>
                      <a:pt x="10301" y="27325"/>
                    </a:cubicBezTo>
                    <a:cubicBezTo>
                      <a:pt x="6542" y="33039"/>
                      <a:pt x="9474" y="36222"/>
                      <a:pt x="9474" y="36222"/>
                    </a:cubicBezTo>
                    <a:cubicBezTo>
                      <a:pt x="9474" y="36222"/>
                      <a:pt x="9310" y="36200"/>
                      <a:pt x="9027" y="36200"/>
                    </a:cubicBezTo>
                    <a:cubicBezTo>
                      <a:pt x="7749" y="36200"/>
                      <a:pt x="4058" y="36653"/>
                      <a:pt x="2231" y="41660"/>
                    </a:cubicBezTo>
                    <a:cubicBezTo>
                      <a:pt x="1" y="47776"/>
                      <a:pt x="5565" y="53214"/>
                      <a:pt x="5565" y="53214"/>
                    </a:cubicBezTo>
                    <a:cubicBezTo>
                      <a:pt x="5565" y="53214"/>
                      <a:pt x="4186" y="63240"/>
                      <a:pt x="11154" y="66297"/>
                    </a:cubicBezTo>
                    <a:cubicBezTo>
                      <a:pt x="12858" y="67054"/>
                      <a:pt x="14439" y="67340"/>
                      <a:pt x="15853" y="67340"/>
                    </a:cubicBezTo>
                    <a:cubicBezTo>
                      <a:pt x="20201" y="67340"/>
                      <a:pt x="22983" y="64643"/>
                      <a:pt x="22983" y="64643"/>
                    </a:cubicBezTo>
                    <a:cubicBezTo>
                      <a:pt x="22983" y="64643"/>
                      <a:pt x="25263" y="69819"/>
                      <a:pt x="31150" y="69819"/>
                    </a:cubicBezTo>
                    <a:cubicBezTo>
                      <a:pt x="31435" y="69819"/>
                      <a:pt x="31729" y="69806"/>
                      <a:pt x="32031" y="69781"/>
                    </a:cubicBezTo>
                    <a:cubicBezTo>
                      <a:pt x="38572" y="69230"/>
                      <a:pt x="40652" y="64768"/>
                      <a:pt x="40652" y="64768"/>
                    </a:cubicBezTo>
                    <a:cubicBezTo>
                      <a:pt x="40652" y="64768"/>
                      <a:pt x="41710" y="65204"/>
                      <a:pt x="43339" y="65204"/>
                    </a:cubicBezTo>
                    <a:cubicBezTo>
                      <a:pt x="46133" y="65204"/>
                      <a:pt x="50607" y="63924"/>
                      <a:pt x="54312" y="56974"/>
                    </a:cubicBezTo>
                    <a:cubicBezTo>
                      <a:pt x="60151" y="45971"/>
                      <a:pt x="52632" y="39154"/>
                      <a:pt x="52632" y="39154"/>
                    </a:cubicBezTo>
                    <a:cubicBezTo>
                      <a:pt x="52632" y="39154"/>
                      <a:pt x="56267" y="30533"/>
                      <a:pt x="52783" y="20783"/>
                    </a:cubicBezTo>
                    <a:cubicBezTo>
                      <a:pt x="50934" y="15609"/>
                      <a:pt x="47794" y="14395"/>
                      <a:pt x="45253" y="14395"/>
                    </a:cubicBezTo>
                    <a:cubicBezTo>
                      <a:pt x="43006" y="14395"/>
                      <a:pt x="41229" y="15345"/>
                      <a:pt x="41229" y="15345"/>
                    </a:cubicBezTo>
                    <a:cubicBezTo>
                      <a:pt x="41229" y="15345"/>
                      <a:pt x="40300" y="0"/>
                      <a:pt x="3212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15"/>
              <p:cNvSpPr/>
              <p:nvPr/>
            </p:nvSpPr>
            <p:spPr>
              <a:xfrm>
                <a:off x="7544369" y="3544921"/>
                <a:ext cx="324382" cy="285116"/>
              </a:xfrm>
              <a:custGeom>
                <a:avLst/>
                <a:gdLst/>
                <a:ahLst/>
                <a:cxnLst/>
                <a:rect l="l" t="t" r="r" b="b"/>
                <a:pathLst>
                  <a:path w="9073" h="9153" extrusionOk="0">
                    <a:moveTo>
                      <a:pt x="4053" y="1"/>
                    </a:moveTo>
                    <a:cubicBezTo>
                      <a:pt x="3999" y="1"/>
                      <a:pt x="3943" y="5"/>
                      <a:pt x="3885" y="15"/>
                    </a:cubicBezTo>
                    <a:cubicBezTo>
                      <a:pt x="2206" y="291"/>
                      <a:pt x="2757" y="3524"/>
                      <a:pt x="2757" y="3524"/>
                    </a:cubicBezTo>
                    <a:cubicBezTo>
                      <a:pt x="2757" y="3524"/>
                      <a:pt x="2291" y="3430"/>
                      <a:pt x="1742" y="3430"/>
                    </a:cubicBezTo>
                    <a:cubicBezTo>
                      <a:pt x="956" y="3430"/>
                      <a:pt x="0" y="3622"/>
                      <a:pt x="0" y="4551"/>
                    </a:cubicBezTo>
                    <a:cubicBezTo>
                      <a:pt x="0" y="6130"/>
                      <a:pt x="2481" y="6231"/>
                      <a:pt x="2481" y="6231"/>
                    </a:cubicBezTo>
                    <a:cubicBezTo>
                      <a:pt x="2481" y="6231"/>
                      <a:pt x="451" y="8536"/>
                      <a:pt x="2131" y="9088"/>
                    </a:cubicBezTo>
                    <a:cubicBezTo>
                      <a:pt x="2264" y="9132"/>
                      <a:pt x="2393" y="9153"/>
                      <a:pt x="2518" y="9153"/>
                    </a:cubicBezTo>
                    <a:cubicBezTo>
                      <a:pt x="3929" y="9153"/>
                      <a:pt x="4712" y="6506"/>
                      <a:pt x="4712" y="6506"/>
                    </a:cubicBezTo>
                    <a:cubicBezTo>
                      <a:pt x="4712" y="6506"/>
                      <a:pt x="5581" y="8462"/>
                      <a:pt x="6566" y="8462"/>
                    </a:cubicBezTo>
                    <a:cubicBezTo>
                      <a:pt x="6690" y="8462"/>
                      <a:pt x="6816" y="8431"/>
                      <a:pt x="6943" y="8361"/>
                    </a:cubicBezTo>
                    <a:cubicBezTo>
                      <a:pt x="8045" y="7709"/>
                      <a:pt x="7018" y="5378"/>
                      <a:pt x="7018" y="5378"/>
                    </a:cubicBezTo>
                    <a:cubicBezTo>
                      <a:pt x="7018" y="5378"/>
                      <a:pt x="9073" y="4100"/>
                      <a:pt x="8146" y="2145"/>
                    </a:cubicBezTo>
                    <a:cubicBezTo>
                      <a:pt x="7935" y="1702"/>
                      <a:pt x="7686" y="1531"/>
                      <a:pt x="7427" y="1531"/>
                    </a:cubicBezTo>
                    <a:cubicBezTo>
                      <a:pt x="6543" y="1531"/>
                      <a:pt x="5539" y="3524"/>
                      <a:pt x="5539" y="3524"/>
                    </a:cubicBezTo>
                    <a:cubicBezTo>
                      <a:pt x="5539" y="3524"/>
                      <a:pt x="5539" y="1"/>
                      <a:pt x="405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15"/>
              <p:cNvSpPr/>
              <p:nvPr/>
            </p:nvSpPr>
            <p:spPr>
              <a:xfrm>
                <a:off x="7659072" y="3654662"/>
                <a:ext cx="78870" cy="65602"/>
              </a:xfrm>
              <a:custGeom>
                <a:avLst/>
                <a:gdLst/>
                <a:ahLst/>
                <a:cxnLst/>
                <a:rect l="l" t="t" r="r" b="b"/>
                <a:pathLst>
                  <a:path w="2206" h="2106" extrusionOk="0">
                    <a:moveTo>
                      <a:pt x="1103" y="1"/>
                    </a:moveTo>
                    <a:cubicBezTo>
                      <a:pt x="476" y="1"/>
                      <a:pt x="0" y="477"/>
                      <a:pt x="0" y="1053"/>
                    </a:cubicBezTo>
                    <a:cubicBezTo>
                      <a:pt x="0" y="1630"/>
                      <a:pt x="476" y="2106"/>
                      <a:pt x="1103" y="2106"/>
                    </a:cubicBezTo>
                    <a:cubicBezTo>
                      <a:pt x="1705" y="2106"/>
                      <a:pt x="2206" y="1630"/>
                      <a:pt x="2206" y="1053"/>
                    </a:cubicBezTo>
                    <a:cubicBezTo>
                      <a:pt x="2206" y="477"/>
                      <a:pt x="1705" y="1"/>
                      <a:pt x="1103" y="1"/>
                    </a:cubicBezTo>
                    <a:close/>
                  </a:path>
                </a:pathLst>
              </a:custGeom>
              <a:solidFill>
                <a:srgbClr val="FAB8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15"/>
              <p:cNvSpPr/>
              <p:nvPr/>
            </p:nvSpPr>
            <p:spPr>
              <a:xfrm>
                <a:off x="8611628" y="4107024"/>
                <a:ext cx="317268" cy="285116"/>
              </a:xfrm>
              <a:custGeom>
                <a:avLst/>
                <a:gdLst/>
                <a:ahLst/>
                <a:cxnLst/>
                <a:rect l="l" t="t" r="r" b="b"/>
                <a:pathLst>
                  <a:path w="8874" h="9153" extrusionOk="0">
                    <a:moveTo>
                      <a:pt x="4820" y="1"/>
                    </a:moveTo>
                    <a:cubicBezTo>
                      <a:pt x="3334" y="1"/>
                      <a:pt x="3334" y="3524"/>
                      <a:pt x="3334" y="3524"/>
                    </a:cubicBezTo>
                    <a:cubicBezTo>
                      <a:pt x="3334" y="3524"/>
                      <a:pt x="2439" y="2227"/>
                      <a:pt x="1610" y="2227"/>
                    </a:cubicBezTo>
                    <a:cubicBezTo>
                      <a:pt x="1287" y="2227"/>
                      <a:pt x="974" y="2424"/>
                      <a:pt x="728" y="2973"/>
                    </a:cubicBezTo>
                    <a:cubicBezTo>
                      <a:pt x="1" y="4602"/>
                      <a:pt x="1856" y="5379"/>
                      <a:pt x="1856" y="5379"/>
                    </a:cubicBezTo>
                    <a:cubicBezTo>
                      <a:pt x="1856" y="5379"/>
                      <a:pt x="828" y="7684"/>
                      <a:pt x="1931" y="8336"/>
                    </a:cubicBezTo>
                    <a:cubicBezTo>
                      <a:pt x="2061" y="8411"/>
                      <a:pt x="2190" y="8444"/>
                      <a:pt x="2317" y="8444"/>
                    </a:cubicBezTo>
                    <a:cubicBezTo>
                      <a:pt x="3298" y="8444"/>
                      <a:pt x="4161" y="6481"/>
                      <a:pt x="4161" y="6481"/>
                    </a:cubicBezTo>
                    <a:cubicBezTo>
                      <a:pt x="4161" y="6481"/>
                      <a:pt x="4946" y="9153"/>
                      <a:pt x="6359" y="9153"/>
                    </a:cubicBezTo>
                    <a:cubicBezTo>
                      <a:pt x="6482" y="9153"/>
                      <a:pt x="6610" y="9132"/>
                      <a:pt x="6743" y="9088"/>
                    </a:cubicBezTo>
                    <a:cubicBezTo>
                      <a:pt x="8422" y="8537"/>
                      <a:pt x="6392" y="6206"/>
                      <a:pt x="6392" y="6206"/>
                    </a:cubicBezTo>
                    <a:cubicBezTo>
                      <a:pt x="6392" y="6206"/>
                      <a:pt x="8873" y="6130"/>
                      <a:pt x="8873" y="4552"/>
                    </a:cubicBezTo>
                    <a:cubicBezTo>
                      <a:pt x="8873" y="3622"/>
                      <a:pt x="7917" y="3431"/>
                      <a:pt x="7131" y="3431"/>
                    </a:cubicBezTo>
                    <a:cubicBezTo>
                      <a:pt x="6582" y="3431"/>
                      <a:pt x="6116" y="3524"/>
                      <a:pt x="6116" y="3524"/>
                    </a:cubicBezTo>
                    <a:cubicBezTo>
                      <a:pt x="6116" y="3524"/>
                      <a:pt x="6668" y="291"/>
                      <a:pt x="4988" y="15"/>
                    </a:cubicBezTo>
                    <a:cubicBezTo>
                      <a:pt x="4930" y="5"/>
                      <a:pt x="4874" y="1"/>
                      <a:pt x="482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15"/>
              <p:cNvSpPr/>
              <p:nvPr/>
            </p:nvSpPr>
            <p:spPr>
              <a:xfrm>
                <a:off x="8735306" y="4216765"/>
                <a:ext cx="78906" cy="65633"/>
              </a:xfrm>
              <a:custGeom>
                <a:avLst/>
                <a:gdLst/>
                <a:ahLst/>
                <a:cxnLst/>
                <a:rect l="l" t="t" r="r" b="b"/>
                <a:pathLst>
                  <a:path w="2207" h="2107" extrusionOk="0">
                    <a:moveTo>
                      <a:pt x="1103" y="1"/>
                    </a:moveTo>
                    <a:cubicBezTo>
                      <a:pt x="477" y="1"/>
                      <a:pt x="1" y="477"/>
                      <a:pt x="1" y="1054"/>
                    </a:cubicBezTo>
                    <a:cubicBezTo>
                      <a:pt x="1" y="1630"/>
                      <a:pt x="477" y="2106"/>
                      <a:pt x="1103" y="2106"/>
                    </a:cubicBezTo>
                    <a:cubicBezTo>
                      <a:pt x="1705" y="2106"/>
                      <a:pt x="2206" y="1630"/>
                      <a:pt x="2206" y="1054"/>
                    </a:cubicBezTo>
                    <a:cubicBezTo>
                      <a:pt x="2206" y="477"/>
                      <a:pt x="1705" y="1"/>
                      <a:pt x="1103" y="1"/>
                    </a:cubicBezTo>
                    <a:close/>
                  </a:path>
                </a:pathLst>
              </a:custGeom>
              <a:solidFill>
                <a:srgbClr val="FAB8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15"/>
              <p:cNvSpPr/>
              <p:nvPr/>
            </p:nvSpPr>
            <p:spPr>
              <a:xfrm>
                <a:off x="7990487" y="4378964"/>
                <a:ext cx="361279" cy="317699"/>
              </a:xfrm>
              <a:custGeom>
                <a:avLst/>
                <a:gdLst/>
                <a:ahLst/>
                <a:cxnLst/>
                <a:rect l="l" t="t" r="r" b="b"/>
                <a:pathLst>
                  <a:path w="10105" h="10199" extrusionOk="0">
                    <a:moveTo>
                      <a:pt x="5142" y="1"/>
                    </a:moveTo>
                    <a:cubicBezTo>
                      <a:pt x="4991" y="1"/>
                      <a:pt x="4824" y="34"/>
                      <a:pt x="4641" y="107"/>
                    </a:cubicBezTo>
                    <a:cubicBezTo>
                      <a:pt x="2511" y="934"/>
                      <a:pt x="3639" y="3892"/>
                      <a:pt x="3639" y="3892"/>
                    </a:cubicBezTo>
                    <a:cubicBezTo>
                      <a:pt x="3639" y="3892"/>
                      <a:pt x="3611" y="3891"/>
                      <a:pt x="3561" y="3891"/>
                    </a:cubicBezTo>
                    <a:cubicBezTo>
                      <a:pt x="3034" y="3891"/>
                      <a:pt x="0" y="3975"/>
                      <a:pt x="756" y="5922"/>
                    </a:cubicBezTo>
                    <a:cubicBezTo>
                      <a:pt x="1069" y="6727"/>
                      <a:pt x="1596" y="6977"/>
                      <a:pt x="2131" y="6977"/>
                    </a:cubicBezTo>
                    <a:cubicBezTo>
                      <a:pt x="3012" y="6977"/>
                      <a:pt x="3914" y="6298"/>
                      <a:pt x="3914" y="6298"/>
                    </a:cubicBezTo>
                    <a:lnTo>
                      <a:pt x="3914" y="6298"/>
                    </a:lnTo>
                    <a:cubicBezTo>
                      <a:pt x="3914" y="6298"/>
                      <a:pt x="2611" y="9907"/>
                      <a:pt x="3714" y="10182"/>
                    </a:cubicBezTo>
                    <a:cubicBezTo>
                      <a:pt x="3759" y="10193"/>
                      <a:pt x="3803" y="10199"/>
                      <a:pt x="3847" y="10199"/>
                    </a:cubicBezTo>
                    <a:cubicBezTo>
                      <a:pt x="4906" y="10199"/>
                      <a:pt x="5669" y="7125"/>
                      <a:pt x="5669" y="7125"/>
                    </a:cubicBezTo>
                    <a:cubicBezTo>
                      <a:pt x="5669" y="7125"/>
                      <a:pt x="6517" y="8283"/>
                      <a:pt x="7661" y="8283"/>
                    </a:cubicBezTo>
                    <a:cubicBezTo>
                      <a:pt x="7935" y="8283"/>
                      <a:pt x="8226" y="8217"/>
                      <a:pt x="8526" y="8052"/>
                    </a:cubicBezTo>
                    <a:cubicBezTo>
                      <a:pt x="10105" y="7225"/>
                      <a:pt x="8175" y="5195"/>
                      <a:pt x="8175" y="5195"/>
                    </a:cubicBezTo>
                    <a:cubicBezTo>
                      <a:pt x="8175" y="5195"/>
                      <a:pt x="10105" y="3441"/>
                      <a:pt x="9453" y="2137"/>
                    </a:cubicBezTo>
                    <a:cubicBezTo>
                      <a:pt x="9340" y="1902"/>
                      <a:pt x="9178" y="1806"/>
                      <a:pt x="8988" y="1806"/>
                    </a:cubicBezTo>
                    <a:cubicBezTo>
                      <a:pt x="8127" y="1806"/>
                      <a:pt x="6696" y="3791"/>
                      <a:pt x="6696" y="3791"/>
                    </a:cubicBezTo>
                    <a:cubicBezTo>
                      <a:pt x="6696" y="3791"/>
                      <a:pt x="6759" y="1"/>
                      <a:pt x="514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" name="Google Shape;487;p15"/>
              <p:cNvSpPr/>
              <p:nvPr/>
            </p:nvSpPr>
            <p:spPr>
              <a:xfrm>
                <a:off x="8147453" y="4504872"/>
                <a:ext cx="88738" cy="61708"/>
              </a:xfrm>
              <a:custGeom>
                <a:avLst/>
                <a:gdLst/>
                <a:ahLst/>
                <a:cxnLst/>
                <a:rect l="l" t="t" r="r" b="b"/>
                <a:pathLst>
                  <a:path w="2482" h="1981" extrusionOk="0">
                    <a:moveTo>
                      <a:pt x="1254" y="0"/>
                    </a:moveTo>
                    <a:cubicBezTo>
                      <a:pt x="552" y="0"/>
                      <a:pt x="0" y="451"/>
                      <a:pt x="0" y="1003"/>
                    </a:cubicBezTo>
                    <a:cubicBezTo>
                      <a:pt x="0" y="1529"/>
                      <a:pt x="552" y="1980"/>
                      <a:pt x="1254" y="1980"/>
                    </a:cubicBezTo>
                    <a:cubicBezTo>
                      <a:pt x="1930" y="1980"/>
                      <a:pt x="2482" y="1529"/>
                      <a:pt x="2482" y="1003"/>
                    </a:cubicBezTo>
                    <a:cubicBezTo>
                      <a:pt x="2482" y="451"/>
                      <a:pt x="1930" y="0"/>
                      <a:pt x="125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15"/>
              <p:cNvSpPr/>
              <p:nvPr/>
            </p:nvSpPr>
            <p:spPr>
              <a:xfrm>
                <a:off x="7418051" y="4165039"/>
                <a:ext cx="337825" cy="262750"/>
              </a:xfrm>
              <a:custGeom>
                <a:avLst/>
                <a:gdLst/>
                <a:ahLst/>
                <a:cxnLst/>
                <a:rect l="l" t="t" r="r" b="b"/>
                <a:pathLst>
                  <a:path w="9449" h="8435" extrusionOk="0">
                    <a:moveTo>
                      <a:pt x="6305" y="0"/>
                    </a:moveTo>
                    <a:cubicBezTo>
                      <a:pt x="5510" y="0"/>
                      <a:pt x="4261" y="2128"/>
                      <a:pt x="4261" y="2128"/>
                    </a:cubicBezTo>
                    <a:cubicBezTo>
                      <a:pt x="4261" y="2128"/>
                      <a:pt x="2842" y="92"/>
                      <a:pt x="1911" y="92"/>
                    </a:cubicBezTo>
                    <a:cubicBezTo>
                      <a:pt x="1702" y="92"/>
                      <a:pt x="1517" y="195"/>
                      <a:pt x="1378" y="449"/>
                    </a:cubicBezTo>
                    <a:cubicBezTo>
                      <a:pt x="652" y="1827"/>
                      <a:pt x="2030" y="3406"/>
                      <a:pt x="2030" y="3406"/>
                    </a:cubicBezTo>
                    <a:cubicBezTo>
                      <a:pt x="2030" y="3406"/>
                      <a:pt x="0" y="4334"/>
                      <a:pt x="727" y="5537"/>
                    </a:cubicBezTo>
                    <a:cubicBezTo>
                      <a:pt x="934" y="5868"/>
                      <a:pt x="1226" y="5989"/>
                      <a:pt x="1539" y="5989"/>
                    </a:cubicBezTo>
                    <a:cubicBezTo>
                      <a:pt x="2361" y="5989"/>
                      <a:pt x="3333" y="5161"/>
                      <a:pt x="3333" y="5161"/>
                    </a:cubicBezTo>
                    <a:lnTo>
                      <a:pt x="3333" y="5161"/>
                    </a:lnTo>
                    <a:cubicBezTo>
                      <a:pt x="3333" y="5161"/>
                      <a:pt x="2582" y="8143"/>
                      <a:pt x="4336" y="8419"/>
                    </a:cubicBezTo>
                    <a:cubicBezTo>
                      <a:pt x="4403" y="8429"/>
                      <a:pt x="4466" y="8434"/>
                      <a:pt x="4526" y="8434"/>
                    </a:cubicBezTo>
                    <a:cubicBezTo>
                      <a:pt x="6067" y="8434"/>
                      <a:pt x="5464" y="5161"/>
                      <a:pt x="5464" y="5161"/>
                    </a:cubicBezTo>
                    <a:lnTo>
                      <a:pt x="5464" y="5161"/>
                    </a:lnTo>
                    <a:cubicBezTo>
                      <a:pt x="5464" y="5161"/>
                      <a:pt x="6321" y="5862"/>
                      <a:pt x="7198" y="5862"/>
                    </a:cubicBezTo>
                    <a:cubicBezTo>
                      <a:pt x="7636" y="5862"/>
                      <a:pt x="8079" y="5687"/>
                      <a:pt x="8421" y="5161"/>
                    </a:cubicBezTo>
                    <a:cubicBezTo>
                      <a:pt x="9449" y="3607"/>
                      <a:pt x="6667" y="2755"/>
                      <a:pt x="6667" y="2755"/>
                    </a:cubicBezTo>
                    <a:cubicBezTo>
                      <a:pt x="6667" y="2755"/>
                      <a:pt x="7394" y="1752"/>
                      <a:pt x="6742" y="349"/>
                    </a:cubicBezTo>
                    <a:cubicBezTo>
                      <a:pt x="6630" y="102"/>
                      <a:pt x="6478" y="0"/>
                      <a:pt x="630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15"/>
              <p:cNvSpPr/>
              <p:nvPr/>
            </p:nvSpPr>
            <p:spPr>
              <a:xfrm>
                <a:off x="7531196" y="4259241"/>
                <a:ext cx="76186" cy="62586"/>
              </a:xfrm>
              <a:custGeom>
                <a:avLst/>
                <a:gdLst/>
                <a:ahLst/>
                <a:cxnLst/>
                <a:rect l="l" t="t" r="r" b="b"/>
                <a:pathLst>
                  <a:path w="2207" h="2081" extrusionOk="0">
                    <a:moveTo>
                      <a:pt x="1104" y="1"/>
                    </a:moveTo>
                    <a:cubicBezTo>
                      <a:pt x="477" y="1"/>
                      <a:pt x="1" y="452"/>
                      <a:pt x="1" y="1053"/>
                    </a:cubicBezTo>
                    <a:cubicBezTo>
                      <a:pt x="1" y="1630"/>
                      <a:pt x="477" y="2081"/>
                      <a:pt x="1104" y="2081"/>
                    </a:cubicBezTo>
                    <a:cubicBezTo>
                      <a:pt x="1705" y="2081"/>
                      <a:pt x="2207" y="1630"/>
                      <a:pt x="2207" y="1053"/>
                    </a:cubicBezTo>
                    <a:cubicBezTo>
                      <a:pt x="2207" y="452"/>
                      <a:pt x="1705" y="1"/>
                      <a:pt x="1104" y="1"/>
                    </a:cubicBezTo>
                    <a:close/>
                  </a:path>
                </a:pathLst>
              </a:custGeom>
              <a:solidFill>
                <a:srgbClr val="FAB8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15"/>
              <p:cNvSpPr/>
              <p:nvPr/>
            </p:nvSpPr>
            <p:spPr>
              <a:xfrm>
                <a:off x="8055556" y="3758081"/>
                <a:ext cx="337861" cy="271098"/>
              </a:xfrm>
              <a:custGeom>
                <a:avLst/>
                <a:gdLst/>
                <a:ahLst/>
                <a:cxnLst/>
                <a:rect l="l" t="t" r="r" b="b"/>
                <a:pathLst>
                  <a:path w="9450" h="8703" extrusionOk="0">
                    <a:moveTo>
                      <a:pt x="6176" y="0"/>
                    </a:moveTo>
                    <a:cubicBezTo>
                      <a:pt x="6156" y="0"/>
                      <a:pt x="6137" y="1"/>
                      <a:pt x="6116" y="2"/>
                    </a:cubicBezTo>
                    <a:cubicBezTo>
                      <a:pt x="4713" y="103"/>
                      <a:pt x="3710" y="3887"/>
                      <a:pt x="3710" y="3887"/>
                    </a:cubicBezTo>
                    <a:cubicBezTo>
                      <a:pt x="3710" y="3887"/>
                      <a:pt x="2423" y="2433"/>
                      <a:pt x="1543" y="2433"/>
                    </a:cubicBezTo>
                    <a:cubicBezTo>
                      <a:pt x="1292" y="2433"/>
                      <a:pt x="1073" y="2553"/>
                      <a:pt x="928" y="2859"/>
                    </a:cubicBezTo>
                    <a:cubicBezTo>
                      <a:pt x="276" y="4263"/>
                      <a:pt x="2307" y="5291"/>
                      <a:pt x="2307" y="5291"/>
                    </a:cubicBezTo>
                    <a:cubicBezTo>
                      <a:pt x="2307" y="5291"/>
                      <a:pt x="1" y="7421"/>
                      <a:pt x="1580" y="8423"/>
                    </a:cubicBezTo>
                    <a:cubicBezTo>
                      <a:pt x="1826" y="8584"/>
                      <a:pt x="2070" y="8651"/>
                      <a:pt x="2306" y="8651"/>
                    </a:cubicBezTo>
                    <a:cubicBezTo>
                      <a:pt x="3584" y="8651"/>
                      <a:pt x="4637" y="6669"/>
                      <a:pt x="4637" y="6669"/>
                    </a:cubicBezTo>
                    <a:cubicBezTo>
                      <a:pt x="4637" y="6669"/>
                      <a:pt x="5427" y="8703"/>
                      <a:pt x="6492" y="8703"/>
                    </a:cubicBezTo>
                    <a:cubicBezTo>
                      <a:pt x="6517" y="8703"/>
                      <a:pt x="6542" y="8701"/>
                      <a:pt x="6567" y="8699"/>
                    </a:cubicBezTo>
                    <a:cubicBezTo>
                      <a:pt x="7695" y="8624"/>
                      <a:pt x="7144" y="5742"/>
                      <a:pt x="7144" y="5742"/>
                    </a:cubicBezTo>
                    <a:cubicBezTo>
                      <a:pt x="7144" y="5742"/>
                      <a:pt x="9449" y="5291"/>
                      <a:pt x="8898" y="4163"/>
                    </a:cubicBezTo>
                    <a:cubicBezTo>
                      <a:pt x="8480" y="3326"/>
                      <a:pt x="7355" y="3225"/>
                      <a:pt x="6836" y="3225"/>
                    </a:cubicBezTo>
                    <a:cubicBezTo>
                      <a:pt x="6671" y="3225"/>
                      <a:pt x="6567" y="3235"/>
                      <a:pt x="6567" y="3235"/>
                    </a:cubicBezTo>
                    <a:cubicBezTo>
                      <a:pt x="6567" y="3235"/>
                      <a:pt x="7467" y="0"/>
                      <a:pt x="617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91" name="Google Shape;491;p15"/>
            <p:cNvSpPr/>
            <p:nvPr/>
          </p:nvSpPr>
          <p:spPr>
            <a:xfrm>
              <a:off x="8713516" y="3786572"/>
              <a:ext cx="88738" cy="61708"/>
            </a:xfrm>
            <a:custGeom>
              <a:avLst/>
              <a:gdLst/>
              <a:ahLst/>
              <a:cxnLst/>
              <a:rect l="l" t="t" r="r" b="b"/>
              <a:pathLst>
                <a:path w="2482" h="1981" extrusionOk="0">
                  <a:moveTo>
                    <a:pt x="1254" y="0"/>
                  </a:moveTo>
                  <a:cubicBezTo>
                    <a:pt x="552" y="0"/>
                    <a:pt x="0" y="451"/>
                    <a:pt x="0" y="1003"/>
                  </a:cubicBezTo>
                  <a:cubicBezTo>
                    <a:pt x="0" y="1529"/>
                    <a:pt x="552" y="1980"/>
                    <a:pt x="1254" y="1980"/>
                  </a:cubicBezTo>
                  <a:cubicBezTo>
                    <a:pt x="1930" y="1980"/>
                    <a:pt x="2482" y="1529"/>
                    <a:pt x="2482" y="1003"/>
                  </a:cubicBezTo>
                  <a:cubicBezTo>
                    <a:pt x="2482" y="451"/>
                    <a:pt x="1930" y="0"/>
                    <a:pt x="1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92" name="Google Shape;492;p15"/>
            <p:cNvGrpSpPr/>
            <p:nvPr/>
          </p:nvGrpSpPr>
          <p:grpSpPr>
            <a:xfrm>
              <a:off x="9086769" y="3332096"/>
              <a:ext cx="324382" cy="285116"/>
              <a:chOff x="7544369" y="3544921"/>
              <a:chExt cx="324382" cy="285116"/>
            </a:xfrm>
          </p:grpSpPr>
          <p:sp>
            <p:nvSpPr>
              <p:cNvPr id="493" name="Google Shape;493;p15"/>
              <p:cNvSpPr/>
              <p:nvPr/>
            </p:nvSpPr>
            <p:spPr>
              <a:xfrm>
                <a:off x="7544369" y="3544921"/>
                <a:ext cx="324382" cy="285116"/>
              </a:xfrm>
              <a:custGeom>
                <a:avLst/>
                <a:gdLst/>
                <a:ahLst/>
                <a:cxnLst/>
                <a:rect l="l" t="t" r="r" b="b"/>
                <a:pathLst>
                  <a:path w="9073" h="9153" extrusionOk="0">
                    <a:moveTo>
                      <a:pt x="4053" y="1"/>
                    </a:moveTo>
                    <a:cubicBezTo>
                      <a:pt x="3999" y="1"/>
                      <a:pt x="3943" y="5"/>
                      <a:pt x="3885" y="15"/>
                    </a:cubicBezTo>
                    <a:cubicBezTo>
                      <a:pt x="2206" y="291"/>
                      <a:pt x="2757" y="3524"/>
                      <a:pt x="2757" y="3524"/>
                    </a:cubicBezTo>
                    <a:cubicBezTo>
                      <a:pt x="2757" y="3524"/>
                      <a:pt x="2291" y="3430"/>
                      <a:pt x="1742" y="3430"/>
                    </a:cubicBezTo>
                    <a:cubicBezTo>
                      <a:pt x="956" y="3430"/>
                      <a:pt x="0" y="3622"/>
                      <a:pt x="0" y="4551"/>
                    </a:cubicBezTo>
                    <a:cubicBezTo>
                      <a:pt x="0" y="6130"/>
                      <a:pt x="2481" y="6231"/>
                      <a:pt x="2481" y="6231"/>
                    </a:cubicBezTo>
                    <a:cubicBezTo>
                      <a:pt x="2481" y="6231"/>
                      <a:pt x="451" y="8536"/>
                      <a:pt x="2131" y="9088"/>
                    </a:cubicBezTo>
                    <a:cubicBezTo>
                      <a:pt x="2264" y="9132"/>
                      <a:pt x="2393" y="9153"/>
                      <a:pt x="2518" y="9153"/>
                    </a:cubicBezTo>
                    <a:cubicBezTo>
                      <a:pt x="3929" y="9153"/>
                      <a:pt x="4712" y="6506"/>
                      <a:pt x="4712" y="6506"/>
                    </a:cubicBezTo>
                    <a:cubicBezTo>
                      <a:pt x="4712" y="6506"/>
                      <a:pt x="5581" y="8462"/>
                      <a:pt x="6566" y="8462"/>
                    </a:cubicBezTo>
                    <a:cubicBezTo>
                      <a:pt x="6690" y="8462"/>
                      <a:pt x="6816" y="8431"/>
                      <a:pt x="6943" y="8361"/>
                    </a:cubicBezTo>
                    <a:cubicBezTo>
                      <a:pt x="8045" y="7709"/>
                      <a:pt x="7018" y="5378"/>
                      <a:pt x="7018" y="5378"/>
                    </a:cubicBezTo>
                    <a:cubicBezTo>
                      <a:pt x="7018" y="5378"/>
                      <a:pt x="9073" y="4100"/>
                      <a:pt x="8146" y="2145"/>
                    </a:cubicBezTo>
                    <a:cubicBezTo>
                      <a:pt x="7935" y="1702"/>
                      <a:pt x="7686" y="1531"/>
                      <a:pt x="7427" y="1531"/>
                    </a:cubicBezTo>
                    <a:cubicBezTo>
                      <a:pt x="6543" y="1531"/>
                      <a:pt x="5539" y="3524"/>
                      <a:pt x="5539" y="3524"/>
                    </a:cubicBezTo>
                    <a:cubicBezTo>
                      <a:pt x="5539" y="3524"/>
                      <a:pt x="5539" y="1"/>
                      <a:pt x="405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" name="Google Shape;494;p15"/>
              <p:cNvSpPr/>
              <p:nvPr/>
            </p:nvSpPr>
            <p:spPr>
              <a:xfrm>
                <a:off x="7659072" y="3654662"/>
                <a:ext cx="78870" cy="65602"/>
              </a:xfrm>
              <a:custGeom>
                <a:avLst/>
                <a:gdLst/>
                <a:ahLst/>
                <a:cxnLst/>
                <a:rect l="l" t="t" r="r" b="b"/>
                <a:pathLst>
                  <a:path w="2206" h="2106" extrusionOk="0">
                    <a:moveTo>
                      <a:pt x="1103" y="1"/>
                    </a:moveTo>
                    <a:cubicBezTo>
                      <a:pt x="476" y="1"/>
                      <a:pt x="0" y="477"/>
                      <a:pt x="0" y="1053"/>
                    </a:cubicBezTo>
                    <a:cubicBezTo>
                      <a:pt x="0" y="1630"/>
                      <a:pt x="476" y="2106"/>
                      <a:pt x="1103" y="2106"/>
                    </a:cubicBezTo>
                    <a:cubicBezTo>
                      <a:pt x="1705" y="2106"/>
                      <a:pt x="2206" y="1630"/>
                      <a:pt x="2206" y="1053"/>
                    </a:cubicBezTo>
                    <a:cubicBezTo>
                      <a:pt x="2206" y="477"/>
                      <a:pt x="1705" y="1"/>
                      <a:pt x="1103" y="1"/>
                    </a:cubicBezTo>
                    <a:close/>
                  </a:path>
                </a:pathLst>
              </a:custGeom>
              <a:solidFill>
                <a:srgbClr val="FAB8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95" name="Google Shape;495;p15"/>
            <p:cNvGrpSpPr/>
            <p:nvPr/>
          </p:nvGrpSpPr>
          <p:grpSpPr>
            <a:xfrm>
              <a:off x="8534969" y="3087721"/>
              <a:ext cx="324382" cy="285116"/>
              <a:chOff x="7544369" y="3544921"/>
              <a:chExt cx="324382" cy="285116"/>
            </a:xfrm>
          </p:grpSpPr>
          <p:sp>
            <p:nvSpPr>
              <p:cNvPr id="496" name="Google Shape;496;p15"/>
              <p:cNvSpPr/>
              <p:nvPr/>
            </p:nvSpPr>
            <p:spPr>
              <a:xfrm>
                <a:off x="7544369" y="3544921"/>
                <a:ext cx="324382" cy="285116"/>
              </a:xfrm>
              <a:custGeom>
                <a:avLst/>
                <a:gdLst/>
                <a:ahLst/>
                <a:cxnLst/>
                <a:rect l="l" t="t" r="r" b="b"/>
                <a:pathLst>
                  <a:path w="9073" h="9153" extrusionOk="0">
                    <a:moveTo>
                      <a:pt x="4053" y="1"/>
                    </a:moveTo>
                    <a:cubicBezTo>
                      <a:pt x="3999" y="1"/>
                      <a:pt x="3943" y="5"/>
                      <a:pt x="3885" y="15"/>
                    </a:cubicBezTo>
                    <a:cubicBezTo>
                      <a:pt x="2206" y="291"/>
                      <a:pt x="2757" y="3524"/>
                      <a:pt x="2757" y="3524"/>
                    </a:cubicBezTo>
                    <a:cubicBezTo>
                      <a:pt x="2757" y="3524"/>
                      <a:pt x="2291" y="3430"/>
                      <a:pt x="1742" y="3430"/>
                    </a:cubicBezTo>
                    <a:cubicBezTo>
                      <a:pt x="956" y="3430"/>
                      <a:pt x="0" y="3622"/>
                      <a:pt x="0" y="4551"/>
                    </a:cubicBezTo>
                    <a:cubicBezTo>
                      <a:pt x="0" y="6130"/>
                      <a:pt x="2481" y="6231"/>
                      <a:pt x="2481" y="6231"/>
                    </a:cubicBezTo>
                    <a:cubicBezTo>
                      <a:pt x="2481" y="6231"/>
                      <a:pt x="451" y="8536"/>
                      <a:pt x="2131" y="9088"/>
                    </a:cubicBezTo>
                    <a:cubicBezTo>
                      <a:pt x="2264" y="9132"/>
                      <a:pt x="2393" y="9153"/>
                      <a:pt x="2518" y="9153"/>
                    </a:cubicBezTo>
                    <a:cubicBezTo>
                      <a:pt x="3929" y="9153"/>
                      <a:pt x="4712" y="6506"/>
                      <a:pt x="4712" y="6506"/>
                    </a:cubicBezTo>
                    <a:cubicBezTo>
                      <a:pt x="4712" y="6506"/>
                      <a:pt x="5581" y="8462"/>
                      <a:pt x="6566" y="8462"/>
                    </a:cubicBezTo>
                    <a:cubicBezTo>
                      <a:pt x="6690" y="8462"/>
                      <a:pt x="6816" y="8431"/>
                      <a:pt x="6943" y="8361"/>
                    </a:cubicBezTo>
                    <a:cubicBezTo>
                      <a:pt x="8045" y="7709"/>
                      <a:pt x="7018" y="5378"/>
                      <a:pt x="7018" y="5378"/>
                    </a:cubicBezTo>
                    <a:cubicBezTo>
                      <a:pt x="7018" y="5378"/>
                      <a:pt x="9073" y="4100"/>
                      <a:pt x="8146" y="2145"/>
                    </a:cubicBezTo>
                    <a:cubicBezTo>
                      <a:pt x="7935" y="1702"/>
                      <a:pt x="7686" y="1531"/>
                      <a:pt x="7427" y="1531"/>
                    </a:cubicBezTo>
                    <a:cubicBezTo>
                      <a:pt x="6543" y="1531"/>
                      <a:pt x="5539" y="3524"/>
                      <a:pt x="5539" y="3524"/>
                    </a:cubicBezTo>
                    <a:cubicBezTo>
                      <a:pt x="5539" y="3524"/>
                      <a:pt x="5539" y="1"/>
                      <a:pt x="405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15"/>
              <p:cNvSpPr/>
              <p:nvPr/>
            </p:nvSpPr>
            <p:spPr>
              <a:xfrm>
                <a:off x="7659072" y="3654662"/>
                <a:ext cx="78870" cy="65602"/>
              </a:xfrm>
              <a:custGeom>
                <a:avLst/>
                <a:gdLst/>
                <a:ahLst/>
                <a:cxnLst/>
                <a:rect l="l" t="t" r="r" b="b"/>
                <a:pathLst>
                  <a:path w="2206" h="2106" extrusionOk="0">
                    <a:moveTo>
                      <a:pt x="1103" y="1"/>
                    </a:moveTo>
                    <a:cubicBezTo>
                      <a:pt x="476" y="1"/>
                      <a:pt x="0" y="477"/>
                      <a:pt x="0" y="1053"/>
                    </a:cubicBezTo>
                    <a:cubicBezTo>
                      <a:pt x="0" y="1630"/>
                      <a:pt x="476" y="2106"/>
                      <a:pt x="1103" y="2106"/>
                    </a:cubicBezTo>
                    <a:cubicBezTo>
                      <a:pt x="1705" y="2106"/>
                      <a:pt x="2206" y="1630"/>
                      <a:pt x="2206" y="1053"/>
                    </a:cubicBezTo>
                    <a:cubicBezTo>
                      <a:pt x="2206" y="477"/>
                      <a:pt x="1705" y="1"/>
                      <a:pt x="1103" y="1"/>
                    </a:cubicBezTo>
                    <a:close/>
                  </a:path>
                </a:pathLst>
              </a:custGeom>
              <a:solidFill>
                <a:srgbClr val="FAB8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98" name="Google Shape;498;p15"/>
          <p:cNvGrpSpPr/>
          <p:nvPr/>
        </p:nvGrpSpPr>
        <p:grpSpPr>
          <a:xfrm>
            <a:off x="-608589" y="1957538"/>
            <a:ext cx="2196841" cy="3249748"/>
            <a:chOff x="-608589" y="1957538"/>
            <a:chExt cx="2196841" cy="3249748"/>
          </a:xfrm>
        </p:grpSpPr>
        <p:sp>
          <p:nvSpPr>
            <p:cNvPr id="499" name="Google Shape;499;p15"/>
            <p:cNvSpPr/>
            <p:nvPr/>
          </p:nvSpPr>
          <p:spPr>
            <a:xfrm>
              <a:off x="192836" y="3638013"/>
              <a:ext cx="432775" cy="1569273"/>
            </a:xfrm>
            <a:custGeom>
              <a:avLst/>
              <a:gdLst/>
              <a:ahLst/>
              <a:cxnLst/>
              <a:rect l="l" t="t" r="r" b="b"/>
              <a:pathLst>
                <a:path w="4588" h="13083" extrusionOk="0">
                  <a:moveTo>
                    <a:pt x="1" y="0"/>
                  </a:moveTo>
                  <a:lnTo>
                    <a:pt x="1" y="13083"/>
                  </a:lnTo>
                  <a:lnTo>
                    <a:pt x="4587" y="13083"/>
                  </a:lnTo>
                  <a:lnTo>
                    <a:pt x="458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0" name="Google Shape;500;p15"/>
            <p:cNvGrpSpPr/>
            <p:nvPr/>
          </p:nvGrpSpPr>
          <p:grpSpPr>
            <a:xfrm>
              <a:off x="-608589" y="1957538"/>
              <a:ext cx="2196841" cy="2154562"/>
              <a:chOff x="94650" y="2637525"/>
              <a:chExt cx="2196841" cy="2154562"/>
            </a:xfrm>
          </p:grpSpPr>
          <p:sp>
            <p:nvSpPr>
              <p:cNvPr id="501" name="Google Shape;501;p15"/>
              <p:cNvSpPr/>
              <p:nvPr/>
            </p:nvSpPr>
            <p:spPr>
              <a:xfrm>
                <a:off x="94650" y="2637525"/>
                <a:ext cx="2196841" cy="2154562"/>
              </a:xfrm>
              <a:custGeom>
                <a:avLst/>
                <a:gdLst/>
                <a:ahLst/>
                <a:cxnLst/>
                <a:rect l="l" t="t" r="r" b="b"/>
                <a:pathLst>
                  <a:path w="30753" h="39575" extrusionOk="0">
                    <a:moveTo>
                      <a:pt x="15539" y="0"/>
                    </a:moveTo>
                    <a:cubicBezTo>
                      <a:pt x="11354" y="0"/>
                      <a:pt x="10427" y="6667"/>
                      <a:pt x="10427" y="6667"/>
                    </a:cubicBezTo>
                    <a:cubicBezTo>
                      <a:pt x="10427" y="6667"/>
                      <a:pt x="9939" y="6216"/>
                      <a:pt x="9100" y="6216"/>
                    </a:cubicBezTo>
                    <a:cubicBezTo>
                      <a:pt x="8105" y="6216"/>
                      <a:pt x="6617" y="6851"/>
                      <a:pt x="4863" y="9625"/>
                    </a:cubicBezTo>
                    <a:cubicBezTo>
                      <a:pt x="1629" y="14737"/>
                      <a:pt x="4086" y="21955"/>
                      <a:pt x="4086" y="21955"/>
                    </a:cubicBezTo>
                    <a:cubicBezTo>
                      <a:pt x="4086" y="21955"/>
                      <a:pt x="4028" y="21945"/>
                      <a:pt x="3927" y="21945"/>
                    </a:cubicBezTo>
                    <a:cubicBezTo>
                      <a:pt x="3339" y="21945"/>
                      <a:pt x="1287" y="22292"/>
                      <a:pt x="752" y="27043"/>
                    </a:cubicBezTo>
                    <a:cubicBezTo>
                      <a:pt x="0" y="33610"/>
                      <a:pt x="4587" y="34211"/>
                      <a:pt x="4587" y="34211"/>
                    </a:cubicBezTo>
                    <a:cubicBezTo>
                      <a:pt x="4587" y="34211"/>
                      <a:pt x="4161" y="39575"/>
                      <a:pt x="8647" y="39575"/>
                    </a:cubicBezTo>
                    <a:cubicBezTo>
                      <a:pt x="13133" y="39575"/>
                      <a:pt x="14086" y="35815"/>
                      <a:pt x="14086" y="35815"/>
                    </a:cubicBezTo>
                    <a:cubicBezTo>
                      <a:pt x="14086" y="35815"/>
                      <a:pt x="17276" y="38896"/>
                      <a:pt x="20576" y="38896"/>
                    </a:cubicBezTo>
                    <a:cubicBezTo>
                      <a:pt x="20810" y="38896"/>
                      <a:pt x="21045" y="38881"/>
                      <a:pt x="21279" y="38848"/>
                    </a:cubicBezTo>
                    <a:cubicBezTo>
                      <a:pt x="24838" y="38321"/>
                      <a:pt x="25138" y="35088"/>
                      <a:pt x="25138" y="35088"/>
                    </a:cubicBezTo>
                    <a:cubicBezTo>
                      <a:pt x="25138" y="35088"/>
                      <a:pt x="28246" y="35088"/>
                      <a:pt x="29499" y="30803"/>
                    </a:cubicBezTo>
                    <a:cubicBezTo>
                      <a:pt x="30752" y="26517"/>
                      <a:pt x="27018" y="23284"/>
                      <a:pt x="27018" y="23284"/>
                    </a:cubicBezTo>
                    <a:cubicBezTo>
                      <a:pt x="28898" y="20251"/>
                      <a:pt x="27770" y="12833"/>
                      <a:pt x="25364" y="10953"/>
                    </a:cubicBezTo>
                    <a:cubicBezTo>
                      <a:pt x="24835" y="10539"/>
                      <a:pt x="24336" y="10378"/>
                      <a:pt x="23880" y="10378"/>
                    </a:cubicBezTo>
                    <a:cubicBezTo>
                      <a:pt x="22261" y="10378"/>
                      <a:pt x="21178" y="12406"/>
                      <a:pt x="21178" y="12406"/>
                    </a:cubicBezTo>
                    <a:cubicBezTo>
                      <a:pt x="21705" y="6893"/>
                      <a:pt x="19725" y="0"/>
                      <a:pt x="155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15"/>
              <p:cNvSpPr/>
              <p:nvPr/>
            </p:nvSpPr>
            <p:spPr>
              <a:xfrm>
                <a:off x="515422" y="3363736"/>
                <a:ext cx="410037" cy="323506"/>
              </a:xfrm>
              <a:custGeom>
                <a:avLst/>
                <a:gdLst/>
                <a:ahLst/>
                <a:cxnLst/>
                <a:rect l="l" t="t" r="r" b="b"/>
                <a:pathLst>
                  <a:path w="5740" h="5499" extrusionOk="0">
                    <a:moveTo>
                      <a:pt x="1895" y="1"/>
                    </a:moveTo>
                    <a:cubicBezTo>
                      <a:pt x="1812" y="1"/>
                      <a:pt x="1731" y="29"/>
                      <a:pt x="1654" y="94"/>
                    </a:cubicBezTo>
                    <a:cubicBezTo>
                      <a:pt x="1028" y="620"/>
                      <a:pt x="1654" y="2500"/>
                      <a:pt x="1654" y="2500"/>
                    </a:cubicBezTo>
                    <a:cubicBezTo>
                      <a:pt x="1654" y="2500"/>
                      <a:pt x="0" y="2600"/>
                      <a:pt x="351" y="3603"/>
                    </a:cubicBezTo>
                    <a:cubicBezTo>
                      <a:pt x="496" y="3980"/>
                      <a:pt x="810" y="4096"/>
                      <a:pt x="1140" y="4096"/>
                    </a:cubicBezTo>
                    <a:cubicBezTo>
                      <a:pt x="1664" y="4096"/>
                      <a:pt x="2231" y="3803"/>
                      <a:pt x="2231" y="3803"/>
                    </a:cubicBezTo>
                    <a:lnTo>
                      <a:pt x="2231" y="3803"/>
                    </a:lnTo>
                    <a:cubicBezTo>
                      <a:pt x="2231" y="3803"/>
                      <a:pt x="1504" y="5257"/>
                      <a:pt x="2657" y="5482"/>
                    </a:cubicBezTo>
                    <a:cubicBezTo>
                      <a:pt x="2718" y="5493"/>
                      <a:pt x="2776" y="5498"/>
                      <a:pt x="2831" y="5498"/>
                    </a:cubicBezTo>
                    <a:cubicBezTo>
                      <a:pt x="3804" y="5498"/>
                      <a:pt x="3760" y="3904"/>
                      <a:pt x="3760" y="3904"/>
                    </a:cubicBezTo>
                    <a:lnTo>
                      <a:pt x="3760" y="3904"/>
                    </a:lnTo>
                    <a:cubicBezTo>
                      <a:pt x="3760" y="3904"/>
                      <a:pt x="4033" y="4018"/>
                      <a:pt x="4359" y="4018"/>
                    </a:cubicBezTo>
                    <a:cubicBezTo>
                      <a:pt x="4733" y="4018"/>
                      <a:pt x="5176" y="3868"/>
                      <a:pt x="5364" y="3227"/>
                    </a:cubicBezTo>
                    <a:cubicBezTo>
                      <a:pt x="5740" y="2024"/>
                      <a:pt x="4211" y="1924"/>
                      <a:pt x="4211" y="1924"/>
                    </a:cubicBezTo>
                    <a:cubicBezTo>
                      <a:pt x="4211" y="1924"/>
                      <a:pt x="5313" y="921"/>
                      <a:pt x="4912" y="370"/>
                    </a:cubicBezTo>
                    <a:cubicBezTo>
                      <a:pt x="4849" y="284"/>
                      <a:pt x="4767" y="248"/>
                      <a:pt x="4672" y="248"/>
                    </a:cubicBezTo>
                    <a:cubicBezTo>
                      <a:pt x="4128" y="248"/>
                      <a:pt x="3183" y="1447"/>
                      <a:pt x="3183" y="1447"/>
                    </a:cubicBezTo>
                    <a:cubicBezTo>
                      <a:pt x="3183" y="1447"/>
                      <a:pt x="2489" y="1"/>
                      <a:pt x="189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15"/>
              <p:cNvSpPr/>
              <p:nvPr/>
            </p:nvSpPr>
            <p:spPr>
              <a:xfrm>
                <a:off x="685517" y="3493107"/>
                <a:ext cx="89579" cy="66419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29" extrusionOk="0">
                    <a:moveTo>
                      <a:pt x="627" y="0"/>
                    </a:moveTo>
                    <a:cubicBezTo>
                      <a:pt x="276" y="0"/>
                      <a:pt x="0" y="251"/>
                      <a:pt x="0" y="552"/>
                    </a:cubicBezTo>
                    <a:cubicBezTo>
                      <a:pt x="0" y="877"/>
                      <a:pt x="276" y="1128"/>
                      <a:pt x="627" y="1128"/>
                    </a:cubicBezTo>
                    <a:cubicBezTo>
                      <a:pt x="978" y="1128"/>
                      <a:pt x="1253" y="877"/>
                      <a:pt x="1253" y="552"/>
                    </a:cubicBezTo>
                    <a:cubicBezTo>
                      <a:pt x="1253" y="251"/>
                      <a:pt x="978" y="0"/>
                      <a:pt x="6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15"/>
              <p:cNvSpPr/>
              <p:nvPr/>
            </p:nvSpPr>
            <p:spPr>
              <a:xfrm>
                <a:off x="1032851" y="2929379"/>
                <a:ext cx="365319" cy="303622"/>
              </a:xfrm>
              <a:custGeom>
                <a:avLst/>
                <a:gdLst/>
                <a:ahLst/>
                <a:cxnLst/>
                <a:rect l="l" t="t" r="r" b="b"/>
                <a:pathLst>
                  <a:path w="5114" h="5161" extrusionOk="0">
                    <a:moveTo>
                      <a:pt x="2297" y="1"/>
                    </a:moveTo>
                    <a:cubicBezTo>
                      <a:pt x="2268" y="1"/>
                      <a:pt x="2237" y="3"/>
                      <a:pt x="2206" y="8"/>
                    </a:cubicBezTo>
                    <a:cubicBezTo>
                      <a:pt x="1253" y="184"/>
                      <a:pt x="1579" y="1988"/>
                      <a:pt x="1579" y="1988"/>
                    </a:cubicBezTo>
                    <a:cubicBezTo>
                      <a:pt x="1579" y="1988"/>
                      <a:pt x="1318" y="1938"/>
                      <a:pt x="1008" y="1938"/>
                    </a:cubicBezTo>
                    <a:cubicBezTo>
                      <a:pt x="556" y="1938"/>
                      <a:pt x="0" y="2044"/>
                      <a:pt x="0" y="2565"/>
                    </a:cubicBezTo>
                    <a:cubicBezTo>
                      <a:pt x="0" y="3467"/>
                      <a:pt x="1429" y="3517"/>
                      <a:pt x="1429" y="3517"/>
                    </a:cubicBezTo>
                    <a:cubicBezTo>
                      <a:pt x="1429" y="3517"/>
                      <a:pt x="276" y="4820"/>
                      <a:pt x="1203" y="5121"/>
                    </a:cubicBezTo>
                    <a:cubicBezTo>
                      <a:pt x="1283" y="5148"/>
                      <a:pt x="1360" y="5161"/>
                      <a:pt x="1434" y="5161"/>
                    </a:cubicBezTo>
                    <a:cubicBezTo>
                      <a:pt x="2240" y="5161"/>
                      <a:pt x="2682" y="3667"/>
                      <a:pt x="2682" y="3667"/>
                    </a:cubicBezTo>
                    <a:cubicBezTo>
                      <a:pt x="2682" y="3667"/>
                      <a:pt x="3177" y="4776"/>
                      <a:pt x="3727" y="4776"/>
                    </a:cubicBezTo>
                    <a:cubicBezTo>
                      <a:pt x="3796" y="4776"/>
                      <a:pt x="3866" y="4759"/>
                      <a:pt x="3935" y="4720"/>
                    </a:cubicBezTo>
                    <a:cubicBezTo>
                      <a:pt x="4562" y="4344"/>
                      <a:pt x="3985" y="3041"/>
                      <a:pt x="3985" y="3041"/>
                    </a:cubicBezTo>
                    <a:cubicBezTo>
                      <a:pt x="3985" y="3041"/>
                      <a:pt x="5113" y="2314"/>
                      <a:pt x="4612" y="1211"/>
                    </a:cubicBezTo>
                    <a:cubicBezTo>
                      <a:pt x="4493" y="961"/>
                      <a:pt x="4351" y="864"/>
                      <a:pt x="4204" y="864"/>
                    </a:cubicBezTo>
                    <a:cubicBezTo>
                      <a:pt x="3703" y="864"/>
                      <a:pt x="3133" y="1988"/>
                      <a:pt x="3133" y="1988"/>
                    </a:cubicBezTo>
                    <a:cubicBezTo>
                      <a:pt x="3133" y="1988"/>
                      <a:pt x="3133" y="1"/>
                      <a:pt x="229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15"/>
              <p:cNvSpPr/>
              <p:nvPr/>
            </p:nvSpPr>
            <p:spPr>
              <a:xfrm>
                <a:off x="1163512" y="3046337"/>
                <a:ext cx="89651" cy="70831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204" extrusionOk="0">
                    <a:moveTo>
                      <a:pt x="627" y="0"/>
                    </a:moveTo>
                    <a:cubicBezTo>
                      <a:pt x="277" y="0"/>
                      <a:pt x="1" y="276"/>
                      <a:pt x="1" y="602"/>
                    </a:cubicBezTo>
                    <a:cubicBezTo>
                      <a:pt x="1" y="928"/>
                      <a:pt x="277" y="1203"/>
                      <a:pt x="627" y="1203"/>
                    </a:cubicBezTo>
                    <a:cubicBezTo>
                      <a:pt x="953" y="1203"/>
                      <a:pt x="1254" y="928"/>
                      <a:pt x="1254" y="602"/>
                    </a:cubicBezTo>
                    <a:cubicBezTo>
                      <a:pt x="1254" y="276"/>
                      <a:pt x="953" y="0"/>
                      <a:pt x="627" y="0"/>
                    </a:cubicBezTo>
                    <a:close/>
                  </a:path>
                </a:pathLst>
              </a:custGeom>
              <a:solidFill>
                <a:srgbClr val="FAB8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15"/>
              <p:cNvSpPr/>
              <p:nvPr/>
            </p:nvSpPr>
            <p:spPr>
              <a:xfrm>
                <a:off x="1486627" y="3448689"/>
                <a:ext cx="409251" cy="338567"/>
              </a:xfrm>
              <a:custGeom>
                <a:avLst/>
                <a:gdLst/>
                <a:ahLst/>
                <a:cxnLst/>
                <a:rect l="l" t="t" r="r" b="b"/>
                <a:pathLst>
                  <a:path w="5729" h="5755" extrusionOk="0">
                    <a:moveTo>
                      <a:pt x="2914" y="0"/>
                    </a:moveTo>
                    <a:cubicBezTo>
                      <a:pt x="2833" y="0"/>
                      <a:pt x="2743" y="17"/>
                      <a:pt x="2646" y="53"/>
                    </a:cubicBezTo>
                    <a:cubicBezTo>
                      <a:pt x="1443" y="530"/>
                      <a:pt x="2069" y="2209"/>
                      <a:pt x="2069" y="2209"/>
                    </a:cubicBezTo>
                    <a:cubicBezTo>
                      <a:pt x="2069" y="2209"/>
                      <a:pt x="2057" y="2209"/>
                      <a:pt x="2034" y="2209"/>
                    </a:cubicBezTo>
                    <a:cubicBezTo>
                      <a:pt x="1761" y="2209"/>
                      <a:pt x="1" y="2251"/>
                      <a:pt x="440" y="3362"/>
                    </a:cubicBezTo>
                    <a:cubicBezTo>
                      <a:pt x="619" y="3813"/>
                      <a:pt x="914" y="3954"/>
                      <a:pt x="1213" y="3954"/>
                    </a:cubicBezTo>
                    <a:cubicBezTo>
                      <a:pt x="1711" y="3954"/>
                      <a:pt x="2220" y="3562"/>
                      <a:pt x="2220" y="3562"/>
                    </a:cubicBezTo>
                    <a:lnTo>
                      <a:pt x="2220" y="3562"/>
                    </a:lnTo>
                    <a:cubicBezTo>
                      <a:pt x="2220" y="3563"/>
                      <a:pt x="1493" y="5592"/>
                      <a:pt x="2120" y="5743"/>
                    </a:cubicBezTo>
                    <a:cubicBezTo>
                      <a:pt x="2147" y="5751"/>
                      <a:pt x="2175" y="5754"/>
                      <a:pt x="2202" y="5754"/>
                    </a:cubicBezTo>
                    <a:cubicBezTo>
                      <a:pt x="2788" y="5754"/>
                      <a:pt x="3222" y="4038"/>
                      <a:pt x="3222" y="4038"/>
                    </a:cubicBezTo>
                    <a:cubicBezTo>
                      <a:pt x="3222" y="4038"/>
                      <a:pt x="3702" y="4684"/>
                      <a:pt x="4353" y="4684"/>
                    </a:cubicBezTo>
                    <a:cubicBezTo>
                      <a:pt x="4503" y="4684"/>
                      <a:pt x="4662" y="4649"/>
                      <a:pt x="4826" y="4565"/>
                    </a:cubicBezTo>
                    <a:cubicBezTo>
                      <a:pt x="5729" y="4089"/>
                      <a:pt x="4626" y="2936"/>
                      <a:pt x="4626" y="2936"/>
                    </a:cubicBezTo>
                    <a:cubicBezTo>
                      <a:pt x="4626" y="2936"/>
                      <a:pt x="5729" y="1933"/>
                      <a:pt x="5353" y="1206"/>
                    </a:cubicBezTo>
                    <a:cubicBezTo>
                      <a:pt x="5286" y="1077"/>
                      <a:pt x="5193" y="1024"/>
                      <a:pt x="5085" y="1024"/>
                    </a:cubicBezTo>
                    <a:cubicBezTo>
                      <a:pt x="4587" y="1024"/>
                      <a:pt x="3774" y="2159"/>
                      <a:pt x="3774" y="2159"/>
                    </a:cubicBezTo>
                    <a:cubicBezTo>
                      <a:pt x="3774" y="2159"/>
                      <a:pt x="3837" y="0"/>
                      <a:pt x="291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15"/>
              <p:cNvSpPr/>
              <p:nvPr/>
            </p:nvSpPr>
            <p:spPr>
              <a:xfrm>
                <a:off x="1664866" y="3583061"/>
                <a:ext cx="100295" cy="66360"/>
              </a:xfrm>
              <a:custGeom>
                <a:avLst/>
                <a:gdLst/>
                <a:ahLst/>
                <a:cxnLst/>
                <a:rect l="l" t="t" r="r" b="b"/>
                <a:pathLst>
                  <a:path w="1404" h="1128" extrusionOk="0">
                    <a:moveTo>
                      <a:pt x="702" y="0"/>
                    </a:moveTo>
                    <a:cubicBezTo>
                      <a:pt x="326" y="0"/>
                      <a:pt x="0" y="251"/>
                      <a:pt x="0" y="577"/>
                    </a:cubicBezTo>
                    <a:cubicBezTo>
                      <a:pt x="0" y="877"/>
                      <a:pt x="326" y="1128"/>
                      <a:pt x="702" y="1128"/>
                    </a:cubicBezTo>
                    <a:cubicBezTo>
                      <a:pt x="1078" y="1128"/>
                      <a:pt x="1404" y="877"/>
                      <a:pt x="1404" y="577"/>
                    </a:cubicBezTo>
                    <a:cubicBezTo>
                      <a:pt x="1404" y="251"/>
                      <a:pt x="1078" y="0"/>
                      <a:pt x="70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15"/>
              <p:cNvSpPr/>
              <p:nvPr/>
            </p:nvSpPr>
            <p:spPr>
              <a:xfrm>
                <a:off x="402240" y="3987597"/>
                <a:ext cx="379677" cy="279619"/>
              </a:xfrm>
              <a:custGeom>
                <a:avLst/>
                <a:gdLst/>
                <a:ahLst/>
                <a:cxnLst/>
                <a:rect l="l" t="t" r="r" b="b"/>
                <a:pathLst>
                  <a:path w="5315" h="4753" extrusionOk="0">
                    <a:moveTo>
                      <a:pt x="3547" y="1"/>
                    </a:moveTo>
                    <a:cubicBezTo>
                      <a:pt x="3091" y="1"/>
                      <a:pt x="2407" y="1186"/>
                      <a:pt x="2407" y="1186"/>
                    </a:cubicBezTo>
                    <a:cubicBezTo>
                      <a:pt x="2407" y="1186"/>
                      <a:pt x="1609" y="55"/>
                      <a:pt x="1083" y="55"/>
                    </a:cubicBezTo>
                    <a:cubicBezTo>
                      <a:pt x="963" y="55"/>
                      <a:pt x="857" y="114"/>
                      <a:pt x="778" y="258"/>
                    </a:cubicBezTo>
                    <a:cubicBezTo>
                      <a:pt x="377" y="1035"/>
                      <a:pt x="1154" y="1913"/>
                      <a:pt x="1154" y="1913"/>
                    </a:cubicBezTo>
                    <a:cubicBezTo>
                      <a:pt x="1154" y="1913"/>
                      <a:pt x="1" y="2439"/>
                      <a:pt x="427" y="3116"/>
                    </a:cubicBezTo>
                    <a:cubicBezTo>
                      <a:pt x="539" y="3304"/>
                      <a:pt x="701" y="3372"/>
                      <a:pt x="877" y="3372"/>
                    </a:cubicBezTo>
                    <a:cubicBezTo>
                      <a:pt x="1332" y="3372"/>
                      <a:pt x="1881" y="2915"/>
                      <a:pt x="1881" y="2915"/>
                    </a:cubicBezTo>
                    <a:lnTo>
                      <a:pt x="1881" y="2915"/>
                    </a:lnTo>
                    <a:cubicBezTo>
                      <a:pt x="1881" y="2915"/>
                      <a:pt x="1455" y="4594"/>
                      <a:pt x="2457" y="4745"/>
                    </a:cubicBezTo>
                    <a:cubicBezTo>
                      <a:pt x="2493" y="4750"/>
                      <a:pt x="2527" y="4753"/>
                      <a:pt x="2559" y="4753"/>
                    </a:cubicBezTo>
                    <a:cubicBezTo>
                      <a:pt x="3409" y="4753"/>
                      <a:pt x="3084" y="2915"/>
                      <a:pt x="3084" y="2915"/>
                    </a:cubicBezTo>
                    <a:lnTo>
                      <a:pt x="3084" y="2915"/>
                    </a:lnTo>
                    <a:cubicBezTo>
                      <a:pt x="3084" y="2915"/>
                      <a:pt x="3574" y="3305"/>
                      <a:pt x="4071" y="3305"/>
                    </a:cubicBezTo>
                    <a:cubicBezTo>
                      <a:pt x="4320" y="3305"/>
                      <a:pt x="4571" y="3207"/>
                      <a:pt x="4763" y="2915"/>
                    </a:cubicBezTo>
                    <a:cubicBezTo>
                      <a:pt x="5314" y="2038"/>
                      <a:pt x="3760" y="1562"/>
                      <a:pt x="3760" y="1562"/>
                    </a:cubicBezTo>
                    <a:cubicBezTo>
                      <a:pt x="3760" y="1562"/>
                      <a:pt x="4186" y="985"/>
                      <a:pt x="3811" y="208"/>
                    </a:cubicBezTo>
                    <a:cubicBezTo>
                      <a:pt x="3741" y="61"/>
                      <a:pt x="3650" y="1"/>
                      <a:pt x="354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15"/>
              <p:cNvSpPr/>
              <p:nvPr/>
            </p:nvSpPr>
            <p:spPr>
              <a:xfrm>
                <a:off x="547331" y="4094201"/>
                <a:ext cx="89579" cy="69361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79" extrusionOk="0">
                    <a:moveTo>
                      <a:pt x="627" y="0"/>
                    </a:moveTo>
                    <a:cubicBezTo>
                      <a:pt x="276" y="0"/>
                      <a:pt x="0" y="251"/>
                      <a:pt x="0" y="577"/>
                    </a:cubicBezTo>
                    <a:cubicBezTo>
                      <a:pt x="0" y="903"/>
                      <a:pt x="276" y="1178"/>
                      <a:pt x="627" y="1178"/>
                    </a:cubicBezTo>
                    <a:cubicBezTo>
                      <a:pt x="952" y="1178"/>
                      <a:pt x="1253" y="903"/>
                      <a:pt x="1253" y="577"/>
                    </a:cubicBezTo>
                    <a:cubicBezTo>
                      <a:pt x="1253" y="251"/>
                      <a:pt x="952" y="0"/>
                      <a:pt x="627" y="0"/>
                    </a:cubicBezTo>
                    <a:close/>
                  </a:path>
                </a:pathLst>
              </a:custGeom>
              <a:solidFill>
                <a:srgbClr val="FAB8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15"/>
              <p:cNvSpPr/>
              <p:nvPr/>
            </p:nvSpPr>
            <p:spPr>
              <a:xfrm>
                <a:off x="1686369" y="4149202"/>
                <a:ext cx="379606" cy="289149"/>
              </a:xfrm>
              <a:custGeom>
                <a:avLst/>
                <a:gdLst/>
                <a:ahLst/>
                <a:cxnLst/>
                <a:rect l="l" t="t" r="r" b="b"/>
                <a:pathLst>
                  <a:path w="5314" h="4915" extrusionOk="0">
                    <a:moveTo>
                      <a:pt x="3465" y="0"/>
                    </a:moveTo>
                    <a:cubicBezTo>
                      <a:pt x="3455" y="0"/>
                      <a:pt x="3444" y="1"/>
                      <a:pt x="3434" y="1"/>
                    </a:cubicBezTo>
                    <a:cubicBezTo>
                      <a:pt x="2657" y="51"/>
                      <a:pt x="2080" y="2207"/>
                      <a:pt x="2080" y="2207"/>
                    </a:cubicBezTo>
                    <a:cubicBezTo>
                      <a:pt x="2080" y="2207"/>
                      <a:pt x="1354" y="1390"/>
                      <a:pt x="866" y="1390"/>
                    </a:cubicBezTo>
                    <a:cubicBezTo>
                      <a:pt x="725" y="1390"/>
                      <a:pt x="605" y="1457"/>
                      <a:pt x="527" y="1630"/>
                    </a:cubicBezTo>
                    <a:cubicBezTo>
                      <a:pt x="151" y="2407"/>
                      <a:pt x="1304" y="2984"/>
                      <a:pt x="1304" y="2984"/>
                    </a:cubicBezTo>
                    <a:cubicBezTo>
                      <a:pt x="1304" y="2984"/>
                      <a:pt x="0" y="4187"/>
                      <a:pt x="877" y="4763"/>
                    </a:cubicBezTo>
                    <a:cubicBezTo>
                      <a:pt x="1017" y="4852"/>
                      <a:pt x="1154" y="4890"/>
                      <a:pt x="1287" y="4890"/>
                    </a:cubicBezTo>
                    <a:cubicBezTo>
                      <a:pt x="2015" y="4890"/>
                      <a:pt x="2607" y="3761"/>
                      <a:pt x="2607" y="3761"/>
                    </a:cubicBezTo>
                    <a:cubicBezTo>
                      <a:pt x="2607" y="3761"/>
                      <a:pt x="3064" y="4915"/>
                      <a:pt x="3671" y="4915"/>
                    </a:cubicBezTo>
                    <a:cubicBezTo>
                      <a:pt x="3684" y="4915"/>
                      <a:pt x="3697" y="4915"/>
                      <a:pt x="3710" y="4913"/>
                    </a:cubicBezTo>
                    <a:cubicBezTo>
                      <a:pt x="4336" y="4863"/>
                      <a:pt x="4010" y="3234"/>
                      <a:pt x="4010" y="3234"/>
                    </a:cubicBezTo>
                    <a:cubicBezTo>
                      <a:pt x="4010" y="3234"/>
                      <a:pt x="5314" y="2984"/>
                      <a:pt x="5013" y="2357"/>
                    </a:cubicBezTo>
                    <a:cubicBezTo>
                      <a:pt x="4766" y="1882"/>
                      <a:pt x="4145" y="1825"/>
                      <a:pt x="3859" y="1825"/>
                    </a:cubicBezTo>
                    <a:cubicBezTo>
                      <a:pt x="3767" y="1825"/>
                      <a:pt x="3710" y="1831"/>
                      <a:pt x="3710" y="1831"/>
                    </a:cubicBezTo>
                    <a:cubicBezTo>
                      <a:pt x="3710" y="1831"/>
                      <a:pt x="4222" y="0"/>
                      <a:pt x="346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15"/>
              <p:cNvSpPr/>
              <p:nvPr/>
            </p:nvSpPr>
            <p:spPr>
              <a:xfrm>
                <a:off x="1834961" y="4278985"/>
                <a:ext cx="84222" cy="75244"/>
              </a:xfrm>
              <a:custGeom>
                <a:avLst/>
                <a:gdLst/>
                <a:ahLst/>
                <a:cxnLst/>
                <a:rect l="l" t="t" r="r" b="b"/>
                <a:pathLst>
                  <a:path w="1179" h="1279" extrusionOk="0">
                    <a:moveTo>
                      <a:pt x="577" y="1"/>
                    </a:moveTo>
                    <a:cubicBezTo>
                      <a:pt x="276" y="1"/>
                      <a:pt x="0" y="276"/>
                      <a:pt x="0" y="627"/>
                    </a:cubicBezTo>
                    <a:cubicBezTo>
                      <a:pt x="0" y="978"/>
                      <a:pt x="276" y="1279"/>
                      <a:pt x="577" y="1279"/>
                    </a:cubicBezTo>
                    <a:cubicBezTo>
                      <a:pt x="903" y="1279"/>
                      <a:pt x="1178" y="978"/>
                      <a:pt x="1178" y="627"/>
                    </a:cubicBezTo>
                    <a:cubicBezTo>
                      <a:pt x="1178" y="276"/>
                      <a:pt x="903" y="1"/>
                      <a:pt x="57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12" name="Google Shape;512;p15"/>
            <p:cNvSpPr/>
            <p:nvPr/>
          </p:nvSpPr>
          <p:spPr>
            <a:xfrm>
              <a:off x="311507" y="3314924"/>
              <a:ext cx="379677" cy="279619"/>
            </a:xfrm>
            <a:custGeom>
              <a:avLst/>
              <a:gdLst/>
              <a:ahLst/>
              <a:cxnLst/>
              <a:rect l="l" t="t" r="r" b="b"/>
              <a:pathLst>
                <a:path w="5315" h="4753" extrusionOk="0">
                  <a:moveTo>
                    <a:pt x="3547" y="1"/>
                  </a:moveTo>
                  <a:cubicBezTo>
                    <a:pt x="3091" y="1"/>
                    <a:pt x="2407" y="1186"/>
                    <a:pt x="2407" y="1186"/>
                  </a:cubicBezTo>
                  <a:cubicBezTo>
                    <a:pt x="2407" y="1186"/>
                    <a:pt x="1609" y="55"/>
                    <a:pt x="1083" y="55"/>
                  </a:cubicBezTo>
                  <a:cubicBezTo>
                    <a:pt x="963" y="55"/>
                    <a:pt x="857" y="114"/>
                    <a:pt x="778" y="258"/>
                  </a:cubicBezTo>
                  <a:cubicBezTo>
                    <a:pt x="377" y="1035"/>
                    <a:pt x="1154" y="1913"/>
                    <a:pt x="1154" y="1913"/>
                  </a:cubicBezTo>
                  <a:cubicBezTo>
                    <a:pt x="1154" y="1913"/>
                    <a:pt x="1" y="2439"/>
                    <a:pt x="427" y="3116"/>
                  </a:cubicBezTo>
                  <a:cubicBezTo>
                    <a:pt x="539" y="3304"/>
                    <a:pt x="701" y="3372"/>
                    <a:pt x="877" y="3372"/>
                  </a:cubicBezTo>
                  <a:cubicBezTo>
                    <a:pt x="1332" y="3372"/>
                    <a:pt x="1881" y="2915"/>
                    <a:pt x="1881" y="2915"/>
                  </a:cubicBezTo>
                  <a:lnTo>
                    <a:pt x="1881" y="2915"/>
                  </a:lnTo>
                  <a:cubicBezTo>
                    <a:pt x="1881" y="2915"/>
                    <a:pt x="1455" y="4594"/>
                    <a:pt x="2457" y="4745"/>
                  </a:cubicBezTo>
                  <a:cubicBezTo>
                    <a:pt x="2493" y="4750"/>
                    <a:pt x="2527" y="4753"/>
                    <a:pt x="2559" y="4753"/>
                  </a:cubicBezTo>
                  <a:cubicBezTo>
                    <a:pt x="3409" y="4753"/>
                    <a:pt x="3084" y="2915"/>
                    <a:pt x="3084" y="2915"/>
                  </a:cubicBezTo>
                  <a:lnTo>
                    <a:pt x="3084" y="2915"/>
                  </a:lnTo>
                  <a:cubicBezTo>
                    <a:pt x="3084" y="2915"/>
                    <a:pt x="3574" y="3305"/>
                    <a:pt x="4071" y="3305"/>
                  </a:cubicBezTo>
                  <a:cubicBezTo>
                    <a:pt x="4320" y="3305"/>
                    <a:pt x="4571" y="3207"/>
                    <a:pt x="4763" y="2915"/>
                  </a:cubicBezTo>
                  <a:cubicBezTo>
                    <a:pt x="5314" y="2038"/>
                    <a:pt x="3760" y="1562"/>
                    <a:pt x="3760" y="1562"/>
                  </a:cubicBezTo>
                  <a:cubicBezTo>
                    <a:pt x="3760" y="1562"/>
                    <a:pt x="4186" y="985"/>
                    <a:pt x="3811" y="208"/>
                  </a:cubicBezTo>
                  <a:cubicBezTo>
                    <a:pt x="3741" y="61"/>
                    <a:pt x="3650" y="1"/>
                    <a:pt x="35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5"/>
            <p:cNvSpPr/>
            <p:nvPr/>
          </p:nvSpPr>
          <p:spPr>
            <a:xfrm>
              <a:off x="456598" y="3421527"/>
              <a:ext cx="89579" cy="69361"/>
            </a:xfrm>
            <a:custGeom>
              <a:avLst/>
              <a:gdLst/>
              <a:ahLst/>
              <a:cxnLst/>
              <a:rect l="l" t="t" r="r" b="b"/>
              <a:pathLst>
                <a:path w="1254" h="1179" extrusionOk="0">
                  <a:moveTo>
                    <a:pt x="627" y="0"/>
                  </a:moveTo>
                  <a:cubicBezTo>
                    <a:pt x="276" y="0"/>
                    <a:pt x="0" y="251"/>
                    <a:pt x="0" y="577"/>
                  </a:cubicBezTo>
                  <a:cubicBezTo>
                    <a:pt x="0" y="903"/>
                    <a:pt x="276" y="1178"/>
                    <a:pt x="627" y="1178"/>
                  </a:cubicBezTo>
                  <a:cubicBezTo>
                    <a:pt x="952" y="1178"/>
                    <a:pt x="1253" y="903"/>
                    <a:pt x="1253" y="577"/>
                  </a:cubicBezTo>
                  <a:cubicBezTo>
                    <a:pt x="1253" y="251"/>
                    <a:pt x="952" y="0"/>
                    <a:pt x="627" y="0"/>
                  </a:cubicBezTo>
                  <a:close/>
                </a:path>
              </a:pathLst>
            </a:custGeom>
            <a:solidFill>
              <a:srgbClr val="FAB8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0" name="Google Shape;1050;p29"/>
          <p:cNvGrpSpPr/>
          <p:nvPr/>
        </p:nvGrpSpPr>
        <p:grpSpPr>
          <a:xfrm>
            <a:off x="0" y="4342977"/>
            <a:ext cx="9144000" cy="576290"/>
            <a:chOff x="0" y="4571577"/>
            <a:chExt cx="9144000" cy="576290"/>
          </a:xfrm>
        </p:grpSpPr>
        <p:sp>
          <p:nvSpPr>
            <p:cNvPr id="1051" name="Google Shape;1051;p29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29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29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29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29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29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29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29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29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29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1" name="Google Shape;1061;p29"/>
          <p:cNvSpPr/>
          <p:nvPr/>
        </p:nvSpPr>
        <p:spPr>
          <a:xfrm>
            <a:off x="-392150" y="1326842"/>
            <a:ext cx="1322035" cy="632509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2" name="Google Shape;1062;p29"/>
          <p:cNvSpPr/>
          <p:nvPr/>
        </p:nvSpPr>
        <p:spPr>
          <a:xfrm>
            <a:off x="8024950" y="775938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3" name="Google Shape;1063;p29"/>
          <p:cNvSpPr/>
          <p:nvPr/>
        </p:nvSpPr>
        <p:spPr>
          <a:xfrm>
            <a:off x="7456392" y="-13700"/>
            <a:ext cx="1410167" cy="573856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4" name="Google Shape;1064;p29"/>
          <p:cNvGrpSpPr/>
          <p:nvPr/>
        </p:nvGrpSpPr>
        <p:grpSpPr>
          <a:xfrm>
            <a:off x="0" y="4412925"/>
            <a:ext cx="9144000" cy="887338"/>
            <a:chOff x="0" y="4260525"/>
            <a:chExt cx="9144000" cy="887338"/>
          </a:xfrm>
        </p:grpSpPr>
        <p:sp>
          <p:nvSpPr>
            <p:cNvPr id="1065" name="Google Shape;1065;p29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29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29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29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29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29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29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29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29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29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5" name="Google Shape;1075;p29"/>
          <p:cNvSpPr/>
          <p:nvPr/>
        </p:nvSpPr>
        <p:spPr>
          <a:xfrm>
            <a:off x="-755875" y="303713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7" name="Google Shape;1077;p30"/>
          <p:cNvGrpSpPr/>
          <p:nvPr/>
        </p:nvGrpSpPr>
        <p:grpSpPr>
          <a:xfrm>
            <a:off x="0" y="4266777"/>
            <a:ext cx="9144000" cy="576290"/>
            <a:chOff x="0" y="4571577"/>
            <a:chExt cx="9144000" cy="576290"/>
          </a:xfrm>
        </p:grpSpPr>
        <p:sp>
          <p:nvSpPr>
            <p:cNvPr id="1078" name="Google Shape;1078;p30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0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30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0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0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0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0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0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0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0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8" name="Google Shape;1088;p30"/>
          <p:cNvGrpSpPr/>
          <p:nvPr/>
        </p:nvGrpSpPr>
        <p:grpSpPr>
          <a:xfrm>
            <a:off x="0" y="4260525"/>
            <a:ext cx="9144000" cy="887338"/>
            <a:chOff x="0" y="4260525"/>
            <a:chExt cx="9144000" cy="887338"/>
          </a:xfrm>
        </p:grpSpPr>
        <p:sp>
          <p:nvSpPr>
            <p:cNvPr id="1089" name="Google Shape;1089;p30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0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0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0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0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0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0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0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0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0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9" name="Google Shape;1099;p30"/>
          <p:cNvGrpSpPr/>
          <p:nvPr/>
        </p:nvGrpSpPr>
        <p:grpSpPr>
          <a:xfrm flipH="1">
            <a:off x="7649771" y="4184092"/>
            <a:ext cx="773843" cy="990651"/>
            <a:chOff x="4376621" y="3930330"/>
            <a:chExt cx="1138339" cy="1457482"/>
          </a:xfrm>
        </p:grpSpPr>
        <p:sp>
          <p:nvSpPr>
            <p:cNvPr id="1100" name="Google Shape;1100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3" name="Google Shape;1103;p30"/>
          <p:cNvGrpSpPr/>
          <p:nvPr/>
        </p:nvGrpSpPr>
        <p:grpSpPr>
          <a:xfrm flipH="1">
            <a:off x="8170381" y="4107664"/>
            <a:ext cx="642193" cy="1108700"/>
            <a:chOff x="3804453" y="3817886"/>
            <a:chExt cx="944680" cy="1631161"/>
          </a:xfrm>
        </p:grpSpPr>
        <p:sp>
          <p:nvSpPr>
            <p:cNvPr id="1104" name="Google Shape;1104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7" name="Google Shape;1107;p30"/>
          <p:cNvGrpSpPr/>
          <p:nvPr/>
        </p:nvGrpSpPr>
        <p:grpSpPr>
          <a:xfrm>
            <a:off x="813406" y="4225730"/>
            <a:ext cx="773843" cy="990651"/>
            <a:chOff x="4376621" y="3930330"/>
            <a:chExt cx="1138339" cy="1457482"/>
          </a:xfrm>
        </p:grpSpPr>
        <p:sp>
          <p:nvSpPr>
            <p:cNvPr id="1108" name="Google Shape;1108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1" name="Google Shape;1111;p30"/>
          <p:cNvGrpSpPr/>
          <p:nvPr/>
        </p:nvGrpSpPr>
        <p:grpSpPr>
          <a:xfrm>
            <a:off x="430696" y="4049114"/>
            <a:ext cx="642193" cy="1108700"/>
            <a:chOff x="3804453" y="3817886"/>
            <a:chExt cx="944680" cy="1631161"/>
          </a:xfrm>
        </p:grpSpPr>
        <p:sp>
          <p:nvSpPr>
            <p:cNvPr id="1112" name="Google Shape;1112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5" name="Google Shape;1115;p30"/>
          <p:cNvGrpSpPr/>
          <p:nvPr/>
        </p:nvGrpSpPr>
        <p:grpSpPr>
          <a:xfrm>
            <a:off x="8449030" y="1866500"/>
            <a:ext cx="829600" cy="2646275"/>
            <a:chOff x="8449030" y="1866500"/>
            <a:chExt cx="829600" cy="2646275"/>
          </a:xfrm>
        </p:grpSpPr>
        <p:sp>
          <p:nvSpPr>
            <p:cNvPr id="1116" name="Google Shape;1116;p30"/>
            <p:cNvSpPr/>
            <p:nvPr/>
          </p:nvSpPr>
          <p:spPr>
            <a:xfrm>
              <a:off x="8449030" y="1866500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0"/>
            <p:cNvSpPr/>
            <p:nvPr/>
          </p:nvSpPr>
          <p:spPr>
            <a:xfrm>
              <a:off x="8556180" y="1952550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0"/>
            <p:cNvSpPr/>
            <p:nvPr/>
          </p:nvSpPr>
          <p:spPr>
            <a:xfrm>
              <a:off x="8916930" y="2499925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0"/>
            <p:cNvSpPr/>
            <p:nvPr/>
          </p:nvSpPr>
          <p:spPr>
            <a:xfrm>
              <a:off x="8844155" y="2702700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0"/>
            <p:cNvSpPr/>
            <p:nvPr/>
          </p:nvSpPr>
          <p:spPr>
            <a:xfrm>
              <a:off x="8860455" y="3360325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0"/>
            <p:cNvSpPr/>
            <p:nvPr/>
          </p:nvSpPr>
          <p:spPr>
            <a:xfrm>
              <a:off x="8824655" y="3813125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0"/>
            <p:cNvSpPr/>
            <p:nvPr/>
          </p:nvSpPr>
          <p:spPr>
            <a:xfrm>
              <a:off x="8826405" y="4118975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0"/>
            <p:cNvSpPr/>
            <p:nvPr/>
          </p:nvSpPr>
          <p:spPr>
            <a:xfrm>
              <a:off x="8885755" y="2468250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0"/>
            <p:cNvSpPr/>
            <p:nvPr/>
          </p:nvSpPr>
          <p:spPr>
            <a:xfrm>
              <a:off x="8829980" y="3331050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5" name="Google Shape;1125;p30"/>
          <p:cNvGrpSpPr/>
          <p:nvPr/>
        </p:nvGrpSpPr>
        <p:grpSpPr>
          <a:xfrm>
            <a:off x="8053030" y="4276675"/>
            <a:ext cx="1124100" cy="852025"/>
            <a:chOff x="8053030" y="4276675"/>
            <a:chExt cx="1124100" cy="852025"/>
          </a:xfrm>
        </p:grpSpPr>
        <p:sp>
          <p:nvSpPr>
            <p:cNvPr id="1126" name="Google Shape;1126;p30"/>
            <p:cNvSpPr/>
            <p:nvPr/>
          </p:nvSpPr>
          <p:spPr>
            <a:xfrm>
              <a:off x="8053030" y="4276675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0"/>
            <p:cNvSpPr/>
            <p:nvPr/>
          </p:nvSpPr>
          <p:spPr>
            <a:xfrm>
              <a:off x="8187130" y="4363075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0"/>
            <p:cNvSpPr/>
            <p:nvPr/>
          </p:nvSpPr>
          <p:spPr>
            <a:xfrm>
              <a:off x="8886305" y="4563625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9" name="Google Shape;1129;p30"/>
          <p:cNvGrpSpPr/>
          <p:nvPr/>
        </p:nvGrpSpPr>
        <p:grpSpPr>
          <a:xfrm>
            <a:off x="-170295" y="2037275"/>
            <a:ext cx="829600" cy="2646275"/>
            <a:chOff x="-170295" y="1808675"/>
            <a:chExt cx="829600" cy="2646275"/>
          </a:xfrm>
        </p:grpSpPr>
        <p:sp>
          <p:nvSpPr>
            <p:cNvPr id="1130" name="Google Shape;1130;p30"/>
            <p:cNvSpPr/>
            <p:nvPr/>
          </p:nvSpPr>
          <p:spPr>
            <a:xfrm flipH="1">
              <a:off x="-170295" y="1808675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0"/>
            <p:cNvSpPr/>
            <p:nvPr/>
          </p:nvSpPr>
          <p:spPr>
            <a:xfrm flipH="1">
              <a:off x="-170295" y="1894725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0"/>
            <p:cNvSpPr/>
            <p:nvPr/>
          </p:nvSpPr>
          <p:spPr>
            <a:xfrm flipH="1">
              <a:off x="-71420" y="2442100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0"/>
            <p:cNvSpPr/>
            <p:nvPr/>
          </p:nvSpPr>
          <p:spPr>
            <a:xfrm flipH="1">
              <a:off x="-56570" y="2644875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0"/>
            <p:cNvSpPr/>
            <p:nvPr/>
          </p:nvSpPr>
          <p:spPr>
            <a:xfrm flipH="1">
              <a:off x="-36445" y="3302500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0"/>
            <p:cNvSpPr/>
            <p:nvPr/>
          </p:nvSpPr>
          <p:spPr>
            <a:xfrm flipH="1">
              <a:off x="2405" y="3755300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0"/>
            <p:cNvSpPr/>
            <p:nvPr/>
          </p:nvSpPr>
          <p:spPr>
            <a:xfrm flipH="1">
              <a:off x="-2195" y="4061150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0"/>
            <p:cNvSpPr/>
            <p:nvPr/>
          </p:nvSpPr>
          <p:spPr>
            <a:xfrm flipH="1">
              <a:off x="127330" y="2410425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0"/>
            <p:cNvSpPr/>
            <p:nvPr/>
          </p:nvSpPr>
          <p:spPr>
            <a:xfrm flipH="1">
              <a:off x="183080" y="3273225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9" name="Google Shape;1139;p30"/>
          <p:cNvGrpSpPr/>
          <p:nvPr/>
        </p:nvGrpSpPr>
        <p:grpSpPr>
          <a:xfrm>
            <a:off x="-68795" y="4295050"/>
            <a:ext cx="1124100" cy="852025"/>
            <a:chOff x="-68795" y="4218850"/>
            <a:chExt cx="1124100" cy="852025"/>
          </a:xfrm>
        </p:grpSpPr>
        <p:sp>
          <p:nvSpPr>
            <p:cNvPr id="1140" name="Google Shape;1140;p30"/>
            <p:cNvSpPr/>
            <p:nvPr/>
          </p:nvSpPr>
          <p:spPr>
            <a:xfrm flipH="1">
              <a:off x="-68795" y="4218850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0"/>
            <p:cNvSpPr/>
            <p:nvPr/>
          </p:nvSpPr>
          <p:spPr>
            <a:xfrm flipH="1">
              <a:off x="-61270" y="4305250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0"/>
            <p:cNvSpPr/>
            <p:nvPr/>
          </p:nvSpPr>
          <p:spPr>
            <a:xfrm flipH="1">
              <a:off x="-14920" y="4505800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3" name="Google Shape;1143;p30"/>
          <p:cNvSpPr/>
          <p:nvPr/>
        </p:nvSpPr>
        <p:spPr>
          <a:xfrm>
            <a:off x="1279150" y="56080"/>
            <a:ext cx="1322035" cy="632509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4" name="Google Shape;1144;p30"/>
          <p:cNvSpPr/>
          <p:nvPr/>
        </p:nvSpPr>
        <p:spPr>
          <a:xfrm>
            <a:off x="7427625" y="415113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5" name="Google Shape;1145;p30"/>
          <p:cNvSpPr/>
          <p:nvPr/>
        </p:nvSpPr>
        <p:spPr>
          <a:xfrm>
            <a:off x="-261125" y="358625"/>
            <a:ext cx="1389414" cy="907002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6" name="Google Shape;1146;p30"/>
          <p:cNvSpPr/>
          <p:nvPr/>
        </p:nvSpPr>
        <p:spPr>
          <a:xfrm>
            <a:off x="5851042" y="-248900"/>
            <a:ext cx="1410167" cy="573856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1050" y="445025"/>
            <a:ext cx="7701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au Philomene One"/>
              <a:buNone/>
              <a:defRPr sz="35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5" r:id="rId4"/>
    <p:sldLayoutId id="2147483658" r:id="rId5"/>
    <p:sldLayoutId id="2147483659" r:id="rId6"/>
    <p:sldLayoutId id="2147483661" r:id="rId7"/>
    <p:sldLayoutId id="2147483675" r:id="rId8"/>
    <p:sldLayoutId id="2147483676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Google Shape;1155;p33"/>
          <p:cNvSpPr txBox="1">
            <a:spLocks noGrp="1"/>
          </p:cNvSpPr>
          <p:nvPr>
            <p:ph type="ctrTitle"/>
          </p:nvPr>
        </p:nvSpPr>
        <p:spPr>
          <a:xfrm>
            <a:off x="1863086" y="553128"/>
            <a:ext cx="5424300" cy="119749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 smtClean="0">
                <a:solidFill>
                  <a:schemeClr val="accent3"/>
                </a:solidFill>
              </a:rPr>
              <a:t>Dampak </a:t>
            </a:r>
            <a:r>
              <a:rPr lang="en" sz="4000" dirty="0" smtClean="0">
                <a:solidFill>
                  <a:schemeClr val="tx1"/>
                </a:solidFill>
              </a:rPr>
              <a:t>Repelita</a:t>
            </a:r>
            <a:r>
              <a:rPr lang="en" sz="4000" dirty="0" smtClean="0">
                <a:solidFill>
                  <a:schemeClr val="accent3"/>
                </a:solidFill>
              </a:rPr>
              <a:t> di Pedesaan</a:t>
            </a:r>
            <a:endParaRPr sz="4000" dirty="0">
              <a:solidFill>
                <a:schemeClr val="accent1"/>
              </a:solidFill>
            </a:endParaRPr>
          </a:p>
        </p:txBody>
      </p:sp>
      <p:sp>
        <p:nvSpPr>
          <p:cNvPr id="1156" name="Google Shape;1156;p33"/>
          <p:cNvSpPr txBox="1">
            <a:spLocks noGrp="1"/>
          </p:cNvSpPr>
          <p:nvPr>
            <p:ph type="subTitle" idx="1"/>
          </p:nvPr>
        </p:nvSpPr>
        <p:spPr>
          <a:xfrm>
            <a:off x="2655239" y="2088987"/>
            <a:ext cx="54243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/>
              <a:t>Rio </a:t>
            </a:r>
            <a:r>
              <a:rPr lang="en-US" dirty="0" err="1"/>
              <a:t>Prayoga</a:t>
            </a:r>
            <a:r>
              <a:rPr lang="en-US" dirty="0"/>
              <a:t> NPM </a:t>
            </a:r>
            <a:r>
              <a:rPr lang="en-US" dirty="0" smtClean="0"/>
              <a:t>   2013033019</a:t>
            </a:r>
          </a:p>
          <a:p>
            <a:pPr marL="285750" lvl="0" indent="-285750" algn="l">
              <a:buFont typeface="Arial" pitchFamily="34" charset="0"/>
              <a:buChar char="•"/>
            </a:pPr>
            <a:r>
              <a:rPr lang="en-US" dirty="0" err="1" smtClean="0"/>
              <a:t>Faiza</a:t>
            </a:r>
            <a:r>
              <a:rPr lang="en-US" dirty="0" smtClean="0"/>
              <a:t> </a:t>
            </a:r>
            <a:r>
              <a:rPr lang="en-US" dirty="0" err="1"/>
              <a:t>Nur</a:t>
            </a:r>
            <a:r>
              <a:rPr lang="en-US" dirty="0"/>
              <a:t> </a:t>
            </a:r>
            <a:r>
              <a:rPr lang="en-US" dirty="0" err="1" smtClean="0"/>
              <a:t>Rohmah</a:t>
            </a:r>
            <a:r>
              <a:rPr lang="en-US" dirty="0" smtClean="0"/>
              <a:t>    2013033030</a:t>
            </a:r>
          </a:p>
          <a:p>
            <a:pPr marL="285750" lvl="0" indent="-285750" algn="l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/>
              <a:t>Yolanda </a:t>
            </a:r>
            <a:r>
              <a:rPr lang="en-US" dirty="0" err="1" smtClean="0"/>
              <a:t>Noviyanti</a:t>
            </a:r>
            <a:r>
              <a:rPr lang="en-US" dirty="0" smtClean="0"/>
              <a:t>    20130330474</a:t>
            </a:r>
          </a:p>
          <a:p>
            <a:pPr marL="285750" lvl="0" indent="-285750" algn="l">
              <a:buFont typeface="Arial" pitchFamily="34" charset="0"/>
              <a:buChar char="•"/>
            </a:pPr>
            <a:r>
              <a:rPr lang="en-US" dirty="0" err="1"/>
              <a:t>A</a:t>
            </a:r>
            <a:r>
              <a:rPr lang="en-US" dirty="0" err="1" smtClean="0"/>
              <a:t>vip</a:t>
            </a:r>
            <a:r>
              <a:rPr lang="en-US" dirty="0" smtClean="0"/>
              <a:t> </a:t>
            </a:r>
            <a:r>
              <a:rPr lang="en-US" dirty="0" err="1" smtClean="0"/>
              <a:t>andreansyah</a:t>
            </a:r>
            <a:r>
              <a:rPr lang="en-US" dirty="0" smtClean="0"/>
              <a:t>     2013033039</a:t>
            </a:r>
          </a:p>
          <a:p>
            <a:pPr marL="285750" lvl="0" indent="-285750" algn="l">
              <a:buFont typeface="Arial" pitchFamily="34" charset="0"/>
              <a:buChar char="•"/>
            </a:pPr>
            <a:r>
              <a:rPr lang="en-US" dirty="0" err="1" smtClean="0"/>
              <a:t>Asatullaini</a:t>
            </a:r>
            <a:r>
              <a:rPr lang="en-US" dirty="0" smtClean="0"/>
              <a:t>                 2013033060</a:t>
            </a:r>
            <a:endParaRPr dirty="0"/>
          </a:p>
        </p:txBody>
      </p:sp>
      <p:grpSp>
        <p:nvGrpSpPr>
          <p:cNvPr id="1157" name="Google Shape;1157;p33"/>
          <p:cNvGrpSpPr/>
          <p:nvPr/>
        </p:nvGrpSpPr>
        <p:grpSpPr>
          <a:xfrm>
            <a:off x="3693907" y="3640325"/>
            <a:ext cx="1872618" cy="1378572"/>
            <a:chOff x="3587075" y="2798640"/>
            <a:chExt cx="2198114" cy="1595468"/>
          </a:xfrm>
        </p:grpSpPr>
        <p:sp>
          <p:nvSpPr>
            <p:cNvPr id="1158" name="Google Shape;1158;p33"/>
            <p:cNvSpPr/>
            <p:nvPr/>
          </p:nvSpPr>
          <p:spPr>
            <a:xfrm>
              <a:off x="5584471" y="3846360"/>
              <a:ext cx="200718" cy="441555"/>
            </a:xfrm>
            <a:custGeom>
              <a:avLst/>
              <a:gdLst/>
              <a:ahLst/>
              <a:cxnLst/>
              <a:rect l="l" t="t" r="r" b="b"/>
              <a:pathLst>
                <a:path w="9901" h="21781" extrusionOk="0">
                  <a:moveTo>
                    <a:pt x="4737" y="151"/>
                  </a:moveTo>
                  <a:cubicBezTo>
                    <a:pt x="3208" y="2006"/>
                    <a:pt x="1980" y="4838"/>
                    <a:pt x="1203" y="7419"/>
                  </a:cubicBezTo>
                  <a:cubicBezTo>
                    <a:pt x="577" y="9499"/>
                    <a:pt x="126" y="11855"/>
                    <a:pt x="51" y="14111"/>
                  </a:cubicBezTo>
                  <a:cubicBezTo>
                    <a:pt x="0" y="16041"/>
                    <a:pt x="251" y="18146"/>
                    <a:pt x="1178" y="19675"/>
                  </a:cubicBezTo>
                  <a:cubicBezTo>
                    <a:pt x="2131" y="21229"/>
                    <a:pt x="3509" y="21780"/>
                    <a:pt x="4963" y="21780"/>
                  </a:cubicBezTo>
                  <a:cubicBezTo>
                    <a:pt x="6391" y="21780"/>
                    <a:pt x="7795" y="21229"/>
                    <a:pt x="8747" y="19675"/>
                  </a:cubicBezTo>
                  <a:cubicBezTo>
                    <a:pt x="9675" y="18146"/>
                    <a:pt x="9900" y="16041"/>
                    <a:pt x="9850" y="14111"/>
                  </a:cubicBezTo>
                  <a:cubicBezTo>
                    <a:pt x="9800" y="11855"/>
                    <a:pt x="9324" y="9499"/>
                    <a:pt x="8722" y="7419"/>
                  </a:cubicBezTo>
                  <a:cubicBezTo>
                    <a:pt x="7945" y="4838"/>
                    <a:pt x="6717" y="2006"/>
                    <a:pt x="5163" y="151"/>
                  </a:cubicBezTo>
                  <a:cubicBezTo>
                    <a:pt x="5038" y="1"/>
                    <a:pt x="4863" y="1"/>
                    <a:pt x="4737" y="15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3"/>
            <p:cNvSpPr/>
            <p:nvPr/>
          </p:nvSpPr>
          <p:spPr>
            <a:xfrm>
              <a:off x="5599717" y="3928164"/>
              <a:ext cx="170735" cy="436467"/>
            </a:xfrm>
            <a:custGeom>
              <a:avLst/>
              <a:gdLst/>
              <a:ahLst/>
              <a:cxnLst/>
              <a:rect l="l" t="t" r="r" b="b"/>
              <a:pathLst>
                <a:path w="8422" h="21530" extrusionOk="0">
                  <a:moveTo>
                    <a:pt x="3985" y="21304"/>
                  </a:moveTo>
                  <a:cubicBezTo>
                    <a:pt x="3985" y="21429"/>
                    <a:pt x="4086" y="21530"/>
                    <a:pt x="4211" y="21530"/>
                  </a:cubicBezTo>
                  <a:cubicBezTo>
                    <a:pt x="4336" y="21530"/>
                    <a:pt x="4436" y="21429"/>
                    <a:pt x="4436" y="21304"/>
                  </a:cubicBezTo>
                  <a:lnTo>
                    <a:pt x="4436" y="15514"/>
                  </a:lnTo>
                  <a:lnTo>
                    <a:pt x="8371" y="11580"/>
                  </a:lnTo>
                  <a:cubicBezTo>
                    <a:pt x="8421" y="11530"/>
                    <a:pt x="8421" y="11429"/>
                    <a:pt x="8371" y="11379"/>
                  </a:cubicBezTo>
                  <a:cubicBezTo>
                    <a:pt x="8296" y="11304"/>
                    <a:pt x="8196" y="11304"/>
                    <a:pt x="8146" y="11379"/>
                  </a:cubicBezTo>
                  <a:lnTo>
                    <a:pt x="4436" y="15088"/>
                  </a:lnTo>
                  <a:lnTo>
                    <a:pt x="4436" y="11705"/>
                  </a:lnTo>
                  <a:lnTo>
                    <a:pt x="8121" y="7996"/>
                  </a:lnTo>
                  <a:cubicBezTo>
                    <a:pt x="8171" y="7946"/>
                    <a:pt x="8171" y="7845"/>
                    <a:pt x="8121" y="7795"/>
                  </a:cubicBezTo>
                  <a:cubicBezTo>
                    <a:pt x="8045" y="7720"/>
                    <a:pt x="7945" y="7720"/>
                    <a:pt x="7895" y="7795"/>
                  </a:cubicBezTo>
                  <a:lnTo>
                    <a:pt x="4436" y="11279"/>
                  </a:lnTo>
                  <a:lnTo>
                    <a:pt x="4436" y="7895"/>
                  </a:lnTo>
                  <a:lnTo>
                    <a:pt x="7394" y="4938"/>
                  </a:lnTo>
                  <a:cubicBezTo>
                    <a:pt x="7444" y="4863"/>
                    <a:pt x="7444" y="4788"/>
                    <a:pt x="7394" y="4712"/>
                  </a:cubicBezTo>
                  <a:cubicBezTo>
                    <a:pt x="7344" y="4662"/>
                    <a:pt x="7243" y="4662"/>
                    <a:pt x="7168" y="4712"/>
                  </a:cubicBezTo>
                  <a:lnTo>
                    <a:pt x="4436" y="7469"/>
                  </a:lnTo>
                  <a:lnTo>
                    <a:pt x="4436" y="4086"/>
                  </a:lnTo>
                  <a:lnTo>
                    <a:pt x="6091" y="2432"/>
                  </a:lnTo>
                  <a:cubicBezTo>
                    <a:pt x="6141" y="2382"/>
                    <a:pt x="6141" y="2281"/>
                    <a:pt x="6091" y="2231"/>
                  </a:cubicBezTo>
                  <a:cubicBezTo>
                    <a:pt x="6015" y="2156"/>
                    <a:pt x="5915" y="2156"/>
                    <a:pt x="5865" y="2231"/>
                  </a:cubicBezTo>
                  <a:lnTo>
                    <a:pt x="4436" y="3660"/>
                  </a:lnTo>
                  <a:lnTo>
                    <a:pt x="4436" y="251"/>
                  </a:lnTo>
                  <a:cubicBezTo>
                    <a:pt x="4436" y="126"/>
                    <a:pt x="4336" y="1"/>
                    <a:pt x="4211" y="1"/>
                  </a:cubicBezTo>
                  <a:cubicBezTo>
                    <a:pt x="4086" y="1"/>
                    <a:pt x="3985" y="126"/>
                    <a:pt x="3985" y="251"/>
                  </a:cubicBezTo>
                  <a:lnTo>
                    <a:pt x="3985" y="3660"/>
                  </a:lnTo>
                  <a:lnTo>
                    <a:pt x="2557" y="2231"/>
                  </a:lnTo>
                  <a:cubicBezTo>
                    <a:pt x="2482" y="2156"/>
                    <a:pt x="2406" y="2156"/>
                    <a:pt x="2331" y="2231"/>
                  </a:cubicBezTo>
                  <a:cubicBezTo>
                    <a:pt x="2281" y="2281"/>
                    <a:pt x="2281" y="2382"/>
                    <a:pt x="2331" y="2432"/>
                  </a:cubicBezTo>
                  <a:lnTo>
                    <a:pt x="3985" y="4086"/>
                  </a:lnTo>
                  <a:lnTo>
                    <a:pt x="3985" y="7469"/>
                  </a:lnTo>
                  <a:lnTo>
                    <a:pt x="1379" y="4813"/>
                  </a:lnTo>
                  <a:cubicBezTo>
                    <a:pt x="1329" y="4763"/>
                    <a:pt x="1228" y="4763"/>
                    <a:pt x="1153" y="4813"/>
                  </a:cubicBezTo>
                  <a:cubicBezTo>
                    <a:pt x="1103" y="4863"/>
                    <a:pt x="1103" y="4963"/>
                    <a:pt x="1153" y="5038"/>
                  </a:cubicBezTo>
                  <a:lnTo>
                    <a:pt x="3985" y="7895"/>
                  </a:lnTo>
                  <a:lnTo>
                    <a:pt x="3985" y="11279"/>
                  </a:lnTo>
                  <a:lnTo>
                    <a:pt x="627" y="7946"/>
                  </a:lnTo>
                  <a:cubicBezTo>
                    <a:pt x="577" y="7895"/>
                    <a:pt x="477" y="7895"/>
                    <a:pt x="426" y="7946"/>
                  </a:cubicBezTo>
                  <a:cubicBezTo>
                    <a:pt x="351" y="8021"/>
                    <a:pt x="351" y="8096"/>
                    <a:pt x="426" y="8171"/>
                  </a:cubicBezTo>
                  <a:lnTo>
                    <a:pt x="3985" y="11705"/>
                  </a:lnTo>
                  <a:lnTo>
                    <a:pt x="3985" y="15088"/>
                  </a:lnTo>
                  <a:lnTo>
                    <a:pt x="276" y="11379"/>
                  </a:lnTo>
                  <a:cubicBezTo>
                    <a:pt x="201" y="11304"/>
                    <a:pt x="101" y="11304"/>
                    <a:pt x="50" y="11379"/>
                  </a:cubicBezTo>
                  <a:cubicBezTo>
                    <a:pt x="0" y="11429"/>
                    <a:pt x="0" y="11530"/>
                    <a:pt x="50" y="11580"/>
                  </a:cubicBezTo>
                  <a:lnTo>
                    <a:pt x="3985" y="15514"/>
                  </a:lnTo>
                  <a:lnTo>
                    <a:pt x="3985" y="21304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3"/>
            <p:cNvSpPr/>
            <p:nvPr/>
          </p:nvSpPr>
          <p:spPr>
            <a:xfrm>
              <a:off x="3587075" y="3875838"/>
              <a:ext cx="200718" cy="441535"/>
            </a:xfrm>
            <a:custGeom>
              <a:avLst/>
              <a:gdLst/>
              <a:ahLst/>
              <a:cxnLst/>
              <a:rect l="l" t="t" r="r" b="b"/>
              <a:pathLst>
                <a:path w="9901" h="21780" extrusionOk="0">
                  <a:moveTo>
                    <a:pt x="4737" y="151"/>
                  </a:moveTo>
                  <a:cubicBezTo>
                    <a:pt x="3184" y="2005"/>
                    <a:pt x="1956" y="4837"/>
                    <a:pt x="1204" y="7419"/>
                  </a:cubicBezTo>
                  <a:cubicBezTo>
                    <a:pt x="577" y="9524"/>
                    <a:pt x="101" y="11855"/>
                    <a:pt x="51" y="14111"/>
                  </a:cubicBezTo>
                  <a:cubicBezTo>
                    <a:pt x="1" y="16040"/>
                    <a:pt x="226" y="18146"/>
                    <a:pt x="1154" y="19674"/>
                  </a:cubicBezTo>
                  <a:cubicBezTo>
                    <a:pt x="2106" y="21253"/>
                    <a:pt x="3509" y="21780"/>
                    <a:pt x="4938" y="21780"/>
                  </a:cubicBezTo>
                  <a:cubicBezTo>
                    <a:pt x="6392" y="21780"/>
                    <a:pt x="7770" y="21253"/>
                    <a:pt x="8722" y="19674"/>
                  </a:cubicBezTo>
                  <a:cubicBezTo>
                    <a:pt x="9650" y="18146"/>
                    <a:pt x="9900" y="16040"/>
                    <a:pt x="9850" y="14111"/>
                  </a:cubicBezTo>
                  <a:cubicBezTo>
                    <a:pt x="9775" y="11855"/>
                    <a:pt x="9324" y="9524"/>
                    <a:pt x="8697" y="7419"/>
                  </a:cubicBezTo>
                  <a:cubicBezTo>
                    <a:pt x="7920" y="4837"/>
                    <a:pt x="6692" y="2005"/>
                    <a:pt x="5164" y="151"/>
                  </a:cubicBezTo>
                  <a:cubicBezTo>
                    <a:pt x="5038" y="0"/>
                    <a:pt x="4863" y="0"/>
                    <a:pt x="4737" y="15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3"/>
            <p:cNvSpPr/>
            <p:nvPr/>
          </p:nvSpPr>
          <p:spPr>
            <a:xfrm>
              <a:off x="3601814" y="3958149"/>
              <a:ext cx="171242" cy="435960"/>
            </a:xfrm>
            <a:custGeom>
              <a:avLst/>
              <a:gdLst/>
              <a:ahLst/>
              <a:cxnLst/>
              <a:rect l="l" t="t" r="r" b="b"/>
              <a:pathLst>
                <a:path w="8447" h="21505" extrusionOk="0">
                  <a:moveTo>
                    <a:pt x="3985" y="21279"/>
                  </a:moveTo>
                  <a:cubicBezTo>
                    <a:pt x="3985" y="21404"/>
                    <a:pt x="4086" y="21504"/>
                    <a:pt x="4211" y="21504"/>
                  </a:cubicBezTo>
                  <a:cubicBezTo>
                    <a:pt x="4336" y="21504"/>
                    <a:pt x="4437" y="21404"/>
                    <a:pt x="4437" y="21279"/>
                  </a:cubicBezTo>
                  <a:lnTo>
                    <a:pt x="4437" y="15514"/>
                  </a:lnTo>
                  <a:lnTo>
                    <a:pt x="8371" y="11579"/>
                  </a:lnTo>
                  <a:cubicBezTo>
                    <a:pt x="8447" y="11504"/>
                    <a:pt x="8447" y="11429"/>
                    <a:pt x="8371" y="11354"/>
                  </a:cubicBezTo>
                  <a:cubicBezTo>
                    <a:pt x="8321" y="11304"/>
                    <a:pt x="8221" y="11304"/>
                    <a:pt x="8171" y="11354"/>
                  </a:cubicBezTo>
                  <a:lnTo>
                    <a:pt x="4437" y="15063"/>
                  </a:lnTo>
                  <a:lnTo>
                    <a:pt x="4437" y="11680"/>
                  </a:lnTo>
                  <a:lnTo>
                    <a:pt x="8121" y="7995"/>
                  </a:lnTo>
                  <a:cubicBezTo>
                    <a:pt x="8196" y="7920"/>
                    <a:pt x="8196" y="7845"/>
                    <a:pt x="8121" y="7770"/>
                  </a:cubicBezTo>
                  <a:cubicBezTo>
                    <a:pt x="8071" y="7720"/>
                    <a:pt x="7970" y="7720"/>
                    <a:pt x="7920" y="7770"/>
                  </a:cubicBezTo>
                  <a:lnTo>
                    <a:pt x="4437" y="11254"/>
                  </a:lnTo>
                  <a:lnTo>
                    <a:pt x="4437" y="7870"/>
                  </a:lnTo>
                  <a:lnTo>
                    <a:pt x="7394" y="4913"/>
                  </a:lnTo>
                  <a:cubicBezTo>
                    <a:pt x="7469" y="4863"/>
                    <a:pt x="7469" y="4762"/>
                    <a:pt x="7394" y="4712"/>
                  </a:cubicBezTo>
                  <a:cubicBezTo>
                    <a:pt x="7344" y="4637"/>
                    <a:pt x="7244" y="4637"/>
                    <a:pt x="7193" y="4712"/>
                  </a:cubicBezTo>
                  <a:lnTo>
                    <a:pt x="4437" y="7444"/>
                  </a:lnTo>
                  <a:lnTo>
                    <a:pt x="4437" y="4061"/>
                  </a:lnTo>
                  <a:lnTo>
                    <a:pt x="6091" y="2431"/>
                  </a:lnTo>
                  <a:cubicBezTo>
                    <a:pt x="6141" y="2356"/>
                    <a:pt x="6141" y="2256"/>
                    <a:pt x="6091" y="2206"/>
                  </a:cubicBezTo>
                  <a:cubicBezTo>
                    <a:pt x="6041" y="2156"/>
                    <a:pt x="5940" y="2156"/>
                    <a:pt x="5865" y="2206"/>
                  </a:cubicBezTo>
                  <a:lnTo>
                    <a:pt x="4437" y="3634"/>
                  </a:lnTo>
                  <a:lnTo>
                    <a:pt x="4437" y="226"/>
                  </a:lnTo>
                  <a:cubicBezTo>
                    <a:pt x="4437" y="101"/>
                    <a:pt x="4336" y="0"/>
                    <a:pt x="4211" y="0"/>
                  </a:cubicBezTo>
                  <a:cubicBezTo>
                    <a:pt x="4086" y="0"/>
                    <a:pt x="3985" y="101"/>
                    <a:pt x="3985" y="226"/>
                  </a:cubicBezTo>
                  <a:lnTo>
                    <a:pt x="3985" y="3634"/>
                  </a:lnTo>
                  <a:lnTo>
                    <a:pt x="2557" y="2206"/>
                  </a:lnTo>
                  <a:cubicBezTo>
                    <a:pt x="2507" y="2156"/>
                    <a:pt x="2406" y="2156"/>
                    <a:pt x="2356" y="2206"/>
                  </a:cubicBezTo>
                  <a:cubicBezTo>
                    <a:pt x="2281" y="2256"/>
                    <a:pt x="2281" y="2356"/>
                    <a:pt x="2356" y="2431"/>
                  </a:cubicBezTo>
                  <a:lnTo>
                    <a:pt x="3985" y="4061"/>
                  </a:lnTo>
                  <a:lnTo>
                    <a:pt x="3985" y="7444"/>
                  </a:lnTo>
                  <a:lnTo>
                    <a:pt x="1379" y="4787"/>
                  </a:lnTo>
                  <a:cubicBezTo>
                    <a:pt x="1329" y="4737"/>
                    <a:pt x="1229" y="4737"/>
                    <a:pt x="1178" y="4787"/>
                  </a:cubicBezTo>
                  <a:cubicBezTo>
                    <a:pt x="1103" y="4863"/>
                    <a:pt x="1103" y="4963"/>
                    <a:pt x="1178" y="5013"/>
                  </a:cubicBezTo>
                  <a:lnTo>
                    <a:pt x="3985" y="7870"/>
                  </a:lnTo>
                  <a:lnTo>
                    <a:pt x="3985" y="11254"/>
                  </a:lnTo>
                  <a:lnTo>
                    <a:pt x="652" y="7945"/>
                  </a:lnTo>
                  <a:cubicBezTo>
                    <a:pt x="577" y="7870"/>
                    <a:pt x="502" y="7870"/>
                    <a:pt x="427" y="7945"/>
                  </a:cubicBezTo>
                  <a:cubicBezTo>
                    <a:pt x="376" y="7995"/>
                    <a:pt x="376" y="8096"/>
                    <a:pt x="427" y="8146"/>
                  </a:cubicBezTo>
                  <a:lnTo>
                    <a:pt x="3985" y="11680"/>
                  </a:lnTo>
                  <a:lnTo>
                    <a:pt x="3985" y="15063"/>
                  </a:lnTo>
                  <a:lnTo>
                    <a:pt x="276" y="11354"/>
                  </a:lnTo>
                  <a:cubicBezTo>
                    <a:pt x="226" y="11304"/>
                    <a:pt x="126" y="11304"/>
                    <a:pt x="76" y="11354"/>
                  </a:cubicBezTo>
                  <a:cubicBezTo>
                    <a:pt x="0" y="11429"/>
                    <a:pt x="0" y="11504"/>
                    <a:pt x="76" y="11579"/>
                  </a:cubicBezTo>
                  <a:lnTo>
                    <a:pt x="3985" y="15514"/>
                  </a:lnTo>
                  <a:lnTo>
                    <a:pt x="3985" y="21279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3"/>
            <p:cNvSpPr/>
            <p:nvPr/>
          </p:nvSpPr>
          <p:spPr>
            <a:xfrm>
              <a:off x="5403083" y="3692909"/>
              <a:ext cx="250487" cy="550784"/>
            </a:xfrm>
            <a:custGeom>
              <a:avLst/>
              <a:gdLst/>
              <a:ahLst/>
              <a:cxnLst/>
              <a:rect l="l" t="t" r="r" b="b"/>
              <a:pathLst>
                <a:path w="12356" h="27169" extrusionOk="0">
                  <a:moveTo>
                    <a:pt x="5890" y="176"/>
                  </a:moveTo>
                  <a:cubicBezTo>
                    <a:pt x="3985" y="2507"/>
                    <a:pt x="2456" y="6041"/>
                    <a:pt x="1479" y="9249"/>
                  </a:cubicBezTo>
                  <a:cubicBezTo>
                    <a:pt x="702" y="11855"/>
                    <a:pt x="125" y="14788"/>
                    <a:pt x="50" y="17595"/>
                  </a:cubicBezTo>
                  <a:cubicBezTo>
                    <a:pt x="0" y="20026"/>
                    <a:pt x="301" y="22632"/>
                    <a:pt x="1454" y="24537"/>
                  </a:cubicBezTo>
                  <a:cubicBezTo>
                    <a:pt x="2632" y="26492"/>
                    <a:pt x="4361" y="27169"/>
                    <a:pt x="6165" y="27169"/>
                  </a:cubicBezTo>
                  <a:cubicBezTo>
                    <a:pt x="7970" y="27169"/>
                    <a:pt x="9699" y="26492"/>
                    <a:pt x="10877" y="24537"/>
                  </a:cubicBezTo>
                  <a:cubicBezTo>
                    <a:pt x="12055" y="22632"/>
                    <a:pt x="12356" y="20026"/>
                    <a:pt x="12281" y="17595"/>
                  </a:cubicBezTo>
                  <a:cubicBezTo>
                    <a:pt x="12206" y="14788"/>
                    <a:pt x="11629" y="11855"/>
                    <a:pt x="10852" y="9249"/>
                  </a:cubicBezTo>
                  <a:cubicBezTo>
                    <a:pt x="9900" y="6041"/>
                    <a:pt x="8346" y="2507"/>
                    <a:pt x="6441" y="176"/>
                  </a:cubicBezTo>
                  <a:cubicBezTo>
                    <a:pt x="6291" y="1"/>
                    <a:pt x="6065" y="1"/>
                    <a:pt x="5890" y="176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33"/>
            <p:cNvSpPr/>
            <p:nvPr/>
          </p:nvSpPr>
          <p:spPr>
            <a:xfrm>
              <a:off x="5421370" y="3795554"/>
              <a:ext cx="213409" cy="544175"/>
            </a:xfrm>
            <a:custGeom>
              <a:avLst/>
              <a:gdLst/>
              <a:ahLst/>
              <a:cxnLst/>
              <a:rect l="l" t="t" r="r" b="b"/>
              <a:pathLst>
                <a:path w="10527" h="26843" extrusionOk="0">
                  <a:moveTo>
                    <a:pt x="4988" y="26542"/>
                  </a:moveTo>
                  <a:cubicBezTo>
                    <a:pt x="4988" y="26717"/>
                    <a:pt x="5113" y="26842"/>
                    <a:pt x="5263" y="26842"/>
                  </a:cubicBezTo>
                  <a:cubicBezTo>
                    <a:pt x="5414" y="26842"/>
                    <a:pt x="5539" y="26717"/>
                    <a:pt x="5539" y="26542"/>
                  </a:cubicBezTo>
                  <a:lnTo>
                    <a:pt x="5539" y="19324"/>
                  </a:lnTo>
                  <a:lnTo>
                    <a:pt x="10451" y="14436"/>
                  </a:lnTo>
                  <a:cubicBezTo>
                    <a:pt x="10527" y="14361"/>
                    <a:pt x="10527" y="14236"/>
                    <a:pt x="10451" y="14161"/>
                  </a:cubicBezTo>
                  <a:cubicBezTo>
                    <a:pt x="10376" y="14086"/>
                    <a:pt x="10251" y="14086"/>
                    <a:pt x="10176" y="14161"/>
                  </a:cubicBezTo>
                  <a:lnTo>
                    <a:pt x="5539" y="18797"/>
                  </a:lnTo>
                  <a:lnTo>
                    <a:pt x="5539" y="14587"/>
                  </a:lnTo>
                  <a:lnTo>
                    <a:pt x="10151" y="9950"/>
                  </a:lnTo>
                  <a:cubicBezTo>
                    <a:pt x="10201" y="9875"/>
                    <a:pt x="10201" y="9775"/>
                    <a:pt x="10151" y="9700"/>
                  </a:cubicBezTo>
                  <a:cubicBezTo>
                    <a:pt x="10076" y="9624"/>
                    <a:pt x="9950" y="9624"/>
                    <a:pt x="9875" y="9700"/>
                  </a:cubicBezTo>
                  <a:lnTo>
                    <a:pt x="5539" y="14035"/>
                  </a:lnTo>
                  <a:lnTo>
                    <a:pt x="5539" y="9825"/>
                  </a:lnTo>
                  <a:lnTo>
                    <a:pt x="9248" y="6141"/>
                  </a:lnTo>
                  <a:cubicBezTo>
                    <a:pt x="9324" y="6065"/>
                    <a:pt x="9324" y="5940"/>
                    <a:pt x="9248" y="5865"/>
                  </a:cubicBezTo>
                  <a:cubicBezTo>
                    <a:pt x="9173" y="5790"/>
                    <a:pt x="9048" y="5790"/>
                    <a:pt x="8973" y="5865"/>
                  </a:cubicBezTo>
                  <a:lnTo>
                    <a:pt x="5539" y="9273"/>
                  </a:lnTo>
                  <a:lnTo>
                    <a:pt x="5539" y="5063"/>
                  </a:lnTo>
                  <a:lnTo>
                    <a:pt x="7594" y="3008"/>
                  </a:lnTo>
                  <a:cubicBezTo>
                    <a:pt x="7670" y="2933"/>
                    <a:pt x="7670" y="2807"/>
                    <a:pt x="7594" y="2757"/>
                  </a:cubicBezTo>
                  <a:cubicBezTo>
                    <a:pt x="7519" y="2682"/>
                    <a:pt x="7394" y="2682"/>
                    <a:pt x="7319" y="2757"/>
                  </a:cubicBezTo>
                  <a:lnTo>
                    <a:pt x="5539" y="4537"/>
                  </a:lnTo>
                  <a:lnTo>
                    <a:pt x="5539" y="276"/>
                  </a:lnTo>
                  <a:cubicBezTo>
                    <a:pt x="5539" y="126"/>
                    <a:pt x="5414" y="0"/>
                    <a:pt x="5263" y="0"/>
                  </a:cubicBezTo>
                  <a:cubicBezTo>
                    <a:pt x="5113" y="0"/>
                    <a:pt x="4988" y="126"/>
                    <a:pt x="4988" y="276"/>
                  </a:cubicBezTo>
                  <a:lnTo>
                    <a:pt x="4988" y="4537"/>
                  </a:lnTo>
                  <a:lnTo>
                    <a:pt x="3208" y="2757"/>
                  </a:lnTo>
                  <a:cubicBezTo>
                    <a:pt x="3133" y="2682"/>
                    <a:pt x="3008" y="2682"/>
                    <a:pt x="2933" y="2757"/>
                  </a:cubicBezTo>
                  <a:cubicBezTo>
                    <a:pt x="2857" y="2807"/>
                    <a:pt x="2857" y="2933"/>
                    <a:pt x="2933" y="3008"/>
                  </a:cubicBezTo>
                  <a:lnTo>
                    <a:pt x="4988" y="5063"/>
                  </a:lnTo>
                  <a:lnTo>
                    <a:pt x="4988" y="9273"/>
                  </a:lnTo>
                  <a:lnTo>
                    <a:pt x="1730" y="5990"/>
                  </a:lnTo>
                  <a:cubicBezTo>
                    <a:pt x="1654" y="5915"/>
                    <a:pt x="1529" y="5915"/>
                    <a:pt x="1454" y="5990"/>
                  </a:cubicBezTo>
                  <a:cubicBezTo>
                    <a:pt x="1379" y="6065"/>
                    <a:pt x="1379" y="6166"/>
                    <a:pt x="1454" y="6241"/>
                  </a:cubicBezTo>
                  <a:lnTo>
                    <a:pt x="4988" y="9825"/>
                  </a:lnTo>
                  <a:lnTo>
                    <a:pt x="4988" y="14035"/>
                  </a:lnTo>
                  <a:lnTo>
                    <a:pt x="802" y="9900"/>
                  </a:lnTo>
                  <a:cubicBezTo>
                    <a:pt x="727" y="9825"/>
                    <a:pt x="602" y="9825"/>
                    <a:pt x="527" y="9900"/>
                  </a:cubicBezTo>
                  <a:cubicBezTo>
                    <a:pt x="451" y="9975"/>
                    <a:pt x="451" y="10101"/>
                    <a:pt x="527" y="10176"/>
                  </a:cubicBezTo>
                  <a:lnTo>
                    <a:pt x="4988" y="14587"/>
                  </a:lnTo>
                  <a:lnTo>
                    <a:pt x="4988" y="18797"/>
                  </a:lnTo>
                  <a:lnTo>
                    <a:pt x="351" y="14161"/>
                  </a:lnTo>
                  <a:cubicBezTo>
                    <a:pt x="276" y="14086"/>
                    <a:pt x="151" y="14086"/>
                    <a:pt x="75" y="14161"/>
                  </a:cubicBezTo>
                  <a:cubicBezTo>
                    <a:pt x="0" y="14236"/>
                    <a:pt x="0" y="14361"/>
                    <a:pt x="75" y="14436"/>
                  </a:cubicBezTo>
                  <a:lnTo>
                    <a:pt x="4988" y="19324"/>
                  </a:lnTo>
                  <a:lnTo>
                    <a:pt x="4988" y="26542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33"/>
            <p:cNvSpPr/>
            <p:nvPr/>
          </p:nvSpPr>
          <p:spPr>
            <a:xfrm>
              <a:off x="3709528" y="3731024"/>
              <a:ext cx="250507" cy="550784"/>
            </a:xfrm>
            <a:custGeom>
              <a:avLst/>
              <a:gdLst/>
              <a:ahLst/>
              <a:cxnLst/>
              <a:rect l="l" t="t" r="r" b="b"/>
              <a:pathLst>
                <a:path w="12357" h="27169" extrusionOk="0">
                  <a:moveTo>
                    <a:pt x="5916" y="176"/>
                  </a:moveTo>
                  <a:cubicBezTo>
                    <a:pt x="3986" y="2507"/>
                    <a:pt x="2457" y="6040"/>
                    <a:pt x="1479" y="9248"/>
                  </a:cubicBezTo>
                  <a:cubicBezTo>
                    <a:pt x="703" y="11855"/>
                    <a:pt x="126" y="14787"/>
                    <a:pt x="51" y="17619"/>
                  </a:cubicBezTo>
                  <a:cubicBezTo>
                    <a:pt x="1" y="20025"/>
                    <a:pt x="301" y="22632"/>
                    <a:pt x="1454" y="24537"/>
                  </a:cubicBezTo>
                  <a:cubicBezTo>
                    <a:pt x="2632" y="26492"/>
                    <a:pt x="4387" y="27168"/>
                    <a:pt x="6166" y="27168"/>
                  </a:cubicBezTo>
                  <a:cubicBezTo>
                    <a:pt x="7971" y="27168"/>
                    <a:pt x="9700" y="26492"/>
                    <a:pt x="10903" y="24537"/>
                  </a:cubicBezTo>
                  <a:cubicBezTo>
                    <a:pt x="12056" y="22632"/>
                    <a:pt x="12357" y="20025"/>
                    <a:pt x="12282" y="17619"/>
                  </a:cubicBezTo>
                  <a:cubicBezTo>
                    <a:pt x="12206" y="14787"/>
                    <a:pt x="11630" y="11855"/>
                    <a:pt x="10853" y="9248"/>
                  </a:cubicBezTo>
                  <a:cubicBezTo>
                    <a:pt x="9901" y="6040"/>
                    <a:pt x="8372" y="2507"/>
                    <a:pt x="6442" y="176"/>
                  </a:cubicBezTo>
                  <a:cubicBezTo>
                    <a:pt x="6292" y="0"/>
                    <a:pt x="6066" y="0"/>
                    <a:pt x="5916" y="176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3"/>
            <p:cNvSpPr/>
            <p:nvPr/>
          </p:nvSpPr>
          <p:spPr>
            <a:xfrm>
              <a:off x="3727835" y="3833649"/>
              <a:ext cx="213409" cy="544195"/>
            </a:xfrm>
            <a:custGeom>
              <a:avLst/>
              <a:gdLst/>
              <a:ahLst/>
              <a:cxnLst/>
              <a:rect l="l" t="t" r="r" b="b"/>
              <a:pathLst>
                <a:path w="10527" h="26844" extrusionOk="0">
                  <a:moveTo>
                    <a:pt x="4988" y="26568"/>
                  </a:moveTo>
                  <a:cubicBezTo>
                    <a:pt x="4988" y="26718"/>
                    <a:pt x="5113" y="26843"/>
                    <a:pt x="5263" y="26843"/>
                  </a:cubicBezTo>
                  <a:cubicBezTo>
                    <a:pt x="5439" y="26843"/>
                    <a:pt x="5564" y="26718"/>
                    <a:pt x="5564" y="26568"/>
                  </a:cubicBezTo>
                  <a:lnTo>
                    <a:pt x="5564" y="19349"/>
                  </a:lnTo>
                  <a:lnTo>
                    <a:pt x="10451" y="14437"/>
                  </a:lnTo>
                  <a:cubicBezTo>
                    <a:pt x="10526" y="14362"/>
                    <a:pt x="10526" y="14237"/>
                    <a:pt x="10451" y="14161"/>
                  </a:cubicBezTo>
                  <a:cubicBezTo>
                    <a:pt x="10376" y="14086"/>
                    <a:pt x="10251" y="14086"/>
                    <a:pt x="10175" y="14161"/>
                  </a:cubicBezTo>
                  <a:lnTo>
                    <a:pt x="5564" y="18798"/>
                  </a:lnTo>
                  <a:lnTo>
                    <a:pt x="5564" y="14587"/>
                  </a:lnTo>
                  <a:lnTo>
                    <a:pt x="10150" y="9976"/>
                  </a:lnTo>
                  <a:cubicBezTo>
                    <a:pt x="10226" y="9901"/>
                    <a:pt x="10226" y="9775"/>
                    <a:pt x="10150" y="9700"/>
                  </a:cubicBezTo>
                  <a:cubicBezTo>
                    <a:pt x="10075" y="9625"/>
                    <a:pt x="9950" y="9625"/>
                    <a:pt x="9875" y="9700"/>
                  </a:cubicBezTo>
                  <a:lnTo>
                    <a:pt x="5564" y="14036"/>
                  </a:lnTo>
                  <a:lnTo>
                    <a:pt x="5564" y="9826"/>
                  </a:lnTo>
                  <a:lnTo>
                    <a:pt x="9248" y="6141"/>
                  </a:lnTo>
                  <a:cubicBezTo>
                    <a:pt x="9323" y="6066"/>
                    <a:pt x="9323" y="5941"/>
                    <a:pt x="9248" y="5866"/>
                  </a:cubicBezTo>
                  <a:cubicBezTo>
                    <a:pt x="9173" y="5790"/>
                    <a:pt x="9048" y="5790"/>
                    <a:pt x="8972" y="5866"/>
                  </a:cubicBezTo>
                  <a:lnTo>
                    <a:pt x="5564" y="9274"/>
                  </a:lnTo>
                  <a:lnTo>
                    <a:pt x="5564" y="5064"/>
                  </a:lnTo>
                  <a:lnTo>
                    <a:pt x="7594" y="3008"/>
                  </a:lnTo>
                  <a:cubicBezTo>
                    <a:pt x="7669" y="2933"/>
                    <a:pt x="7669" y="2833"/>
                    <a:pt x="7594" y="2758"/>
                  </a:cubicBezTo>
                  <a:cubicBezTo>
                    <a:pt x="7519" y="2683"/>
                    <a:pt x="7419" y="2683"/>
                    <a:pt x="7343" y="2758"/>
                  </a:cubicBezTo>
                  <a:lnTo>
                    <a:pt x="5564" y="4537"/>
                  </a:lnTo>
                  <a:lnTo>
                    <a:pt x="5564" y="277"/>
                  </a:lnTo>
                  <a:cubicBezTo>
                    <a:pt x="5564" y="126"/>
                    <a:pt x="5439" y="1"/>
                    <a:pt x="5263" y="1"/>
                  </a:cubicBezTo>
                  <a:cubicBezTo>
                    <a:pt x="5113" y="1"/>
                    <a:pt x="4988" y="126"/>
                    <a:pt x="4988" y="277"/>
                  </a:cubicBezTo>
                  <a:lnTo>
                    <a:pt x="4988" y="4537"/>
                  </a:lnTo>
                  <a:lnTo>
                    <a:pt x="3208" y="2758"/>
                  </a:lnTo>
                  <a:cubicBezTo>
                    <a:pt x="3133" y="2683"/>
                    <a:pt x="3008" y="2683"/>
                    <a:pt x="2932" y="2758"/>
                  </a:cubicBezTo>
                  <a:cubicBezTo>
                    <a:pt x="2857" y="2833"/>
                    <a:pt x="2857" y="2933"/>
                    <a:pt x="2932" y="3008"/>
                  </a:cubicBezTo>
                  <a:lnTo>
                    <a:pt x="4988" y="5064"/>
                  </a:lnTo>
                  <a:lnTo>
                    <a:pt x="4988" y="9274"/>
                  </a:lnTo>
                  <a:lnTo>
                    <a:pt x="1729" y="5991"/>
                  </a:lnTo>
                  <a:cubicBezTo>
                    <a:pt x="1654" y="5916"/>
                    <a:pt x="1554" y="5916"/>
                    <a:pt x="1479" y="5991"/>
                  </a:cubicBezTo>
                  <a:cubicBezTo>
                    <a:pt x="1404" y="6066"/>
                    <a:pt x="1404" y="6191"/>
                    <a:pt x="1479" y="6242"/>
                  </a:cubicBezTo>
                  <a:lnTo>
                    <a:pt x="4988" y="9826"/>
                  </a:lnTo>
                  <a:lnTo>
                    <a:pt x="4988" y="14036"/>
                  </a:lnTo>
                  <a:lnTo>
                    <a:pt x="802" y="9901"/>
                  </a:lnTo>
                  <a:cubicBezTo>
                    <a:pt x="727" y="9826"/>
                    <a:pt x="627" y="9826"/>
                    <a:pt x="551" y="9901"/>
                  </a:cubicBezTo>
                  <a:cubicBezTo>
                    <a:pt x="476" y="9976"/>
                    <a:pt x="476" y="10101"/>
                    <a:pt x="551" y="10176"/>
                  </a:cubicBezTo>
                  <a:lnTo>
                    <a:pt x="4988" y="14587"/>
                  </a:lnTo>
                  <a:lnTo>
                    <a:pt x="4988" y="18798"/>
                  </a:lnTo>
                  <a:lnTo>
                    <a:pt x="351" y="14161"/>
                  </a:lnTo>
                  <a:cubicBezTo>
                    <a:pt x="276" y="14086"/>
                    <a:pt x="150" y="14086"/>
                    <a:pt x="75" y="14161"/>
                  </a:cubicBezTo>
                  <a:cubicBezTo>
                    <a:pt x="0" y="14237"/>
                    <a:pt x="0" y="14362"/>
                    <a:pt x="75" y="14437"/>
                  </a:cubicBezTo>
                  <a:lnTo>
                    <a:pt x="4988" y="19349"/>
                  </a:lnTo>
                  <a:lnTo>
                    <a:pt x="4988" y="2656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3"/>
            <p:cNvSpPr/>
            <p:nvPr/>
          </p:nvSpPr>
          <p:spPr>
            <a:xfrm>
              <a:off x="3914311" y="4210170"/>
              <a:ext cx="1531385" cy="45248"/>
            </a:xfrm>
            <a:custGeom>
              <a:avLst/>
              <a:gdLst/>
              <a:ahLst/>
              <a:cxnLst/>
              <a:rect l="l" t="t" r="r" b="b"/>
              <a:pathLst>
                <a:path w="75540" h="2232" extrusionOk="0">
                  <a:moveTo>
                    <a:pt x="75539" y="0"/>
                  </a:moveTo>
                  <a:lnTo>
                    <a:pt x="0" y="0"/>
                  </a:lnTo>
                  <a:lnTo>
                    <a:pt x="0" y="2231"/>
                  </a:lnTo>
                  <a:lnTo>
                    <a:pt x="75539" y="2231"/>
                  </a:lnTo>
                  <a:lnTo>
                    <a:pt x="755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33"/>
            <p:cNvSpPr/>
            <p:nvPr/>
          </p:nvSpPr>
          <p:spPr>
            <a:xfrm>
              <a:off x="3883820" y="4255400"/>
              <a:ext cx="1592364" cy="45228"/>
            </a:xfrm>
            <a:custGeom>
              <a:avLst/>
              <a:gdLst/>
              <a:ahLst/>
              <a:cxnLst/>
              <a:rect l="l" t="t" r="r" b="b"/>
              <a:pathLst>
                <a:path w="78548" h="2231" extrusionOk="0">
                  <a:moveTo>
                    <a:pt x="78547" y="2231"/>
                  </a:moveTo>
                  <a:lnTo>
                    <a:pt x="0" y="2231"/>
                  </a:lnTo>
                  <a:lnTo>
                    <a:pt x="0" y="0"/>
                  </a:lnTo>
                  <a:lnTo>
                    <a:pt x="78547" y="0"/>
                  </a:lnTo>
                  <a:lnTo>
                    <a:pt x="78547" y="223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33"/>
            <p:cNvSpPr/>
            <p:nvPr/>
          </p:nvSpPr>
          <p:spPr>
            <a:xfrm>
              <a:off x="3838589" y="3391096"/>
              <a:ext cx="684420" cy="818543"/>
            </a:xfrm>
            <a:custGeom>
              <a:avLst/>
              <a:gdLst/>
              <a:ahLst/>
              <a:cxnLst/>
              <a:rect l="l" t="t" r="r" b="b"/>
              <a:pathLst>
                <a:path w="33761" h="40377" extrusionOk="0">
                  <a:moveTo>
                    <a:pt x="1" y="0"/>
                  </a:moveTo>
                  <a:lnTo>
                    <a:pt x="16517" y="0"/>
                  </a:lnTo>
                  <a:lnTo>
                    <a:pt x="33008" y="0"/>
                  </a:lnTo>
                  <a:cubicBezTo>
                    <a:pt x="33134" y="6717"/>
                    <a:pt x="33259" y="13459"/>
                    <a:pt x="33384" y="20201"/>
                  </a:cubicBezTo>
                  <a:cubicBezTo>
                    <a:pt x="33510" y="26918"/>
                    <a:pt x="33635" y="33660"/>
                    <a:pt x="33760" y="40376"/>
                  </a:cubicBezTo>
                  <a:lnTo>
                    <a:pt x="19249" y="40376"/>
                  </a:lnTo>
                  <a:lnTo>
                    <a:pt x="4738" y="40376"/>
                  </a:lnTo>
                  <a:cubicBezTo>
                    <a:pt x="3961" y="33660"/>
                    <a:pt x="3184" y="26918"/>
                    <a:pt x="2382" y="20201"/>
                  </a:cubicBezTo>
                  <a:cubicBezTo>
                    <a:pt x="1605" y="13459"/>
                    <a:pt x="803" y="6717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33"/>
            <p:cNvSpPr/>
            <p:nvPr/>
          </p:nvSpPr>
          <p:spPr>
            <a:xfrm>
              <a:off x="3808098" y="3304710"/>
              <a:ext cx="491345" cy="86401"/>
            </a:xfrm>
            <a:custGeom>
              <a:avLst/>
              <a:gdLst/>
              <a:ahLst/>
              <a:cxnLst/>
              <a:rect l="l" t="t" r="r" b="b"/>
              <a:pathLst>
                <a:path w="24237" h="4262" extrusionOk="0">
                  <a:moveTo>
                    <a:pt x="23710" y="1"/>
                  </a:moveTo>
                  <a:lnTo>
                    <a:pt x="12633" y="1"/>
                  </a:lnTo>
                  <a:lnTo>
                    <a:pt x="1555" y="1"/>
                  </a:lnTo>
                  <a:cubicBezTo>
                    <a:pt x="1029" y="1429"/>
                    <a:pt x="527" y="2833"/>
                    <a:pt x="1" y="4261"/>
                  </a:cubicBezTo>
                  <a:lnTo>
                    <a:pt x="12131" y="4261"/>
                  </a:lnTo>
                  <a:lnTo>
                    <a:pt x="24237" y="4261"/>
                  </a:lnTo>
                  <a:cubicBezTo>
                    <a:pt x="24061" y="2833"/>
                    <a:pt x="23886" y="1429"/>
                    <a:pt x="237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33"/>
            <p:cNvSpPr/>
            <p:nvPr/>
          </p:nvSpPr>
          <p:spPr>
            <a:xfrm>
              <a:off x="4825853" y="3391096"/>
              <a:ext cx="695590" cy="818543"/>
            </a:xfrm>
            <a:custGeom>
              <a:avLst/>
              <a:gdLst/>
              <a:ahLst/>
              <a:cxnLst/>
              <a:rect l="l" t="t" r="r" b="b"/>
              <a:pathLst>
                <a:path w="34312" h="40377" extrusionOk="0">
                  <a:moveTo>
                    <a:pt x="34312" y="0"/>
                  </a:moveTo>
                  <a:lnTo>
                    <a:pt x="17820" y="0"/>
                  </a:lnTo>
                  <a:lnTo>
                    <a:pt x="1304" y="0"/>
                  </a:lnTo>
                  <a:cubicBezTo>
                    <a:pt x="1103" y="6717"/>
                    <a:pt x="878" y="13459"/>
                    <a:pt x="652" y="20201"/>
                  </a:cubicBezTo>
                  <a:cubicBezTo>
                    <a:pt x="427" y="26918"/>
                    <a:pt x="226" y="33660"/>
                    <a:pt x="1" y="40376"/>
                  </a:cubicBezTo>
                  <a:lnTo>
                    <a:pt x="14512" y="40376"/>
                  </a:lnTo>
                  <a:lnTo>
                    <a:pt x="28998" y="40376"/>
                  </a:lnTo>
                  <a:cubicBezTo>
                    <a:pt x="29876" y="33660"/>
                    <a:pt x="30778" y="26918"/>
                    <a:pt x="31655" y="20201"/>
                  </a:cubicBezTo>
                  <a:cubicBezTo>
                    <a:pt x="32532" y="13459"/>
                    <a:pt x="33409" y="6717"/>
                    <a:pt x="343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3"/>
            <p:cNvSpPr/>
            <p:nvPr/>
          </p:nvSpPr>
          <p:spPr>
            <a:xfrm>
              <a:off x="5060601" y="3304710"/>
              <a:ext cx="490838" cy="86401"/>
            </a:xfrm>
            <a:custGeom>
              <a:avLst/>
              <a:gdLst/>
              <a:ahLst/>
              <a:cxnLst/>
              <a:rect l="l" t="t" r="r" b="b"/>
              <a:pathLst>
                <a:path w="24212" h="4262" extrusionOk="0">
                  <a:moveTo>
                    <a:pt x="627" y="1"/>
                  </a:moveTo>
                  <a:lnTo>
                    <a:pt x="11705" y="1"/>
                  </a:lnTo>
                  <a:lnTo>
                    <a:pt x="22758" y="1"/>
                  </a:lnTo>
                  <a:cubicBezTo>
                    <a:pt x="23259" y="1429"/>
                    <a:pt x="23735" y="2833"/>
                    <a:pt x="24211" y="4261"/>
                  </a:cubicBezTo>
                  <a:lnTo>
                    <a:pt x="12131" y="4261"/>
                  </a:lnTo>
                  <a:lnTo>
                    <a:pt x="1" y="4261"/>
                  </a:lnTo>
                  <a:cubicBezTo>
                    <a:pt x="201" y="2833"/>
                    <a:pt x="402" y="1429"/>
                    <a:pt x="627" y="1"/>
                  </a:cubicBezTo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3"/>
            <p:cNvSpPr/>
            <p:nvPr/>
          </p:nvSpPr>
          <p:spPr>
            <a:xfrm>
              <a:off x="5070251" y="3450031"/>
              <a:ext cx="403950" cy="734209"/>
            </a:xfrm>
            <a:custGeom>
              <a:avLst/>
              <a:gdLst/>
              <a:ahLst/>
              <a:cxnLst/>
              <a:rect l="l" t="t" r="r" b="b"/>
              <a:pathLst>
                <a:path w="19926" h="36217" extrusionOk="0">
                  <a:moveTo>
                    <a:pt x="14161" y="7394"/>
                  </a:moveTo>
                  <a:lnTo>
                    <a:pt x="14161" y="7444"/>
                  </a:lnTo>
                  <a:cubicBezTo>
                    <a:pt x="14036" y="8447"/>
                    <a:pt x="13936" y="9474"/>
                    <a:pt x="13811" y="10477"/>
                  </a:cubicBezTo>
                  <a:lnTo>
                    <a:pt x="13785" y="10803"/>
                  </a:lnTo>
                  <a:lnTo>
                    <a:pt x="14111" y="10803"/>
                  </a:lnTo>
                  <a:lnTo>
                    <a:pt x="16066" y="10803"/>
                  </a:lnTo>
                  <a:lnTo>
                    <a:pt x="16342" y="10803"/>
                  </a:lnTo>
                  <a:lnTo>
                    <a:pt x="18322" y="10803"/>
                  </a:lnTo>
                  <a:lnTo>
                    <a:pt x="18572" y="10803"/>
                  </a:lnTo>
                  <a:lnTo>
                    <a:pt x="18623" y="10552"/>
                  </a:lnTo>
                  <a:cubicBezTo>
                    <a:pt x="18723" y="9524"/>
                    <a:pt x="18848" y="8522"/>
                    <a:pt x="18999" y="7494"/>
                  </a:cubicBezTo>
                  <a:lnTo>
                    <a:pt x="18999" y="7394"/>
                  </a:lnTo>
                  <a:lnTo>
                    <a:pt x="18999" y="7394"/>
                  </a:lnTo>
                  <a:lnTo>
                    <a:pt x="19049" y="7143"/>
                  </a:lnTo>
                  <a:cubicBezTo>
                    <a:pt x="19174" y="6016"/>
                    <a:pt x="19299" y="4863"/>
                    <a:pt x="19450" y="3735"/>
                  </a:cubicBezTo>
                  <a:lnTo>
                    <a:pt x="19475" y="3635"/>
                  </a:lnTo>
                  <a:lnTo>
                    <a:pt x="19475" y="3635"/>
                  </a:lnTo>
                  <a:lnTo>
                    <a:pt x="19500" y="3384"/>
                  </a:lnTo>
                  <a:cubicBezTo>
                    <a:pt x="19625" y="2356"/>
                    <a:pt x="19750" y="1354"/>
                    <a:pt x="19876" y="326"/>
                  </a:cubicBezTo>
                  <a:lnTo>
                    <a:pt x="19926" y="1"/>
                  </a:lnTo>
                  <a:lnTo>
                    <a:pt x="19575" y="1"/>
                  </a:lnTo>
                  <a:lnTo>
                    <a:pt x="17545" y="1"/>
                  </a:lnTo>
                  <a:lnTo>
                    <a:pt x="17269" y="1"/>
                  </a:lnTo>
                  <a:lnTo>
                    <a:pt x="15239" y="1"/>
                  </a:lnTo>
                  <a:lnTo>
                    <a:pt x="14988" y="1"/>
                  </a:lnTo>
                  <a:lnTo>
                    <a:pt x="14963" y="251"/>
                  </a:lnTo>
                  <a:cubicBezTo>
                    <a:pt x="14838" y="1279"/>
                    <a:pt x="14738" y="2281"/>
                    <a:pt x="14613" y="3309"/>
                  </a:cubicBezTo>
                  <a:lnTo>
                    <a:pt x="14587" y="3635"/>
                  </a:lnTo>
                  <a:lnTo>
                    <a:pt x="14587" y="3635"/>
                  </a:lnTo>
                  <a:lnTo>
                    <a:pt x="14587" y="3660"/>
                  </a:lnTo>
                  <a:cubicBezTo>
                    <a:pt x="14437" y="4788"/>
                    <a:pt x="14312" y="5940"/>
                    <a:pt x="14186" y="7068"/>
                  </a:cubicBezTo>
                  <a:lnTo>
                    <a:pt x="14161" y="7394"/>
                  </a:lnTo>
                  <a:close/>
                  <a:moveTo>
                    <a:pt x="8247" y="7168"/>
                  </a:moveTo>
                  <a:lnTo>
                    <a:pt x="8272" y="7068"/>
                  </a:lnTo>
                  <a:cubicBezTo>
                    <a:pt x="8372" y="5940"/>
                    <a:pt x="8472" y="4813"/>
                    <a:pt x="8572" y="3685"/>
                  </a:cubicBezTo>
                  <a:lnTo>
                    <a:pt x="8597" y="3409"/>
                  </a:lnTo>
                  <a:lnTo>
                    <a:pt x="8597" y="3409"/>
                  </a:lnTo>
                  <a:lnTo>
                    <a:pt x="8597" y="3309"/>
                  </a:lnTo>
                  <a:cubicBezTo>
                    <a:pt x="8698" y="2306"/>
                    <a:pt x="8798" y="1279"/>
                    <a:pt x="8898" y="276"/>
                  </a:cubicBezTo>
                  <a:lnTo>
                    <a:pt x="8923" y="1"/>
                  </a:lnTo>
                  <a:lnTo>
                    <a:pt x="9174" y="1"/>
                  </a:lnTo>
                  <a:lnTo>
                    <a:pt x="11229" y="1"/>
                  </a:lnTo>
                  <a:lnTo>
                    <a:pt x="11505" y="1"/>
                  </a:lnTo>
                  <a:lnTo>
                    <a:pt x="13535" y="1"/>
                  </a:lnTo>
                  <a:lnTo>
                    <a:pt x="13861" y="1"/>
                  </a:lnTo>
                  <a:lnTo>
                    <a:pt x="13811" y="326"/>
                  </a:lnTo>
                  <a:cubicBezTo>
                    <a:pt x="13710" y="1354"/>
                    <a:pt x="13610" y="2356"/>
                    <a:pt x="13510" y="3384"/>
                  </a:cubicBezTo>
                  <a:lnTo>
                    <a:pt x="13510" y="3409"/>
                  </a:lnTo>
                  <a:lnTo>
                    <a:pt x="13510" y="3409"/>
                  </a:lnTo>
                  <a:lnTo>
                    <a:pt x="13460" y="3735"/>
                  </a:lnTo>
                  <a:cubicBezTo>
                    <a:pt x="13334" y="4863"/>
                    <a:pt x="13209" y="5991"/>
                    <a:pt x="13109" y="7143"/>
                  </a:cubicBezTo>
                  <a:lnTo>
                    <a:pt x="13109" y="7168"/>
                  </a:lnTo>
                  <a:lnTo>
                    <a:pt x="13109" y="7168"/>
                  </a:lnTo>
                  <a:lnTo>
                    <a:pt x="13084" y="7319"/>
                  </a:lnTo>
                  <a:lnTo>
                    <a:pt x="13084" y="7394"/>
                  </a:lnTo>
                  <a:lnTo>
                    <a:pt x="13084" y="7394"/>
                  </a:lnTo>
                  <a:lnTo>
                    <a:pt x="13059" y="7494"/>
                  </a:lnTo>
                  <a:cubicBezTo>
                    <a:pt x="12958" y="8522"/>
                    <a:pt x="12833" y="9524"/>
                    <a:pt x="12758" y="10552"/>
                  </a:cubicBezTo>
                  <a:lnTo>
                    <a:pt x="12733" y="10803"/>
                  </a:lnTo>
                  <a:lnTo>
                    <a:pt x="12457" y="10803"/>
                  </a:lnTo>
                  <a:lnTo>
                    <a:pt x="10477" y="10803"/>
                  </a:lnTo>
                  <a:lnTo>
                    <a:pt x="10201" y="10803"/>
                  </a:lnTo>
                  <a:lnTo>
                    <a:pt x="8222" y="10803"/>
                  </a:lnTo>
                  <a:lnTo>
                    <a:pt x="7921" y="10803"/>
                  </a:lnTo>
                  <a:lnTo>
                    <a:pt x="7946" y="10477"/>
                  </a:lnTo>
                  <a:cubicBezTo>
                    <a:pt x="8021" y="9474"/>
                    <a:pt x="8121" y="8447"/>
                    <a:pt x="8222" y="7444"/>
                  </a:cubicBezTo>
                  <a:lnTo>
                    <a:pt x="8247" y="7168"/>
                  </a:lnTo>
                  <a:close/>
                  <a:moveTo>
                    <a:pt x="2181" y="7168"/>
                  </a:moveTo>
                  <a:lnTo>
                    <a:pt x="2181" y="7093"/>
                  </a:lnTo>
                  <a:cubicBezTo>
                    <a:pt x="2257" y="5940"/>
                    <a:pt x="2332" y="4813"/>
                    <a:pt x="2432" y="3685"/>
                  </a:cubicBezTo>
                  <a:lnTo>
                    <a:pt x="2432" y="3635"/>
                  </a:lnTo>
                  <a:lnTo>
                    <a:pt x="2432" y="3635"/>
                  </a:lnTo>
                  <a:lnTo>
                    <a:pt x="2457" y="3309"/>
                  </a:lnTo>
                  <a:cubicBezTo>
                    <a:pt x="2532" y="2306"/>
                    <a:pt x="2607" y="1279"/>
                    <a:pt x="2683" y="276"/>
                  </a:cubicBezTo>
                  <a:lnTo>
                    <a:pt x="2708" y="1"/>
                  </a:lnTo>
                  <a:lnTo>
                    <a:pt x="2983" y="1"/>
                  </a:lnTo>
                  <a:lnTo>
                    <a:pt x="5013" y="1"/>
                  </a:lnTo>
                  <a:lnTo>
                    <a:pt x="5289" y="1"/>
                  </a:lnTo>
                  <a:lnTo>
                    <a:pt x="7319" y="1"/>
                  </a:lnTo>
                  <a:lnTo>
                    <a:pt x="7645" y="1"/>
                  </a:lnTo>
                  <a:lnTo>
                    <a:pt x="7620" y="326"/>
                  </a:lnTo>
                  <a:cubicBezTo>
                    <a:pt x="7520" y="1329"/>
                    <a:pt x="7445" y="2356"/>
                    <a:pt x="7344" y="3359"/>
                  </a:cubicBezTo>
                  <a:lnTo>
                    <a:pt x="7344" y="3409"/>
                  </a:lnTo>
                  <a:lnTo>
                    <a:pt x="7344" y="3409"/>
                  </a:lnTo>
                  <a:lnTo>
                    <a:pt x="7319" y="3735"/>
                  </a:lnTo>
                  <a:cubicBezTo>
                    <a:pt x="7219" y="4863"/>
                    <a:pt x="7119" y="5991"/>
                    <a:pt x="7018" y="7118"/>
                  </a:cubicBezTo>
                  <a:lnTo>
                    <a:pt x="7018" y="7168"/>
                  </a:lnTo>
                  <a:lnTo>
                    <a:pt x="7018" y="7168"/>
                  </a:lnTo>
                  <a:lnTo>
                    <a:pt x="6993" y="7494"/>
                  </a:lnTo>
                  <a:cubicBezTo>
                    <a:pt x="6893" y="8497"/>
                    <a:pt x="6818" y="9524"/>
                    <a:pt x="6718" y="10527"/>
                  </a:cubicBezTo>
                  <a:lnTo>
                    <a:pt x="6693" y="10803"/>
                  </a:lnTo>
                  <a:lnTo>
                    <a:pt x="6417" y="10803"/>
                  </a:lnTo>
                  <a:lnTo>
                    <a:pt x="4462" y="10803"/>
                  </a:lnTo>
                  <a:lnTo>
                    <a:pt x="4186" y="10803"/>
                  </a:lnTo>
                  <a:lnTo>
                    <a:pt x="2206" y="10803"/>
                  </a:lnTo>
                  <a:lnTo>
                    <a:pt x="1906" y="10803"/>
                  </a:lnTo>
                  <a:lnTo>
                    <a:pt x="1931" y="10502"/>
                  </a:lnTo>
                  <a:cubicBezTo>
                    <a:pt x="2006" y="9474"/>
                    <a:pt x="2081" y="8447"/>
                    <a:pt x="2156" y="7444"/>
                  </a:cubicBezTo>
                  <a:lnTo>
                    <a:pt x="2156" y="7168"/>
                  </a:lnTo>
                  <a:close/>
                  <a:moveTo>
                    <a:pt x="1204" y="20201"/>
                  </a:moveTo>
                  <a:lnTo>
                    <a:pt x="1204" y="20201"/>
                  </a:lnTo>
                  <a:lnTo>
                    <a:pt x="1229" y="19900"/>
                  </a:lnTo>
                  <a:cubicBezTo>
                    <a:pt x="1304" y="18748"/>
                    <a:pt x="1404" y="17620"/>
                    <a:pt x="1480" y="16492"/>
                  </a:cubicBezTo>
                  <a:lnTo>
                    <a:pt x="1480" y="16442"/>
                  </a:lnTo>
                  <a:lnTo>
                    <a:pt x="1480" y="16442"/>
                  </a:lnTo>
                  <a:lnTo>
                    <a:pt x="1505" y="16116"/>
                  </a:lnTo>
                  <a:cubicBezTo>
                    <a:pt x="1580" y="15113"/>
                    <a:pt x="1655" y="14086"/>
                    <a:pt x="1730" y="13083"/>
                  </a:cubicBezTo>
                  <a:lnTo>
                    <a:pt x="1755" y="12808"/>
                  </a:lnTo>
                  <a:lnTo>
                    <a:pt x="2031" y="12808"/>
                  </a:lnTo>
                  <a:lnTo>
                    <a:pt x="3986" y="12808"/>
                  </a:lnTo>
                  <a:lnTo>
                    <a:pt x="4262" y="12808"/>
                  </a:lnTo>
                  <a:lnTo>
                    <a:pt x="6191" y="12808"/>
                  </a:lnTo>
                  <a:lnTo>
                    <a:pt x="6517" y="12808"/>
                  </a:lnTo>
                  <a:lnTo>
                    <a:pt x="6492" y="13133"/>
                  </a:lnTo>
                  <a:cubicBezTo>
                    <a:pt x="6392" y="14136"/>
                    <a:pt x="6317" y="15164"/>
                    <a:pt x="6216" y="16166"/>
                  </a:cubicBezTo>
                  <a:lnTo>
                    <a:pt x="6216" y="16216"/>
                  </a:lnTo>
                  <a:lnTo>
                    <a:pt x="6216" y="16216"/>
                  </a:lnTo>
                  <a:lnTo>
                    <a:pt x="6191" y="16542"/>
                  </a:lnTo>
                  <a:cubicBezTo>
                    <a:pt x="6091" y="17670"/>
                    <a:pt x="5991" y="18798"/>
                    <a:pt x="5891" y="19951"/>
                  </a:cubicBezTo>
                  <a:lnTo>
                    <a:pt x="5891" y="19976"/>
                  </a:lnTo>
                  <a:lnTo>
                    <a:pt x="5891" y="19976"/>
                  </a:lnTo>
                  <a:lnTo>
                    <a:pt x="5866" y="20301"/>
                  </a:lnTo>
                  <a:cubicBezTo>
                    <a:pt x="5790" y="21304"/>
                    <a:pt x="5690" y="22331"/>
                    <a:pt x="5590" y="23334"/>
                  </a:cubicBezTo>
                  <a:lnTo>
                    <a:pt x="5590" y="23610"/>
                  </a:lnTo>
                  <a:lnTo>
                    <a:pt x="5314" y="23610"/>
                  </a:lnTo>
                  <a:lnTo>
                    <a:pt x="3435" y="23610"/>
                  </a:lnTo>
                  <a:lnTo>
                    <a:pt x="3159" y="23610"/>
                  </a:lnTo>
                  <a:lnTo>
                    <a:pt x="1254" y="23610"/>
                  </a:lnTo>
                  <a:lnTo>
                    <a:pt x="953" y="23610"/>
                  </a:lnTo>
                  <a:lnTo>
                    <a:pt x="978" y="23309"/>
                  </a:lnTo>
                  <a:cubicBezTo>
                    <a:pt x="1054" y="22281"/>
                    <a:pt x="1129" y="21254"/>
                    <a:pt x="1204" y="20251"/>
                  </a:cubicBezTo>
                  <a:close/>
                  <a:moveTo>
                    <a:pt x="7044" y="20201"/>
                  </a:moveTo>
                  <a:lnTo>
                    <a:pt x="7044" y="20251"/>
                  </a:lnTo>
                  <a:cubicBezTo>
                    <a:pt x="6943" y="21254"/>
                    <a:pt x="6843" y="22281"/>
                    <a:pt x="6743" y="23284"/>
                  </a:cubicBezTo>
                  <a:lnTo>
                    <a:pt x="6718" y="23610"/>
                  </a:lnTo>
                  <a:lnTo>
                    <a:pt x="7044" y="23610"/>
                  </a:lnTo>
                  <a:lnTo>
                    <a:pt x="8948" y="23610"/>
                  </a:lnTo>
                  <a:lnTo>
                    <a:pt x="9224" y="23610"/>
                  </a:lnTo>
                  <a:lnTo>
                    <a:pt x="11079" y="23610"/>
                  </a:lnTo>
                  <a:lnTo>
                    <a:pt x="11354" y="23610"/>
                  </a:lnTo>
                  <a:lnTo>
                    <a:pt x="11379" y="23359"/>
                  </a:lnTo>
                  <a:cubicBezTo>
                    <a:pt x="11480" y="22331"/>
                    <a:pt x="11605" y="21329"/>
                    <a:pt x="11705" y="20301"/>
                  </a:cubicBezTo>
                  <a:lnTo>
                    <a:pt x="11730" y="20201"/>
                  </a:lnTo>
                  <a:lnTo>
                    <a:pt x="11730" y="20201"/>
                  </a:lnTo>
                  <a:lnTo>
                    <a:pt x="11730" y="20126"/>
                  </a:lnTo>
                  <a:lnTo>
                    <a:pt x="11755" y="19976"/>
                  </a:lnTo>
                  <a:lnTo>
                    <a:pt x="11755" y="19976"/>
                  </a:lnTo>
                  <a:lnTo>
                    <a:pt x="11755" y="19951"/>
                  </a:lnTo>
                  <a:cubicBezTo>
                    <a:pt x="11856" y="18798"/>
                    <a:pt x="11981" y="17670"/>
                    <a:pt x="12106" y="16542"/>
                  </a:cubicBezTo>
                  <a:lnTo>
                    <a:pt x="12106" y="16442"/>
                  </a:lnTo>
                  <a:lnTo>
                    <a:pt x="12106" y="16442"/>
                  </a:lnTo>
                  <a:lnTo>
                    <a:pt x="12131" y="16316"/>
                  </a:lnTo>
                  <a:lnTo>
                    <a:pt x="12131" y="16216"/>
                  </a:lnTo>
                  <a:lnTo>
                    <a:pt x="12131" y="16216"/>
                  </a:lnTo>
                  <a:lnTo>
                    <a:pt x="12156" y="16191"/>
                  </a:lnTo>
                  <a:cubicBezTo>
                    <a:pt x="12257" y="15164"/>
                    <a:pt x="12357" y="14161"/>
                    <a:pt x="12457" y="13133"/>
                  </a:cubicBezTo>
                  <a:lnTo>
                    <a:pt x="12507" y="12808"/>
                  </a:lnTo>
                  <a:lnTo>
                    <a:pt x="12181" y="12808"/>
                  </a:lnTo>
                  <a:lnTo>
                    <a:pt x="10227" y="12808"/>
                  </a:lnTo>
                  <a:lnTo>
                    <a:pt x="9951" y="12808"/>
                  </a:lnTo>
                  <a:lnTo>
                    <a:pt x="7996" y="12808"/>
                  </a:lnTo>
                  <a:lnTo>
                    <a:pt x="7720" y="12808"/>
                  </a:lnTo>
                  <a:lnTo>
                    <a:pt x="7695" y="13083"/>
                  </a:lnTo>
                  <a:cubicBezTo>
                    <a:pt x="7620" y="14086"/>
                    <a:pt x="7520" y="15113"/>
                    <a:pt x="7419" y="16116"/>
                  </a:cubicBezTo>
                  <a:lnTo>
                    <a:pt x="7369" y="16442"/>
                  </a:lnTo>
                  <a:lnTo>
                    <a:pt x="7394" y="16442"/>
                  </a:lnTo>
                  <a:lnTo>
                    <a:pt x="7394" y="16492"/>
                  </a:lnTo>
                  <a:cubicBezTo>
                    <a:pt x="7269" y="17620"/>
                    <a:pt x="7169" y="18748"/>
                    <a:pt x="7069" y="19900"/>
                  </a:cubicBezTo>
                  <a:lnTo>
                    <a:pt x="7044" y="20201"/>
                  </a:lnTo>
                  <a:close/>
                  <a:moveTo>
                    <a:pt x="12733" y="20201"/>
                  </a:moveTo>
                  <a:lnTo>
                    <a:pt x="12733" y="20201"/>
                  </a:lnTo>
                  <a:lnTo>
                    <a:pt x="12758" y="19875"/>
                  </a:lnTo>
                  <a:cubicBezTo>
                    <a:pt x="12883" y="18748"/>
                    <a:pt x="13034" y="17620"/>
                    <a:pt x="13134" y="16467"/>
                  </a:cubicBezTo>
                  <a:lnTo>
                    <a:pt x="13159" y="16442"/>
                  </a:lnTo>
                  <a:lnTo>
                    <a:pt x="13134" y="16442"/>
                  </a:lnTo>
                  <a:lnTo>
                    <a:pt x="13184" y="16116"/>
                  </a:lnTo>
                  <a:cubicBezTo>
                    <a:pt x="13309" y="15113"/>
                    <a:pt x="13409" y="14086"/>
                    <a:pt x="13510" y="13083"/>
                  </a:cubicBezTo>
                  <a:lnTo>
                    <a:pt x="13560" y="12808"/>
                  </a:lnTo>
                  <a:lnTo>
                    <a:pt x="13811" y="12808"/>
                  </a:lnTo>
                  <a:lnTo>
                    <a:pt x="15765" y="12808"/>
                  </a:lnTo>
                  <a:lnTo>
                    <a:pt x="16041" y="12808"/>
                  </a:lnTo>
                  <a:lnTo>
                    <a:pt x="17996" y="12808"/>
                  </a:lnTo>
                  <a:lnTo>
                    <a:pt x="18322" y="12808"/>
                  </a:lnTo>
                  <a:lnTo>
                    <a:pt x="18272" y="13133"/>
                  </a:lnTo>
                  <a:cubicBezTo>
                    <a:pt x="18171" y="14161"/>
                    <a:pt x="18046" y="15164"/>
                    <a:pt x="17896" y="16191"/>
                  </a:cubicBezTo>
                  <a:lnTo>
                    <a:pt x="17871" y="16442"/>
                  </a:lnTo>
                  <a:lnTo>
                    <a:pt x="17871" y="16442"/>
                  </a:lnTo>
                  <a:lnTo>
                    <a:pt x="17846" y="16542"/>
                  </a:lnTo>
                  <a:cubicBezTo>
                    <a:pt x="17720" y="17670"/>
                    <a:pt x="17570" y="18823"/>
                    <a:pt x="17445" y="19951"/>
                  </a:cubicBezTo>
                  <a:lnTo>
                    <a:pt x="17420" y="20201"/>
                  </a:lnTo>
                  <a:lnTo>
                    <a:pt x="17420" y="20201"/>
                  </a:lnTo>
                  <a:lnTo>
                    <a:pt x="17394" y="20301"/>
                  </a:lnTo>
                  <a:cubicBezTo>
                    <a:pt x="17269" y="21329"/>
                    <a:pt x="17144" y="22331"/>
                    <a:pt x="17019" y="23359"/>
                  </a:cubicBezTo>
                  <a:lnTo>
                    <a:pt x="16993" y="23610"/>
                  </a:lnTo>
                  <a:lnTo>
                    <a:pt x="16718" y="23610"/>
                  </a:lnTo>
                  <a:lnTo>
                    <a:pt x="14838" y="23610"/>
                  </a:lnTo>
                  <a:lnTo>
                    <a:pt x="14587" y="23610"/>
                  </a:lnTo>
                  <a:lnTo>
                    <a:pt x="12683" y="23610"/>
                  </a:lnTo>
                  <a:lnTo>
                    <a:pt x="12357" y="23610"/>
                  </a:lnTo>
                  <a:lnTo>
                    <a:pt x="12382" y="23284"/>
                  </a:lnTo>
                  <a:cubicBezTo>
                    <a:pt x="12507" y="22281"/>
                    <a:pt x="12607" y="21254"/>
                    <a:pt x="12733" y="20251"/>
                  </a:cubicBezTo>
                  <a:close/>
                  <a:moveTo>
                    <a:pt x="11329" y="32808"/>
                  </a:moveTo>
                  <a:lnTo>
                    <a:pt x="11329" y="32833"/>
                  </a:lnTo>
                  <a:cubicBezTo>
                    <a:pt x="11204" y="33860"/>
                    <a:pt x="11104" y="34863"/>
                    <a:pt x="10978" y="35890"/>
                  </a:cubicBezTo>
                  <a:lnTo>
                    <a:pt x="10953" y="36216"/>
                  </a:lnTo>
                  <a:lnTo>
                    <a:pt x="11279" y="36216"/>
                  </a:lnTo>
                  <a:lnTo>
                    <a:pt x="13109" y="36216"/>
                  </a:lnTo>
                  <a:lnTo>
                    <a:pt x="13359" y="36216"/>
                  </a:lnTo>
                  <a:lnTo>
                    <a:pt x="15164" y="36216"/>
                  </a:lnTo>
                  <a:lnTo>
                    <a:pt x="15415" y="36216"/>
                  </a:lnTo>
                  <a:lnTo>
                    <a:pt x="15465" y="35966"/>
                  </a:lnTo>
                  <a:cubicBezTo>
                    <a:pt x="15565" y="34938"/>
                    <a:pt x="15690" y="33936"/>
                    <a:pt x="15841" y="32908"/>
                  </a:cubicBezTo>
                  <a:lnTo>
                    <a:pt x="15866" y="32582"/>
                  </a:lnTo>
                  <a:lnTo>
                    <a:pt x="15866" y="32582"/>
                  </a:lnTo>
                  <a:lnTo>
                    <a:pt x="15866" y="32557"/>
                  </a:lnTo>
                  <a:cubicBezTo>
                    <a:pt x="16016" y="31429"/>
                    <a:pt x="16141" y="30276"/>
                    <a:pt x="16292" y="29149"/>
                  </a:cubicBezTo>
                  <a:lnTo>
                    <a:pt x="16317" y="29048"/>
                  </a:lnTo>
                  <a:lnTo>
                    <a:pt x="16317" y="29048"/>
                  </a:lnTo>
                  <a:lnTo>
                    <a:pt x="16342" y="28798"/>
                  </a:lnTo>
                  <a:cubicBezTo>
                    <a:pt x="16467" y="27770"/>
                    <a:pt x="16592" y="26743"/>
                    <a:pt x="16718" y="25740"/>
                  </a:cubicBezTo>
                  <a:lnTo>
                    <a:pt x="16768" y="25414"/>
                  </a:lnTo>
                  <a:lnTo>
                    <a:pt x="16417" y="25414"/>
                  </a:lnTo>
                  <a:lnTo>
                    <a:pt x="14537" y="25414"/>
                  </a:lnTo>
                  <a:lnTo>
                    <a:pt x="14287" y="25414"/>
                  </a:lnTo>
                  <a:lnTo>
                    <a:pt x="12407" y="25414"/>
                  </a:lnTo>
                  <a:lnTo>
                    <a:pt x="12156" y="25414"/>
                  </a:lnTo>
                  <a:lnTo>
                    <a:pt x="12131" y="25665"/>
                  </a:lnTo>
                  <a:cubicBezTo>
                    <a:pt x="12006" y="26692"/>
                    <a:pt x="11906" y="27695"/>
                    <a:pt x="11780" y="28722"/>
                  </a:cubicBezTo>
                  <a:lnTo>
                    <a:pt x="11755" y="29048"/>
                  </a:lnTo>
                  <a:lnTo>
                    <a:pt x="11755" y="29048"/>
                  </a:lnTo>
                  <a:lnTo>
                    <a:pt x="11755" y="29073"/>
                  </a:lnTo>
                  <a:cubicBezTo>
                    <a:pt x="11605" y="30201"/>
                    <a:pt x="11505" y="31354"/>
                    <a:pt x="11354" y="32482"/>
                  </a:cubicBezTo>
                  <a:lnTo>
                    <a:pt x="11329" y="32808"/>
                  </a:lnTo>
                  <a:close/>
                  <a:moveTo>
                    <a:pt x="5866" y="32808"/>
                  </a:moveTo>
                  <a:lnTo>
                    <a:pt x="5866" y="32808"/>
                  </a:lnTo>
                  <a:lnTo>
                    <a:pt x="5891" y="32482"/>
                  </a:lnTo>
                  <a:cubicBezTo>
                    <a:pt x="6016" y="31354"/>
                    <a:pt x="6116" y="30226"/>
                    <a:pt x="6216" y="29073"/>
                  </a:cubicBezTo>
                  <a:lnTo>
                    <a:pt x="6216" y="29048"/>
                  </a:lnTo>
                  <a:lnTo>
                    <a:pt x="6216" y="29048"/>
                  </a:lnTo>
                  <a:lnTo>
                    <a:pt x="6242" y="28722"/>
                  </a:lnTo>
                  <a:cubicBezTo>
                    <a:pt x="6342" y="27720"/>
                    <a:pt x="6442" y="26692"/>
                    <a:pt x="6517" y="25690"/>
                  </a:cubicBezTo>
                  <a:lnTo>
                    <a:pt x="6542" y="25414"/>
                  </a:lnTo>
                  <a:lnTo>
                    <a:pt x="6818" y="25414"/>
                  </a:lnTo>
                  <a:lnTo>
                    <a:pt x="8698" y="25414"/>
                  </a:lnTo>
                  <a:lnTo>
                    <a:pt x="8948" y="25414"/>
                  </a:lnTo>
                  <a:lnTo>
                    <a:pt x="10828" y="25414"/>
                  </a:lnTo>
                  <a:lnTo>
                    <a:pt x="11154" y="25414"/>
                  </a:lnTo>
                  <a:lnTo>
                    <a:pt x="11129" y="25740"/>
                  </a:lnTo>
                  <a:cubicBezTo>
                    <a:pt x="11029" y="26743"/>
                    <a:pt x="10928" y="27770"/>
                    <a:pt x="10803" y="28773"/>
                  </a:cubicBezTo>
                  <a:lnTo>
                    <a:pt x="10803" y="28823"/>
                  </a:lnTo>
                  <a:lnTo>
                    <a:pt x="10803" y="28823"/>
                  </a:lnTo>
                  <a:lnTo>
                    <a:pt x="10778" y="29149"/>
                  </a:lnTo>
                  <a:cubicBezTo>
                    <a:pt x="10653" y="30276"/>
                    <a:pt x="10527" y="31404"/>
                    <a:pt x="10402" y="32557"/>
                  </a:cubicBezTo>
                  <a:lnTo>
                    <a:pt x="10402" y="32582"/>
                  </a:lnTo>
                  <a:lnTo>
                    <a:pt x="10402" y="32582"/>
                  </a:lnTo>
                  <a:lnTo>
                    <a:pt x="10377" y="32908"/>
                  </a:lnTo>
                  <a:cubicBezTo>
                    <a:pt x="10252" y="33910"/>
                    <a:pt x="10151" y="34938"/>
                    <a:pt x="10051" y="35941"/>
                  </a:cubicBezTo>
                  <a:lnTo>
                    <a:pt x="10026" y="36216"/>
                  </a:lnTo>
                  <a:lnTo>
                    <a:pt x="9750" y="36216"/>
                  </a:lnTo>
                  <a:lnTo>
                    <a:pt x="7946" y="36216"/>
                  </a:lnTo>
                  <a:lnTo>
                    <a:pt x="7695" y="36216"/>
                  </a:lnTo>
                  <a:lnTo>
                    <a:pt x="5866" y="36216"/>
                  </a:lnTo>
                  <a:lnTo>
                    <a:pt x="5540" y="36216"/>
                  </a:lnTo>
                  <a:lnTo>
                    <a:pt x="5590" y="35890"/>
                  </a:lnTo>
                  <a:cubicBezTo>
                    <a:pt x="5665" y="34888"/>
                    <a:pt x="5765" y="33860"/>
                    <a:pt x="5866" y="32833"/>
                  </a:cubicBezTo>
                  <a:close/>
                  <a:moveTo>
                    <a:pt x="277" y="32582"/>
                  </a:moveTo>
                  <a:lnTo>
                    <a:pt x="302" y="32482"/>
                  </a:lnTo>
                  <a:cubicBezTo>
                    <a:pt x="377" y="31354"/>
                    <a:pt x="452" y="30226"/>
                    <a:pt x="552" y="29098"/>
                  </a:cubicBezTo>
                  <a:lnTo>
                    <a:pt x="552" y="29048"/>
                  </a:lnTo>
                  <a:lnTo>
                    <a:pt x="552" y="29048"/>
                  </a:lnTo>
                  <a:lnTo>
                    <a:pt x="552" y="28722"/>
                  </a:lnTo>
                  <a:cubicBezTo>
                    <a:pt x="627" y="27720"/>
                    <a:pt x="728" y="26692"/>
                    <a:pt x="778" y="25690"/>
                  </a:cubicBezTo>
                  <a:lnTo>
                    <a:pt x="803" y="25414"/>
                  </a:lnTo>
                  <a:lnTo>
                    <a:pt x="1079" y="25414"/>
                  </a:lnTo>
                  <a:lnTo>
                    <a:pt x="2958" y="25414"/>
                  </a:lnTo>
                  <a:lnTo>
                    <a:pt x="3234" y="25414"/>
                  </a:lnTo>
                  <a:lnTo>
                    <a:pt x="5089" y="25414"/>
                  </a:lnTo>
                  <a:lnTo>
                    <a:pt x="5414" y="25414"/>
                  </a:lnTo>
                  <a:lnTo>
                    <a:pt x="5389" y="25740"/>
                  </a:lnTo>
                  <a:cubicBezTo>
                    <a:pt x="5314" y="26743"/>
                    <a:pt x="5214" y="27770"/>
                    <a:pt x="5114" y="28773"/>
                  </a:cubicBezTo>
                  <a:lnTo>
                    <a:pt x="5114" y="28823"/>
                  </a:lnTo>
                  <a:lnTo>
                    <a:pt x="5114" y="28823"/>
                  </a:lnTo>
                  <a:lnTo>
                    <a:pt x="5089" y="29124"/>
                  </a:lnTo>
                  <a:cubicBezTo>
                    <a:pt x="4988" y="30276"/>
                    <a:pt x="4913" y="31404"/>
                    <a:pt x="4788" y="32532"/>
                  </a:cubicBezTo>
                  <a:lnTo>
                    <a:pt x="4763" y="32808"/>
                  </a:lnTo>
                  <a:lnTo>
                    <a:pt x="4763" y="32808"/>
                  </a:lnTo>
                  <a:lnTo>
                    <a:pt x="4763" y="32908"/>
                  </a:lnTo>
                  <a:cubicBezTo>
                    <a:pt x="4688" y="33910"/>
                    <a:pt x="4587" y="34938"/>
                    <a:pt x="4487" y="35941"/>
                  </a:cubicBezTo>
                  <a:lnTo>
                    <a:pt x="4462" y="36216"/>
                  </a:lnTo>
                  <a:lnTo>
                    <a:pt x="4211" y="36216"/>
                  </a:lnTo>
                  <a:lnTo>
                    <a:pt x="2432" y="36216"/>
                  </a:lnTo>
                  <a:lnTo>
                    <a:pt x="2156" y="36216"/>
                  </a:lnTo>
                  <a:lnTo>
                    <a:pt x="327" y="36216"/>
                  </a:lnTo>
                  <a:lnTo>
                    <a:pt x="1" y="36216"/>
                  </a:lnTo>
                  <a:lnTo>
                    <a:pt x="26" y="35890"/>
                  </a:lnTo>
                  <a:cubicBezTo>
                    <a:pt x="101" y="34888"/>
                    <a:pt x="176" y="33860"/>
                    <a:pt x="252" y="32858"/>
                  </a:cubicBezTo>
                  <a:lnTo>
                    <a:pt x="277" y="32582"/>
                  </a:lnTo>
                  <a:lnTo>
                    <a:pt x="277" y="32582"/>
                  </a:lnTo>
                  <a:lnTo>
                    <a:pt x="277" y="32582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3"/>
            <p:cNvSpPr/>
            <p:nvPr/>
          </p:nvSpPr>
          <p:spPr>
            <a:xfrm>
              <a:off x="3885847" y="3456641"/>
              <a:ext cx="392780" cy="727600"/>
            </a:xfrm>
            <a:custGeom>
              <a:avLst/>
              <a:gdLst/>
              <a:ahLst/>
              <a:cxnLst/>
              <a:rect l="l" t="t" r="r" b="b"/>
              <a:pathLst>
                <a:path w="19375" h="35891" extrusionOk="0">
                  <a:moveTo>
                    <a:pt x="5615" y="7118"/>
                  </a:moveTo>
                  <a:lnTo>
                    <a:pt x="5615" y="7118"/>
                  </a:lnTo>
                  <a:lnTo>
                    <a:pt x="5640" y="7369"/>
                  </a:lnTo>
                  <a:cubicBezTo>
                    <a:pt x="5740" y="8371"/>
                    <a:pt x="5840" y="9374"/>
                    <a:pt x="5940" y="10401"/>
                  </a:cubicBezTo>
                  <a:lnTo>
                    <a:pt x="5965" y="10702"/>
                  </a:lnTo>
                  <a:lnTo>
                    <a:pt x="5640" y="10702"/>
                  </a:lnTo>
                  <a:lnTo>
                    <a:pt x="3735" y="10702"/>
                  </a:lnTo>
                  <a:lnTo>
                    <a:pt x="3409" y="10702"/>
                  </a:lnTo>
                  <a:lnTo>
                    <a:pt x="1429" y="10702"/>
                  </a:lnTo>
                  <a:lnTo>
                    <a:pt x="1178" y="10702"/>
                  </a:lnTo>
                  <a:lnTo>
                    <a:pt x="1153" y="10452"/>
                  </a:lnTo>
                  <a:cubicBezTo>
                    <a:pt x="1028" y="9449"/>
                    <a:pt x="928" y="8447"/>
                    <a:pt x="803" y="7444"/>
                  </a:cubicBezTo>
                  <a:lnTo>
                    <a:pt x="803" y="7344"/>
                  </a:lnTo>
                  <a:lnTo>
                    <a:pt x="803" y="7344"/>
                  </a:lnTo>
                  <a:lnTo>
                    <a:pt x="752" y="7068"/>
                  </a:lnTo>
                  <a:cubicBezTo>
                    <a:pt x="652" y="5940"/>
                    <a:pt x="527" y="4837"/>
                    <a:pt x="402" y="3710"/>
                  </a:cubicBezTo>
                  <a:lnTo>
                    <a:pt x="402" y="3609"/>
                  </a:lnTo>
                  <a:lnTo>
                    <a:pt x="376" y="3609"/>
                  </a:lnTo>
                  <a:lnTo>
                    <a:pt x="351" y="3359"/>
                  </a:lnTo>
                  <a:cubicBezTo>
                    <a:pt x="251" y="2331"/>
                    <a:pt x="151" y="1329"/>
                    <a:pt x="26" y="326"/>
                  </a:cubicBezTo>
                  <a:lnTo>
                    <a:pt x="1" y="0"/>
                  </a:lnTo>
                  <a:lnTo>
                    <a:pt x="326" y="0"/>
                  </a:lnTo>
                  <a:lnTo>
                    <a:pt x="2306" y="0"/>
                  </a:lnTo>
                  <a:lnTo>
                    <a:pt x="2632" y="0"/>
                  </a:lnTo>
                  <a:lnTo>
                    <a:pt x="4662" y="0"/>
                  </a:lnTo>
                  <a:lnTo>
                    <a:pt x="4913" y="0"/>
                  </a:lnTo>
                  <a:lnTo>
                    <a:pt x="4938" y="276"/>
                  </a:lnTo>
                  <a:cubicBezTo>
                    <a:pt x="5063" y="1279"/>
                    <a:pt x="5138" y="2281"/>
                    <a:pt x="5239" y="3284"/>
                  </a:cubicBezTo>
                  <a:lnTo>
                    <a:pt x="5264" y="3384"/>
                  </a:lnTo>
                  <a:lnTo>
                    <a:pt x="5264" y="3384"/>
                  </a:lnTo>
                  <a:lnTo>
                    <a:pt x="5289" y="3634"/>
                  </a:lnTo>
                  <a:cubicBezTo>
                    <a:pt x="5389" y="4762"/>
                    <a:pt x="5489" y="5890"/>
                    <a:pt x="5615" y="7018"/>
                  </a:cubicBezTo>
                  <a:close/>
                  <a:moveTo>
                    <a:pt x="11254" y="3384"/>
                  </a:moveTo>
                  <a:lnTo>
                    <a:pt x="11279" y="3384"/>
                  </a:lnTo>
                  <a:lnTo>
                    <a:pt x="11279" y="3660"/>
                  </a:lnTo>
                  <a:cubicBezTo>
                    <a:pt x="11354" y="4787"/>
                    <a:pt x="11454" y="5890"/>
                    <a:pt x="11554" y="7018"/>
                  </a:cubicBezTo>
                  <a:lnTo>
                    <a:pt x="11554" y="7118"/>
                  </a:lnTo>
                  <a:lnTo>
                    <a:pt x="11554" y="7118"/>
                  </a:lnTo>
                  <a:lnTo>
                    <a:pt x="11580" y="7369"/>
                  </a:lnTo>
                  <a:cubicBezTo>
                    <a:pt x="11655" y="8396"/>
                    <a:pt x="11730" y="9399"/>
                    <a:pt x="11805" y="10401"/>
                  </a:cubicBezTo>
                  <a:lnTo>
                    <a:pt x="11830" y="10702"/>
                  </a:lnTo>
                  <a:lnTo>
                    <a:pt x="11529" y="10702"/>
                  </a:lnTo>
                  <a:lnTo>
                    <a:pt x="9600" y="10702"/>
                  </a:lnTo>
                  <a:lnTo>
                    <a:pt x="9274" y="10702"/>
                  </a:lnTo>
                  <a:lnTo>
                    <a:pt x="7294" y="10702"/>
                  </a:lnTo>
                  <a:lnTo>
                    <a:pt x="7043" y="10702"/>
                  </a:lnTo>
                  <a:lnTo>
                    <a:pt x="7018" y="10452"/>
                  </a:lnTo>
                  <a:cubicBezTo>
                    <a:pt x="6918" y="9449"/>
                    <a:pt x="6818" y="8421"/>
                    <a:pt x="6742" y="7419"/>
                  </a:cubicBezTo>
                  <a:lnTo>
                    <a:pt x="6717" y="7344"/>
                  </a:lnTo>
                  <a:lnTo>
                    <a:pt x="6717" y="7344"/>
                  </a:lnTo>
                  <a:lnTo>
                    <a:pt x="6692" y="7068"/>
                  </a:lnTo>
                  <a:cubicBezTo>
                    <a:pt x="6592" y="5940"/>
                    <a:pt x="6492" y="4812"/>
                    <a:pt x="6392" y="3685"/>
                  </a:cubicBezTo>
                  <a:lnTo>
                    <a:pt x="6392" y="3609"/>
                  </a:lnTo>
                  <a:lnTo>
                    <a:pt x="6392" y="3609"/>
                  </a:lnTo>
                  <a:lnTo>
                    <a:pt x="6366" y="3334"/>
                  </a:lnTo>
                  <a:cubicBezTo>
                    <a:pt x="6266" y="2331"/>
                    <a:pt x="6166" y="1329"/>
                    <a:pt x="6091" y="326"/>
                  </a:cubicBezTo>
                  <a:lnTo>
                    <a:pt x="6066" y="0"/>
                  </a:lnTo>
                  <a:lnTo>
                    <a:pt x="6366" y="0"/>
                  </a:lnTo>
                  <a:lnTo>
                    <a:pt x="8346" y="0"/>
                  </a:lnTo>
                  <a:lnTo>
                    <a:pt x="8672" y="0"/>
                  </a:lnTo>
                  <a:lnTo>
                    <a:pt x="10727" y="0"/>
                  </a:lnTo>
                  <a:lnTo>
                    <a:pt x="11003" y="0"/>
                  </a:lnTo>
                  <a:lnTo>
                    <a:pt x="11003" y="276"/>
                  </a:lnTo>
                  <a:cubicBezTo>
                    <a:pt x="11078" y="1279"/>
                    <a:pt x="11179" y="2281"/>
                    <a:pt x="11254" y="3284"/>
                  </a:cubicBezTo>
                  <a:close/>
                  <a:moveTo>
                    <a:pt x="17620" y="7118"/>
                  </a:moveTo>
                  <a:lnTo>
                    <a:pt x="17645" y="7118"/>
                  </a:lnTo>
                  <a:lnTo>
                    <a:pt x="17645" y="7394"/>
                  </a:lnTo>
                  <a:cubicBezTo>
                    <a:pt x="17720" y="8396"/>
                    <a:pt x="17770" y="9399"/>
                    <a:pt x="17845" y="10401"/>
                  </a:cubicBezTo>
                  <a:lnTo>
                    <a:pt x="17845" y="10702"/>
                  </a:lnTo>
                  <a:lnTo>
                    <a:pt x="17544" y="10702"/>
                  </a:lnTo>
                  <a:lnTo>
                    <a:pt x="15590" y="10702"/>
                  </a:lnTo>
                  <a:lnTo>
                    <a:pt x="15289" y="10702"/>
                  </a:lnTo>
                  <a:lnTo>
                    <a:pt x="13334" y="10702"/>
                  </a:lnTo>
                  <a:lnTo>
                    <a:pt x="13058" y="10702"/>
                  </a:lnTo>
                  <a:lnTo>
                    <a:pt x="13033" y="10452"/>
                  </a:lnTo>
                  <a:cubicBezTo>
                    <a:pt x="12958" y="9424"/>
                    <a:pt x="12883" y="8421"/>
                    <a:pt x="12808" y="7419"/>
                  </a:cubicBezTo>
                  <a:lnTo>
                    <a:pt x="12808" y="7344"/>
                  </a:lnTo>
                  <a:lnTo>
                    <a:pt x="12808" y="7344"/>
                  </a:lnTo>
                  <a:lnTo>
                    <a:pt x="12783" y="7068"/>
                  </a:lnTo>
                  <a:cubicBezTo>
                    <a:pt x="12707" y="5940"/>
                    <a:pt x="12607" y="4812"/>
                    <a:pt x="12532" y="3685"/>
                  </a:cubicBezTo>
                  <a:lnTo>
                    <a:pt x="12532" y="3609"/>
                  </a:lnTo>
                  <a:lnTo>
                    <a:pt x="12532" y="3609"/>
                  </a:lnTo>
                  <a:lnTo>
                    <a:pt x="12507" y="3334"/>
                  </a:lnTo>
                  <a:cubicBezTo>
                    <a:pt x="12432" y="2331"/>
                    <a:pt x="12356" y="1329"/>
                    <a:pt x="12306" y="326"/>
                  </a:cubicBezTo>
                  <a:lnTo>
                    <a:pt x="12281" y="0"/>
                  </a:lnTo>
                  <a:lnTo>
                    <a:pt x="12582" y="0"/>
                  </a:lnTo>
                  <a:lnTo>
                    <a:pt x="14587" y="0"/>
                  </a:lnTo>
                  <a:lnTo>
                    <a:pt x="14888" y="0"/>
                  </a:lnTo>
                  <a:lnTo>
                    <a:pt x="16918" y="0"/>
                  </a:lnTo>
                  <a:lnTo>
                    <a:pt x="17194" y="0"/>
                  </a:lnTo>
                  <a:lnTo>
                    <a:pt x="17219" y="276"/>
                  </a:lnTo>
                  <a:cubicBezTo>
                    <a:pt x="17294" y="1279"/>
                    <a:pt x="17344" y="2281"/>
                    <a:pt x="17394" y="3309"/>
                  </a:cubicBezTo>
                  <a:lnTo>
                    <a:pt x="17394" y="3384"/>
                  </a:lnTo>
                  <a:lnTo>
                    <a:pt x="17419" y="3384"/>
                  </a:lnTo>
                  <a:lnTo>
                    <a:pt x="17419" y="3660"/>
                  </a:lnTo>
                  <a:cubicBezTo>
                    <a:pt x="17494" y="4787"/>
                    <a:pt x="17570" y="5915"/>
                    <a:pt x="17620" y="7018"/>
                  </a:cubicBezTo>
                  <a:close/>
                  <a:moveTo>
                    <a:pt x="18171" y="16066"/>
                  </a:moveTo>
                  <a:lnTo>
                    <a:pt x="18171" y="16066"/>
                  </a:lnTo>
                  <a:lnTo>
                    <a:pt x="18196" y="16341"/>
                  </a:lnTo>
                  <a:cubicBezTo>
                    <a:pt x="18271" y="17469"/>
                    <a:pt x="18321" y="18597"/>
                    <a:pt x="18397" y="19725"/>
                  </a:cubicBezTo>
                  <a:lnTo>
                    <a:pt x="18422" y="20026"/>
                  </a:lnTo>
                  <a:lnTo>
                    <a:pt x="18422" y="20026"/>
                  </a:lnTo>
                  <a:lnTo>
                    <a:pt x="18422" y="20076"/>
                  </a:lnTo>
                  <a:cubicBezTo>
                    <a:pt x="18472" y="21078"/>
                    <a:pt x="18547" y="22081"/>
                    <a:pt x="18597" y="23108"/>
                  </a:cubicBezTo>
                  <a:lnTo>
                    <a:pt x="18622" y="23409"/>
                  </a:lnTo>
                  <a:lnTo>
                    <a:pt x="18296" y="23409"/>
                  </a:lnTo>
                  <a:lnTo>
                    <a:pt x="16467" y="23409"/>
                  </a:lnTo>
                  <a:lnTo>
                    <a:pt x="16166" y="23409"/>
                  </a:lnTo>
                  <a:lnTo>
                    <a:pt x="14261" y="23409"/>
                  </a:lnTo>
                  <a:lnTo>
                    <a:pt x="13986" y="23409"/>
                  </a:lnTo>
                  <a:lnTo>
                    <a:pt x="13986" y="23133"/>
                  </a:lnTo>
                  <a:cubicBezTo>
                    <a:pt x="13910" y="22131"/>
                    <a:pt x="13835" y="21128"/>
                    <a:pt x="13760" y="20126"/>
                  </a:cubicBezTo>
                  <a:lnTo>
                    <a:pt x="13735" y="20026"/>
                  </a:lnTo>
                  <a:lnTo>
                    <a:pt x="13735" y="20026"/>
                  </a:lnTo>
                  <a:lnTo>
                    <a:pt x="13710" y="19750"/>
                  </a:lnTo>
                  <a:cubicBezTo>
                    <a:pt x="13635" y="18647"/>
                    <a:pt x="13560" y="17519"/>
                    <a:pt x="13484" y="16391"/>
                  </a:cubicBezTo>
                  <a:lnTo>
                    <a:pt x="13459" y="16291"/>
                  </a:lnTo>
                  <a:lnTo>
                    <a:pt x="13459" y="16291"/>
                  </a:lnTo>
                  <a:lnTo>
                    <a:pt x="13459" y="16041"/>
                  </a:lnTo>
                  <a:cubicBezTo>
                    <a:pt x="13359" y="15013"/>
                    <a:pt x="13284" y="14010"/>
                    <a:pt x="13234" y="13008"/>
                  </a:cubicBezTo>
                  <a:lnTo>
                    <a:pt x="13209" y="12682"/>
                  </a:lnTo>
                  <a:lnTo>
                    <a:pt x="13534" y="12682"/>
                  </a:lnTo>
                  <a:lnTo>
                    <a:pt x="15414" y="12682"/>
                  </a:lnTo>
                  <a:lnTo>
                    <a:pt x="15740" y="12682"/>
                  </a:lnTo>
                  <a:lnTo>
                    <a:pt x="17695" y="12682"/>
                  </a:lnTo>
                  <a:lnTo>
                    <a:pt x="17971" y="12682"/>
                  </a:lnTo>
                  <a:lnTo>
                    <a:pt x="17996" y="12958"/>
                  </a:lnTo>
                  <a:cubicBezTo>
                    <a:pt x="18046" y="13985"/>
                    <a:pt x="18096" y="14988"/>
                    <a:pt x="18171" y="15990"/>
                  </a:cubicBezTo>
                  <a:close/>
                  <a:moveTo>
                    <a:pt x="12557" y="19800"/>
                  </a:moveTo>
                  <a:lnTo>
                    <a:pt x="12557" y="19800"/>
                  </a:lnTo>
                  <a:lnTo>
                    <a:pt x="12582" y="20076"/>
                  </a:lnTo>
                  <a:cubicBezTo>
                    <a:pt x="12657" y="21078"/>
                    <a:pt x="12732" y="22081"/>
                    <a:pt x="12833" y="23083"/>
                  </a:cubicBezTo>
                  <a:lnTo>
                    <a:pt x="12858" y="23409"/>
                  </a:lnTo>
                  <a:lnTo>
                    <a:pt x="12532" y="23409"/>
                  </a:lnTo>
                  <a:lnTo>
                    <a:pt x="10702" y="23409"/>
                  </a:lnTo>
                  <a:lnTo>
                    <a:pt x="10377" y="23409"/>
                  </a:lnTo>
                  <a:lnTo>
                    <a:pt x="8472" y="23409"/>
                  </a:lnTo>
                  <a:lnTo>
                    <a:pt x="8196" y="23409"/>
                  </a:lnTo>
                  <a:lnTo>
                    <a:pt x="8196" y="23133"/>
                  </a:lnTo>
                  <a:cubicBezTo>
                    <a:pt x="8096" y="22131"/>
                    <a:pt x="7996" y="21128"/>
                    <a:pt x="7920" y="20126"/>
                  </a:cubicBezTo>
                  <a:lnTo>
                    <a:pt x="7895" y="20026"/>
                  </a:lnTo>
                  <a:lnTo>
                    <a:pt x="7895" y="20026"/>
                  </a:lnTo>
                  <a:lnTo>
                    <a:pt x="7870" y="19775"/>
                  </a:lnTo>
                  <a:cubicBezTo>
                    <a:pt x="7770" y="18647"/>
                    <a:pt x="7670" y="17519"/>
                    <a:pt x="7569" y="16391"/>
                  </a:cubicBezTo>
                  <a:lnTo>
                    <a:pt x="7544" y="16291"/>
                  </a:lnTo>
                  <a:lnTo>
                    <a:pt x="7544" y="16291"/>
                  </a:lnTo>
                  <a:lnTo>
                    <a:pt x="7519" y="16041"/>
                  </a:lnTo>
                  <a:cubicBezTo>
                    <a:pt x="7444" y="15038"/>
                    <a:pt x="7344" y="14010"/>
                    <a:pt x="7244" y="13008"/>
                  </a:cubicBezTo>
                  <a:lnTo>
                    <a:pt x="7219" y="12682"/>
                  </a:lnTo>
                  <a:lnTo>
                    <a:pt x="7544" y="12682"/>
                  </a:lnTo>
                  <a:lnTo>
                    <a:pt x="9449" y="12682"/>
                  </a:lnTo>
                  <a:lnTo>
                    <a:pt x="9750" y="12682"/>
                  </a:lnTo>
                  <a:lnTo>
                    <a:pt x="11730" y="12682"/>
                  </a:lnTo>
                  <a:lnTo>
                    <a:pt x="12006" y="12682"/>
                  </a:lnTo>
                  <a:lnTo>
                    <a:pt x="12031" y="12958"/>
                  </a:lnTo>
                  <a:cubicBezTo>
                    <a:pt x="12106" y="13960"/>
                    <a:pt x="12181" y="14988"/>
                    <a:pt x="12256" y="15990"/>
                  </a:cubicBezTo>
                  <a:lnTo>
                    <a:pt x="12281" y="16291"/>
                  </a:lnTo>
                  <a:lnTo>
                    <a:pt x="12281" y="16291"/>
                  </a:lnTo>
                  <a:lnTo>
                    <a:pt x="12281" y="16341"/>
                  </a:lnTo>
                  <a:cubicBezTo>
                    <a:pt x="12382" y="17469"/>
                    <a:pt x="12457" y="18597"/>
                    <a:pt x="12557" y="19725"/>
                  </a:cubicBezTo>
                  <a:close/>
                  <a:moveTo>
                    <a:pt x="6868" y="19800"/>
                  </a:moveTo>
                  <a:lnTo>
                    <a:pt x="6868" y="19800"/>
                  </a:lnTo>
                  <a:lnTo>
                    <a:pt x="6893" y="20076"/>
                  </a:lnTo>
                  <a:cubicBezTo>
                    <a:pt x="6993" y="21078"/>
                    <a:pt x="7093" y="22081"/>
                    <a:pt x="7194" y="23083"/>
                  </a:cubicBezTo>
                  <a:lnTo>
                    <a:pt x="7219" y="23409"/>
                  </a:lnTo>
                  <a:lnTo>
                    <a:pt x="6893" y="23409"/>
                  </a:lnTo>
                  <a:lnTo>
                    <a:pt x="5063" y="23409"/>
                  </a:lnTo>
                  <a:lnTo>
                    <a:pt x="4737" y="23409"/>
                  </a:lnTo>
                  <a:lnTo>
                    <a:pt x="2858" y="23409"/>
                  </a:lnTo>
                  <a:lnTo>
                    <a:pt x="2582" y="23409"/>
                  </a:lnTo>
                  <a:lnTo>
                    <a:pt x="2557" y="23133"/>
                  </a:lnTo>
                  <a:cubicBezTo>
                    <a:pt x="2432" y="22131"/>
                    <a:pt x="2331" y="21128"/>
                    <a:pt x="2231" y="20126"/>
                  </a:cubicBezTo>
                  <a:lnTo>
                    <a:pt x="2206" y="20026"/>
                  </a:lnTo>
                  <a:lnTo>
                    <a:pt x="2206" y="20026"/>
                  </a:lnTo>
                  <a:lnTo>
                    <a:pt x="2181" y="19775"/>
                  </a:lnTo>
                  <a:cubicBezTo>
                    <a:pt x="2056" y="18647"/>
                    <a:pt x="1930" y="17519"/>
                    <a:pt x="1805" y="16391"/>
                  </a:cubicBezTo>
                  <a:lnTo>
                    <a:pt x="1805" y="16291"/>
                  </a:lnTo>
                  <a:lnTo>
                    <a:pt x="1805" y="16291"/>
                  </a:lnTo>
                  <a:lnTo>
                    <a:pt x="1755" y="16041"/>
                  </a:lnTo>
                  <a:cubicBezTo>
                    <a:pt x="1655" y="15038"/>
                    <a:pt x="1554" y="14036"/>
                    <a:pt x="1429" y="13033"/>
                  </a:cubicBezTo>
                  <a:lnTo>
                    <a:pt x="1404" y="12682"/>
                  </a:lnTo>
                  <a:lnTo>
                    <a:pt x="1730" y="12682"/>
                  </a:lnTo>
                  <a:lnTo>
                    <a:pt x="3610" y="12682"/>
                  </a:lnTo>
                  <a:lnTo>
                    <a:pt x="3935" y="12682"/>
                  </a:lnTo>
                  <a:lnTo>
                    <a:pt x="5915" y="12682"/>
                  </a:lnTo>
                  <a:lnTo>
                    <a:pt x="6166" y="12682"/>
                  </a:lnTo>
                  <a:lnTo>
                    <a:pt x="6191" y="12958"/>
                  </a:lnTo>
                  <a:cubicBezTo>
                    <a:pt x="6291" y="13960"/>
                    <a:pt x="6392" y="14963"/>
                    <a:pt x="6492" y="15965"/>
                  </a:cubicBezTo>
                  <a:lnTo>
                    <a:pt x="6492" y="16066"/>
                  </a:lnTo>
                  <a:lnTo>
                    <a:pt x="6492" y="16066"/>
                  </a:lnTo>
                  <a:lnTo>
                    <a:pt x="6517" y="16341"/>
                  </a:lnTo>
                  <a:cubicBezTo>
                    <a:pt x="6642" y="17469"/>
                    <a:pt x="6742" y="18572"/>
                    <a:pt x="6843" y="19700"/>
                  </a:cubicBezTo>
                  <a:close/>
                  <a:moveTo>
                    <a:pt x="8096" y="32507"/>
                  </a:moveTo>
                  <a:lnTo>
                    <a:pt x="8096" y="32507"/>
                  </a:lnTo>
                  <a:lnTo>
                    <a:pt x="8071" y="32206"/>
                  </a:lnTo>
                  <a:cubicBezTo>
                    <a:pt x="7945" y="31078"/>
                    <a:pt x="7845" y="29950"/>
                    <a:pt x="7745" y="28823"/>
                  </a:cubicBezTo>
                  <a:lnTo>
                    <a:pt x="7720" y="28547"/>
                  </a:lnTo>
                  <a:lnTo>
                    <a:pt x="7720" y="28547"/>
                  </a:lnTo>
                  <a:lnTo>
                    <a:pt x="7695" y="28472"/>
                  </a:lnTo>
                  <a:cubicBezTo>
                    <a:pt x="7620" y="27469"/>
                    <a:pt x="7519" y="26442"/>
                    <a:pt x="7419" y="25439"/>
                  </a:cubicBezTo>
                  <a:lnTo>
                    <a:pt x="7394" y="25188"/>
                  </a:lnTo>
                  <a:lnTo>
                    <a:pt x="7118" y="25188"/>
                  </a:lnTo>
                  <a:lnTo>
                    <a:pt x="5239" y="25188"/>
                  </a:lnTo>
                  <a:lnTo>
                    <a:pt x="4913" y="25188"/>
                  </a:lnTo>
                  <a:lnTo>
                    <a:pt x="3108" y="25188"/>
                  </a:lnTo>
                  <a:lnTo>
                    <a:pt x="2783" y="25188"/>
                  </a:lnTo>
                  <a:lnTo>
                    <a:pt x="2833" y="25514"/>
                  </a:lnTo>
                  <a:cubicBezTo>
                    <a:pt x="2933" y="26517"/>
                    <a:pt x="3058" y="27519"/>
                    <a:pt x="3158" y="28522"/>
                  </a:cubicBezTo>
                  <a:lnTo>
                    <a:pt x="3184" y="28798"/>
                  </a:lnTo>
                  <a:lnTo>
                    <a:pt x="3184" y="28798"/>
                  </a:lnTo>
                  <a:lnTo>
                    <a:pt x="3209" y="28873"/>
                  </a:lnTo>
                  <a:cubicBezTo>
                    <a:pt x="3309" y="30001"/>
                    <a:pt x="3434" y="31128"/>
                    <a:pt x="3585" y="32256"/>
                  </a:cubicBezTo>
                  <a:lnTo>
                    <a:pt x="3585" y="32281"/>
                  </a:lnTo>
                  <a:lnTo>
                    <a:pt x="3559" y="32281"/>
                  </a:lnTo>
                  <a:lnTo>
                    <a:pt x="3610" y="32607"/>
                  </a:lnTo>
                  <a:cubicBezTo>
                    <a:pt x="3710" y="33610"/>
                    <a:pt x="3835" y="34637"/>
                    <a:pt x="3935" y="35640"/>
                  </a:cubicBezTo>
                  <a:lnTo>
                    <a:pt x="3960" y="35890"/>
                  </a:lnTo>
                  <a:lnTo>
                    <a:pt x="4236" y="35890"/>
                  </a:lnTo>
                  <a:lnTo>
                    <a:pt x="6066" y="35890"/>
                  </a:lnTo>
                  <a:lnTo>
                    <a:pt x="6392" y="35890"/>
                  </a:lnTo>
                  <a:lnTo>
                    <a:pt x="8121" y="35890"/>
                  </a:lnTo>
                  <a:lnTo>
                    <a:pt x="8447" y="35890"/>
                  </a:lnTo>
                  <a:lnTo>
                    <a:pt x="8397" y="35564"/>
                  </a:lnTo>
                  <a:cubicBezTo>
                    <a:pt x="8296" y="34562"/>
                    <a:pt x="8196" y="33559"/>
                    <a:pt x="8096" y="32557"/>
                  </a:cubicBezTo>
                  <a:close/>
                  <a:moveTo>
                    <a:pt x="13259" y="28547"/>
                  </a:moveTo>
                  <a:lnTo>
                    <a:pt x="13259" y="28547"/>
                  </a:lnTo>
                  <a:lnTo>
                    <a:pt x="13284" y="28823"/>
                  </a:lnTo>
                  <a:cubicBezTo>
                    <a:pt x="13359" y="29950"/>
                    <a:pt x="13459" y="31078"/>
                    <a:pt x="13560" y="32206"/>
                  </a:cubicBezTo>
                  <a:lnTo>
                    <a:pt x="13585" y="32507"/>
                  </a:lnTo>
                  <a:lnTo>
                    <a:pt x="13560" y="32507"/>
                  </a:lnTo>
                  <a:lnTo>
                    <a:pt x="13560" y="32557"/>
                  </a:lnTo>
                  <a:cubicBezTo>
                    <a:pt x="13635" y="33559"/>
                    <a:pt x="13735" y="34562"/>
                    <a:pt x="13810" y="35564"/>
                  </a:cubicBezTo>
                  <a:lnTo>
                    <a:pt x="13835" y="35890"/>
                  </a:lnTo>
                  <a:lnTo>
                    <a:pt x="13534" y="35890"/>
                  </a:lnTo>
                  <a:lnTo>
                    <a:pt x="11780" y="35890"/>
                  </a:lnTo>
                  <a:lnTo>
                    <a:pt x="11454" y="35890"/>
                  </a:lnTo>
                  <a:lnTo>
                    <a:pt x="9650" y="35890"/>
                  </a:lnTo>
                  <a:lnTo>
                    <a:pt x="9374" y="35890"/>
                  </a:lnTo>
                  <a:lnTo>
                    <a:pt x="9349" y="35640"/>
                  </a:lnTo>
                  <a:cubicBezTo>
                    <a:pt x="9249" y="34612"/>
                    <a:pt x="9148" y="33610"/>
                    <a:pt x="9073" y="32607"/>
                  </a:cubicBezTo>
                  <a:lnTo>
                    <a:pt x="9023" y="32281"/>
                  </a:lnTo>
                  <a:lnTo>
                    <a:pt x="9048" y="32281"/>
                  </a:lnTo>
                  <a:lnTo>
                    <a:pt x="9023" y="32256"/>
                  </a:lnTo>
                  <a:cubicBezTo>
                    <a:pt x="8923" y="31128"/>
                    <a:pt x="8823" y="30001"/>
                    <a:pt x="8722" y="28873"/>
                  </a:cubicBezTo>
                  <a:lnTo>
                    <a:pt x="8722" y="28798"/>
                  </a:lnTo>
                  <a:lnTo>
                    <a:pt x="8722" y="28798"/>
                  </a:lnTo>
                  <a:lnTo>
                    <a:pt x="8697" y="28522"/>
                  </a:lnTo>
                  <a:cubicBezTo>
                    <a:pt x="8597" y="27519"/>
                    <a:pt x="8497" y="26517"/>
                    <a:pt x="8422" y="25514"/>
                  </a:cubicBezTo>
                  <a:lnTo>
                    <a:pt x="8372" y="25188"/>
                  </a:lnTo>
                  <a:lnTo>
                    <a:pt x="8697" y="25188"/>
                  </a:lnTo>
                  <a:lnTo>
                    <a:pt x="10527" y="25188"/>
                  </a:lnTo>
                  <a:lnTo>
                    <a:pt x="10828" y="25188"/>
                  </a:lnTo>
                  <a:lnTo>
                    <a:pt x="12732" y="25188"/>
                  </a:lnTo>
                  <a:lnTo>
                    <a:pt x="12983" y="25188"/>
                  </a:lnTo>
                  <a:lnTo>
                    <a:pt x="13008" y="25464"/>
                  </a:lnTo>
                  <a:cubicBezTo>
                    <a:pt x="13083" y="26467"/>
                    <a:pt x="13184" y="27469"/>
                    <a:pt x="13259" y="28472"/>
                  </a:cubicBezTo>
                  <a:close/>
                  <a:moveTo>
                    <a:pt x="18948" y="28798"/>
                  </a:moveTo>
                  <a:lnTo>
                    <a:pt x="18948" y="28823"/>
                  </a:lnTo>
                  <a:cubicBezTo>
                    <a:pt x="19023" y="29950"/>
                    <a:pt x="19098" y="31078"/>
                    <a:pt x="19149" y="32206"/>
                  </a:cubicBezTo>
                  <a:lnTo>
                    <a:pt x="19174" y="32507"/>
                  </a:lnTo>
                  <a:lnTo>
                    <a:pt x="19174" y="32507"/>
                  </a:lnTo>
                  <a:lnTo>
                    <a:pt x="19174" y="32557"/>
                  </a:lnTo>
                  <a:cubicBezTo>
                    <a:pt x="19224" y="33559"/>
                    <a:pt x="19299" y="34587"/>
                    <a:pt x="19349" y="35590"/>
                  </a:cubicBezTo>
                  <a:lnTo>
                    <a:pt x="19374" y="35890"/>
                  </a:lnTo>
                  <a:lnTo>
                    <a:pt x="19073" y="35890"/>
                  </a:lnTo>
                  <a:lnTo>
                    <a:pt x="17319" y="35890"/>
                  </a:lnTo>
                  <a:lnTo>
                    <a:pt x="16993" y="35890"/>
                  </a:lnTo>
                  <a:lnTo>
                    <a:pt x="15189" y="35890"/>
                  </a:lnTo>
                  <a:lnTo>
                    <a:pt x="14913" y="35890"/>
                  </a:lnTo>
                  <a:lnTo>
                    <a:pt x="14888" y="35615"/>
                  </a:lnTo>
                  <a:cubicBezTo>
                    <a:pt x="14813" y="34612"/>
                    <a:pt x="14737" y="33610"/>
                    <a:pt x="14662" y="32607"/>
                  </a:cubicBezTo>
                  <a:lnTo>
                    <a:pt x="14637" y="32281"/>
                  </a:lnTo>
                  <a:lnTo>
                    <a:pt x="14637" y="32281"/>
                  </a:lnTo>
                  <a:lnTo>
                    <a:pt x="14637" y="32256"/>
                  </a:lnTo>
                  <a:cubicBezTo>
                    <a:pt x="14562" y="31128"/>
                    <a:pt x="14487" y="30001"/>
                    <a:pt x="14412" y="28873"/>
                  </a:cubicBezTo>
                  <a:lnTo>
                    <a:pt x="14387" y="28798"/>
                  </a:lnTo>
                  <a:lnTo>
                    <a:pt x="14387" y="28798"/>
                  </a:lnTo>
                  <a:lnTo>
                    <a:pt x="14362" y="28522"/>
                  </a:lnTo>
                  <a:cubicBezTo>
                    <a:pt x="14286" y="27519"/>
                    <a:pt x="14211" y="26492"/>
                    <a:pt x="14136" y="25489"/>
                  </a:cubicBezTo>
                  <a:lnTo>
                    <a:pt x="14111" y="25188"/>
                  </a:lnTo>
                  <a:lnTo>
                    <a:pt x="14437" y="25188"/>
                  </a:lnTo>
                  <a:lnTo>
                    <a:pt x="16241" y="25188"/>
                  </a:lnTo>
                  <a:lnTo>
                    <a:pt x="16567" y="25188"/>
                  </a:lnTo>
                  <a:lnTo>
                    <a:pt x="18447" y="25188"/>
                  </a:lnTo>
                  <a:lnTo>
                    <a:pt x="18722" y="25188"/>
                  </a:lnTo>
                  <a:lnTo>
                    <a:pt x="18748" y="25464"/>
                  </a:lnTo>
                  <a:cubicBezTo>
                    <a:pt x="18798" y="26467"/>
                    <a:pt x="18873" y="27469"/>
                    <a:pt x="18923" y="28472"/>
                  </a:cubicBezTo>
                  <a:lnTo>
                    <a:pt x="18948" y="28798"/>
                  </a:lnTo>
                  <a:lnTo>
                    <a:pt x="18948" y="28798"/>
                  </a:lnTo>
                  <a:lnTo>
                    <a:pt x="18948" y="28798"/>
                  </a:lnTo>
                  <a:close/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3"/>
            <p:cNvSpPr/>
            <p:nvPr/>
          </p:nvSpPr>
          <p:spPr>
            <a:xfrm>
              <a:off x="3812680" y="3406849"/>
              <a:ext cx="1737678" cy="22361"/>
            </a:xfrm>
            <a:custGeom>
              <a:avLst/>
              <a:gdLst/>
              <a:ahLst/>
              <a:cxnLst/>
              <a:rect l="l" t="t" r="r" b="b"/>
              <a:pathLst>
                <a:path w="85716" h="1103" extrusionOk="0">
                  <a:moveTo>
                    <a:pt x="0" y="1103"/>
                  </a:moveTo>
                  <a:lnTo>
                    <a:pt x="85715" y="1103"/>
                  </a:lnTo>
                  <a:lnTo>
                    <a:pt x="85715" y="0"/>
                  </a:lnTo>
                  <a:lnTo>
                    <a:pt x="0" y="0"/>
                  </a:lnTo>
                  <a:lnTo>
                    <a:pt x="0" y="11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3"/>
            <p:cNvSpPr/>
            <p:nvPr/>
          </p:nvSpPr>
          <p:spPr>
            <a:xfrm>
              <a:off x="4261335" y="3068948"/>
              <a:ext cx="840396" cy="1140673"/>
            </a:xfrm>
            <a:custGeom>
              <a:avLst/>
              <a:gdLst/>
              <a:ahLst/>
              <a:cxnLst/>
              <a:rect l="l" t="t" r="r" b="b"/>
              <a:pathLst>
                <a:path w="41455" h="56267" extrusionOk="0">
                  <a:moveTo>
                    <a:pt x="41455" y="0"/>
                  </a:moveTo>
                  <a:lnTo>
                    <a:pt x="41455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ubicBezTo>
                    <a:pt x="452" y="8823"/>
                    <a:pt x="878" y="21003"/>
                    <a:pt x="1329" y="29825"/>
                  </a:cubicBezTo>
                  <a:cubicBezTo>
                    <a:pt x="1755" y="38647"/>
                    <a:pt x="2206" y="47469"/>
                    <a:pt x="2633" y="56266"/>
                  </a:cubicBezTo>
                  <a:lnTo>
                    <a:pt x="20377" y="56266"/>
                  </a:lnTo>
                  <a:lnTo>
                    <a:pt x="38096" y="56266"/>
                  </a:lnTo>
                  <a:cubicBezTo>
                    <a:pt x="38673" y="47469"/>
                    <a:pt x="39224" y="38647"/>
                    <a:pt x="39776" y="29825"/>
                  </a:cubicBezTo>
                  <a:cubicBezTo>
                    <a:pt x="40327" y="21003"/>
                    <a:pt x="40903" y="8823"/>
                    <a:pt x="41455" y="0"/>
                  </a:cubicBezTo>
                  <a:lnTo>
                    <a:pt x="414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3"/>
            <p:cNvSpPr/>
            <p:nvPr/>
          </p:nvSpPr>
          <p:spPr>
            <a:xfrm>
              <a:off x="4293853" y="3817389"/>
              <a:ext cx="766219" cy="102660"/>
            </a:xfrm>
            <a:custGeom>
              <a:avLst/>
              <a:gdLst/>
              <a:ahLst/>
              <a:cxnLst/>
              <a:rect l="l" t="t" r="r" b="b"/>
              <a:pathLst>
                <a:path w="37796" h="5064" extrusionOk="0">
                  <a:moveTo>
                    <a:pt x="37796" y="1"/>
                  </a:moveTo>
                  <a:lnTo>
                    <a:pt x="18898" y="1"/>
                  </a:lnTo>
                  <a:lnTo>
                    <a:pt x="1" y="1"/>
                  </a:lnTo>
                  <a:cubicBezTo>
                    <a:pt x="26" y="1705"/>
                    <a:pt x="76" y="3384"/>
                    <a:pt x="101" y="5064"/>
                  </a:cubicBezTo>
                  <a:lnTo>
                    <a:pt x="18898" y="5064"/>
                  </a:lnTo>
                  <a:lnTo>
                    <a:pt x="37670" y="5064"/>
                  </a:lnTo>
                  <a:cubicBezTo>
                    <a:pt x="37720" y="3384"/>
                    <a:pt x="37771" y="1705"/>
                    <a:pt x="377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3"/>
            <p:cNvSpPr/>
            <p:nvPr/>
          </p:nvSpPr>
          <p:spPr>
            <a:xfrm>
              <a:off x="4317229" y="3144650"/>
              <a:ext cx="728614" cy="658512"/>
            </a:xfrm>
            <a:custGeom>
              <a:avLst/>
              <a:gdLst/>
              <a:ahLst/>
              <a:cxnLst/>
              <a:rect l="l" t="t" r="r" b="b"/>
              <a:pathLst>
                <a:path w="35941" h="32483" extrusionOk="0">
                  <a:moveTo>
                    <a:pt x="35440" y="9825"/>
                  </a:moveTo>
                  <a:lnTo>
                    <a:pt x="35440" y="9825"/>
                  </a:lnTo>
                  <a:lnTo>
                    <a:pt x="35440" y="10126"/>
                  </a:lnTo>
                  <a:cubicBezTo>
                    <a:pt x="35364" y="11530"/>
                    <a:pt x="35289" y="12908"/>
                    <a:pt x="35214" y="14312"/>
                  </a:cubicBezTo>
                  <a:lnTo>
                    <a:pt x="35214" y="14587"/>
                  </a:lnTo>
                  <a:lnTo>
                    <a:pt x="34913" y="14587"/>
                  </a:lnTo>
                  <a:lnTo>
                    <a:pt x="32532" y="14587"/>
                  </a:lnTo>
                  <a:lnTo>
                    <a:pt x="32207" y="14587"/>
                  </a:lnTo>
                  <a:lnTo>
                    <a:pt x="29826" y="14587"/>
                  </a:lnTo>
                  <a:lnTo>
                    <a:pt x="29525" y="14587"/>
                  </a:lnTo>
                  <a:lnTo>
                    <a:pt x="29525" y="14287"/>
                  </a:lnTo>
                  <a:cubicBezTo>
                    <a:pt x="29575" y="12883"/>
                    <a:pt x="29625" y="11505"/>
                    <a:pt x="29675" y="10101"/>
                  </a:cubicBezTo>
                  <a:lnTo>
                    <a:pt x="29700" y="9825"/>
                  </a:lnTo>
                  <a:lnTo>
                    <a:pt x="29700" y="9825"/>
                  </a:lnTo>
                  <a:lnTo>
                    <a:pt x="29700" y="9625"/>
                  </a:lnTo>
                  <a:cubicBezTo>
                    <a:pt x="29750" y="8071"/>
                    <a:pt x="29826" y="6517"/>
                    <a:pt x="29876" y="4963"/>
                  </a:cubicBezTo>
                  <a:lnTo>
                    <a:pt x="29876" y="4763"/>
                  </a:lnTo>
                  <a:lnTo>
                    <a:pt x="29876" y="4763"/>
                  </a:lnTo>
                  <a:lnTo>
                    <a:pt x="29876" y="4688"/>
                  </a:lnTo>
                  <a:lnTo>
                    <a:pt x="29876" y="4662"/>
                  </a:lnTo>
                  <a:lnTo>
                    <a:pt x="29876" y="4662"/>
                  </a:lnTo>
                  <a:lnTo>
                    <a:pt x="29901" y="4462"/>
                  </a:lnTo>
                  <a:cubicBezTo>
                    <a:pt x="29951" y="3084"/>
                    <a:pt x="30001" y="1680"/>
                    <a:pt x="30051" y="302"/>
                  </a:cubicBezTo>
                  <a:lnTo>
                    <a:pt x="30051" y="1"/>
                  </a:lnTo>
                  <a:lnTo>
                    <a:pt x="30327" y="1"/>
                  </a:lnTo>
                  <a:lnTo>
                    <a:pt x="32808" y="1"/>
                  </a:lnTo>
                  <a:lnTo>
                    <a:pt x="33134" y="1"/>
                  </a:lnTo>
                  <a:lnTo>
                    <a:pt x="35615" y="1"/>
                  </a:lnTo>
                  <a:lnTo>
                    <a:pt x="35941" y="1"/>
                  </a:lnTo>
                  <a:lnTo>
                    <a:pt x="35916" y="327"/>
                  </a:lnTo>
                  <a:cubicBezTo>
                    <a:pt x="35841" y="1705"/>
                    <a:pt x="35791" y="3109"/>
                    <a:pt x="35715" y="4487"/>
                  </a:cubicBezTo>
                  <a:lnTo>
                    <a:pt x="35690" y="4763"/>
                  </a:lnTo>
                  <a:lnTo>
                    <a:pt x="35690" y="4763"/>
                  </a:lnTo>
                  <a:lnTo>
                    <a:pt x="35690" y="4988"/>
                  </a:lnTo>
                  <a:cubicBezTo>
                    <a:pt x="35615" y="6542"/>
                    <a:pt x="35540" y="8096"/>
                    <a:pt x="35465" y="9650"/>
                  </a:cubicBezTo>
                  <a:close/>
                  <a:moveTo>
                    <a:pt x="28222" y="4763"/>
                  </a:moveTo>
                  <a:lnTo>
                    <a:pt x="28222" y="4963"/>
                  </a:lnTo>
                  <a:cubicBezTo>
                    <a:pt x="28171" y="6517"/>
                    <a:pt x="28121" y="8071"/>
                    <a:pt x="28071" y="9625"/>
                  </a:cubicBezTo>
                  <a:lnTo>
                    <a:pt x="28071" y="9825"/>
                  </a:lnTo>
                  <a:lnTo>
                    <a:pt x="28071" y="9825"/>
                  </a:lnTo>
                  <a:lnTo>
                    <a:pt x="28071" y="10126"/>
                  </a:lnTo>
                  <a:cubicBezTo>
                    <a:pt x="28021" y="11505"/>
                    <a:pt x="27971" y="12908"/>
                    <a:pt x="27921" y="14287"/>
                  </a:cubicBezTo>
                  <a:lnTo>
                    <a:pt x="27921" y="14587"/>
                  </a:lnTo>
                  <a:lnTo>
                    <a:pt x="27645" y="14587"/>
                  </a:lnTo>
                  <a:lnTo>
                    <a:pt x="25239" y="14587"/>
                  </a:lnTo>
                  <a:lnTo>
                    <a:pt x="24913" y="14587"/>
                  </a:lnTo>
                  <a:lnTo>
                    <a:pt x="22532" y="14587"/>
                  </a:lnTo>
                  <a:lnTo>
                    <a:pt x="22232" y="14587"/>
                  </a:lnTo>
                  <a:lnTo>
                    <a:pt x="22232" y="14287"/>
                  </a:lnTo>
                  <a:cubicBezTo>
                    <a:pt x="22257" y="12883"/>
                    <a:pt x="22282" y="11505"/>
                    <a:pt x="22307" y="10101"/>
                  </a:cubicBezTo>
                  <a:lnTo>
                    <a:pt x="22332" y="9876"/>
                  </a:lnTo>
                  <a:lnTo>
                    <a:pt x="22332" y="9625"/>
                  </a:lnTo>
                  <a:cubicBezTo>
                    <a:pt x="22357" y="8071"/>
                    <a:pt x="22382" y="6517"/>
                    <a:pt x="22407" y="4963"/>
                  </a:cubicBezTo>
                  <a:lnTo>
                    <a:pt x="22407" y="4763"/>
                  </a:lnTo>
                  <a:lnTo>
                    <a:pt x="22407" y="4763"/>
                  </a:lnTo>
                  <a:lnTo>
                    <a:pt x="22407" y="4688"/>
                  </a:lnTo>
                  <a:lnTo>
                    <a:pt x="22407" y="4662"/>
                  </a:lnTo>
                  <a:lnTo>
                    <a:pt x="22407" y="4662"/>
                  </a:lnTo>
                  <a:lnTo>
                    <a:pt x="22407" y="4462"/>
                  </a:lnTo>
                  <a:cubicBezTo>
                    <a:pt x="22432" y="3084"/>
                    <a:pt x="22457" y="1680"/>
                    <a:pt x="22482" y="302"/>
                  </a:cubicBezTo>
                  <a:lnTo>
                    <a:pt x="22482" y="1"/>
                  </a:lnTo>
                  <a:lnTo>
                    <a:pt x="22783" y="1"/>
                  </a:lnTo>
                  <a:lnTo>
                    <a:pt x="25239" y="1"/>
                  </a:lnTo>
                  <a:lnTo>
                    <a:pt x="25590" y="1"/>
                  </a:lnTo>
                  <a:lnTo>
                    <a:pt x="28071" y="1"/>
                  </a:lnTo>
                  <a:lnTo>
                    <a:pt x="28372" y="1"/>
                  </a:lnTo>
                  <a:lnTo>
                    <a:pt x="28372" y="302"/>
                  </a:lnTo>
                  <a:cubicBezTo>
                    <a:pt x="28322" y="1705"/>
                    <a:pt x="28272" y="3084"/>
                    <a:pt x="28222" y="4487"/>
                  </a:cubicBezTo>
                  <a:lnTo>
                    <a:pt x="28222" y="4763"/>
                  </a:lnTo>
                  <a:close/>
                  <a:moveTo>
                    <a:pt x="34537" y="27720"/>
                  </a:moveTo>
                  <a:lnTo>
                    <a:pt x="34537" y="27720"/>
                  </a:lnTo>
                  <a:lnTo>
                    <a:pt x="34537" y="28046"/>
                  </a:lnTo>
                  <a:cubicBezTo>
                    <a:pt x="34462" y="29425"/>
                    <a:pt x="34387" y="30828"/>
                    <a:pt x="34312" y="32206"/>
                  </a:cubicBezTo>
                  <a:lnTo>
                    <a:pt x="34312" y="32482"/>
                  </a:lnTo>
                  <a:lnTo>
                    <a:pt x="34036" y="32482"/>
                  </a:lnTo>
                  <a:lnTo>
                    <a:pt x="31730" y="32482"/>
                  </a:lnTo>
                  <a:lnTo>
                    <a:pt x="31430" y="32482"/>
                  </a:lnTo>
                  <a:lnTo>
                    <a:pt x="29149" y="32482"/>
                  </a:lnTo>
                  <a:lnTo>
                    <a:pt x="28848" y="32482"/>
                  </a:lnTo>
                  <a:lnTo>
                    <a:pt x="28848" y="32181"/>
                  </a:lnTo>
                  <a:cubicBezTo>
                    <a:pt x="28923" y="30803"/>
                    <a:pt x="28973" y="29399"/>
                    <a:pt x="29024" y="28021"/>
                  </a:cubicBezTo>
                  <a:lnTo>
                    <a:pt x="29024" y="27720"/>
                  </a:lnTo>
                  <a:lnTo>
                    <a:pt x="29024" y="27720"/>
                  </a:lnTo>
                  <a:lnTo>
                    <a:pt x="29049" y="27520"/>
                  </a:lnTo>
                  <a:cubicBezTo>
                    <a:pt x="29099" y="25966"/>
                    <a:pt x="29149" y="24412"/>
                    <a:pt x="29199" y="22858"/>
                  </a:cubicBezTo>
                  <a:lnTo>
                    <a:pt x="29224" y="22683"/>
                  </a:lnTo>
                  <a:lnTo>
                    <a:pt x="29224" y="22683"/>
                  </a:lnTo>
                  <a:lnTo>
                    <a:pt x="29224" y="22582"/>
                  </a:lnTo>
                  <a:lnTo>
                    <a:pt x="29224" y="22582"/>
                  </a:lnTo>
                  <a:lnTo>
                    <a:pt x="29224" y="22582"/>
                  </a:lnTo>
                  <a:lnTo>
                    <a:pt x="29224" y="22357"/>
                  </a:lnTo>
                  <a:cubicBezTo>
                    <a:pt x="29274" y="20978"/>
                    <a:pt x="29324" y="19600"/>
                    <a:pt x="29374" y="18196"/>
                  </a:cubicBezTo>
                  <a:lnTo>
                    <a:pt x="29400" y="17921"/>
                  </a:lnTo>
                  <a:lnTo>
                    <a:pt x="29675" y="17921"/>
                  </a:lnTo>
                  <a:lnTo>
                    <a:pt x="32031" y="17921"/>
                  </a:lnTo>
                  <a:lnTo>
                    <a:pt x="32357" y="17921"/>
                  </a:lnTo>
                  <a:lnTo>
                    <a:pt x="34738" y="17921"/>
                  </a:lnTo>
                  <a:lnTo>
                    <a:pt x="35039" y="17921"/>
                  </a:lnTo>
                  <a:lnTo>
                    <a:pt x="35014" y="18221"/>
                  </a:lnTo>
                  <a:cubicBezTo>
                    <a:pt x="34963" y="19625"/>
                    <a:pt x="34888" y="21003"/>
                    <a:pt x="34813" y="22407"/>
                  </a:cubicBezTo>
                  <a:lnTo>
                    <a:pt x="34813" y="22582"/>
                  </a:lnTo>
                  <a:lnTo>
                    <a:pt x="34813" y="22582"/>
                  </a:lnTo>
                  <a:lnTo>
                    <a:pt x="34788" y="22883"/>
                  </a:lnTo>
                  <a:cubicBezTo>
                    <a:pt x="34713" y="24437"/>
                    <a:pt x="34638" y="25991"/>
                    <a:pt x="34537" y="27545"/>
                  </a:cubicBezTo>
                  <a:close/>
                  <a:moveTo>
                    <a:pt x="27495" y="27821"/>
                  </a:moveTo>
                  <a:lnTo>
                    <a:pt x="27495" y="28021"/>
                  </a:lnTo>
                  <a:cubicBezTo>
                    <a:pt x="27470" y="29425"/>
                    <a:pt x="27420" y="30803"/>
                    <a:pt x="27369" y="32206"/>
                  </a:cubicBezTo>
                  <a:lnTo>
                    <a:pt x="27344" y="32482"/>
                  </a:lnTo>
                  <a:lnTo>
                    <a:pt x="27069" y="32482"/>
                  </a:lnTo>
                  <a:lnTo>
                    <a:pt x="24788" y="32482"/>
                  </a:lnTo>
                  <a:lnTo>
                    <a:pt x="24487" y="32482"/>
                  </a:lnTo>
                  <a:lnTo>
                    <a:pt x="22206" y="32482"/>
                  </a:lnTo>
                  <a:lnTo>
                    <a:pt x="21906" y="32482"/>
                  </a:lnTo>
                  <a:lnTo>
                    <a:pt x="21906" y="32181"/>
                  </a:lnTo>
                  <a:cubicBezTo>
                    <a:pt x="21931" y="30803"/>
                    <a:pt x="21956" y="29399"/>
                    <a:pt x="21981" y="28021"/>
                  </a:cubicBezTo>
                  <a:lnTo>
                    <a:pt x="21981" y="27795"/>
                  </a:lnTo>
                  <a:lnTo>
                    <a:pt x="22006" y="27520"/>
                  </a:lnTo>
                  <a:cubicBezTo>
                    <a:pt x="22031" y="25966"/>
                    <a:pt x="22056" y="24412"/>
                    <a:pt x="22081" y="22858"/>
                  </a:cubicBezTo>
                  <a:lnTo>
                    <a:pt x="22081" y="22683"/>
                  </a:lnTo>
                  <a:lnTo>
                    <a:pt x="22081" y="22683"/>
                  </a:lnTo>
                  <a:lnTo>
                    <a:pt x="22081" y="22607"/>
                  </a:lnTo>
                  <a:lnTo>
                    <a:pt x="22081" y="22582"/>
                  </a:lnTo>
                  <a:lnTo>
                    <a:pt x="22081" y="22582"/>
                  </a:lnTo>
                  <a:lnTo>
                    <a:pt x="22081" y="22382"/>
                  </a:lnTo>
                  <a:cubicBezTo>
                    <a:pt x="22106" y="20978"/>
                    <a:pt x="22131" y="19600"/>
                    <a:pt x="22156" y="18196"/>
                  </a:cubicBezTo>
                  <a:lnTo>
                    <a:pt x="22181" y="17921"/>
                  </a:lnTo>
                  <a:lnTo>
                    <a:pt x="22457" y="17921"/>
                  </a:lnTo>
                  <a:lnTo>
                    <a:pt x="24813" y="17921"/>
                  </a:lnTo>
                  <a:lnTo>
                    <a:pt x="25139" y="17921"/>
                  </a:lnTo>
                  <a:lnTo>
                    <a:pt x="27495" y="17921"/>
                  </a:lnTo>
                  <a:lnTo>
                    <a:pt x="27795" y="17921"/>
                  </a:lnTo>
                  <a:lnTo>
                    <a:pt x="27795" y="18221"/>
                  </a:lnTo>
                  <a:cubicBezTo>
                    <a:pt x="27770" y="19600"/>
                    <a:pt x="27720" y="21003"/>
                    <a:pt x="27670" y="22382"/>
                  </a:cubicBezTo>
                  <a:lnTo>
                    <a:pt x="27670" y="22683"/>
                  </a:lnTo>
                  <a:lnTo>
                    <a:pt x="27670" y="22683"/>
                  </a:lnTo>
                  <a:lnTo>
                    <a:pt x="27645" y="22883"/>
                  </a:lnTo>
                  <a:cubicBezTo>
                    <a:pt x="27620" y="24437"/>
                    <a:pt x="27570" y="25991"/>
                    <a:pt x="27520" y="27545"/>
                  </a:cubicBezTo>
                  <a:lnTo>
                    <a:pt x="27495" y="27821"/>
                  </a:lnTo>
                  <a:close/>
                  <a:moveTo>
                    <a:pt x="20628" y="27720"/>
                  </a:moveTo>
                  <a:lnTo>
                    <a:pt x="20653" y="27720"/>
                  </a:lnTo>
                  <a:lnTo>
                    <a:pt x="20628" y="28021"/>
                  </a:lnTo>
                  <a:cubicBezTo>
                    <a:pt x="20628" y="29425"/>
                    <a:pt x="20602" y="30803"/>
                    <a:pt x="20577" y="32206"/>
                  </a:cubicBezTo>
                  <a:lnTo>
                    <a:pt x="20577" y="32482"/>
                  </a:lnTo>
                  <a:lnTo>
                    <a:pt x="20302" y="32482"/>
                  </a:lnTo>
                  <a:lnTo>
                    <a:pt x="17996" y="32482"/>
                  </a:lnTo>
                  <a:lnTo>
                    <a:pt x="17695" y="32482"/>
                  </a:lnTo>
                  <a:lnTo>
                    <a:pt x="15414" y="32482"/>
                  </a:lnTo>
                  <a:lnTo>
                    <a:pt x="15114" y="32482"/>
                  </a:lnTo>
                  <a:lnTo>
                    <a:pt x="15114" y="32206"/>
                  </a:lnTo>
                  <a:lnTo>
                    <a:pt x="15114" y="28021"/>
                  </a:lnTo>
                  <a:lnTo>
                    <a:pt x="15114" y="27821"/>
                  </a:lnTo>
                  <a:lnTo>
                    <a:pt x="15114" y="27821"/>
                  </a:lnTo>
                  <a:lnTo>
                    <a:pt x="15114" y="27545"/>
                  </a:lnTo>
                  <a:cubicBezTo>
                    <a:pt x="15114" y="25991"/>
                    <a:pt x="15114" y="24437"/>
                    <a:pt x="15114" y="22883"/>
                  </a:cubicBezTo>
                  <a:lnTo>
                    <a:pt x="15114" y="22683"/>
                  </a:lnTo>
                  <a:lnTo>
                    <a:pt x="15114" y="22683"/>
                  </a:lnTo>
                  <a:lnTo>
                    <a:pt x="15114" y="22382"/>
                  </a:lnTo>
                  <a:cubicBezTo>
                    <a:pt x="15114" y="20978"/>
                    <a:pt x="15114" y="19600"/>
                    <a:pt x="15114" y="18221"/>
                  </a:cubicBezTo>
                  <a:lnTo>
                    <a:pt x="15114" y="17921"/>
                  </a:lnTo>
                  <a:lnTo>
                    <a:pt x="15414" y="17921"/>
                  </a:lnTo>
                  <a:lnTo>
                    <a:pt x="17770" y="17921"/>
                  </a:lnTo>
                  <a:lnTo>
                    <a:pt x="18096" y="17921"/>
                  </a:lnTo>
                  <a:lnTo>
                    <a:pt x="20477" y="17921"/>
                  </a:lnTo>
                  <a:lnTo>
                    <a:pt x="20778" y="17921"/>
                  </a:lnTo>
                  <a:lnTo>
                    <a:pt x="20753" y="18221"/>
                  </a:lnTo>
                  <a:cubicBezTo>
                    <a:pt x="20753" y="19600"/>
                    <a:pt x="20728" y="21003"/>
                    <a:pt x="20703" y="22382"/>
                  </a:cubicBezTo>
                  <a:lnTo>
                    <a:pt x="20703" y="22582"/>
                  </a:lnTo>
                  <a:lnTo>
                    <a:pt x="20703" y="22582"/>
                  </a:lnTo>
                  <a:lnTo>
                    <a:pt x="20703" y="22883"/>
                  </a:lnTo>
                  <a:cubicBezTo>
                    <a:pt x="20678" y="24437"/>
                    <a:pt x="20653" y="25991"/>
                    <a:pt x="20628" y="27545"/>
                  </a:cubicBezTo>
                  <a:close/>
                  <a:moveTo>
                    <a:pt x="20878" y="9926"/>
                  </a:moveTo>
                  <a:lnTo>
                    <a:pt x="20878" y="10126"/>
                  </a:lnTo>
                  <a:cubicBezTo>
                    <a:pt x="20853" y="11505"/>
                    <a:pt x="20828" y="12908"/>
                    <a:pt x="20803" y="14287"/>
                  </a:cubicBezTo>
                  <a:lnTo>
                    <a:pt x="20803" y="14587"/>
                  </a:lnTo>
                  <a:lnTo>
                    <a:pt x="20527" y="14587"/>
                  </a:lnTo>
                  <a:lnTo>
                    <a:pt x="18121" y="14587"/>
                  </a:lnTo>
                  <a:lnTo>
                    <a:pt x="17795" y="14587"/>
                  </a:lnTo>
                  <a:lnTo>
                    <a:pt x="15414" y="14587"/>
                  </a:lnTo>
                  <a:lnTo>
                    <a:pt x="15114" y="14587"/>
                  </a:lnTo>
                  <a:lnTo>
                    <a:pt x="15114" y="14287"/>
                  </a:lnTo>
                  <a:lnTo>
                    <a:pt x="15114" y="10126"/>
                  </a:lnTo>
                  <a:lnTo>
                    <a:pt x="15114" y="9625"/>
                  </a:lnTo>
                  <a:lnTo>
                    <a:pt x="15114" y="4963"/>
                  </a:lnTo>
                  <a:lnTo>
                    <a:pt x="15114" y="4462"/>
                  </a:lnTo>
                  <a:cubicBezTo>
                    <a:pt x="15114" y="3084"/>
                    <a:pt x="15114" y="1705"/>
                    <a:pt x="15114" y="302"/>
                  </a:cubicBezTo>
                  <a:lnTo>
                    <a:pt x="15089" y="1"/>
                  </a:lnTo>
                  <a:lnTo>
                    <a:pt x="15389" y="1"/>
                  </a:lnTo>
                  <a:lnTo>
                    <a:pt x="17896" y="1"/>
                  </a:lnTo>
                  <a:lnTo>
                    <a:pt x="18196" y="1"/>
                  </a:lnTo>
                  <a:lnTo>
                    <a:pt x="20703" y="1"/>
                  </a:lnTo>
                  <a:lnTo>
                    <a:pt x="20978" y="1"/>
                  </a:lnTo>
                  <a:lnTo>
                    <a:pt x="20978" y="302"/>
                  </a:lnTo>
                  <a:cubicBezTo>
                    <a:pt x="20978" y="1705"/>
                    <a:pt x="20953" y="3084"/>
                    <a:pt x="20953" y="4487"/>
                  </a:cubicBezTo>
                  <a:lnTo>
                    <a:pt x="20928" y="4763"/>
                  </a:lnTo>
                  <a:lnTo>
                    <a:pt x="20928" y="4763"/>
                  </a:lnTo>
                  <a:lnTo>
                    <a:pt x="20928" y="4963"/>
                  </a:lnTo>
                  <a:cubicBezTo>
                    <a:pt x="20903" y="6517"/>
                    <a:pt x="20903" y="8071"/>
                    <a:pt x="20878" y="9625"/>
                  </a:cubicBezTo>
                  <a:lnTo>
                    <a:pt x="20878" y="9926"/>
                  </a:lnTo>
                  <a:close/>
                  <a:moveTo>
                    <a:pt x="13635" y="4763"/>
                  </a:moveTo>
                  <a:lnTo>
                    <a:pt x="13635" y="4963"/>
                  </a:lnTo>
                  <a:cubicBezTo>
                    <a:pt x="13660" y="6517"/>
                    <a:pt x="13660" y="8071"/>
                    <a:pt x="13685" y="9625"/>
                  </a:cubicBezTo>
                  <a:lnTo>
                    <a:pt x="13685" y="9926"/>
                  </a:lnTo>
                  <a:lnTo>
                    <a:pt x="13685" y="9926"/>
                  </a:lnTo>
                  <a:lnTo>
                    <a:pt x="13685" y="10126"/>
                  </a:lnTo>
                  <a:cubicBezTo>
                    <a:pt x="13685" y="11505"/>
                    <a:pt x="13685" y="12883"/>
                    <a:pt x="13710" y="14287"/>
                  </a:cubicBezTo>
                  <a:lnTo>
                    <a:pt x="13710" y="14587"/>
                  </a:lnTo>
                  <a:lnTo>
                    <a:pt x="13409" y="14587"/>
                  </a:lnTo>
                  <a:lnTo>
                    <a:pt x="11003" y="14587"/>
                  </a:lnTo>
                  <a:lnTo>
                    <a:pt x="10678" y="14587"/>
                  </a:lnTo>
                  <a:lnTo>
                    <a:pt x="8297" y="14587"/>
                  </a:lnTo>
                  <a:lnTo>
                    <a:pt x="7996" y="14587"/>
                  </a:lnTo>
                  <a:lnTo>
                    <a:pt x="7996" y="14287"/>
                  </a:lnTo>
                  <a:cubicBezTo>
                    <a:pt x="7971" y="12908"/>
                    <a:pt x="7946" y="11505"/>
                    <a:pt x="7946" y="10126"/>
                  </a:cubicBezTo>
                  <a:lnTo>
                    <a:pt x="7921" y="9926"/>
                  </a:lnTo>
                  <a:lnTo>
                    <a:pt x="7921" y="9926"/>
                  </a:lnTo>
                  <a:lnTo>
                    <a:pt x="7921" y="9625"/>
                  </a:lnTo>
                  <a:cubicBezTo>
                    <a:pt x="7896" y="8071"/>
                    <a:pt x="7871" y="6517"/>
                    <a:pt x="7820" y="4963"/>
                  </a:cubicBezTo>
                  <a:lnTo>
                    <a:pt x="7820" y="4763"/>
                  </a:lnTo>
                  <a:lnTo>
                    <a:pt x="7820" y="4763"/>
                  </a:lnTo>
                  <a:lnTo>
                    <a:pt x="7820" y="4487"/>
                  </a:lnTo>
                  <a:cubicBezTo>
                    <a:pt x="7795" y="3084"/>
                    <a:pt x="7770" y="1705"/>
                    <a:pt x="7745" y="302"/>
                  </a:cubicBezTo>
                  <a:lnTo>
                    <a:pt x="7745" y="1"/>
                  </a:lnTo>
                  <a:lnTo>
                    <a:pt x="8046" y="1"/>
                  </a:lnTo>
                  <a:lnTo>
                    <a:pt x="10502" y="1"/>
                  </a:lnTo>
                  <a:lnTo>
                    <a:pt x="10853" y="1"/>
                  </a:lnTo>
                  <a:lnTo>
                    <a:pt x="13334" y="1"/>
                  </a:lnTo>
                  <a:lnTo>
                    <a:pt x="13610" y="1"/>
                  </a:lnTo>
                  <a:lnTo>
                    <a:pt x="13635" y="302"/>
                  </a:lnTo>
                  <a:cubicBezTo>
                    <a:pt x="13635" y="1680"/>
                    <a:pt x="13635" y="3084"/>
                    <a:pt x="13635" y="4462"/>
                  </a:cubicBezTo>
                  <a:lnTo>
                    <a:pt x="13635" y="4763"/>
                  </a:lnTo>
                  <a:close/>
                  <a:moveTo>
                    <a:pt x="13785" y="27821"/>
                  </a:moveTo>
                  <a:lnTo>
                    <a:pt x="13785" y="28021"/>
                  </a:lnTo>
                  <a:cubicBezTo>
                    <a:pt x="13785" y="29425"/>
                    <a:pt x="13785" y="30803"/>
                    <a:pt x="13785" y="32206"/>
                  </a:cubicBezTo>
                  <a:lnTo>
                    <a:pt x="13785" y="32482"/>
                  </a:lnTo>
                  <a:lnTo>
                    <a:pt x="13510" y="32482"/>
                  </a:lnTo>
                  <a:lnTo>
                    <a:pt x="11229" y="32482"/>
                  </a:lnTo>
                  <a:lnTo>
                    <a:pt x="10903" y="32482"/>
                  </a:lnTo>
                  <a:lnTo>
                    <a:pt x="8622" y="32482"/>
                  </a:lnTo>
                  <a:lnTo>
                    <a:pt x="8347" y="32482"/>
                  </a:lnTo>
                  <a:lnTo>
                    <a:pt x="8347" y="32206"/>
                  </a:lnTo>
                  <a:cubicBezTo>
                    <a:pt x="8322" y="30803"/>
                    <a:pt x="8297" y="29425"/>
                    <a:pt x="8272" y="28021"/>
                  </a:cubicBezTo>
                  <a:lnTo>
                    <a:pt x="8272" y="27821"/>
                  </a:lnTo>
                  <a:lnTo>
                    <a:pt x="8272" y="27821"/>
                  </a:lnTo>
                  <a:lnTo>
                    <a:pt x="8272" y="27821"/>
                  </a:lnTo>
                  <a:lnTo>
                    <a:pt x="8272" y="27720"/>
                  </a:lnTo>
                  <a:lnTo>
                    <a:pt x="8272" y="27720"/>
                  </a:lnTo>
                  <a:lnTo>
                    <a:pt x="8247" y="27545"/>
                  </a:lnTo>
                  <a:cubicBezTo>
                    <a:pt x="8221" y="25991"/>
                    <a:pt x="8196" y="24437"/>
                    <a:pt x="8171" y="22883"/>
                  </a:cubicBezTo>
                  <a:lnTo>
                    <a:pt x="8171" y="22607"/>
                  </a:lnTo>
                  <a:lnTo>
                    <a:pt x="8171" y="22382"/>
                  </a:lnTo>
                  <a:cubicBezTo>
                    <a:pt x="8121" y="21003"/>
                    <a:pt x="8096" y="19600"/>
                    <a:pt x="8071" y="18221"/>
                  </a:cubicBezTo>
                  <a:lnTo>
                    <a:pt x="8071" y="17921"/>
                  </a:lnTo>
                  <a:lnTo>
                    <a:pt x="8372" y="17921"/>
                  </a:lnTo>
                  <a:lnTo>
                    <a:pt x="10728" y="17921"/>
                  </a:lnTo>
                  <a:lnTo>
                    <a:pt x="11054" y="17921"/>
                  </a:lnTo>
                  <a:lnTo>
                    <a:pt x="13435" y="17921"/>
                  </a:lnTo>
                  <a:lnTo>
                    <a:pt x="13710" y="17921"/>
                  </a:lnTo>
                  <a:lnTo>
                    <a:pt x="13710" y="18221"/>
                  </a:lnTo>
                  <a:cubicBezTo>
                    <a:pt x="13735" y="19600"/>
                    <a:pt x="13735" y="20978"/>
                    <a:pt x="13735" y="22382"/>
                  </a:cubicBezTo>
                  <a:lnTo>
                    <a:pt x="13760" y="22683"/>
                  </a:lnTo>
                  <a:lnTo>
                    <a:pt x="13735" y="22683"/>
                  </a:lnTo>
                  <a:lnTo>
                    <a:pt x="13735" y="22883"/>
                  </a:lnTo>
                  <a:cubicBezTo>
                    <a:pt x="13760" y="24437"/>
                    <a:pt x="13760" y="25966"/>
                    <a:pt x="13785" y="27520"/>
                  </a:cubicBezTo>
                  <a:lnTo>
                    <a:pt x="13785" y="27821"/>
                  </a:lnTo>
                  <a:close/>
                  <a:moveTo>
                    <a:pt x="6567" y="27720"/>
                  </a:moveTo>
                  <a:lnTo>
                    <a:pt x="6567" y="27720"/>
                  </a:lnTo>
                  <a:lnTo>
                    <a:pt x="6567" y="28021"/>
                  </a:lnTo>
                  <a:cubicBezTo>
                    <a:pt x="6617" y="29399"/>
                    <a:pt x="6642" y="30803"/>
                    <a:pt x="6693" y="32181"/>
                  </a:cubicBezTo>
                  <a:lnTo>
                    <a:pt x="6693" y="32482"/>
                  </a:lnTo>
                  <a:lnTo>
                    <a:pt x="6392" y="32482"/>
                  </a:lnTo>
                  <a:lnTo>
                    <a:pt x="4111" y="32482"/>
                  </a:lnTo>
                  <a:lnTo>
                    <a:pt x="3785" y="32482"/>
                  </a:lnTo>
                  <a:lnTo>
                    <a:pt x="1505" y="32482"/>
                  </a:lnTo>
                  <a:lnTo>
                    <a:pt x="1229" y="32482"/>
                  </a:lnTo>
                  <a:lnTo>
                    <a:pt x="1229" y="32206"/>
                  </a:lnTo>
                  <a:cubicBezTo>
                    <a:pt x="1179" y="30803"/>
                    <a:pt x="1129" y="29425"/>
                    <a:pt x="1079" y="28046"/>
                  </a:cubicBezTo>
                  <a:lnTo>
                    <a:pt x="1053" y="27821"/>
                  </a:lnTo>
                  <a:lnTo>
                    <a:pt x="1053" y="27821"/>
                  </a:lnTo>
                  <a:lnTo>
                    <a:pt x="1053" y="27545"/>
                  </a:lnTo>
                  <a:cubicBezTo>
                    <a:pt x="978" y="25991"/>
                    <a:pt x="928" y="24437"/>
                    <a:pt x="878" y="22883"/>
                  </a:cubicBezTo>
                  <a:lnTo>
                    <a:pt x="853" y="22607"/>
                  </a:lnTo>
                  <a:lnTo>
                    <a:pt x="853" y="22382"/>
                  </a:lnTo>
                  <a:cubicBezTo>
                    <a:pt x="803" y="21003"/>
                    <a:pt x="753" y="19625"/>
                    <a:pt x="703" y="18221"/>
                  </a:cubicBezTo>
                  <a:lnTo>
                    <a:pt x="678" y="17921"/>
                  </a:lnTo>
                  <a:lnTo>
                    <a:pt x="978" y="17921"/>
                  </a:lnTo>
                  <a:lnTo>
                    <a:pt x="3334" y="17921"/>
                  </a:lnTo>
                  <a:lnTo>
                    <a:pt x="3660" y="17921"/>
                  </a:lnTo>
                  <a:lnTo>
                    <a:pt x="6041" y="17921"/>
                  </a:lnTo>
                  <a:lnTo>
                    <a:pt x="6317" y="17921"/>
                  </a:lnTo>
                  <a:lnTo>
                    <a:pt x="6342" y="18196"/>
                  </a:lnTo>
                  <a:cubicBezTo>
                    <a:pt x="6367" y="19600"/>
                    <a:pt x="6392" y="20978"/>
                    <a:pt x="6442" y="22382"/>
                  </a:cubicBezTo>
                  <a:lnTo>
                    <a:pt x="6442" y="22683"/>
                  </a:lnTo>
                  <a:lnTo>
                    <a:pt x="6442" y="22683"/>
                  </a:lnTo>
                  <a:lnTo>
                    <a:pt x="6442" y="22858"/>
                  </a:lnTo>
                  <a:cubicBezTo>
                    <a:pt x="6492" y="24412"/>
                    <a:pt x="6517" y="25966"/>
                    <a:pt x="6567" y="27520"/>
                  </a:cubicBezTo>
                  <a:close/>
                  <a:moveTo>
                    <a:pt x="5991" y="4763"/>
                  </a:moveTo>
                  <a:lnTo>
                    <a:pt x="6016" y="4963"/>
                  </a:lnTo>
                  <a:cubicBezTo>
                    <a:pt x="6041" y="6517"/>
                    <a:pt x="6091" y="8071"/>
                    <a:pt x="6116" y="9625"/>
                  </a:cubicBezTo>
                  <a:lnTo>
                    <a:pt x="6141" y="9926"/>
                  </a:lnTo>
                  <a:lnTo>
                    <a:pt x="6141" y="9926"/>
                  </a:lnTo>
                  <a:lnTo>
                    <a:pt x="6141" y="10101"/>
                  </a:lnTo>
                  <a:cubicBezTo>
                    <a:pt x="6166" y="11505"/>
                    <a:pt x="6191" y="12883"/>
                    <a:pt x="6241" y="14287"/>
                  </a:cubicBezTo>
                  <a:lnTo>
                    <a:pt x="6241" y="14587"/>
                  </a:lnTo>
                  <a:lnTo>
                    <a:pt x="5941" y="14587"/>
                  </a:lnTo>
                  <a:lnTo>
                    <a:pt x="3535" y="14587"/>
                  </a:lnTo>
                  <a:lnTo>
                    <a:pt x="3209" y="14587"/>
                  </a:lnTo>
                  <a:lnTo>
                    <a:pt x="828" y="14587"/>
                  </a:lnTo>
                  <a:lnTo>
                    <a:pt x="552" y="14587"/>
                  </a:lnTo>
                  <a:lnTo>
                    <a:pt x="552" y="14287"/>
                  </a:lnTo>
                  <a:cubicBezTo>
                    <a:pt x="502" y="12908"/>
                    <a:pt x="427" y="11505"/>
                    <a:pt x="377" y="10126"/>
                  </a:cubicBezTo>
                  <a:lnTo>
                    <a:pt x="377" y="9825"/>
                  </a:lnTo>
                  <a:lnTo>
                    <a:pt x="377" y="9825"/>
                  </a:lnTo>
                  <a:lnTo>
                    <a:pt x="377" y="9625"/>
                  </a:lnTo>
                  <a:cubicBezTo>
                    <a:pt x="327" y="8071"/>
                    <a:pt x="251" y="6517"/>
                    <a:pt x="176" y="4988"/>
                  </a:cubicBezTo>
                  <a:lnTo>
                    <a:pt x="176" y="4662"/>
                  </a:lnTo>
                  <a:lnTo>
                    <a:pt x="176" y="4662"/>
                  </a:lnTo>
                  <a:lnTo>
                    <a:pt x="176" y="4487"/>
                  </a:lnTo>
                  <a:cubicBezTo>
                    <a:pt x="126" y="3084"/>
                    <a:pt x="76" y="1705"/>
                    <a:pt x="26" y="327"/>
                  </a:cubicBezTo>
                  <a:lnTo>
                    <a:pt x="1" y="1"/>
                  </a:lnTo>
                  <a:lnTo>
                    <a:pt x="302" y="1"/>
                  </a:lnTo>
                  <a:lnTo>
                    <a:pt x="2783" y="1"/>
                  </a:lnTo>
                  <a:lnTo>
                    <a:pt x="3109" y="1"/>
                  </a:lnTo>
                  <a:lnTo>
                    <a:pt x="5590" y="1"/>
                  </a:lnTo>
                  <a:lnTo>
                    <a:pt x="5866" y="1"/>
                  </a:lnTo>
                  <a:lnTo>
                    <a:pt x="5891" y="302"/>
                  </a:lnTo>
                  <a:cubicBezTo>
                    <a:pt x="5941" y="1680"/>
                    <a:pt x="5966" y="3084"/>
                    <a:pt x="5991" y="4462"/>
                  </a:cubicBezTo>
                  <a:lnTo>
                    <a:pt x="5991" y="4763"/>
                  </a:lnTo>
                  <a:lnTo>
                    <a:pt x="5991" y="4763"/>
                  </a:lnTo>
                  <a:lnTo>
                    <a:pt x="5991" y="4763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3"/>
            <p:cNvSpPr/>
            <p:nvPr/>
          </p:nvSpPr>
          <p:spPr>
            <a:xfrm>
              <a:off x="4434613" y="3938828"/>
              <a:ext cx="491851" cy="250507"/>
            </a:xfrm>
            <a:custGeom>
              <a:avLst/>
              <a:gdLst/>
              <a:ahLst/>
              <a:cxnLst/>
              <a:rect l="l" t="t" r="r" b="b"/>
              <a:pathLst>
                <a:path w="24262" h="12357" extrusionOk="0">
                  <a:moveTo>
                    <a:pt x="15389" y="8422"/>
                  </a:moveTo>
                  <a:lnTo>
                    <a:pt x="15389" y="8547"/>
                  </a:lnTo>
                  <a:cubicBezTo>
                    <a:pt x="15364" y="9725"/>
                    <a:pt x="15339" y="10903"/>
                    <a:pt x="15339" y="12056"/>
                  </a:cubicBezTo>
                  <a:lnTo>
                    <a:pt x="15314" y="12357"/>
                  </a:lnTo>
                  <a:lnTo>
                    <a:pt x="15038" y="12357"/>
                  </a:lnTo>
                  <a:lnTo>
                    <a:pt x="12206" y="12357"/>
                  </a:lnTo>
                  <a:lnTo>
                    <a:pt x="11830" y="12357"/>
                  </a:lnTo>
                  <a:lnTo>
                    <a:pt x="8998" y="12357"/>
                  </a:lnTo>
                  <a:lnTo>
                    <a:pt x="8697" y="12357"/>
                  </a:lnTo>
                  <a:lnTo>
                    <a:pt x="8697" y="12056"/>
                  </a:lnTo>
                  <a:lnTo>
                    <a:pt x="8697" y="8547"/>
                  </a:lnTo>
                  <a:lnTo>
                    <a:pt x="8697" y="8121"/>
                  </a:lnTo>
                  <a:lnTo>
                    <a:pt x="8697" y="4211"/>
                  </a:lnTo>
                  <a:lnTo>
                    <a:pt x="8697" y="3785"/>
                  </a:lnTo>
                  <a:cubicBezTo>
                    <a:pt x="8697" y="2633"/>
                    <a:pt x="8697" y="1455"/>
                    <a:pt x="8697" y="277"/>
                  </a:cubicBezTo>
                  <a:lnTo>
                    <a:pt x="8697" y="1"/>
                  </a:lnTo>
                  <a:lnTo>
                    <a:pt x="8973" y="1"/>
                  </a:lnTo>
                  <a:lnTo>
                    <a:pt x="11930" y="1"/>
                  </a:lnTo>
                  <a:lnTo>
                    <a:pt x="12306" y="1"/>
                  </a:lnTo>
                  <a:lnTo>
                    <a:pt x="15239" y="1"/>
                  </a:lnTo>
                  <a:lnTo>
                    <a:pt x="15539" y="1"/>
                  </a:lnTo>
                  <a:lnTo>
                    <a:pt x="15539" y="277"/>
                  </a:lnTo>
                  <a:cubicBezTo>
                    <a:pt x="15539" y="1455"/>
                    <a:pt x="15514" y="2633"/>
                    <a:pt x="15489" y="3810"/>
                  </a:cubicBezTo>
                  <a:lnTo>
                    <a:pt x="15489" y="4086"/>
                  </a:lnTo>
                  <a:lnTo>
                    <a:pt x="15464" y="4086"/>
                  </a:lnTo>
                  <a:lnTo>
                    <a:pt x="15464" y="4211"/>
                  </a:lnTo>
                  <a:cubicBezTo>
                    <a:pt x="15464" y="5515"/>
                    <a:pt x="15439" y="6818"/>
                    <a:pt x="15414" y="8146"/>
                  </a:cubicBezTo>
                  <a:lnTo>
                    <a:pt x="15414" y="8422"/>
                  </a:lnTo>
                  <a:close/>
                  <a:moveTo>
                    <a:pt x="24086" y="4086"/>
                  </a:moveTo>
                  <a:lnTo>
                    <a:pt x="24086" y="4211"/>
                  </a:lnTo>
                  <a:cubicBezTo>
                    <a:pt x="24011" y="5540"/>
                    <a:pt x="23985" y="6843"/>
                    <a:pt x="23910" y="8146"/>
                  </a:cubicBezTo>
                  <a:lnTo>
                    <a:pt x="23910" y="8247"/>
                  </a:lnTo>
                  <a:lnTo>
                    <a:pt x="23910" y="8247"/>
                  </a:lnTo>
                  <a:lnTo>
                    <a:pt x="23910" y="8572"/>
                  </a:lnTo>
                  <a:cubicBezTo>
                    <a:pt x="23835" y="9725"/>
                    <a:pt x="23785" y="10903"/>
                    <a:pt x="23735" y="12056"/>
                  </a:cubicBezTo>
                  <a:lnTo>
                    <a:pt x="23735" y="12357"/>
                  </a:lnTo>
                  <a:lnTo>
                    <a:pt x="23459" y="12357"/>
                  </a:lnTo>
                  <a:lnTo>
                    <a:pt x="20602" y="12357"/>
                  </a:lnTo>
                  <a:lnTo>
                    <a:pt x="20226" y="12357"/>
                  </a:lnTo>
                  <a:lnTo>
                    <a:pt x="17419" y="12357"/>
                  </a:lnTo>
                  <a:lnTo>
                    <a:pt x="17118" y="12357"/>
                  </a:lnTo>
                  <a:lnTo>
                    <a:pt x="17118" y="12056"/>
                  </a:lnTo>
                  <a:cubicBezTo>
                    <a:pt x="17143" y="10878"/>
                    <a:pt x="17193" y="9700"/>
                    <a:pt x="17218" y="8547"/>
                  </a:cubicBezTo>
                  <a:lnTo>
                    <a:pt x="17218" y="8347"/>
                  </a:lnTo>
                  <a:lnTo>
                    <a:pt x="17218" y="8121"/>
                  </a:lnTo>
                  <a:cubicBezTo>
                    <a:pt x="17269" y="6818"/>
                    <a:pt x="17294" y="5515"/>
                    <a:pt x="17319" y="4211"/>
                  </a:cubicBezTo>
                  <a:lnTo>
                    <a:pt x="17319" y="4086"/>
                  </a:lnTo>
                  <a:lnTo>
                    <a:pt x="17319" y="4086"/>
                  </a:lnTo>
                  <a:lnTo>
                    <a:pt x="17319" y="3961"/>
                  </a:lnTo>
                  <a:lnTo>
                    <a:pt x="17319" y="3911"/>
                  </a:lnTo>
                  <a:lnTo>
                    <a:pt x="17319" y="3911"/>
                  </a:lnTo>
                  <a:lnTo>
                    <a:pt x="17319" y="3785"/>
                  </a:lnTo>
                  <a:cubicBezTo>
                    <a:pt x="17369" y="2607"/>
                    <a:pt x="17394" y="1455"/>
                    <a:pt x="17419" y="277"/>
                  </a:cubicBezTo>
                  <a:lnTo>
                    <a:pt x="17419" y="1"/>
                  </a:lnTo>
                  <a:lnTo>
                    <a:pt x="17720" y="1"/>
                  </a:lnTo>
                  <a:lnTo>
                    <a:pt x="20627" y="1"/>
                  </a:lnTo>
                  <a:lnTo>
                    <a:pt x="21028" y="1"/>
                  </a:lnTo>
                  <a:lnTo>
                    <a:pt x="23960" y="1"/>
                  </a:lnTo>
                  <a:lnTo>
                    <a:pt x="24261" y="1"/>
                  </a:lnTo>
                  <a:lnTo>
                    <a:pt x="24261" y="302"/>
                  </a:lnTo>
                  <a:cubicBezTo>
                    <a:pt x="24211" y="1455"/>
                    <a:pt x="24161" y="2633"/>
                    <a:pt x="24111" y="3810"/>
                  </a:cubicBezTo>
                  <a:lnTo>
                    <a:pt x="24086" y="4086"/>
                  </a:lnTo>
                  <a:close/>
                  <a:moveTo>
                    <a:pt x="6868" y="4086"/>
                  </a:moveTo>
                  <a:lnTo>
                    <a:pt x="6868" y="4211"/>
                  </a:lnTo>
                  <a:cubicBezTo>
                    <a:pt x="6868" y="5515"/>
                    <a:pt x="6893" y="6818"/>
                    <a:pt x="6893" y="8121"/>
                  </a:cubicBezTo>
                  <a:lnTo>
                    <a:pt x="6918" y="8422"/>
                  </a:lnTo>
                  <a:lnTo>
                    <a:pt x="6893" y="8422"/>
                  </a:lnTo>
                  <a:lnTo>
                    <a:pt x="6893" y="8547"/>
                  </a:lnTo>
                  <a:cubicBezTo>
                    <a:pt x="6893" y="9725"/>
                    <a:pt x="6918" y="10878"/>
                    <a:pt x="6918" y="12056"/>
                  </a:cubicBezTo>
                  <a:lnTo>
                    <a:pt x="6918" y="12357"/>
                  </a:lnTo>
                  <a:lnTo>
                    <a:pt x="6642" y="12357"/>
                  </a:lnTo>
                  <a:lnTo>
                    <a:pt x="3810" y="12357"/>
                  </a:lnTo>
                  <a:lnTo>
                    <a:pt x="3409" y="12357"/>
                  </a:lnTo>
                  <a:lnTo>
                    <a:pt x="602" y="12357"/>
                  </a:lnTo>
                  <a:lnTo>
                    <a:pt x="301" y="12357"/>
                  </a:lnTo>
                  <a:lnTo>
                    <a:pt x="301" y="12056"/>
                  </a:lnTo>
                  <a:cubicBezTo>
                    <a:pt x="276" y="10903"/>
                    <a:pt x="251" y="9725"/>
                    <a:pt x="226" y="8547"/>
                  </a:cubicBezTo>
                  <a:lnTo>
                    <a:pt x="226" y="8422"/>
                  </a:lnTo>
                  <a:lnTo>
                    <a:pt x="226" y="8422"/>
                  </a:lnTo>
                  <a:lnTo>
                    <a:pt x="201" y="8146"/>
                  </a:lnTo>
                  <a:cubicBezTo>
                    <a:pt x="176" y="6843"/>
                    <a:pt x="126" y="5515"/>
                    <a:pt x="101" y="4211"/>
                  </a:cubicBezTo>
                  <a:lnTo>
                    <a:pt x="101" y="4086"/>
                  </a:lnTo>
                  <a:lnTo>
                    <a:pt x="101" y="4086"/>
                  </a:lnTo>
                  <a:lnTo>
                    <a:pt x="76" y="3810"/>
                  </a:lnTo>
                  <a:cubicBezTo>
                    <a:pt x="76" y="2633"/>
                    <a:pt x="25" y="1455"/>
                    <a:pt x="0" y="302"/>
                  </a:cubicBezTo>
                  <a:lnTo>
                    <a:pt x="0" y="1"/>
                  </a:lnTo>
                  <a:lnTo>
                    <a:pt x="301" y="1"/>
                  </a:lnTo>
                  <a:lnTo>
                    <a:pt x="3208" y="1"/>
                  </a:lnTo>
                  <a:lnTo>
                    <a:pt x="3609" y="1"/>
                  </a:lnTo>
                  <a:lnTo>
                    <a:pt x="6542" y="1"/>
                  </a:lnTo>
                  <a:lnTo>
                    <a:pt x="6842" y="1"/>
                  </a:lnTo>
                  <a:lnTo>
                    <a:pt x="6842" y="277"/>
                  </a:lnTo>
                  <a:cubicBezTo>
                    <a:pt x="6842" y="1455"/>
                    <a:pt x="6868" y="2633"/>
                    <a:pt x="6868" y="3785"/>
                  </a:cubicBezTo>
                  <a:lnTo>
                    <a:pt x="6868" y="4086"/>
                  </a:lnTo>
                  <a:lnTo>
                    <a:pt x="6868" y="4086"/>
                  </a:lnTo>
                  <a:lnTo>
                    <a:pt x="6868" y="4086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3"/>
            <p:cNvSpPr/>
            <p:nvPr/>
          </p:nvSpPr>
          <p:spPr>
            <a:xfrm>
              <a:off x="4314188" y="4210170"/>
              <a:ext cx="731148" cy="45248"/>
            </a:xfrm>
            <a:custGeom>
              <a:avLst/>
              <a:gdLst/>
              <a:ahLst/>
              <a:cxnLst/>
              <a:rect l="l" t="t" r="r" b="b"/>
              <a:pathLst>
                <a:path w="36066" h="2232" extrusionOk="0">
                  <a:moveTo>
                    <a:pt x="36066" y="0"/>
                  </a:moveTo>
                  <a:lnTo>
                    <a:pt x="0" y="0"/>
                  </a:lnTo>
                  <a:lnTo>
                    <a:pt x="0" y="2231"/>
                  </a:lnTo>
                  <a:lnTo>
                    <a:pt x="36066" y="2231"/>
                  </a:lnTo>
                  <a:lnTo>
                    <a:pt x="36066" y="0"/>
                  </a:lnTo>
                  <a:close/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3"/>
            <p:cNvSpPr/>
            <p:nvPr/>
          </p:nvSpPr>
          <p:spPr>
            <a:xfrm>
              <a:off x="4271512" y="4255400"/>
              <a:ext cx="816515" cy="45228"/>
            </a:xfrm>
            <a:custGeom>
              <a:avLst/>
              <a:gdLst/>
              <a:ahLst/>
              <a:cxnLst/>
              <a:rect l="l" t="t" r="r" b="b"/>
              <a:pathLst>
                <a:path w="40277" h="2231" extrusionOk="0">
                  <a:moveTo>
                    <a:pt x="40276" y="2231"/>
                  </a:moveTo>
                  <a:lnTo>
                    <a:pt x="0" y="2231"/>
                  </a:lnTo>
                  <a:lnTo>
                    <a:pt x="0" y="0"/>
                  </a:lnTo>
                  <a:lnTo>
                    <a:pt x="40276" y="0"/>
                  </a:lnTo>
                  <a:lnTo>
                    <a:pt x="40276" y="2231"/>
                  </a:lnTo>
                  <a:close/>
                </a:path>
              </a:pathLst>
            </a:custGeom>
            <a:solidFill>
              <a:srgbClr val="372A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3"/>
            <p:cNvSpPr/>
            <p:nvPr/>
          </p:nvSpPr>
          <p:spPr>
            <a:xfrm>
              <a:off x="4251684" y="3029820"/>
              <a:ext cx="859696" cy="44741"/>
            </a:xfrm>
            <a:custGeom>
              <a:avLst/>
              <a:gdLst/>
              <a:ahLst/>
              <a:cxnLst/>
              <a:rect l="l" t="t" r="r" b="b"/>
              <a:pathLst>
                <a:path w="42407" h="2207" extrusionOk="0">
                  <a:moveTo>
                    <a:pt x="1" y="2206"/>
                  </a:moveTo>
                  <a:lnTo>
                    <a:pt x="42407" y="2206"/>
                  </a:lnTo>
                  <a:lnTo>
                    <a:pt x="42407" y="1"/>
                  </a:lnTo>
                  <a:lnTo>
                    <a:pt x="1" y="1"/>
                  </a:lnTo>
                  <a:lnTo>
                    <a:pt x="1" y="220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3"/>
            <p:cNvSpPr/>
            <p:nvPr/>
          </p:nvSpPr>
          <p:spPr>
            <a:xfrm>
              <a:off x="4251684" y="3092831"/>
              <a:ext cx="859696" cy="22381"/>
            </a:xfrm>
            <a:custGeom>
              <a:avLst/>
              <a:gdLst/>
              <a:ahLst/>
              <a:cxnLst/>
              <a:rect l="l" t="t" r="r" b="b"/>
              <a:pathLst>
                <a:path w="42407" h="1104" extrusionOk="0">
                  <a:moveTo>
                    <a:pt x="1" y="1103"/>
                  </a:moveTo>
                  <a:lnTo>
                    <a:pt x="42407" y="1103"/>
                  </a:lnTo>
                  <a:lnTo>
                    <a:pt x="42407" y="0"/>
                  </a:lnTo>
                  <a:lnTo>
                    <a:pt x="1" y="0"/>
                  </a:lnTo>
                  <a:lnTo>
                    <a:pt x="1" y="11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3"/>
            <p:cNvSpPr/>
            <p:nvPr/>
          </p:nvSpPr>
          <p:spPr>
            <a:xfrm>
              <a:off x="4293853" y="3817389"/>
              <a:ext cx="766219" cy="17820"/>
            </a:xfrm>
            <a:custGeom>
              <a:avLst/>
              <a:gdLst/>
              <a:ahLst/>
              <a:cxnLst/>
              <a:rect l="l" t="t" r="r" b="b"/>
              <a:pathLst>
                <a:path w="37796" h="879" extrusionOk="0">
                  <a:moveTo>
                    <a:pt x="37796" y="1"/>
                  </a:moveTo>
                  <a:lnTo>
                    <a:pt x="18898" y="1"/>
                  </a:lnTo>
                  <a:lnTo>
                    <a:pt x="1" y="1"/>
                  </a:lnTo>
                  <a:cubicBezTo>
                    <a:pt x="26" y="302"/>
                    <a:pt x="76" y="577"/>
                    <a:pt x="101" y="878"/>
                  </a:cubicBezTo>
                  <a:lnTo>
                    <a:pt x="18898" y="878"/>
                  </a:lnTo>
                  <a:lnTo>
                    <a:pt x="37670" y="878"/>
                  </a:lnTo>
                  <a:cubicBezTo>
                    <a:pt x="37720" y="577"/>
                    <a:pt x="37771" y="302"/>
                    <a:pt x="377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3"/>
            <p:cNvSpPr/>
            <p:nvPr/>
          </p:nvSpPr>
          <p:spPr>
            <a:xfrm>
              <a:off x="4770972" y="2848939"/>
              <a:ext cx="104687" cy="109249"/>
            </a:xfrm>
            <a:custGeom>
              <a:avLst/>
              <a:gdLst/>
              <a:ahLst/>
              <a:cxnLst/>
              <a:rect l="l" t="t" r="r" b="b"/>
              <a:pathLst>
                <a:path w="5164" h="5389" extrusionOk="0">
                  <a:moveTo>
                    <a:pt x="1" y="5389"/>
                  </a:moveTo>
                  <a:lnTo>
                    <a:pt x="5164" y="2657"/>
                  </a:lnTo>
                  <a:lnTo>
                    <a:pt x="76" y="0"/>
                  </a:lnTo>
                  <a:cubicBezTo>
                    <a:pt x="26" y="1780"/>
                    <a:pt x="1" y="3584"/>
                    <a:pt x="1" y="5389"/>
                  </a:cubicBezTo>
                </a:path>
              </a:pathLst>
            </a:custGeom>
            <a:solidFill>
              <a:srgbClr val="E96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33"/>
            <p:cNvSpPr/>
            <p:nvPr/>
          </p:nvSpPr>
          <p:spPr>
            <a:xfrm>
              <a:off x="4683593" y="2799654"/>
              <a:ext cx="112289" cy="151415"/>
            </a:xfrm>
            <a:custGeom>
              <a:avLst/>
              <a:gdLst/>
              <a:ahLst/>
              <a:cxnLst/>
              <a:rect l="l" t="t" r="r" b="b"/>
              <a:pathLst>
                <a:path w="5539" h="7469" extrusionOk="0">
                  <a:moveTo>
                    <a:pt x="75" y="0"/>
                  </a:moveTo>
                  <a:lnTo>
                    <a:pt x="5539" y="1404"/>
                  </a:lnTo>
                  <a:lnTo>
                    <a:pt x="5539" y="6115"/>
                  </a:lnTo>
                  <a:lnTo>
                    <a:pt x="0" y="7469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E96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3"/>
            <p:cNvSpPr/>
            <p:nvPr/>
          </p:nvSpPr>
          <p:spPr>
            <a:xfrm>
              <a:off x="4682052" y="2798640"/>
              <a:ext cx="7136" cy="231188"/>
            </a:xfrm>
            <a:custGeom>
              <a:avLst/>
              <a:gdLst/>
              <a:ahLst/>
              <a:cxnLst/>
              <a:rect l="l" t="t" r="r" b="b"/>
              <a:pathLst>
                <a:path w="352" h="11404" extrusionOk="0">
                  <a:moveTo>
                    <a:pt x="352" y="11228"/>
                  </a:moveTo>
                  <a:cubicBezTo>
                    <a:pt x="352" y="11328"/>
                    <a:pt x="277" y="11404"/>
                    <a:pt x="176" y="11404"/>
                  </a:cubicBezTo>
                  <a:cubicBezTo>
                    <a:pt x="76" y="11404"/>
                    <a:pt x="1" y="11328"/>
                    <a:pt x="1" y="11228"/>
                  </a:cubicBezTo>
                  <a:lnTo>
                    <a:pt x="1" y="201"/>
                  </a:lnTo>
                  <a:cubicBezTo>
                    <a:pt x="1" y="100"/>
                    <a:pt x="76" y="0"/>
                    <a:pt x="176" y="0"/>
                  </a:cubicBezTo>
                  <a:cubicBezTo>
                    <a:pt x="277" y="0"/>
                    <a:pt x="352" y="100"/>
                    <a:pt x="352" y="201"/>
                  </a:cubicBezTo>
                  <a:lnTo>
                    <a:pt x="352" y="11228"/>
                  </a:lnTo>
                  <a:close/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3"/>
            <p:cNvSpPr/>
            <p:nvPr/>
          </p:nvSpPr>
          <p:spPr>
            <a:xfrm>
              <a:off x="4505246" y="3850435"/>
              <a:ext cx="39126" cy="53864"/>
            </a:xfrm>
            <a:custGeom>
              <a:avLst/>
              <a:gdLst/>
              <a:ahLst/>
              <a:cxnLst/>
              <a:rect l="l" t="t" r="r" b="b"/>
              <a:pathLst>
                <a:path w="1930" h="2657" extrusionOk="0">
                  <a:moveTo>
                    <a:pt x="952" y="0"/>
                  </a:moveTo>
                  <a:cubicBezTo>
                    <a:pt x="677" y="0"/>
                    <a:pt x="451" y="75"/>
                    <a:pt x="276" y="201"/>
                  </a:cubicBezTo>
                  <a:cubicBezTo>
                    <a:pt x="100" y="326"/>
                    <a:pt x="0" y="501"/>
                    <a:pt x="0" y="702"/>
                  </a:cubicBezTo>
                  <a:cubicBezTo>
                    <a:pt x="0" y="927"/>
                    <a:pt x="75" y="1078"/>
                    <a:pt x="251" y="1203"/>
                  </a:cubicBezTo>
                  <a:cubicBezTo>
                    <a:pt x="401" y="1328"/>
                    <a:pt x="627" y="1429"/>
                    <a:pt x="927" y="1529"/>
                  </a:cubicBezTo>
                  <a:cubicBezTo>
                    <a:pt x="1103" y="1579"/>
                    <a:pt x="1228" y="1629"/>
                    <a:pt x="1303" y="1704"/>
                  </a:cubicBezTo>
                  <a:cubicBezTo>
                    <a:pt x="1379" y="1754"/>
                    <a:pt x="1404" y="1830"/>
                    <a:pt x="1404" y="1930"/>
                  </a:cubicBezTo>
                  <a:cubicBezTo>
                    <a:pt x="1404" y="2030"/>
                    <a:pt x="1379" y="2105"/>
                    <a:pt x="1303" y="2155"/>
                  </a:cubicBezTo>
                  <a:cubicBezTo>
                    <a:pt x="1228" y="2231"/>
                    <a:pt x="1128" y="2256"/>
                    <a:pt x="978" y="2256"/>
                  </a:cubicBezTo>
                  <a:cubicBezTo>
                    <a:pt x="877" y="2256"/>
                    <a:pt x="777" y="2231"/>
                    <a:pt x="677" y="2206"/>
                  </a:cubicBezTo>
                  <a:cubicBezTo>
                    <a:pt x="602" y="2180"/>
                    <a:pt x="526" y="2155"/>
                    <a:pt x="476" y="2105"/>
                  </a:cubicBezTo>
                  <a:lnTo>
                    <a:pt x="401" y="1729"/>
                  </a:lnTo>
                  <a:lnTo>
                    <a:pt x="0" y="1729"/>
                  </a:lnTo>
                  <a:lnTo>
                    <a:pt x="0" y="2281"/>
                  </a:lnTo>
                  <a:cubicBezTo>
                    <a:pt x="125" y="2406"/>
                    <a:pt x="251" y="2481"/>
                    <a:pt x="426" y="2556"/>
                  </a:cubicBezTo>
                  <a:cubicBezTo>
                    <a:pt x="602" y="2607"/>
                    <a:pt x="777" y="2657"/>
                    <a:pt x="978" y="2657"/>
                  </a:cubicBezTo>
                  <a:cubicBezTo>
                    <a:pt x="1253" y="2657"/>
                    <a:pt x="1504" y="2581"/>
                    <a:pt x="1679" y="2456"/>
                  </a:cubicBezTo>
                  <a:cubicBezTo>
                    <a:pt x="1855" y="2331"/>
                    <a:pt x="1930" y="2155"/>
                    <a:pt x="1930" y="1930"/>
                  </a:cubicBezTo>
                  <a:cubicBezTo>
                    <a:pt x="1930" y="1729"/>
                    <a:pt x="1855" y="1554"/>
                    <a:pt x="1704" y="1429"/>
                  </a:cubicBezTo>
                  <a:cubicBezTo>
                    <a:pt x="1554" y="1278"/>
                    <a:pt x="1353" y="1178"/>
                    <a:pt x="1053" y="1103"/>
                  </a:cubicBezTo>
                  <a:cubicBezTo>
                    <a:pt x="877" y="1053"/>
                    <a:pt x="727" y="977"/>
                    <a:pt x="652" y="927"/>
                  </a:cubicBezTo>
                  <a:cubicBezTo>
                    <a:pt x="551" y="877"/>
                    <a:pt x="526" y="802"/>
                    <a:pt x="526" y="702"/>
                  </a:cubicBezTo>
                  <a:cubicBezTo>
                    <a:pt x="526" y="627"/>
                    <a:pt x="551" y="551"/>
                    <a:pt x="627" y="476"/>
                  </a:cubicBezTo>
                  <a:cubicBezTo>
                    <a:pt x="727" y="426"/>
                    <a:pt x="827" y="401"/>
                    <a:pt x="978" y="401"/>
                  </a:cubicBezTo>
                  <a:cubicBezTo>
                    <a:pt x="1053" y="401"/>
                    <a:pt x="1153" y="401"/>
                    <a:pt x="1253" y="426"/>
                  </a:cubicBezTo>
                  <a:cubicBezTo>
                    <a:pt x="1328" y="451"/>
                    <a:pt x="1404" y="476"/>
                    <a:pt x="1429" y="501"/>
                  </a:cubicBezTo>
                  <a:lnTo>
                    <a:pt x="1504" y="852"/>
                  </a:lnTo>
                  <a:lnTo>
                    <a:pt x="1905" y="852"/>
                  </a:lnTo>
                  <a:lnTo>
                    <a:pt x="1905" y="326"/>
                  </a:lnTo>
                  <a:cubicBezTo>
                    <a:pt x="1780" y="226"/>
                    <a:pt x="1654" y="150"/>
                    <a:pt x="1479" y="75"/>
                  </a:cubicBezTo>
                  <a:cubicBezTo>
                    <a:pt x="1328" y="25"/>
                    <a:pt x="1128" y="0"/>
                    <a:pt x="9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3"/>
            <p:cNvSpPr/>
            <p:nvPr/>
          </p:nvSpPr>
          <p:spPr>
            <a:xfrm>
              <a:off x="4561120" y="3850435"/>
              <a:ext cx="42714" cy="53864"/>
            </a:xfrm>
            <a:custGeom>
              <a:avLst/>
              <a:gdLst/>
              <a:ahLst/>
              <a:cxnLst/>
              <a:rect l="l" t="t" r="r" b="b"/>
              <a:pathLst>
                <a:path w="2107" h="2657" extrusionOk="0">
                  <a:moveTo>
                    <a:pt x="1179" y="0"/>
                  </a:moveTo>
                  <a:cubicBezTo>
                    <a:pt x="828" y="0"/>
                    <a:pt x="552" y="100"/>
                    <a:pt x="327" y="351"/>
                  </a:cubicBezTo>
                  <a:cubicBezTo>
                    <a:pt x="101" y="602"/>
                    <a:pt x="1" y="902"/>
                    <a:pt x="1" y="1278"/>
                  </a:cubicBezTo>
                  <a:lnTo>
                    <a:pt x="1" y="1353"/>
                  </a:lnTo>
                  <a:cubicBezTo>
                    <a:pt x="1" y="1729"/>
                    <a:pt x="101" y="2055"/>
                    <a:pt x="327" y="2281"/>
                  </a:cubicBezTo>
                  <a:cubicBezTo>
                    <a:pt x="552" y="2531"/>
                    <a:pt x="828" y="2657"/>
                    <a:pt x="1179" y="2657"/>
                  </a:cubicBezTo>
                  <a:cubicBezTo>
                    <a:pt x="1379" y="2657"/>
                    <a:pt x="1555" y="2607"/>
                    <a:pt x="1705" y="2531"/>
                  </a:cubicBezTo>
                  <a:cubicBezTo>
                    <a:pt x="1881" y="2456"/>
                    <a:pt x="2006" y="2381"/>
                    <a:pt x="2106" y="2256"/>
                  </a:cubicBezTo>
                  <a:lnTo>
                    <a:pt x="2106" y="1729"/>
                  </a:lnTo>
                  <a:lnTo>
                    <a:pt x="1730" y="1729"/>
                  </a:lnTo>
                  <a:lnTo>
                    <a:pt x="1680" y="2080"/>
                  </a:lnTo>
                  <a:cubicBezTo>
                    <a:pt x="1630" y="2130"/>
                    <a:pt x="1555" y="2180"/>
                    <a:pt x="1480" y="2206"/>
                  </a:cubicBezTo>
                  <a:cubicBezTo>
                    <a:pt x="1405" y="2231"/>
                    <a:pt x="1304" y="2256"/>
                    <a:pt x="1204" y="2256"/>
                  </a:cubicBezTo>
                  <a:cubicBezTo>
                    <a:pt x="978" y="2256"/>
                    <a:pt x="803" y="2155"/>
                    <a:pt x="703" y="2005"/>
                  </a:cubicBezTo>
                  <a:cubicBezTo>
                    <a:pt x="577" y="1830"/>
                    <a:pt x="502" y="1629"/>
                    <a:pt x="502" y="1353"/>
                  </a:cubicBezTo>
                  <a:lnTo>
                    <a:pt x="502" y="1278"/>
                  </a:lnTo>
                  <a:cubicBezTo>
                    <a:pt x="502" y="1003"/>
                    <a:pt x="577" y="802"/>
                    <a:pt x="703" y="627"/>
                  </a:cubicBezTo>
                  <a:cubicBezTo>
                    <a:pt x="803" y="476"/>
                    <a:pt x="978" y="401"/>
                    <a:pt x="1204" y="401"/>
                  </a:cubicBezTo>
                  <a:cubicBezTo>
                    <a:pt x="1304" y="401"/>
                    <a:pt x="1405" y="401"/>
                    <a:pt x="1480" y="426"/>
                  </a:cubicBezTo>
                  <a:cubicBezTo>
                    <a:pt x="1555" y="451"/>
                    <a:pt x="1630" y="501"/>
                    <a:pt x="1680" y="551"/>
                  </a:cubicBezTo>
                  <a:lnTo>
                    <a:pt x="1730" y="902"/>
                  </a:lnTo>
                  <a:lnTo>
                    <a:pt x="2106" y="902"/>
                  </a:lnTo>
                  <a:lnTo>
                    <a:pt x="2106" y="376"/>
                  </a:lnTo>
                  <a:cubicBezTo>
                    <a:pt x="2006" y="276"/>
                    <a:pt x="1881" y="175"/>
                    <a:pt x="1705" y="100"/>
                  </a:cubicBezTo>
                  <a:cubicBezTo>
                    <a:pt x="1555" y="25"/>
                    <a:pt x="1379" y="0"/>
                    <a:pt x="11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3"/>
            <p:cNvSpPr/>
            <p:nvPr/>
          </p:nvSpPr>
          <p:spPr>
            <a:xfrm>
              <a:off x="4621596" y="3850942"/>
              <a:ext cx="53377" cy="52344"/>
            </a:xfrm>
            <a:custGeom>
              <a:avLst/>
              <a:gdLst/>
              <a:ahLst/>
              <a:cxnLst/>
              <a:rect l="l" t="t" r="r" b="b"/>
              <a:pathLst>
                <a:path w="2633" h="2582" extrusionOk="0">
                  <a:moveTo>
                    <a:pt x="0" y="0"/>
                  </a:moveTo>
                  <a:lnTo>
                    <a:pt x="0" y="326"/>
                  </a:lnTo>
                  <a:lnTo>
                    <a:pt x="276" y="376"/>
                  </a:lnTo>
                  <a:lnTo>
                    <a:pt x="276" y="2231"/>
                  </a:lnTo>
                  <a:lnTo>
                    <a:pt x="0" y="2281"/>
                  </a:lnTo>
                  <a:lnTo>
                    <a:pt x="0" y="2582"/>
                  </a:lnTo>
                  <a:lnTo>
                    <a:pt x="1053" y="2582"/>
                  </a:lnTo>
                  <a:lnTo>
                    <a:pt x="1053" y="2281"/>
                  </a:lnTo>
                  <a:lnTo>
                    <a:pt x="777" y="2231"/>
                  </a:lnTo>
                  <a:lnTo>
                    <a:pt x="777" y="1504"/>
                  </a:lnTo>
                  <a:lnTo>
                    <a:pt x="1830" y="1504"/>
                  </a:lnTo>
                  <a:lnTo>
                    <a:pt x="1830" y="2231"/>
                  </a:lnTo>
                  <a:lnTo>
                    <a:pt x="1554" y="2281"/>
                  </a:lnTo>
                  <a:lnTo>
                    <a:pt x="1554" y="2582"/>
                  </a:lnTo>
                  <a:lnTo>
                    <a:pt x="2632" y="2582"/>
                  </a:lnTo>
                  <a:lnTo>
                    <a:pt x="2632" y="2281"/>
                  </a:lnTo>
                  <a:lnTo>
                    <a:pt x="2356" y="2231"/>
                  </a:lnTo>
                  <a:lnTo>
                    <a:pt x="2356" y="376"/>
                  </a:lnTo>
                  <a:lnTo>
                    <a:pt x="2632" y="326"/>
                  </a:lnTo>
                  <a:lnTo>
                    <a:pt x="2632" y="0"/>
                  </a:lnTo>
                  <a:lnTo>
                    <a:pt x="1554" y="0"/>
                  </a:lnTo>
                  <a:lnTo>
                    <a:pt x="1554" y="326"/>
                  </a:lnTo>
                  <a:lnTo>
                    <a:pt x="1830" y="376"/>
                  </a:lnTo>
                  <a:lnTo>
                    <a:pt x="1830" y="1103"/>
                  </a:lnTo>
                  <a:lnTo>
                    <a:pt x="777" y="1103"/>
                  </a:lnTo>
                  <a:lnTo>
                    <a:pt x="777" y="376"/>
                  </a:lnTo>
                  <a:lnTo>
                    <a:pt x="1053" y="326"/>
                  </a:lnTo>
                  <a:lnTo>
                    <a:pt x="105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3"/>
            <p:cNvSpPr/>
            <p:nvPr/>
          </p:nvSpPr>
          <p:spPr>
            <a:xfrm>
              <a:off x="4691723" y="3850435"/>
              <a:ext cx="47782" cy="53864"/>
            </a:xfrm>
            <a:custGeom>
              <a:avLst/>
              <a:gdLst/>
              <a:ahLst/>
              <a:cxnLst/>
              <a:rect l="l" t="t" r="r" b="b"/>
              <a:pathLst>
                <a:path w="2357" h="2657" extrusionOk="0">
                  <a:moveTo>
                    <a:pt x="1178" y="401"/>
                  </a:moveTo>
                  <a:cubicBezTo>
                    <a:pt x="1379" y="401"/>
                    <a:pt x="1554" y="476"/>
                    <a:pt x="1654" y="652"/>
                  </a:cubicBezTo>
                  <a:cubicBezTo>
                    <a:pt x="1780" y="802"/>
                    <a:pt x="1830" y="1028"/>
                    <a:pt x="1830" y="1303"/>
                  </a:cubicBezTo>
                  <a:lnTo>
                    <a:pt x="1830" y="1328"/>
                  </a:lnTo>
                  <a:cubicBezTo>
                    <a:pt x="1830" y="1604"/>
                    <a:pt x="1780" y="1830"/>
                    <a:pt x="1679" y="2005"/>
                  </a:cubicBezTo>
                  <a:cubicBezTo>
                    <a:pt x="1554" y="2155"/>
                    <a:pt x="1404" y="2256"/>
                    <a:pt x="1178" y="2256"/>
                  </a:cubicBezTo>
                  <a:cubicBezTo>
                    <a:pt x="953" y="2256"/>
                    <a:pt x="802" y="2155"/>
                    <a:pt x="677" y="2005"/>
                  </a:cubicBezTo>
                  <a:cubicBezTo>
                    <a:pt x="577" y="1830"/>
                    <a:pt x="526" y="1604"/>
                    <a:pt x="526" y="1328"/>
                  </a:cubicBezTo>
                  <a:lnTo>
                    <a:pt x="526" y="1303"/>
                  </a:lnTo>
                  <a:cubicBezTo>
                    <a:pt x="526" y="1028"/>
                    <a:pt x="577" y="802"/>
                    <a:pt x="677" y="652"/>
                  </a:cubicBezTo>
                  <a:cubicBezTo>
                    <a:pt x="802" y="476"/>
                    <a:pt x="953" y="401"/>
                    <a:pt x="1178" y="401"/>
                  </a:cubicBezTo>
                  <a:close/>
                  <a:moveTo>
                    <a:pt x="1178" y="0"/>
                  </a:moveTo>
                  <a:cubicBezTo>
                    <a:pt x="827" y="0"/>
                    <a:pt x="552" y="125"/>
                    <a:pt x="326" y="351"/>
                  </a:cubicBezTo>
                  <a:cubicBezTo>
                    <a:pt x="125" y="602"/>
                    <a:pt x="0" y="927"/>
                    <a:pt x="0" y="1303"/>
                  </a:cubicBezTo>
                  <a:lnTo>
                    <a:pt x="0" y="1328"/>
                  </a:lnTo>
                  <a:cubicBezTo>
                    <a:pt x="0" y="1704"/>
                    <a:pt x="125" y="2030"/>
                    <a:pt x="326" y="2281"/>
                  </a:cubicBezTo>
                  <a:cubicBezTo>
                    <a:pt x="552" y="2531"/>
                    <a:pt x="827" y="2657"/>
                    <a:pt x="1178" y="2657"/>
                  </a:cubicBezTo>
                  <a:cubicBezTo>
                    <a:pt x="1529" y="2657"/>
                    <a:pt x="1805" y="2531"/>
                    <a:pt x="2030" y="2281"/>
                  </a:cubicBezTo>
                  <a:cubicBezTo>
                    <a:pt x="2231" y="2030"/>
                    <a:pt x="2356" y="1704"/>
                    <a:pt x="2356" y="1328"/>
                  </a:cubicBezTo>
                  <a:lnTo>
                    <a:pt x="2356" y="1303"/>
                  </a:lnTo>
                  <a:cubicBezTo>
                    <a:pt x="2356" y="927"/>
                    <a:pt x="2231" y="602"/>
                    <a:pt x="2030" y="351"/>
                  </a:cubicBezTo>
                  <a:cubicBezTo>
                    <a:pt x="1805" y="125"/>
                    <a:pt x="1529" y="0"/>
                    <a:pt x="1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3"/>
            <p:cNvSpPr/>
            <p:nvPr/>
          </p:nvSpPr>
          <p:spPr>
            <a:xfrm>
              <a:off x="4756254" y="3850435"/>
              <a:ext cx="47762" cy="53864"/>
            </a:xfrm>
            <a:custGeom>
              <a:avLst/>
              <a:gdLst/>
              <a:ahLst/>
              <a:cxnLst/>
              <a:rect l="l" t="t" r="r" b="b"/>
              <a:pathLst>
                <a:path w="2356" h="2657" extrusionOk="0">
                  <a:moveTo>
                    <a:pt x="1178" y="401"/>
                  </a:moveTo>
                  <a:cubicBezTo>
                    <a:pt x="1404" y="401"/>
                    <a:pt x="1554" y="476"/>
                    <a:pt x="1679" y="652"/>
                  </a:cubicBezTo>
                  <a:cubicBezTo>
                    <a:pt x="1780" y="802"/>
                    <a:pt x="1830" y="1028"/>
                    <a:pt x="1830" y="1303"/>
                  </a:cubicBezTo>
                  <a:lnTo>
                    <a:pt x="1830" y="1328"/>
                  </a:lnTo>
                  <a:cubicBezTo>
                    <a:pt x="1830" y="1604"/>
                    <a:pt x="1780" y="1830"/>
                    <a:pt x="1679" y="2005"/>
                  </a:cubicBezTo>
                  <a:cubicBezTo>
                    <a:pt x="1554" y="2155"/>
                    <a:pt x="1404" y="2256"/>
                    <a:pt x="1178" y="2256"/>
                  </a:cubicBezTo>
                  <a:cubicBezTo>
                    <a:pt x="952" y="2256"/>
                    <a:pt x="802" y="2155"/>
                    <a:pt x="702" y="2005"/>
                  </a:cubicBezTo>
                  <a:cubicBezTo>
                    <a:pt x="577" y="1830"/>
                    <a:pt x="526" y="1604"/>
                    <a:pt x="526" y="1328"/>
                  </a:cubicBezTo>
                  <a:lnTo>
                    <a:pt x="526" y="1303"/>
                  </a:lnTo>
                  <a:cubicBezTo>
                    <a:pt x="526" y="1028"/>
                    <a:pt x="577" y="802"/>
                    <a:pt x="702" y="652"/>
                  </a:cubicBezTo>
                  <a:cubicBezTo>
                    <a:pt x="802" y="476"/>
                    <a:pt x="952" y="401"/>
                    <a:pt x="1178" y="401"/>
                  </a:cubicBezTo>
                  <a:close/>
                  <a:moveTo>
                    <a:pt x="1178" y="0"/>
                  </a:moveTo>
                  <a:cubicBezTo>
                    <a:pt x="827" y="0"/>
                    <a:pt x="551" y="125"/>
                    <a:pt x="326" y="351"/>
                  </a:cubicBezTo>
                  <a:cubicBezTo>
                    <a:pt x="125" y="602"/>
                    <a:pt x="0" y="927"/>
                    <a:pt x="0" y="1303"/>
                  </a:cubicBezTo>
                  <a:lnTo>
                    <a:pt x="0" y="1328"/>
                  </a:lnTo>
                  <a:cubicBezTo>
                    <a:pt x="0" y="1704"/>
                    <a:pt x="125" y="2030"/>
                    <a:pt x="326" y="2281"/>
                  </a:cubicBezTo>
                  <a:cubicBezTo>
                    <a:pt x="551" y="2531"/>
                    <a:pt x="827" y="2657"/>
                    <a:pt x="1178" y="2657"/>
                  </a:cubicBezTo>
                  <a:cubicBezTo>
                    <a:pt x="1529" y="2657"/>
                    <a:pt x="1805" y="2531"/>
                    <a:pt x="2030" y="2281"/>
                  </a:cubicBezTo>
                  <a:cubicBezTo>
                    <a:pt x="2256" y="2030"/>
                    <a:pt x="2356" y="1704"/>
                    <a:pt x="2356" y="1328"/>
                  </a:cubicBezTo>
                  <a:lnTo>
                    <a:pt x="2356" y="1303"/>
                  </a:lnTo>
                  <a:cubicBezTo>
                    <a:pt x="2356" y="927"/>
                    <a:pt x="2256" y="602"/>
                    <a:pt x="2030" y="351"/>
                  </a:cubicBezTo>
                  <a:cubicBezTo>
                    <a:pt x="1805" y="125"/>
                    <a:pt x="1529" y="0"/>
                    <a:pt x="1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3"/>
            <p:cNvSpPr/>
            <p:nvPr/>
          </p:nvSpPr>
          <p:spPr>
            <a:xfrm>
              <a:off x="4820785" y="3850942"/>
              <a:ext cx="39126" cy="52344"/>
            </a:xfrm>
            <a:custGeom>
              <a:avLst/>
              <a:gdLst/>
              <a:ahLst/>
              <a:cxnLst/>
              <a:rect l="l" t="t" r="r" b="b"/>
              <a:pathLst>
                <a:path w="1930" h="2582" extrusionOk="0">
                  <a:moveTo>
                    <a:pt x="0" y="0"/>
                  </a:moveTo>
                  <a:lnTo>
                    <a:pt x="0" y="326"/>
                  </a:lnTo>
                  <a:lnTo>
                    <a:pt x="276" y="376"/>
                  </a:lnTo>
                  <a:lnTo>
                    <a:pt x="276" y="2231"/>
                  </a:lnTo>
                  <a:lnTo>
                    <a:pt x="0" y="2281"/>
                  </a:lnTo>
                  <a:lnTo>
                    <a:pt x="0" y="2582"/>
                  </a:lnTo>
                  <a:lnTo>
                    <a:pt x="1930" y="2582"/>
                  </a:lnTo>
                  <a:lnTo>
                    <a:pt x="1930" y="1855"/>
                  </a:lnTo>
                  <a:lnTo>
                    <a:pt x="1554" y="1855"/>
                  </a:lnTo>
                  <a:lnTo>
                    <a:pt x="1529" y="2181"/>
                  </a:lnTo>
                  <a:lnTo>
                    <a:pt x="777" y="2181"/>
                  </a:lnTo>
                  <a:lnTo>
                    <a:pt x="777" y="376"/>
                  </a:lnTo>
                  <a:lnTo>
                    <a:pt x="1078" y="326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3" name="Google Shape;1193;p33"/>
          <p:cNvSpPr/>
          <p:nvPr/>
        </p:nvSpPr>
        <p:spPr>
          <a:xfrm flipH="1">
            <a:off x="1445188" y="157651"/>
            <a:ext cx="1249611" cy="395477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4" name="Google Shape;1194;p33"/>
          <p:cNvSpPr/>
          <p:nvPr/>
        </p:nvSpPr>
        <p:spPr>
          <a:xfrm>
            <a:off x="6664751" y="264221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5" name="Google Shape;1195;p33"/>
          <p:cNvSpPr/>
          <p:nvPr/>
        </p:nvSpPr>
        <p:spPr>
          <a:xfrm>
            <a:off x="1029302" y="2297289"/>
            <a:ext cx="642043" cy="267498"/>
          </a:xfrm>
          <a:custGeom>
            <a:avLst/>
            <a:gdLst/>
            <a:ahLst/>
            <a:cxnLst/>
            <a:rect l="l" t="t" r="r" b="b"/>
            <a:pathLst>
              <a:path w="13441" h="5600" extrusionOk="0">
                <a:moveTo>
                  <a:pt x="6974" y="1"/>
                </a:moveTo>
                <a:cubicBezTo>
                  <a:pt x="5468" y="1"/>
                  <a:pt x="4461" y="3244"/>
                  <a:pt x="4461" y="3244"/>
                </a:cubicBezTo>
                <a:cubicBezTo>
                  <a:pt x="4461" y="3244"/>
                  <a:pt x="3549" y="2801"/>
                  <a:pt x="2546" y="2801"/>
                </a:cubicBezTo>
                <a:cubicBezTo>
                  <a:pt x="1440" y="2801"/>
                  <a:pt x="224" y="3339"/>
                  <a:pt x="0" y="5600"/>
                </a:cubicBezTo>
                <a:lnTo>
                  <a:pt x="13233" y="5600"/>
                </a:lnTo>
                <a:cubicBezTo>
                  <a:pt x="13233" y="5600"/>
                  <a:pt x="13441" y="2884"/>
                  <a:pt x="10780" y="2884"/>
                </a:cubicBezTo>
                <a:cubicBezTo>
                  <a:pt x="10373" y="2884"/>
                  <a:pt x="9900" y="2947"/>
                  <a:pt x="9349" y="3093"/>
                </a:cubicBezTo>
                <a:cubicBezTo>
                  <a:pt x="9349" y="3093"/>
                  <a:pt x="8923" y="462"/>
                  <a:pt x="7243" y="36"/>
                </a:cubicBezTo>
                <a:cubicBezTo>
                  <a:pt x="7152" y="12"/>
                  <a:pt x="7062" y="1"/>
                  <a:pt x="697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6" name="Google Shape;1196;p33"/>
          <p:cNvSpPr/>
          <p:nvPr/>
        </p:nvSpPr>
        <p:spPr>
          <a:xfrm>
            <a:off x="549501" y="1787746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7" name="Google Shape;1197;p33"/>
          <p:cNvSpPr/>
          <p:nvPr/>
        </p:nvSpPr>
        <p:spPr>
          <a:xfrm flipH="1">
            <a:off x="7503832" y="2702288"/>
            <a:ext cx="921669" cy="291680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3347864" y="1851670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  <a:t>KELOMPOK 11</a:t>
            </a:r>
            <a:endParaRPr lang="en-US" dirty="0">
              <a:solidFill>
                <a:schemeClr val="tx2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" name="Google Shape;1239;p36"/>
          <p:cNvSpPr/>
          <p:nvPr/>
        </p:nvSpPr>
        <p:spPr>
          <a:xfrm>
            <a:off x="4587748" y="1592561"/>
            <a:ext cx="796500" cy="796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0" name="Google Shape;1240;p36"/>
          <p:cNvSpPr/>
          <p:nvPr/>
        </p:nvSpPr>
        <p:spPr>
          <a:xfrm>
            <a:off x="4587748" y="3117836"/>
            <a:ext cx="796500" cy="7965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1" name="Google Shape;1241;p36"/>
          <p:cNvSpPr/>
          <p:nvPr/>
        </p:nvSpPr>
        <p:spPr>
          <a:xfrm>
            <a:off x="879998" y="3117836"/>
            <a:ext cx="796500" cy="796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Google Shape;1242;p36"/>
          <p:cNvSpPr/>
          <p:nvPr/>
        </p:nvSpPr>
        <p:spPr>
          <a:xfrm>
            <a:off x="874225" y="1592550"/>
            <a:ext cx="796500" cy="7965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3" name="Google Shape;1243;p36"/>
          <p:cNvSpPr txBox="1">
            <a:spLocks noGrp="1"/>
          </p:cNvSpPr>
          <p:nvPr>
            <p:ph type="title" idx="8"/>
          </p:nvPr>
        </p:nvSpPr>
        <p:spPr>
          <a:xfrm>
            <a:off x="874225" y="1694850"/>
            <a:ext cx="796500" cy="59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244" name="Google Shape;1244;p36"/>
          <p:cNvSpPr txBox="1">
            <a:spLocks noGrp="1"/>
          </p:cNvSpPr>
          <p:nvPr>
            <p:ph type="title" idx="13"/>
          </p:nvPr>
        </p:nvSpPr>
        <p:spPr>
          <a:xfrm>
            <a:off x="874225" y="3211375"/>
            <a:ext cx="796500" cy="59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1245" name="Google Shape;1245;p36"/>
          <p:cNvSpPr txBox="1">
            <a:spLocks noGrp="1"/>
          </p:cNvSpPr>
          <p:nvPr>
            <p:ph type="title" idx="15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Sub </a:t>
            </a:r>
            <a:r>
              <a:rPr lang="en" dirty="0" smtClean="0">
                <a:solidFill>
                  <a:schemeClr val="accent3"/>
                </a:solidFill>
              </a:rPr>
              <a:t>Pembahasam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1246" name="Google Shape;1246;p36"/>
          <p:cNvSpPr txBox="1">
            <a:spLocks noGrp="1"/>
          </p:cNvSpPr>
          <p:nvPr>
            <p:ph type="title"/>
          </p:nvPr>
        </p:nvSpPr>
        <p:spPr>
          <a:xfrm>
            <a:off x="1763688" y="1783800"/>
            <a:ext cx="2646600" cy="4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Repelita</a:t>
            </a:r>
            <a:endParaRPr dirty="0"/>
          </a:p>
        </p:txBody>
      </p:sp>
      <p:sp>
        <p:nvSpPr>
          <p:cNvPr id="1248" name="Google Shape;1248;p36"/>
          <p:cNvSpPr txBox="1">
            <a:spLocks noGrp="1"/>
          </p:cNvSpPr>
          <p:nvPr>
            <p:ph type="title" idx="2"/>
          </p:nvPr>
        </p:nvSpPr>
        <p:spPr>
          <a:xfrm>
            <a:off x="5508104" y="1783811"/>
            <a:ext cx="2646600" cy="4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Repelita</a:t>
            </a:r>
            <a:endParaRPr dirty="0"/>
          </a:p>
        </p:txBody>
      </p:sp>
      <p:sp>
        <p:nvSpPr>
          <p:cNvPr id="1250" name="Google Shape;1250;p36"/>
          <p:cNvSpPr txBox="1">
            <a:spLocks noGrp="1"/>
          </p:cNvSpPr>
          <p:nvPr>
            <p:ph type="title" idx="4"/>
          </p:nvPr>
        </p:nvSpPr>
        <p:spPr>
          <a:xfrm>
            <a:off x="1763688" y="3309086"/>
            <a:ext cx="2646600" cy="4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Repelita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di </a:t>
            </a:r>
            <a:r>
              <a:rPr lang="en-US" dirty="0" err="1" smtClean="0"/>
              <a:t>Pedesaan</a:t>
            </a:r>
            <a:endParaRPr dirty="0"/>
          </a:p>
        </p:txBody>
      </p:sp>
      <p:sp>
        <p:nvSpPr>
          <p:cNvPr id="1252" name="Google Shape;1252;p36"/>
          <p:cNvSpPr txBox="1">
            <a:spLocks noGrp="1"/>
          </p:cNvSpPr>
          <p:nvPr>
            <p:ph type="title" idx="6"/>
          </p:nvPr>
        </p:nvSpPr>
        <p:spPr>
          <a:xfrm>
            <a:off x="5508104" y="3309086"/>
            <a:ext cx="2646600" cy="4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Repelita</a:t>
            </a:r>
            <a:endParaRPr dirty="0"/>
          </a:p>
        </p:txBody>
      </p:sp>
      <p:sp>
        <p:nvSpPr>
          <p:cNvPr id="1254" name="Google Shape;1254;p36"/>
          <p:cNvSpPr txBox="1">
            <a:spLocks noGrp="1"/>
          </p:cNvSpPr>
          <p:nvPr>
            <p:ph type="title" idx="14"/>
          </p:nvPr>
        </p:nvSpPr>
        <p:spPr>
          <a:xfrm>
            <a:off x="4587750" y="3211375"/>
            <a:ext cx="796500" cy="59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1255" name="Google Shape;1255;p36"/>
          <p:cNvSpPr txBox="1">
            <a:spLocks noGrp="1"/>
          </p:cNvSpPr>
          <p:nvPr>
            <p:ph type="title" idx="9"/>
          </p:nvPr>
        </p:nvSpPr>
        <p:spPr>
          <a:xfrm>
            <a:off x="4587750" y="1694850"/>
            <a:ext cx="796500" cy="59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" name="Google Shape;1202;p34"/>
          <p:cNvSpPr/>
          <p:nvPr/>
        </p:nvSpPr>
        <p:spPr>
          <a:xfrm flipH="1">
            <a:off x="121123" y="797279"/>
            <a:ext cx="820558" cy="259690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3" name="Google Shape;1203;p34"/>
          <p:cNvSpPr/>
          <p:nvPr/>
        </p:nvSpPr>
        <p:spPr>
          <a:xfrm flipH="1">
            <a:off x="672042" y="95113"/>
            <a:ext cx="1104514" cy="460180"/>
          </a:xfrm>
          <a:custGeom>
            <a:avLst/>
            <a:gdLst/>
            <a:ahLst/>
            <a:cxnLst/>
            <a:rect l="l" t="t" r="r" b="b"/>
            <a:pathLst>
              <a:path w="13441" h="5600" extrusionOk="0">
                <a:moveTo>
                  <a:pt x="6974" y="1"/>
                </a:moveTo>
                <a:cubicBezTo>
                  <a:pt x="5468" y="1"/>
                  <a:pt x="4461" y="3244"/>
                  <a:pt x="4461" y="3244"/>
                </a:cubicBezTo>
                <a:cubicBezTo>
                  <a:pt x="4461" y="3244"/>
                  <a:pt x="3549" y="2801"/>
                  <a:pt x="2546" y="2801"/>
                </a:cubicBezTo>
                <a:cubicBezTo>
                  <a:pt x="1440" y="2801"/>
                  <a:pt x="224" y="3339"/>
                  <a:pt x="0" y="5600"/>
                </a:cubicBezTo>
                <a:lnTo>
                  <a:pt x="13233" y="5600"/>
                </a:lnTo>
                <a:cubicBezTo>
                  <a:pt x="13233" y="5600"/>
                  <a:pt x="13441" y="2884"/>
                  <a:pt x="10780" y="2884"/>
                </a:cubicBezTo>
                <a:cubicBezTo>
                  <a:pt x="10373" y="2884"/>
                  <a:pt x="9900" y="2947"/>
                  <a:pt x="9349" y="3093"/>
                </a:cubicBezTo>
                <a:cubicBezTo>
                  <a:pt x="9349" y="3093"/>
                  <a:pt x="8923" y="462"/>
                  <a:pt x="7243" y="36"/>
                </a:cubicBezTo>
                <a:cubicBezTo>
                  <a:pt x="7152" y="12"/>
                  <a:pt x="7062" y="1"/>
                  <a:pt x="697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4" name="Google Shape;1204;p34"/>
          <p:cNvSpPr/>
          <p:nvPr/>
        </p:nvSpPr>
        <p:spPr>
          <a:xfrm>
            <a:off x="6836926" y="160596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5" name="Google Shape;1205;p34"/>
          <p:cNvSpPr/>
          <p:nvPr/>
        </p:nvSpPr>
        <p:spPr>
          <a:xfrm>
            <a:off x="7819547" y="634850"/>
            <a:ext cx="1382854" cy="503838"/>
          </a:xfrm>
          <a:custGeom>
            <a:avLst/>
            <a:gdLst/>
            <a:ahLst/>
            <a:cxnLst/>
            <a:rect l="l" t="t" r="r" b="b"/>
            <a:pathLst>
              <a:path w="35340" h="12876" extrusionOk="0">
                <a:moveTo>
                  <a:pt x="22643" y="1"/>
                </a:moveTo>
                <a:cubicBezTo>
                  <a:pt x="18871" y="1"/>
                  <a:pt x="16993" y="4655"/>
                  <a:pt x="16993" y="4655"/>
                </a:cubicBezTo>
                <a:cubicBezTo>
                  <a:pt x="16993" y="4655"/>
                  <a:pt x="16103" y="1985"/>
                  <a:pt x="13153" y="1985"/>
                </a:cubicBezTo>
                <a:cubicBezTo>
                  <a:pt x="12603" y="1985"/>
                  <a:pt x="11980" y="2078"/>
                  <a:pt x="11279" y="2299"/>
                </a:cubicBezTo>
                <a:cubicBezTo>
                  <a:pt x="6817" y="3702"/>
                  <a:pt x="8071" y="8564"/>
                  <a:pt x="8071" y="8564"/>
                </a:cubicBezTo>
                <a:cubicBezTo>
                  <a:pt x="8071" y="8564"/>
                  <a:pt x="6582" y="7635"/>
                  <a:pt x="4846" y="7635"/>
                </a:cubicBezTo>
                <a:cubicBezTo>
                  <a:pt x="3022" y="7635"/>
                  <a:pt x="925" y="8662"/>
                  <a:pt x="0" y="12875"/>
                </a:cubicBezTo>
                <a:lnTo>
                  <a:pt x="33685" y="12875"/>
                </a:lnTo>
                <a:cubicBezTo>
                  <a:pt x="33685" y="12875"/>
                  <a:pt x="35339" y="6415"/>
                  <a:pt x="31053" y="6415"/>
                </a:cubicBezTo>
                <a:cubicBezTo>
                  <a:pt x="30504" y="6415"/>
                  <a:pt x="29858" y="6521"/>
                  <a:pt x="29098" y="6760"/>
                </a:cubicBezTo>
                <a:cubicBezTo>
                  <a:pt x="29098" y="6760"/>
                  <a:pt x="28823" y="1597"/>
                  <a:pt x="24086" y="218"/>
                </a:cubicBezTo>
                <a:cubicBezTo>
                  <a:pt x="23578" y="68"/>
                  <a:pt x="23097" y="1"/>
                  <a:pt x="2264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6" name="Google Shape;1206;p3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 smtClean="0"/>
              <a:t>Repelita</a:t>
            </a:r>
            <a:r>
              <a:rPr lang="en-US" sz="2800" dirty="0" smtClean="0"/>
              <a:t> (</a:t>
            </a:r>
            <a:r>
              <a:rPr lang="en-US" sz="2800" dirty="0" err="1" smtClean="0"/>
              <a:t>Rencana</a:t>
            </a:r>
            <a:r>
              <a:rPr lang="en-US" sz="2800" dirty="0" smtClean="0"/>
              <a:t> Pembangunan Lima </a:t>
            </a:r>
            <a:r>
              <a:rPr lang="en-US" sz="2800" dirty="0" err="1" smtClean="0"/>
              <a:t>Tahun</a:t>
            </a:r>
            <a:r>
              <a:rPr lang="en-US" sz="2800" dirty="0"/>
              <a:t>)</a:t>
            </a:r>
            <a:endParaRPr sz="2800" dirty="0"/>
          </a:p>
        </p:txBody>
      </p:sp>
      <p:sp>
        <p:nvSpPr>
          <p:cNvPr id="1207" name="Google Shape;1207;p34"/>
          <p:cNvSpPr txBox="1">
            <a:spLocks noGrp="1"/>
          </p:cNvSpPr>
          <p:nvPr>
            <p:ph type="body" idx="1"/>
          </p:nvPr>
        </p:nvSpPr>
        <p:spPr>
          <a:xfrm>
            <a:off x="672042" y="1162302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Indonesia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memasuki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dekade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1970-an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dengan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fokus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pada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pembangunan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ekonomi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Selama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dekade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pertama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pembangunan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ekonomi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disusun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dalam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rangkaian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pembangunan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lima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tahunan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yang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dieksplisitkan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dalam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dokumen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perencanaan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yang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dikenal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dengan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rencana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pembangunan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lima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tahun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(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Repelita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).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Antara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tahun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1969-1994, Indonesia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menjalani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lima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periode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50000"/>
                  </a:schemeClr>
                </a:solidFill>
              </a:rPr>
              <a:t>Repelita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  <a:p>
            <a:pPr marL="0" lvl="0" indent="0">
              <a:buNone/>
            </a:pPr>
            <a:r>
              <a:rPr lang="en-US" sz="1800" b="1" dirty="0" err="1" smtClean="0"/>
              <a:t>Repelita</a:t>
            </a:r>
            <a:r>
              <a:rPr lang="en-US" sz="1800" dirty="0" smtClean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keputusan</a:t>
            </a:r>
            <a:r>
              <a:rPr lang="en-US" sz="1800" dirty="0"/>
              <a:t> </a:t>
            </a:r>
            <a:r>
              <a:rPr lang="en-US" sz="1800" dirty="0" err="1"/>
              <a:t>administrasi</a:t>
            </a:r>
            <a:r>
              <a:rPr lang="en-US" sz="1800" dirty="0"/>
              <a:t> </a:t>
            </a:r>
            <a:r>
              <a:rPr lang="en-US" sz="1800" dirty="0" err="1"/>
              <a:t>negara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penyelenggaraan</a:t>
            </a:r>
            <a:r>
              <a:rPr lang="en-US" sz="1800" dirty="0"/>
              <a:t> </a:t>
            </a:r>
            <a:r>
              <a:rPr lang="en-US" sz="1800" dirty="0" err="1"/>
              <a:t>pemerintah</a:t>
            </a:r>
            <a:r>
              <a:rPr lang="en-US" sz="1800" dirty="0"/>
              <a:t>, yang </a:t>
            </a:r>
            <a:r>
              <a:rPr lang="en-US" sz="1800" dirty="0" err="1"/>
              <a:t>termasuk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keputusan</a:t>
            </a:r>
            <a:r>
              <a:rPr lang="en-US" sz="1800" dirty="0"/>
              <a:t> yang </a:t>
            </a:r>
            <a:r>
              <a:rPr lang="en-US" sz="1800" dirty="0" err="1"/>
              <a:t>bersifat</a:t>
            </a:r>
            <a:r>
              <a:rPr lang="en-US" sz="1800" dirty="0"/>
              <a:t> </a:t>
            </a:r>
            <a:r>
              <a:rPr lang="en-US" sz="1800" dirty="0" err="1"/>
              <a:t>perencanaan</a:t>
            </a:r>
            <a:r>
              <a:rPr lang="en-US" sz="1800" dirty="0"/>
              <a:t> (</a:t>
            </a:r>
            <a:r>
              <a:rPr lang="en-US" sz="1800" dirty="0" err="1"/>
              <a:t>planenn</a:t>
            </a:r>
            <a:r>
              <a:rPr lang="en-US" sz="1800" dirty="0"/>
              <a:t>)</a:t>
            </a:r>
            <a:r>
              <a:rPr lang="en-US" sz="1800" dirty="0" err="1"/>
              <a:t>yakni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peraturan</a:t>
            </a:r>
            <a:r>
              <a:rPr lang="en-US" sz="1800" dirty="0"/>
              <a:t> </a:t>
            </a:r>
            <a:r>
              <a:rPr lang="en-US" sz="1800" dirty="0" err="1"/>
              <a:t>perencanaan</a:t>
            </a:r>
            <a:r>
              <a:rPr lang="en-US" sz="1800" dirty="0"/>
              <a:t> yang </a:t>
            </a:r>
            <a:r>
              <a:rPr lang="en-US" sz="1800" dirty="0" err="1"/>
              <a:t>menggambarkan</a:t>
            </a:r>
            <a:r>
              <a:rPr lang="en-US" sz="1800" dirty="0"/>
              <a:t> </a:t>
            </a:r>
            <a:r>
              <a:rPr lang="en-US" sz="1800" dirty="0" err="1"/>
              <a:t>visi</a:t>
            </a:r>
            <a:r>
              <a:rPr lang="en-US" sz="1800" dirty="0"/>
              <a:t>, </a:t>
            </a:r>
            <a:r>
              <a:rPr lang="en-US" sz="1800" dirty="0" err="1"/>
              <a:t>misi</a:t>
            </a:r>
            <a:r>
              <a:rPr lang="en-US" sz="1800" dirty="0"/>
              <a:t> </a:t>
            </a:r>
            <a:r>
              <a:rPr lang="en-US" sz="1800" dirty="0" err="1"/>
              <a:t>tujuan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sasaran</a:t>
            </a:r>
            <a:r>
              <a:rPr lang="en-US" sz="1800" dirty="0"/>
              <a:t>, program </a:t>
            </a:r>
            <a:r>
              <a:rPr lang="en-US" sz="1800" dirty="0" err="1"/>
              <a:t>pembangunan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kurun</a:t>
            </a:r>
            <a:r>
              <a:rPr lang="en-US" sz="1800" dirty="0"/>
              <a:t> </a:t>
            </a:r>
            <a:r>
              <a:rPr lang="en-US" sz="1800" dirty="0" err="1"/>
              <a:t>waktu</a:t>
            </a:r>
            <a:r>
              <a:rPr lang="en-US" sz="1800" dirty="0"/>
              <a:t> </a:t>
            </a:r>
            <a:r>
              <a:rPr lang="en-US" sz="1800" dirty="0" err="1"/>
              <a:t>tertentu</a:t>
            </a:r>
            <a:r>
              <a:rPr lang="en-US" sz="1800" dirty="0"/>
              <a:t>.</a:t>
            </a:r>
            <a:endParaRPr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" name="Google Shape;1202;p34"/>
          <p:cNvSpPr/>
          <p:nvPr/>
        </p:nvSpPr>
        <p:spPr>
          <a:xfrm flipH="1">
            <a:off x="121123" y="797279"/>
            <a:ext cx="820558" cy="259690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3" name="Google Shape;1203;p34"/>
          <p:cNvSpPr/>
          <p:nvPr/>
        </p:nvSpPr>
        <p:spPr>
          <a:xfrm flipH="1">
            <a:off x="672042" y="95113"/>
            <a:ext cx="1104514" cy="460180"/>
          </a:xfrm>
          <a:custGeom>
            <a:avLst/>
            <a:gdLst/>
            <a:ahLst/>
            <a:cxnLst/>
            <a:rect l="l" t="t" r="r" b="b"/>
            <a:pathLst>
              <a:path w="13441" h="5600" extrusionOk="0">
                <a:moveTo>
                  <a:pt x="6974" y="1"/>
                </a:moveTo>
                <a:cubicBezTo>
                  <a:pt x="5468" y="1"/>
                  <a:pt x="4461" y="3244"/>
                  <a:pt x="4461" y="3244"/>
                </a:cubicBezTo>
                <a:cubicBezTo>
                  <a:pt x="4461" y="3244"/>
                  <a:pt x="3549" y="2801"/>
                  <a:pt x="2546" y="2801"/>
                </a:cubicBezTo>
                <a:cubicBezTo>
                  <a:pt x="1440" y="2801"/>
                  <a:pt x="224" y="3339"/>
                  <a:pt x="0" y="5600"/>
                </a:cubicBezTo>
                <a:lnTo>
                  <a:pt x="13233" y="5600"/>
                </a:lnTo>
                <a:cubicBezTo>
                  <a:pt x="13233" y="5600"/>
                  <a:pt x="13441" y="2884"/>
                  <a:pt x="10780" y="2884"/>
                </a:cubicBezTo>
                <a:cubicBezTo>
                  <a:pt x="10373" y="2884"/>
                  <a:pt x="9900" y="2947"/>
                  <a:pt x="9349" y="3093"/>
                </a:cubicBezTo>
                <a:cubicBezTo>
                  <a:pt x="9349" y="3093"/>
                  <a:pt x="8923" y="462"/>
                  <a:pt x="7243" y="36"/>
                </a:cubicBezTo>
                <a:cubicBezTo>
                  <a:pt x="7152" y="12"/>
                  <a:pt x="7062" y="1"/>
                  <a:pt x="697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4" name="Google Shape;1204;p34"/>
          <p:cNvSpPr/>
          <p:nvPr/>
        </p:nvSpPr>
        <p:spPr>
          <a:xfrm>
            <a:off x="6836926" y="160596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5" name="Google Shape;1205;p34"/>
          <p:cNvSpPr/>
          <p:nvPr/>
        </p:nvSpPr>
        <p:spPr>
          <a:xfrm>
            <a:off x="7819547" y="634850"/>
            <a:ext cx="1382854" cy="503838"/>
          </a:xfrm>
          <a:custGeom>
            <a:avLst/>
            <a:gdLst/>
            <a:ahLst/>
            <a:cxnLst/>
            <a:rect l="l" t="t" r="r" b="b"/>
            <a:pathLst>
              <a:path w="35340" h="12876" extrusionOk="0">
                <a:moveTo>
                  <a:pt x="22643" y="1"/>
                </a:moveTo>
                <a:cubicBezTo>
                  <a:pt x="18871" y="1"/>
                  <a:pt x="16993" y="4655"/>
                  <a:pt x="16993" y="4655"/>
                </a:cubicBezTo>
                <a:cubicBezTo>
                  <a:pt x="16993" y="4655"/>
                  <a:pt x="16103" y="1985"/>
                  <a:pt x="13153" y="1985"/>
                </a:cubicBezTo>
                <a:cubicBezTo>
                  <a:pt x="12603" y="1985"/>
                  <a:pt x="11980" y="2078"/>
                  <a:pt x="11279" y="2299"/>
                </a:cubicBezTo>
                <a:cubicBezTo>
                  <a:pt x="6817" y="3702"/>
                  <a:pt x="8071" y="8564"/>
                  <a:pt x="8071" y="8564"/>
                </a:cubicBezTo>
                <a:cubicBezTo>
                  <a:pt x="8071" y="8564"/>
                  <a:pt x="6582" y="7635"/>
                  <a:pt x="4846" y="7635"/>
                </a:cubicBezTo>
                <a:cubicBezTo>
                  <a:pt x="3022" y="7635"/>
                  <a:pt x="925" y="8662"/>
                  <a:pt x="0" y="12875"/>
                </a:cubicBezTo>
                <a:lnTo>
                  <a:pt x="33685" y="12875"/>
                </a:lnTo>
                <a:cubicBezTo>
                  <a:pt x="33685" y="12875"/>
                  <a:pt x="35339" y="6415"/>
                  <a:pt x="31053" y="6415"/>
                </a:cubicBezTo>
                <a:cubicBezTo>
                  <a:pt x="30504" y="6415"/>
                  <a:pt x="29858" y="6521"/>
                  <a:pt x="29098" y="6760"/>
                </a:cubicBezTo>
                <a:cubicBezTo>
                  <a:pt x="29098" y="6760"/>
                  <a:pt x="28823" y="1597"/>
                  <a:pt x="24086" y="218"/>
                </a:cubicBezTo>
                <a:cubicBezTo>
                  <a:pt x="23578" y="68"/>
                  <a:pt x="23097" y="1"/>
                  <a:pt x="2264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6" name="Google Shape;1206;p3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 smtClean="0"/>
              <a:t>Repelita</a:t>
            </a:r>
            <a:r>
              <a:rPr lang="en-US" sz="2800" dirty="0" smtClean="0"/>
              <a:t> (</a:t>
            </a:r>
            <a:r>
              <a:rPr lang="en-US" sz="2800" dirty="0" err="1" smtClean="0"/>
              <a:t>Rencana</a:t>
            </a:r>
            <a:r>
              <a:rPr lang="en-US" sz="2800" dirty="0" smtClean="0"/>
              <a:t> Pembangunan Lima </a:t>
            </a:r>
            <a:r>
              <a:rPr lang="en-US" sz="2800" dirty="0" err="1" smtClean="0"/>
              <a:t>Tahun</a:t>
            </a:r>
            <a:r>
              <a:rPr lang="en-US" sz="2800" dirty="0"/>
              <a:t>)</a:t>
            </a:r>
            <a:endParaRPr sz="2800" dirty="0"/>
          </a:p>
        </p:txBody>
      </p:sp>
      <p:sp>
        <p:nvSpPr>
          <p:cNvPr id="1207" name="Google Shape;1207;p34"/>
          <p:cNvSpPr txBox="1">
            <a:spLocks noGrp="1"/>
          </p:cNvSpPr>
          <p:nvPr>
            <p:ph type="body" idx="1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sz="1700" dirty="0" err="1" smtClean="0">
                <a:solidFill>
                  <a:schemeClr val="tx2">
                    <a:lumMod val="50000"/>
                  </a:schemeClr>
                </a:solidFill>
              </a:rPr>
              <a:t>Repelita</a:t>
            </a:r>
            <a:r>
              <a:rPr lang="en-US" sz="17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tx2">
                    <a:lumMod val="50000"/>
                  </a:schemeClr>
                </a:solidFill>
              </a:rPr>
              <a:t>merupakan</a:t>
            </a:r>
            <a:r>
              <a:rPr lang="en-US" sz="17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tx2">
                    <a:lumMod val="50000"/>
                  </a:schemeClr>
                </a:solidFill>
              </a:rPr>
              <a:t>sebuah</a:t>
            </a:r>
            <a:r>
              <a:rPr lang="en-US" sz="1700" dirty="0" smtClean="0">
                <a:solidFill>
                  <a:schemeClr val="tx2">
                    <a:lumMod val="50000"/>
                  </a:schemeClr>
                </a:solidFill>
              </a:rPr>
              <a:t> program yang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dirancang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sebagai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tonggak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program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kerja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nasional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yang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disusun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sejak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1969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berdasarkan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Ketetapan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MPRS No. XLI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tahun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1968 yang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dibentuk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bersama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Kabinet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Pembangunan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dengan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tugas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pokok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melaksanakan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>
                <a:solidFill>
                  <a:schemeClr val="tx2">
                    <a:lumMod val="50000"/>
                  </a:schemeClr>
                </a:solidFill>
              </a:rPr>
              <a:t>Panca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tx2">
                    <a:lumMod val="50000"/>
                  </a:schemeClr>
                </a:solidFill>
              </a:rPr>
              <a:t>Krida</a:t>
            </a:r>
            <a:r>
              <a:rPr lang="en-US" sz="1700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  <a:p>
            <a:pPr marL="0" lvl="0" indent="0" algn="just">
              <a:buNone/>
            </a:pPr>
            <a:r>
              <a:rPr lang="en-US" sz="1700" dirty="0" err="1" smtClean="0"/>
              <a:t>Pada</a:t>
            </a:r>
            <a:r>
              <a:rPr lang="en-US" sz="1700" dirty="0" smtClean="0"/>
              <a:t> </a:t>
            </a:r>
            <a:r>
              <a:rPr lang="en-US" sz="1700" dirty="0" err="1"/>
              <a:t>masa</a:t>
            </a:r>
            <a:r>
              <a:rPr lang="en-US" sz="1700" dirty="0"/>
              <a:t> </a:t>
            </a:r>
            <a:r>
              <a:rPr lang="en-US" sz="1700" dirty="0" err="1"/>
              <a:t>Orde</a:t>
            </a:r>
            <a:r>
              <a:rPr lang="en-US" sz="1700" dirty="0"/>
              <a:t> </a:t>
            </a:r>
            <a:r>
              <a:rPr lang="en-US" sz="1700" dirty="0" err="1"/>
              <a:t>Baru</a:t>
            </a:r>
            <a:r>
              <a:rPr lang="en-US" sz="1700" dirty="0"/>
              <a:t> </a:t>
            </a:r>
            <a:r>
              <a:rPr lang="en-US" sz="1700" dirty="0" err="1"/>
              <a:t>pemerintah</a:t>
            </a:r>
            <a:r>
              <a:rPr lang="en-US" sz="1700" dirty="0"/>
              <a:t> </a:t>
            </a:r>
            <a:r>
              <a:rPr lang="en-US" sz="1700" dirty="0" err="1"/>
              <a:t>tak</a:t>
            </a:r>
            <a:r>
              <a:rPr lang="en-US" sz="1700" dirty="0"/>
              <a:t> </a:t>
            </a:r>
            <a:r>
              <a:rPr lang="en-US" sz="1700" dirty="0" err="1"/>
              <a:t>hanya</a:t>
            </a:r>
            <a:r>
              <a:rPr lang="en-US" sz="1700" dirty="0"/>
              <a:t> </a:t>
            </a:r>
            <a:r>
              <a:rPr lang="en-US" sz="1700" dirty="0" err="1"/>
              <a:t>membangun</a:t>
            </a:r>
            <a:r>
              <a:rPr lang="en-US" sz="1700" dirty="0"/>
              <a:t> </a:t>
            </a:r>
            <a:r>
              <a:rPr lang="en-US" sz="1700" dirty="0" err="1"/>
              <a:t>citra</a:t>
            </a:r>
            <a:r>
              <a:rPr lang="en-US" sz="1700" dirty="0"/>
              <a:t> </a:t>
            </a:r>
            <a:r>
              <a:rPr lang="en-US" sz="1700" dirty="0" err="1"/>
              <a:t>pada</a:t>
            </a:r>
            <a:r>
              <a:rPr lang="en-US" sz="1700" dirty="0"/>
              <a:t> </a:t>
            </a:r>
            <a:r>
              <a:rPr lang="en-US" sz="1700" dirty="0" err="1"/>
              <a:t>bidang</a:t>
            </a:r>
            <a:r>
              <a:rPr lang="en-US" sz="1700" dirty="0"/>
              <a:t> </a:t>
            </a:r>
            <a:r>
              <a:rPr lang="en-US" sz="1700" dirty="0" err="1"/>
              <a:t>politik</a:t>
            </a:r>
            <a:r>
              <a:rPr lang="en-US" sz="1700" dirty="0"/>
              <a:t> </a:t>
            </a:r>
            <a:r>
              <a:rPr lang="en-US" sz="1700" dirty="0" err="1"/>
              <a:t>saja</a:t>
            </a:r>
            <a:r>
              <a:rPr lang="en-US" sz="1700" dirty="0"/>
              <a:t> </a:t>
            </a:r>
            <a:r>
              <a:rPr lang="en-US" sz="1700" dirty="0" err="1"/>
              <a:t>dalam</a:t>
            </a:r>
            <a:r>
              <a:rPr lang="en-US" sz="1700" dirty="0"/>
              <a:t> </a:t>
            </a:r>
            <a:r>
              <a:rPr lang="en-US" sz="1700" dirty="0" err="1"/>
              <a:t>membangun</a:t>
            </a:r>
            <a:r>
              <a:rPr lang="en-US" sz="1700" dirty="0"/>
              <a:t> </a:t>
            </a:r>
            <a:r>
              <a:rPr lang="en-US" sz="1700" dirty="0" err="1"/>
              <a:t>kehidupan</a:t>
            </a:r>
            <a:r>
              <a:rPr lang="en-US" sz="1700" dirty="0"/>
              <a:t> </a:t>
            </a:r>
            <a:r>
              <a:rPr lang="en-US" sz="1700" dirty="0" err="1"/>
              <a:t>bangsa</a:t>
            </a:r>
            <a:r>
              <a:rPr lang="en-US" sz="1700" dirty="0"/>
              <a:t> </a:t>
            </a:r>
            <a:r>
              <a:rPr lang="en-US" sz="1700" dirty="0" err="1"/>
              <a:t>dan</a:t>
            </a:r>
            <a:r>
              <a:rPr lang="en-US" sz="1700" dirty="0"/>
              <a:t> </a:t>
            </a:r>
            <a:r>
              <a:rPr lang="en-US" sz="1700" dirty="0" err="1" smtClean="0"/>
              <a:t>negara</a:t>
            </a:r>
            <a:r>
              <a:rPr lang="en-US" sz="1700" dirty="0" smtClean="0"/>
              <a:t>, </a:t>
            </a:r>
            <a:r>
              <a:rPr lang="en-US" sz="1700" dirty="0" err="1"/>
              <a:t>namun</a:t>
            </a:r>
            <a:r>
              <a:rPr lang="en-US" sz="1700" dirty="0"/>
              <a:t> </a:t>
            </a:r>
            <a:r>
              <a:rPr lang="en-US" sz="1700" dirty="0" err="1"/>
              <a:t>juga</a:t>
            </a:r>
            <a:r>
              <a:rPr lang="en-US" sz="1700" dirty="0"/>
              <a:t> </a:t>
            </a:r>
            <a:r>
              <a:rPr lang="en-US" sz="1700" dirty="0" err="1"/>
              <a:t>melakukan</a:t>
            </a:r>
            <a:r>
              <a:rPr lang="en-US" sz="1700" dirty="0"/>
              <a:t> </a:t>
            </a:r>
            <a:r>
              <a:rPr lang="en-US" sz="1700" dirty="0" err="1"/>
              <a:t>pembangunan</a:t>
            </a:r>
            <a:r>
              <a:rPr lang="en-US" sz="1700" dirty="0"/>
              <a:t> </a:t>
            </a:r>
            <a:r>
              <a:rPr lang="en-US" sz="1700" dirty="0" err="1"/>
              <a:t>sektor</a:t>
            </a:r>
            <a:r>
              <a:rPr lang="en-US" sz="1700" dirty="0"/>
              <a:t> </a:t>
            </a:r>
            <a:r>
              <a:rPr lang="en-US" sz="1700" dirty="0" err="1"/>
              <a:t>ekonomi</a:t>
            </a:r>
            <a:r>
              <a:rPr lang="en-US" sz="1700" dirty="0"/>
              <a:t>. </a:t>
            </a:r>
            <a:r>
              <a:rPr lang="en-US" sz="1700" dirty="0" err="1"/>
              <a:t>Kekuatan</a:t>
            </a:r>
            <a:r>
              <a:rPr lang="en-US" sz="1700" dirty="0"/>
              <a:t> </a:t>
            </a:r>
            <a:r>
              <a:rPr lang="en-US" sz="1700" dirty="0" err="1"/>
              <a:t>politik</a:t>
            </a:r>
            <a:r>
              <a:rPr lang="en-US" sz="1700" dirty="0"/>
              <a:t> </a:t>
            </a:r>
            <a:r>
              <a:rPr lang="en-US" sz="1700" dirty="0" err="1"/>
              <a:t>orde</a:t>
            </a:r>
            <a:r>
              <a:rPr lang="en-US" sz="1700" dirty="0"/>
              <a:t> </a:t>
            </a:r>
            <a:r>
              <a:rPr lang="en-US" sz="1700" dirty="0" err="1"/>
              <a:t>baru</a:t>
            </a:r>
            <a:r>
              <a:rPr lang="en-US" sz="1700" dirty="0"/>
              <a:t> yang </a:t>
            </a:r>
            <a:r>
              <a:rPr lang="en-US" sz="1700" dirty="0" err="1"/>
              <a:t>dipimpin</a:t>
            </a:r>
            <a:r>
              <a:rPr lang="en-US" sz="1700" dirty="0"/>
              <a:t> </a:t>
            </a:r>
            <a:r>
              <a:rPr lang="en-US" sz="1700" dirty="0" err="1"/>
              <a:t>oleh</a:t>
            </a:r>
            <a:r>
              <a:rPr lang="en-US" sz="1700" dirty="0"/>
              <a:t> </a:t>
            </a:r>
            <a:r>
              <a:rPr lang="en-US" sz="1700" dirty="0" err="1"/>
              <a:t>Presiden</a:t>
            </a:r>
            <a:r>
              <a:rPr lang="en-US" sz="1700" dirty="0"/>
              <a:t> </a:t>
            </a:r>
            <a:r>
              <a:rPr lang="en-US" sz="1700" dirty="0" err="1"/>
              <a:t>Soeharto</a:t>
            </a:r>
            <a:r>
              <a:rPr lang="en-US" sz="1700" dirty="0"/>
              <a:t> </a:t>
            </a:r>
            <a:r>
              <a:rPr lang="en-US" sz="1700" dirty="0" err="1"/>
              <a:t>menjadikan</a:t>
            </a:r>
            <a:r>
              <a:rPr lang="en-US" sz="1700" dirty="0"/>
              <a:t> </a:t>
            </a:r>
            <a:r>
              <a:rPr lang="en-US" sz="1700" dirty="0" err="1"/>
              <a:t>pembangunan</a:t>
            </a:r>
            <a:r>
              <a:rPr lang="en-US" sz="1700" dirty="0"/>
              <a:t> </a:t>
            </a:r>
            <a:r>
              <a:rPr lang="en-US" sz="1700" dirty="0" err="1"/>
              <a:t>ekonomi</a:t>
            </a:r>
            <a:r>
              <a:rPr lang="en-US" sz="1700" dirty="0"/>
              <a:t> </a:t>
            </a:r>
            <a:r>
              <a:rPr lang="en-US" sz="1700" dirty="0" err="1"/>
              <a:t>sebagai</a:t>
            </a:r>
            <a:r>
              <a:rPr lang="en-US" sz="1700" dirty="0"/>
              <a:t> </a:t>
            </a:r>
            <a:r>
              <a:rPr lang="en-US" sz="1700" dirty="0" err="1"/>
              <a:t>pusat</a:t>
            </a:r>
            <a:r>
              <a:rPr lang="en-US" sz="1700" dirty="0"/>
              <a:t> </a:t>
            </a:r>
            <a:r>
              <a:rPr lang="en-US" sz="1700" dirty="0" err="1"/>
              <a:t>perhatian</a:t>
            </a:r>
            <a:r>
              <a:rPr lang="en-US" sz="1700" dirty="0"/>
              <a:t> </a:t>
            </a:r>
            <a:r>
              <a:rPr lang="en-US" sz="1700" dirty="0" err="1"/>
              <a:t>utama</a:t>
            </a:r>
            <a:r>
              <a:rPr lang="en-US" sz="1700" dirty="0"/>
              <a:t>. Hal </a:t>
            </a:r>
            <a:r>
              <a:rPr lang="en-US" sz="1700" dirty="0" err="1"/>
              <a:t>tersebut</a:t>
            </a:r>
            <a:r>
              <a:rPr lang="en-US" sz="1700" dirty="0"/>
              <a:t> </a:t>
            </a:r>
            <a:r>
              <a:rPr lang="en-US" sz="1700" dirty="0" err="1"/>
              <a:t>dilakukan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tujuan</a:t>
            </a:r>
            <a:r>
              <a:rPr lang="en-US" sz="1700" dirty="0"/>
              <a:t> </a:t>
            </a:r>
            <a:r>
              <a:rPr lang="en-US" sz="1700" dirty="0" err="1"/>
              <a:t>dan</a:t>
            </a:r>
            <a:r>
              <a:rPr lang="en-US" sz="1700" dirty="0"/>
              <a:t> </a:t>
            </a:r>
            <a:r>
              <a:rPr lang="en-US" sz="1700" dirty="0" err="1"/>
              <a:t>harapan</a:t>
            </a:r>
            <a:r>
              <a:rPr lang="en-US" sz="1700" dirty="0"/>
              <a:t> </a:t>
            </a:r>
            <a:r>
              <a:rPr lang="en-US" sz="1700" dirty="0" err="1" smtClean="0"/>
              <a:t>jika</a:t>
            </a:r>
            <a:r>
              <a:rPr lang="en-US" sz="1700" dirty="0" smtClean="0"/>
              <a:t> </a:t>
            </a:r>
            <a:r>
              <a:rPr lang="en-US" sz="1700" dirty="0" err="1"/>
              <a:t>kehidupan</a:t>
            </a:r>
            <a:r>
              <a:rPr lang="en-US" sz="1700" dirty="0"/>
              <a:t> </a:t>
            </a:r>
            <a:r>
              <a:rPr lang="en-US" sz="1700" dirty="0" err="1"/>
              <a:t>ekonomi</a:t>
            </a:r>
            <a:r>
              <a:rPr lang="en-US" sz="1700" dirty="0"/>
              <a:t> </a:t>
            </a:r>
            <a:r>
              <a:rPr lang="en-US" sz="1700" dirty="0" err="1"/>
              <a:t>semakin</a:t>
            </a:r>
            <a:r>
              <a:rPr lang="en-US" sz="1700" dirty="0"/>
              <a:t> </a:t>
            </a:r>
            <a:r>
              <a:rPr lang="en-US" sz="1700" dirty="0" err="1"/>
              <a:t>baik</a:t>
            </a:r>
            <a:r>
              <a:rPr lang="en-US" sz="1700" dirty="0"/>
              <a:t>, </a:t>
            </a:r>
            <a:r>
              <a:rPr lang="en-US" sz="1700" dirty="0" err="1"/>
              <a:t>maka</a:t>
            </a:r>
            <a:r>
              <a:rPr lang="en-US" sz="1700" dirty="0"/>
              <a:t> </a:t>
            </a:r>
            <a:r>
              <a:rPr lang="en-US" sz="1700" dirty="0" err="1"/>
              <a:t>mempermudah</a:t>
            </a:r>
            <a:r>
              <a:rPr lang="en-US" sz="1700" dirty="0"/>
              <a:t> </a:t>
            </a:r>
            <a:r>
              <a:rPr lang="en-US" sz="1700" dirty="0" err="1"/>
              <a:t>langkah</a:t>
            </a:r>
            <a:r>
              <a:rPr lang="en-US" sz="1700" dirty="0"/>
              <a:t> </a:t>
            </a:r>
            <a:r>
              <a:rPr lang="en-US" sz="1700" dirty="0" err="1"/>
              <a:t>pemerintahan</a:t>
            </a:r>
            <a:r>
              <a:rPr lang="en-US" sz="1700" dirty="0"/>
              <a:t> </a:t>
            </a:r>
            <a:r>
              <a:rPr lang="en-US" sz="1700" dirty="0" err="1"/>
              <a:t>orde</a:t>
            </a:r>
            <a:r>
              <a:rPr lang="en-US" sz="1700" dirty="0"/>
              <a:t> </a:t>
            </a:r>
            <a:r>
              <a:rPr lang="en-US" sz="1700" dirty="0" err="1"/>
              <a:t>baru</a:t>
            </a:r>
            <a:r>
              <a:rPr lang="en-US" sz="1700" dirty="0"/>
              <a:t> </a:t>
            </a:r>
            <a:r>
              <a:rPr lang="en-US" sz="1700" dirty="0" err="1"/>
              <a:t>dalam</a:t>
            </a:r>
            <a:r>
              <a:rPr lang="en-US" sz="1700" dirty="0"/>
              <a:t> </a:t>
            </a:r>
            <a:r>
              <a:rPr lang="en-US" sz="1700" dirty="0" err="1"/>
              <a:t>memperoleh</a:t>
            </a:r>
            <a:r>
              <a:rPr lang="en-US" sz="1700" dirty="0"/>
              <a:t> </a:t>
            </a:r>
            <a:r>
              <a:rPr lang="en-US" sz="1700" dirty="0" err="1"/>
              <a:t>dan</a:t>
            </a:r>
            <a:r>
              <a:rPr lang="en-US" sz="1700" dirty="0"/>
              <a:t> </a:t>
            </a:r>
            <a:r>
              <a:rPr lang="en-US" sz="1700" dirty="0" err="1"/>
              <a:t>memperkokoh</a:t>
            </a:r>
            <a:r>
              <a:rPr lang="en-US" sz="1700" dirty="0"/>
              <a:t> </a:t>
            </a:r>
            <a:r>
              <a:rPr lang="en-US" sz="1700" dirty="0" err="1"/>
              <a:t>legitimasi</a:t>
            </a:r>
            <a:r>
              <a:rPr lang="en-US" sz="1700" dirty="0"/>
              <a:t> </a:t>
            </a:r>
            <a:r>
              <a:rPr lang="en-US" sz="1700" dirty="0" err="1"/>
              <a:t>kekuatan</a:t>
            </a:r>
            <a:r>
              <a:rPr lang="en-US" sz="1700" dirty="0"/>
              <a:t> yang </a:t>
            </a:r>
            <a:r>
              <a:rPr lang="en-US" sz="1700" dirty="0" err="1"/>
              <a:t>baru</a:t>
            </a:r>
            <a:r>
              <a:rPr lang="en-US" sz="1700" dirty="0"/>
              <a:t> </a:t>
            </a:r>
            <a:r>
              <a:rPr lang="en-US" sz="1700" dirty="0" err="1"/>
              <a:t>saja</a:t>
            </a:r>
            <a:r>
              <a:rPr lang="en-US" sz="1700" dirty="0"/>
              <a:t> </a:t>
            </a:r>
            <a:r>
              <a:rPr lang="en-US" sz="1700" dirty="0" err="1"/>
              <a:t>dicengkram</a:t>
            </a:r>
            <a:r>
              <a:rPr lang="en-US" sz="1700" dirty="0"/>
              <a:t> </a:t>
            </a:r>
            <a:r>
              <a:rPr lang="en-US" sz="1700" dirty="0" err="1"/>
              <a:t>serta</a:t>
            </a:r>
            <a:r>
              <a:rPr lang="en-US" sz="1700" dirty="0"/>
              <a:t> </a:t>
            </a:r>
            <a:r>
              <a:rPr lang="en-US" sz="1700" dirty="0" err="1"/>
              <a:t>dapat</a:t>
            </a:r>
            <a:r>
              <a:rPr lang="en-US" sz="1700" dirty="0"/>
              <a:t> </a:t>
            </a:r>
            <a:r>
              <a:rPr lang="en-US" sz="1700" dirty="0" err="1"/>
              <a:t>merebut</a:t>
            </a:r>
            <a:r>
              <a:rPr lang="en-US" sz="1700" dirty="0"/>
              <a:t> </a:t>
            </a:r>
            <a:r>
              <a:rPr lang="en-US" sz="1700" dirty="0" err="1"/>
              <a:t>simpati</a:t>
            </a:r>
            <a:r>
              <a:rPr lang="en-US" sz="1700" dirty="0"/>
              <a:t>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  <a:r>
              <a:rPr lang="en-US" sz="1700" dirty="0" err="1"/>
              <a:t>rakyat</a:t>
            </a:r>
            <a:r>
              <a:rPr lang="en-US" sz="1700" dirty="0"/>
              <a:t>.</a:t>
            </a:r>
            <a:endParaRPr sz="1700" dirty="0"/>
          </a:p>
        </p:txBody>
      </p:sp>
    </p:spTree>
    <p:extLst>
      <p:ext uri="{BB962C8B-B14F-4D97-AF65-F5344CB8AC3E}">
        <p14:creationId xmlns:p14="http://schemas.microsoft.com/office/powerpoint/2010/main" val="3871869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Google Shape;1324;p38"/>
          <p:cNvSpPr txBox="1">
            <a:spLocks noGrp="1"/>
          </p:cNvSpPr>
          <p:nvPr>
            <p:ph type="title"/>
          </p:nvPr>
        </p:nvSpPr>
        <p:spPr>
          <a:xfrm>
            <a:off x="2237137" y="354300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Penerapan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Repelita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br>
              <a:rPr lang="en-US" sz="28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di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Pedesaan</a:t>
            </a:r>
            <a:endParaRPr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25" name="Google Shape;1325;p38"/>
          <p:cNvSpPr txBox="1">
            <a:spLocks noGrp="1"/>
          </p:cNvSpPr>
          <p:nvPr>
            <p:ph type="subTitle" idx="1"/>
          </p:nvPr>
        </p:nvSpPr>
        <p:spPr>
          <a:xfrm>
            <a:off x="2391888" y="2199575"/>
            <a:ext cx="4360200" cy="115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/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 smtClean="0"/>
              <a:t>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 err="1"/>
              <a:t>I</a:t>
            </a:r>
            <a:r>
              <a:rPr lang="en-US" dirty="0" err="1" smtClean="0"/>
              <a:t>nfrastruktur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produktif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 err="1" smtClean="0"/>
              <a:t>Pelestarian</a:t>
            </a:r>
            <a:r>
              <a:rPr lang="en-US" dirty="0" smtClean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dirty="0"/>
          </a:p>
        </p:txBody>
      </p:sp>
      <p:sp>
        <p:nvSpPr>
          <p:cNvPr id="1326" name="Google Shape;1326;p38"/>
          <p:cNvSpPr/>
          <p:nvPr/>
        </p:nvSpPr>
        <p:spPr>
          <a:xfrm>
            <a:off x="1001867" y="354300"/>
            <a:ext cx="1410167" cy="573856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7" name="Google Shape;1327;p38"/>
          <p:cNvSpPr/>
          <p:nvPr/>
        </p:nvSpPr>
        <p:spPr>
          <a:xfrm>
            <a:off x="7416748" y="2675904"/>
            <a:ext cx="820558" cy="259690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8" name="Google Shape;1328;p38"/>
          <p:cNvSpPr/>
          <p:nvPr/>
        </p:nvSpPr>
        <p:spPr>
          <a:xfrm>
            <a:off x="8814467" y="2825500"/>
            <a:ext cx="1410167" cy="573856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9" name="Google Shape;1329;p38"/>
          <p:cNvSpPr/>
          <p:nvPr/>
        </p:nvSpPr>
        <p:spPr>
          <a:xfrm>
            <a:off x="562918" y="1732422"/>
            <a:ext cx="1674219" cy="801006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0" name="Google Shape;1330;p38"/>
          <p:cNvSpPr/>
          <p:nvPr/>
        </p:nvSpPr>
        <p:spPr>
          <a:xfrm>
            <a:off x="6376337" y="354300"/>
            <a:ext cx="1601159" cy="503838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" name="Google Shape;1335;p39"/>
          <p:cNvSpPr txBox="1">
            <a:spLocks noGrp="1"/>
          </p:cNvSpPr>
          <p:nvPr>
            <p:ph type="title"/>
          </p:nvPr>
        </p:nvSpPr>
        <p:spPr>
          <a:xfrm>
            <a:off x="2483768" y="409288"/>
            <a:ext cx="43602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Dampak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Repelita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di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Pedesaan</a:t>
            </a:r>
            <a:endParaRPr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36" name="Google Shape;1336;p39"/>
          <p:cNvSpPr txBox="1">
            <a:spLocks noGrp="1"/>
          </p:cNvSpPr>
          <p:nvPr>
            <p:ph type="subTitle" idx="1"/>
          </p:nvPr>
        </p:nvSpPr>
        <p:spPr>
          <a:xfrm>
            <a:off x="1320150" y="1289300"/>
            <a:ext cx="6503700" cy="214654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lvl="0" indent="-342900">
              <a:buAutoNum type="alphaUcPeriod"/>
            </a:pPr>
            <a:r>
              <a:rPr lang="en-US" sz="1800" dirty="0" smtClean="0"/>
              <a:t>PEMERATAAN </a:t>
            </a:r>
            <a:r>
              <a:rPr lang="en-US" sz="1800" dirty="0"/>
              <a:t>PELAYANAN PUBLIK DI </a:t>
            </a:r>
            <a:r>
              <a:rPr lang="en-US" sz="1800" dirty="0" smtClean="0"/>
              <a:t>INDONESIA</a:t>
            </a:r>
          </a:p>
          <a:p>
            <a:pPr marL="342900" lvl="0" indent="-342900">
              <a:buAutoNum type="alphaUcPeriod"/>
            </a:pPr>
            <a:r>
              <a:rPr lang="en-US" sz="1800" dirty="0"/>
              <a:t> HASIL-HASIL </a:t>
            </a:r>
            <a:r>
              <a:rPr lang="en-US" sz="1800" dirty="0" smtClean="0"/>
              <a:t>PEMBANGUNAN</a:t>
            </a:r>
            <a:endParaRPr lang="en-US" sz="1800" dirty="0"/>
          </a:p>
        </p:txBody>
      </p:sp>
      <p:sp>
        <p:nvSpPr>
          <p:cNvPr id="1337" name="Google Shape;1337;p39"/>
          <p:cNvSpPr/>
          <p:nvPr/>
        </p:nvSpPr>
        <p:spPr>
          <a:xfrm>
            <a:off x="1619672" y="-33109"/>
            <a:ext cx="1322035" cy="632509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8" name="Google Shape;1338;p39"/>
          <p:cNvSpPr/>
          <p:nvPr/>
        </p:nvSpPr>
        <p:spPr>
          <a:xfrm>
            <a:off x="7036250" y="568225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9" name="Google Shape;1339;p39"/>
          <p:cNvSpPr/>
          <p:nvPr/>
        </p:nvSpPr>
        <p:spPr>
          <a:xfrm>
            <a:off x="138700" y="471688"/>
            <a:ext cx="1389414" cy="907002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" name="Google Shape;1553;p44"/>
          <p:cNvSpPr txBox="1">
            <a:spLocks noGrp="1"/>
          </p:cNvSpPr>
          <p:nvPr>
            <p:ph type="title"/>
          </p:nvPr>
        </p:nvSpPr>
        <p:spPr>
          <a:xfrm>
            <a:off x="1938000" y="958025"/>
            <a:ext cx="52680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Terima </a:t>
            </a:r>
            <a:r>
              <a:rPr lang="en" dirty="0" smtClean="0">
                <a:solidFill>
                  <a:schemeClr val="accent3"/>
                </a:solidFill>
              </a:rPr>
              <a:t>Kasih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1554" name="Google Shape;1554;p44"/>
          <p:cNvSpPr/>
          <p:nvPr/>
        </p:nvSpPr>
        <p:spPr>
          <a:xfrm>
            <a:off x="655300" y="137780"/>
            <a:ext cx="1322035" cy="632509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5" name="Google Shape;1555;p44"/>
          <p:cNvSpPr/>
          <p:nvPr/>
        </p:nvSpPr>
        <p:spPr>
          <a:xfrm>
            <a:off x="7036250" y="458025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en-US" sz="1600" b="1" dirty="0" err="1">
                <a:solidFill>
                  <a:schemeClr val="tx1"/>
                </a:solidFill>
              </a:rPr>
              <a:t>Repelita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merupakan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suatu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keputusan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administrasi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negara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penyelenggaraan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pemerintah</a:t>
            </a:r>
            <a:r>
              <a:rPr lang="en-US" sz="1600" dirty="0">
                <a:solidFill>
                  <a:schemeClr val="tx1"/>
                </a:solidFill>
              </a:rPr>
              <a:t>, yang </a:t>
            </a:r>
            <a:r>
              <a:rPr lang="en-US" sz="1600" dirty="0" err="1">
                <a:solidFill>
                  <a:schemeClr val="tx1"/>
                </a:solidFill>
              </a:rPr>
              <a:t>termasuk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keputusan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bersifat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perencanaan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planenn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  <a:r>
              <a:rPr lang="en-US" sz="1600" dirty="0" err="1">
                <a:solidFill>
                  <a:schemeClr val="tx1"/>
                </a:solidFill>
              </a:rPr>
              <a:t>yakni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merupakan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peraturan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perencanaan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menggambarkan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visi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misi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tujuan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sasaran</a:t>
            </a:r>
            <a:r>
              <a:rPr lang="en-US" sz="1600" dirty="0">
                <a:solidFill>
                  <a:schemeClr val="tx1"/>
                </a:solidFill>
              </a:rPr>
              <a:t>, program </a:t>
            </a:r>
            <a:r>
              <a:rPr lang="en-US" sz="1600" dirty="0" err="1">
                <a:solidFill>
                  <a:schemeClr val="tx1"/>
                </a:solidFill>
              </a:rPr>
              <a:t>pembangunan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kurun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waktu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tertentu</a:t>
            </a:r>
            <a:r>
              <a:rPr lang="en-US" sz="1600" dirty="0" smtClean="0">
                <a:solidFill>
                  <a:schemeClr val="tx1"/>
                </a:solidFill>
              </a:rPr>
              <a:t>. Program </a:t>
            </a:r>
            <a:r>
              <a:rPr lang="en-US" sz="1600" dirty="0" err="1" smtClean="0">
                <a:solidFill>
                  <a:schemeClr val="tx1"/>
                </a:solidFill>
              </a:rPr>
              <a:t>ini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dirancang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sebagai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tonggak</a:t>
            </a:r>
            <a:r>
              <a:rPr lang="en-US" sz="1600" dirty="0">
                <a:solidFill>
                  <a:schemeClr val="tx1"/>
                </a:solidFill>
              </a:rPr>
              <a:t> program </a:t>
            </a:r>
            <a:r>
              <a:rPr lang="en-US" sz="1600" dirty="0" err="1">
                <a:solidFill>
                  <a:schemeClr val="tx1"/>
                </a:solidFill>
              </a:rPr>
              <a:t>kerja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nasional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disusun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sejak</a:t>
            </a:r>
            <a:r>
              <a:rPr lang="en-US" sz="1600" dirty="0">
                <a:solidFill>
                  <a:schemeClr val="tx1"/>
                </a:solidFill>
              </a:rPr>
              <a:t> 1969 </a:t>
            </a:r>
            <a:r>
              <a:rPr lang="en-US" sz="1600" dirty="0" err="1">
                <a:solidFill>
                  <a:schemeClr val="tx1"/>
                </a:solidFill>
              </a:rPr>
              <a:t>berdasarkan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Ketetapan</a:t>
            </a:r>
            <a:r>
              <a:rPr lang="en-US" sz="1600" dirty="0">
                <a:solidFill>
                  <a:schemeClr val="tx1"/>
                </a:solidFill>
              </a:rPr>
              <a:t> MPRS No. XLI </a:t>
            </a:r>
            <a:r>
              <a:rPr lang="en-US" sz="1600" dirty="0" err="1">
                <a:solidFill>
                  <a:schemeClr val="tx1"/>
                </a:solidFill>
              </a:rPr>
              <a:t>tahun</a:t>
            </a:r>
            <a:r>
              <a:rPr lang="en-US" sz="1600" dirty="0">
                <a:solidFill>
                  <a:schemeClr val="tx1"/>
                </a:solidFill>
              </a:rPr>
              <a:t> 1968 yang </a:t>
            </a:r>
            <a:r>
              <a:rPr lang="en-US" sz="1600" dirty="0" err="1">
                <a:solidFill>
                  <a:schemeClr val="tx1"/>
                </a:solidFill>
              </a:rPr>
              <a:t>dibentuk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bersama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Kabinet</a:t>
            </a:r>
            <a:r>
              <a:rPr lang="en-US" sz="1600" dirty="0">
                <a:solidFill>
                  <a:schemeClr val="tx1"/>
                </a:solidFill>
              </a:rPr>
              <a:t> Pembangunan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tugas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pokok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melaksanakan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Panca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Krida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</a:p>
          <a:p>
            <a:pPr marL="0" lvl="0" indent="0" algn="just">
              <a:buNone/>
            </a:pPr>
            <a:r>
              <a:rPr lang="en-US" sz="1600" dirty="0" err="1" smtClean="0">
                <a:solidFill>
                  <a:schemeClr val="tx1"/>
                </a:solidFill>
              </a:rPr>
              <a:t>Pada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masa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itu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terdapat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beberapa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/>
              <a:t>b</a:t>
            </a:r>
            <a:r>
              <a:rPr lang="en-US" sz="1600" dirty="0" err="1" smtClean="0"/>
              <a:t>idang</a:t>
            </a:r>
            <a:r>
              <a:rPr lang="en-US" sz="1600" dirty="0" smtClean="0"/>
              <a:t> </a:t>
            </a:r>
            <a:r>
              <a:rPr lang="en-US" sz="1600" dirty="0" err="1"/>
              <a:t>pelaksanaan</a:t>
            </a:r>
            <a:r>
              <a:rPr lang="en-US" sz="1600" dirty="0"/>
              <a:t> </a:t>
            </a:r>
            <a:r>
              <a:rPr lang="en-US" sz="1600" dirty="0" err="1" smtClean="0"/>
              <a:t>pembangunan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terdapat</a:t>
            </a:r>
            <a:r>
              <a:rPr lang="en-US" sz="1600" dirty="0" smtClean="0"/>
              <a:t> di </a:t>
            </a:r>
            <a:r>
              <a:rPr lang="en-US" sz="1600" dirty="0" err="1" smtClean="0"/>
              <a:t>desa</a:t>
            </a:r>
            <a:r>
              <a:rPr lang="en-US" sz="1600" dirty="0" smtClean="0"/>
              <a:t>, </a:t>
            </a:r>
            <a:r>
              <a:rPr lang="en-US" sz="1600" dirty="0" err="1" smtClean="0"/>
              <a:t>yakni</a:t>
            </a:r>
            <a:r>
              <a:rPr lang="en-US" sz="1600" dirty="0" smtClean="0"/>
              <a:t> : </a:t>
            </a:r>
            <a:r>
              <a:rPr lang="en-US" sz="1600" dirty="0" err="1" smtClean="0"/>
              <a:t>Infrastruktur</a:t>
            </a:r>
            <a:r>
              <a:rPr lang="en-US" sz="1600" dirty="0" smtClean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 smtClean="0"/>
              <a:t>Desa</a:t>
            </a:r>
            <a:r>
              <a:rPr lang="en-US" sz="1600" dirty="0" smtClean="0"/>
              <a:t>, </a:t>
            </a:r>
            <a:r>
              <a:rPr lang="en-US" sz="1600" dirty="0" err="1" smtClean="0"/>
              <a:t>Sarana</a:t>
            </a:r>
            <a:r>
              <a:rPr lang="en-US" sz="1600" dirty="0" smtClean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prasarana</a:t>
            </a:r>
            <a:r>
              <a:rPr lang="en-US" sz="1600" dirty="0"/>
              <a:t> </a:t>
            </a:r>
            <a:r>
              <a:rPr lang="en-US" sz="1600" dirty="0" err="1" smtClean="0"/>
              <a:t>kesehatan</a:t>
            </a:r>
            <a:r>
              <a:rPr lang="en-US" sz="1600" dirty="0" smtClean="0"/>
              <a:t>, </a:t>
            </a:r>
            <a:r>
              <a:rPr lang="en-US" sz="1600" dirty="0" err="1" smtClean="0"/>
              <a:t>Pelayanan</a:t>
            </a:r>
            <a:r>
              <a:rPr lang="en-US" sz="1600" dirty="0" smtClean="0"/>
              <a:t> </a:t>
            </a:r>
            <a:r>
              <a:rPr lang="en-US" sz="1600" dirty="0" err="1" smtClean="0"/>
              <a:t>kesehatan</a:t>
            </a:r>
            <a:r>
              <a:rPr lang="en-US" sz="1600" dirty="0" smtClean="0"/>
              <a:t>, </a:t>
            </a:r>
            <a:r>
              <a:rPr lang="en-US" sz="1600" dirty="0" err="1" smtClean="0"/>
              <a:t>Sarana</a:t>
            </a:r>
            <a:r>
              <a:rPr lang="en-US" sz="1600" dirty="0" smtClean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prasarana</a:t>
            </a:r>
            <a:r>
              <a:rPr lang="en-US" sz="1600" dirty="0"/>
              <a:t> </a:t>
            </a:r>
            <a:r>
              <a:rPr lang="en-US" sz="1600" dirty="0" err="1" smtClean="0"/>
              <a:t>pendidikan</a:t>
            </a:r>
            <a:r>
              <a:rPr lang="en-US" sz="1600" dirty="0" smtClean="0"/>
              <a:t>, </a:t>
            </a:r>
            <a:r>
              <a:rPr lang="en-US" sz="1600" dirty="0" err="1" smtClean="0"/>
              <a:t>Pengembangan</a:t>
            </a:r>
            <a:r>
              <a:rPr lang="en-US" sz="1600" dirty="0" smtClean="0"/>
              <a:t> </a:t>
            </a:r>
            <a:r>
              <a:rPr lang="en-US" sz="1600" dirty="0" err="1"/>
              <a:t>usaha</a:t>
            </a:r>
            <a:r>
              <a:rPr lang="en-US" sz="1600" dirty="0"/>
              <a:t> </a:t>
            </a:r>
            <a:r>
              <a:rPr lang="en-US" sz="1600" dirty="0" err="1"/>
              <a:t>ekonomi</a:t>
            </a:r>
            <a:r>
              <a:rPr lang="en-US" sz="1600" dirty="0"/>
              <a:t> </a:t>
            </a:r>
            <a:r>
              <a:rPr lang="en-US" sz="1600" dirty="0" err="1"/>
              <a:t>produktif</a:t>
            </a:r>
            <a:r>
              <a:rPr lang="en-US" sz="1600" dirty="0"/>
              <a:t>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 smtClean="0"/>
              <a:t>pembangunan</a:t>
            </a:r>
            <a:r>
              <a:rPr lang="en-US" sz="1600" dirty="0" smtClean="0"/>
              <a:t>, </a:t>
            </a:r>
            <a:r>
              <a:rPr lang="en-US" sz="1600" dirty="0" err="1" smtClean="0"/>
              <a:t>Pelestarian</a:t>
            </a:r>
            <a:r>
              <a:rPr lang="en-US" sz="1600" dirty="0" smtClean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 smtClean="0"/>
              <a:t>hidup</a:t>
            </a:r>
            <a:r>
              <a:rPr lang="en-US" sz="1600" dirty="0" smtClean="0"/>
              <a:t>, </a:t>
            </a:r>
            <a:r>
              <a:rPr lang="en-US" sz="1600" dirty="0" err="1" smtClean="0"/>
              <a:t>Bidang</a:t>
            </a:r>
            <a:r>
              <a:rPr lang="en-US" sz="1600" dirty="0" smtClean="0"/>
              <a:t> </a:t>
            </a:r>
            <a:r>
              <a:rPr lang="en-US" sz="1600" dirty="0" err="1"/>
              <a:t>pembinaan</a:t>
            </a:r>
            <a:r>
              <a:rPr lang="en-US" sz="1600" dirty="0"/>
              <a:t> </a:t>
            </a:r>
            <a:r>
              <a:rPr lang="en-US" sz="1600" dirty="0" err="1" smtClean="0"/>
              <a:t>masyarakat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Bidang</a:t>
            </a:r>
            <a:r>
              <a:rPr lang="en-US" sz="1600" dirty="0" smtClean="0"/>
              <a:t> </a:t>
            </a:r>
            <a:r>
              <a:rPr lang="en-US" sz="1600" dirty="0" err="1"/>
              <a:t>pemberdayaan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endParaRPr lang="en-US" sz="1600" dirty="0"/>
          </a:p>
          <a:p>
            <a:pPr marL="152400" indent="0" algn="just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152400" lvl="0" indent="0" algn="just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152400" indent="0" algn="just">
              <a:buNone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Kesimpulan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125318"/>
      </p:ext>
    </p:extLst>
  </p:cSld>
  <p:clrMapOvr>
    <a:masterClrMapping/>
  </p:clrMapOvr>
</p:sld>
</file>

<file path=ppt/theme/theme1.xml><?xml version="1.0" encoding="utf-8"?>
<a:theme xmlns:a="http://schemas.openxmlformats.org/drawingml/2006/main" name="Eco-Friendly School Center by Slidesgo">
  <a:themeElements>
    <a:clrScheme name="Simple Light">
      <a:dk1>
        <a:srgbClr val="30353A"/>
      </a:dk1>
      <a:lt1>
        <a:srgbClr val="FFFFFF"/>
      </a:lt1>
      <a:dk2>
        <a:srgbClr val="CBF0F1"/>
      </a:dk2>
      <a:lt2>
        <a:srgbClr val="A8DC7F"/>
      </a:lt2>
      <a:accent1>
        <a:srgbClr val="027182"/>
      </a:accent1>
      <a:accent2>
        <a:srgbClr val="01C1CB"/>
      </a:accent2>
      <a:accent3>
        <a:srgbClr val="078309"/>
      </a:accent3>
      <a:accent4>
        <a:srgbClr val="FB9C05"/>
      </a:accent4>
      <a:accent5>
        <a:srgbClr val="FEC128"/>
      </a:accent5>
      <a:accent6>
        <a:srgbClr val="FFFFFF"/>
      </a:accent6>
      <a:hlink>
        <a:srgbClr val="3035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429</Words>
  <Application>Microsoft Office PowerPoint</Application>
  <PresentationFormat>On-screen Show (16:9)</PresentationFormat>
  <Paragraphs>40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Eco-Friendly School Center by Slidesgo</vt:lpstr>
      <vt:lpstr>Dampak Repelita di Pedesaan</vt:lpstr>
      <vt:lpstr>01</vt:lpstr>
      <vt:lpstr>Repelita (Rencana Pembangunan Lima Tahun)</vt:lpstr>
      <vt:lpstr>Repelita (Rencana Pembangunan Lima Tahun)</vt:lpstr>
      <vt:lpstr>Penerapan Repelita  di Pedesaan</vt:lpstr>
      <vt:lpstr>Dampak Repelita di Pedesaan</vt:lpstr>
      <vt:lpstr>Terima Kasih</vt:lpstr>
      <vt:lpstr>Kesimpulan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Dampak Repelita di Pedesaan</dc:title>
  <dc:creator>ASUS</dc:creator>
  <cp:lastModifiedBy>ASUS</cp:lastModifiedBy>
  <cp:revision>5</cp:revision>
  <dcterms:modified xsi:type="dcterms:W3CDTF">2021-10-23T18:37:10Z</dcterms:modified>
</cp:coreProperties>
</file>