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E448E9ED-4B92-45D5-9F38-784DD27F946C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87799B1-AA3B-4D6A-9D5F-D0C5610ED5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8E9ED-4B92-45D5-9F38-784DD27F946C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799B1-AA3B-4D6A-9D5F-D0C5610ED5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8E9ED-4B92-45D5-9F38-784DD27F946C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799B1-AA3B-4D6A-9D5F-D0C5610ED5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E448E9ED-4B92-45D5-9F38-784DD27F946C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87799B1-AA3B-4D6A-9D5F-D0C5610ED5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448E9ED-4B92-45D5-9F38-784DD27F946C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87799B1-AA3B-4D6A-9D5F-D0C5610ED5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E448E9ED-4B92-45D5-9F38-784DD27F946C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87799B1-AA3B-4D6A-9D5F-D0C5610ED5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8E9ED-4B92-45D5-9F38-784DD27F946C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799B1-AA3B-4D6A-9D5F-D0C5610ED5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8E9ED-4B92-45D5-9F38-784DD27F946C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799B1-AA3B-4D6A-9D5F-D0C5610ED5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448E9ED-4B92-45D5-9F38-784DD27F946C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87799B1-AA3B-4D6A-9D5F-D0C5610ED5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8E9ED-4B92-45D5-9F38-784DD27F946C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799B1-AA3B-4D6A-9D5F-D0C5610ED5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448E9ED-4B92-45D5-9F38-784DD27F946C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87799B1-AA3B-4D6A-9D5F-D0C5610ED5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E448E9ED-4B92-45D5-9F38-784DD27F946C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799B1-AA3B-4D6A-9D5F-D0C5610ED5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448E9ED-4B92-45D5-9F38-784DD27F946C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87799B1-AA3B-4D6A-9D5F-D0C5610ED5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8E9ED-4B92-45D5-9F38-784DD27F946C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799B1-AA3B-4D6A-9D5F-D0C5610ED5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8E9ED-4B92-45D5-9F38-784DD27F946C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799B1-AA3B-4D6A-9D5F-D0C5610ED5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E448E9ED-4B92-45D5-9F38-784DD27F946C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87799B1-AA3B-4D6A-9D5F-D0C5610ED5E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E448E9ED-4B92-45D5-9F38-784DD27F946C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87799B1-AA3B-4D6A-9D5F-D0C5610ED5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E448E9ED-4B92-45D5-9F38-784DD27F946C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87799B1-AA3B-4D6A-9D5F-D0C5610ED5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8E9ED-4B92-45D5-9F38-784DD27F946C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799B1-AA3B-4D6A-9D5F-D0C5610ED5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E448E9ED-4B92-45D5-9F38-784DD27F946C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87799B1-AA3B-4D6A-9D5F-D0C5610ED5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E448E9ED-4B92-45D5-9F38-784DD27F946C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87799B1-AA3B-4D6A-9D5F-D0C5610ED5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E448E9ED-4B92-45D5-9F38-784DD27F946C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87799B1-AA3B-4D6A-9D5F-D0C5610ED5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E448E9ED-4B92-45D5-9F38-784DD27F946C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87799B1-AA3B-4D6A-9D5F-D0C5610ED5E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448E9ED-4B92-45D5-9F38-784DD27F946C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87799B1-AA3B-4D6A-9D5F-D0C5610ED5E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838200"/>
            <a:ext cx="7772400" cy="1755775"/>
          </a:xfrm>
        </p:spPr>
        <p:txBody>
          <a:bodyPr>
            <a:normAutofit fontScale="90000"/>
          </a:bodyPr>
          <a:lstStyle/>
          <a:p>
            <a:pPr algn="ctr"/>
            <a:r>
              <a:rPr lang="en-US" b="0" cap="none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HUKUM ADMINISTRASI DAERAH </a:t>
            </a:r>
            <a:br>
              <a:rPr lang="en-US" b="0" cap="none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en-US" dirty="0" err="1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materi</a:t>
            </a:r>
            <a:r>
              <a:rPr lang="en-US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8</a:t>
            </a:r>
            <a:endParaRPr lang="en-US" b="0" cap="none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5257800"/>
            <a:ext cx="6172200" cy="1371600"/>
          </a:xfrm>
        </p:spPr>
        <p:txBody>
          <a:bodyPr/>
          <a:lstStyle/>
          <a:p>
            <a:r>
              <a:rPr lang="en-US" b="0" dirty="0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OLEH</a:t>
            </a:r>
          </a:p>
          <a:p>
            <a:r>
              <a:rPr lang="en-US" b="0" dirty="0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NURMAYANI, S.H.,M.H</a:t>
            </a:r>
            <a:endParaRPr lang="en-US" b="0" dirty="0">
              <a:ln w="18415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" name="Picture 5" descr="download (4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524000" cy="150377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74638"/>
            <a:ext cx="6019800" cy="715962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 smtClean="0"/>
              <a:t>DPRD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7467600" cy="5330952"/>
          </a:xfrm>
        </p:spPr>
        <p:txBody>
          <a:bodyPr>
            <a:normAutofit/>
          </a:bodyPr>
          <a:lstStyle/>
          <a:p>
            <a:r>
              <a:rPr lang="en-US" dirty="0" smtClean="0"/>
              <a:t>DPRD </a:t>
            </a:r>
            <a:r>
              <a:rPr lang="en-US" dirty="0" err="1" smtClean="0"/>
              <a:t>Kabupaten</a:t>
            </a:r>
            <a:r>
              <a:rPr lang="en-US" dirty="0" smtClean="0"/>
              <a:t>/Kota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lembaga</a:t>
            </a:r>
            <a:r>
              <a:rPr lang="en-US" dirty="0" smtClean="0"/>
              <a:t> </a:t>
            </a:r>
            <a:r>
              <a:rPr lang="en-US" dirty="0" err="1" smtClean="0"/>
              <a:t>perwakilan</a:t>
            </a:r>
            <a:r>
              <a:rPr lang="en-US" dirty="0" smtClean="0"/>
              <a:t> </a:t>
            </a:r>
            <a:r>
              <a:rPr lang="en-US" dirty="0" err="1" smtClean="0"/>
              <a:t>rakyat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berkedudukan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unsur</a:t>
            </a:r>
            <a:r>
              <a:rPr lang="en-US" dirty="0" smtClean="0"/>
              <a:t> </a:t>
            </a:r>
            <a:r>
              <a:rPr lang="en-US" dirty="0" err="1" smtClean="0"/>
              <a:t>penyelenggara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endParaRPr lang="en-US" dirty="0" smtClean="0"/>
          </a:p>
          <a:p>
            <a:r>
              <a:rPr lang="en-US" dirty="0" smtClean="0"/>
              <a:t>DPRD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:</a:t>
            </a:r>
          </a:p>
          <a:p>
            <a:pPr marL="457200" indent="-457200">
              <a:buAutoNum type="alphaLcPeriod"/>
            </a:pPr>
            <a:r>
              <a:rPr lang="en-US" dirty="0" err="1" smtClean="0"/>
              <a:t>Pembentukan</a:t>
            </a:r>
            <a:r>
              <a:rPr lang="en-US" dirty="0" smtClean="0"/>
              <a:t> </a:t>
            </a:r>
            <a:r>
              <a:rPr lang="en-US" dirty="0" err="1" smtClean="0"/>
              <a:t>perda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Anggaran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Pengawasan</a:t>
            </a:r>
            <a:endParaRPr lang="en-US" dirty="0" smtClean="0"/>
          </a:p>
          <a:p>
            <a:pPr marL="457200" indent="-457200"/>
            <a:endParaRPr lang="en-US" dirty="0" smtClean="0"/>
          </a:p>
          <a:p>
            <a:pPr marL="457200" indent="-457200"/>
            <a:r>
              <a:rPr lang="en-US" dirty="0" err="1" smtClean="0"/>
              <a:t>Berkaitan</a:t>
            </a:r>
            <a:r>
              <a:rPr lang="en-US" dirty="0" smtClean="0"/>
              <a:t> dg DPRD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r>
              <a:rPr lang="en-US" dirty="0" smtClean="0"/>
              <a:t> </a:t>
            </a:r>
            <a:r>
              <a:rPr lang="en-US" dirty="0" err="1" smtClean="0"/>
              <a:t>ketentuan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mengaturnya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berbeda</a:t>
            </a:r>
            <a:r>
              <a:rPr lang="en-US" dirty="0" smtClean="0"/>
              <a:t> dg DPRD </a:t>
            </a:r>
            <a:r>
              <a:rPr lang="en-US" dirty="0" err="1" smtClean="0"/>
              <a:t>Provinsi</a:t>
            </a:r>
            <a:r>
              <a:rPr lang="en-US" dirty="0" smtClean="0"/>
              <a:t>,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berbeda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daerahnya</a:t>
            </a:r>
            <a:r>
              <a:rPr lang="en-US" dirty="0" smtClean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BAB III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DPRD  DAN PERATURAN DAERAH </a:t>
            </a:r>
            <a:endParaRPr lang="en-US" dirty="0"/>
          </a:p>
        </p:txBody>
      </p:sp>
      <p:sp>
        <p:nvSpPr>
          <p:cNvPr id="71682" name="AutoShape 2" descr="Perda Berbasis Agama: Titipan dan Melanggar HAM | GEOTIM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 descr="download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10200" y="1600200"/>
            <a:ext cx="3076575" cy="2133600"/>
          </a:xfrm>
          <a:prstGeom prst="rect">
            <a:avLst/>
          </a:prstGeom>
        </p:spPr>
      </p:pic>
      <p:pic>
        <p:nvPicPr>
          <p:cNvPr id="7" name="Picture 6" descr="download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4600" y="685800"/>
            <a:ext cx="3076575" cy="2286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87362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 smtClean="0"/>
              <a:t>KEDUDUKAN DAN FUNGSI DPRD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7467600" cy="19812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DPRD </a:t>
            </a:r>
            <a:r>
              <a:rPr lang="en-US" dirty="0" err="1" smtClean="0"/>
              <a:t>Provinsi</a:t>
            </a:r>
            <a:endParaRPr lang="en-US" dirty="0" smtClean="0"/>
          </a:p>
          <a:p>
            <a:r>
              <a:rPr lang="en-US" dirty="0" smtClean="0"/>
              <a:t>DPRD </a:t>
            </a:r>
            <a:r>
              <a:rPr lang="en-US" dirty="0" err="1" smtClean="0"/>
              <a:t>Provinsi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lembaga</a:t>
            </a:r>
            <a:r>
              <a:rPr lang="en-US" dirty="0" smtClean="0"/>
              <a:t> </a:t>
            </a:r>
            <a:r>
              <a:rPr lang="en-US" dirty="0" err="1" smtClean="0"/>
              <a:t>perwakilan</a:t>
            </a:r>
            <a:r>
              <a:rPr lang="en-US" dirty="0" smtClean="0"/>
              <a:t> </a:t>
            </a:r>
            <a:r>
              <a:rPr lang="en-US" dirty="0" err="1" smtClean="0"/>
              <a:t>rakyat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berkedudukan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unsur</a:t>
            </a:r>
            <a:r>
              <a:rPr lang="en-US" dirty="0" smtClean="0"/>
              <a:t> </a:t>
            </a: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609600" y="3124200"/>
            <a:ext cx="7467600" cy="3352800"/>
            <a:chOff x="609600" y="3124200"/>
            <a:chExt cx="7467600" cy="3352800"/>
          </a:xfrm>
        </p:grpSpPr>
        <p:sp>
          <p:nvSpPr>
            <p:cNvPr id="4" name="Oval 3"/>
            <p:cNvSpPr/>
            <p:nvPr/>
          </p:nvSpPr>
          <p:spPr>
            <a:xfrm>
              <a:off x="2743200" y="3124200"/>
              <a:ext cx="3276600" cy="167640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err="1" smtClean="0"/>
                <a:t>Fungsi</a:t>
              </a:r>
              <a:r>
                <a:rPr lang="en-US" sz="2000" dirty="0" smtClean="0"/>
                <a:t> DPRD </a:t>
              </a:r>
              <a:r>
                <a:rPr lang="en-US" sz="2000" dirty="0" err="1" smtClean="0"/>
                <a:t>Provinsi</a:t>
              </a:r>
              <a:endParaRPr lang="en-US" sz="2000" dirty="0"/>
            </a:p>
          </p:txBody>
        </p:sp>
        <p:sp>
          <p:nvSpPr>
            <p:cNvPr id="5" name="Down Arrow 4"/>
            <p:cNvSpPr/>
            <p:nvPr/>
          </p:nvSpPr>
          <p:spPr>
            <a:xfrm rot="2930370">
              <a:off x="2131859" y="4011504"/>
              <a:ext cx="457200" cy="609600"/>
            </a:xfrm>
            <a:prstGeom prst="down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609600" y="4724400"/>
              <a:ext cx="1905000" cy="7620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/>
                <a:t>Pembentukan</a:t>
              </a:r>
              <a:r>
                <a:rPr lang="en-US" dirty="0" smtClean="0"/>
                <a:t> </a:t>
              </a:r>
              <a:r>
                <a:rPr lang="en-US" dirty="0" err="1" smtClean="0"/>
                <a:t>Perda</a:t>
              </a:r>
              <a:r>
                <a:rPr lang="en-US" dirty="0" smtClean="0"/>
                <a:t> </a:t>
              </a:r>
              <a:r>
                <a:rPr lang="en-US" dirty="0" err="1" smtClean="0"/>
                <a:t>Provinsi</a:t>
              </a:r>
              <a:endParaRPr lang="en-US" dirty="0"/>
            </a:p>
          </p:txBody>
        </p:sp>
        <p:sp>
          <p:nvSpPr>
            <p:cNvPr id="7" name="Down Arrow 6"/>
            <p:cNvSpPr/>
            <p:nvPr/>
          </p:nvSpPr>
          <p:spPr>
            <a:xfrm>
              <a:off x="4063097" y="4894714"/>
              <a:ext cx="457200" cy="609600"/>
            </a:xfrm>
            <a:prstGeom prst="down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Down Arrow 7"/>
            <p:cNvSpPr/>
            <p:nvPr/>
          </p:nvSpPr>
          <p:spPr>
            <a:xfrm rot="18107418">
              <a:off x="6170617" y="4031556"/>
              <a:ext cx="457200" cy="609600"/>
            </a:xfrm>
            <a:prstGeom prst="down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352800" y="5715000"/>
              <a:ext cx="1905000" cy="7620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/>
                <a:t>Anggaran</a:t>
              </a:r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72200" y="4800600"/>
              <a:ext cx="1905000" cy="7620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/>
                <a:t>Pengawasan</a:t>
              </a:r>
              <a:endParaRPr lang="en-US" dirty="0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467600" cy="838200"/>
          </a:xfr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TUGAS DAN WEWENANG DPRD PROVINSI</a:t>
            </a:r>
            <a:endParaRPr lang="en-US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143000"/>
            <a:ext cx="8534400" cy="54864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457200" indent="-457200">
              <a:buAutoNum type="alphaLcPeriod"/>
            </a:pPr>
            <a:r>
              <a:rPr lang="en-US" dirty="0" err="1" smtClean="0"/>
              <a:t>Membentuk</a:t>
            </a:r>
            <a:r>
              <a:rPr lang="en-US" dirty="0" smtClean="0"/>
              <a:t> </a:t>
            </a:r>
            <a:r>
              <a:rPr lang="en-US" dirty="0" err="1" smtClean="0"/>
              <a:t>perda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Membahas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persetujuan</a:t>
            </a:r>
            <a:r>
              <a:rPr lang="en-US" dirty="0" smtClean="0"/>
              <a:t> </a:t>
            </a:r>
            <a:r>
              <a:rPr lang="en-US" dirty="0" err="1" smtClean="0"/>
              <a:t>rancangan</a:t>
            </a:r>
            <a:r>
              <a:rPr lang="en-US" dirty="0" smtClean="0"/>
              <a:t> </a:t>
            </a:r>
            <a:r>
              <a:rPr lang="en-US" dirty="0" err="1" smtClean="0"/>
              <a:t>Perda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APBD </a:t>
            </a:r>
            <a:r>
              <a:rPr lang="en-US" dirty="0" err="1" smtClean="0"/>
              <a:t>provinsi</a:t>
            </a:r>
            <a:r>
              <a:rPr lang="en-US" dirty="0" smtClean="0"/>
              <a:t> </a:t>
            </a:r>
            <a:r>
              <a:rPr lang="en-US" dirty="0" err="1" smtClean="0"/>
              <a:t>bersama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diajukan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gubernur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pengawasan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Perda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APBD </a:t>
            </a:r>
            <a:r>
              <a:rPr lang="en-US" dirty="0" err="1" smtClean="0"/>
              <a:t>Provinsi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Memilih</a:t>
            </a:r>
            <a:r>
              <a:rPr lang="en-US" dirty="0" smtClean="0"/>
              <a:t> </a:t>
            </a:r>
            <a:r>
              <a:rPr lang="en-US" dirty="0" err="1" smtClean="0"/>
              <a:t>gubernur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Mengusulkan</a:t>
            </a:r>
            <a:r>
              <a:rPr lang="en-US" dirty="0" smtClean="0"/>
              <a:t> </a:t>
            </a:r>
            <a:r>
              <a:rPr lang="en-US" dirty="0" err="1" smtClean="0"/>
              <a:t>pengangkatan</a:t>
            </a:r>
            <a:r>
              <a:rPr lang="en-US" dirty="0" smtClean="0"/>
              <a:t> dam </a:t>
            </a:r>
            <a:r>
              <a:rPr lang="en-US" dirty="0" err="1" smtClean="0"/>
              <a:t>pemberhentian</a:t>
            </a:r>
            <a:r>
              <a:rPr lang="en-US" dirty="0" smtClean="0"/>
              <a:t> </a:t>
            </a:r>
            <a:r>
              <a:rPr lang="en-US" dirty="0" err="1" smtClean="0"/>
              <a:t>gubernur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presiden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Menteri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mendapatkan</a:t>
            </a:r>
            <a:r>
              <a:rPr lang="en-US" dirty="0" smtClean="0"/>
              <a:t> </a:t>
            </a:r>
            <a:r>
              <a:rPr lang="en-US" dirty="0" err="1" smtClean="0"/>
              <a:t>pengesahan</a:t>
            </a:r>
            <a:r>
              <a:rPr lang="en-US" dirty="0" smtClean="0"/>
              <a:t> </a:t>
            </a:r>
            <a:r>
              <a:rPr lang="en-US" dirty="0" err="1" smtClean="0"/>
              <a:t>pengangkatan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pemberhentian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pendapat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pertimbangan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Pemda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rencana</a:t>
            </a:r>
            <a:r>
              <a:rPr lang="en-US" dirty="0" smtClean="0"/>
              <a:t> </a:t>
            </a:r>
            <a:r>
              <a:rPr lang="en-US" dirty="0" err="1" smtClean="0"/>
              <a:t>perjanjian</a:t>
            </a:r>
            <a:r>
              <a:rPr lang="en-US" dirty="0" smtClean="0"/>
              <a:t> </a:t>
            </a:r>
            <a:r>
              <a:rPr lang="en-US" dirty="0" err="1" smtClean="0"/>
              <a:t>intersional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persetujuan</a:t>
            </a:r>
            <a:r>
              <a:rPr lang="en-US" dirty="0" smtClean="0"/>
              <a:t> 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rencana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internasioanl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Meminta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keterangan</a:t>
            </a:r>
            <a:r>
              <a:rPr lang="en-US" dirty="0" smtClean="0"/>
              <a:t> </a:t>
            </a:r>
            <a:r>
              <a:rPr lang="en-US" dirty="0" err="1" smtClean="0"/>
              <a:t>pertanggungjawaban</a:t>
            </a:r>
            <a:r>
              <a:rPr lang="en-US" dirty="0" smtClean="0"/>
              <a:t> </a:t>
            </a:r>
            <a:r>
              <a:rPr lang="en-US" dirty="0" err="1" smtClean="0"/>
              <a:t>gubernur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menyelenggaraan</a:t>
            </a:r>
            <a:r>
              <a:rPr lang="en-US" dirty="0" smtClean="0"/>
              <a:t> </a:t>
            </a:r>
            <a:r>
              <a:rPr lang="en-US" dirty="0" err="1" smtClean="0"/>
              <a:t>Pemda</a:t>
            </a:r>
            <a:r>
              <a:rPr lang="en-US" dirty="0" smtClean="0"/>
              <a:t> </a:t>
            </a:r>
          </a:p>
          <a:p>
            <a:pPr marL="457200" indent="-457200">
              <a:buAutoNum type="alphaLcPeriod"/>
            </a:pP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persetujuan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rencana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lain 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ketiga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membebani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wewenang</a:t>
            </a:r>
            <a:r>
              <a:rPr lang="en-US" dirty="0" smtClean="0"/>
              <a:t> lain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diatur</a:t>
            </a:r>
            <a:r>
              <a:rPr lang="en-US" dirty="0" smtClean="0"/>
              <a:t> </a:t>
            </a:r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ketentuan</a:t>
            </a:r>
            <a:r>
              <a:rPr lang="en-US" dirty="0" smtClean="0"/>
              <a:t> 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perundang-undangan</a:t>
            </a:r>
            <a:endParaRPr lang="en-US" dirty="0" smtClean="0"/>
          </a:p>
          <a:p>
            <a:pPr marL="457200" indent="-457200">
              <a:buAutoNum type="alphaLcPeriod"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74638"/>
            <a:ext cx="6781800" cy="715962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dprd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endParaRPr lang="en-US" dirty="0"/>
          </a:p>
        </p:txBody>
      </p:sp>
      <p:cxnSp>
        <p:nvCxnSpPr>
          <p:cNvPr id="5" name="Straight Connector 4"/>
          <p:cNvCxnSpPr>
            <a:stCxn id="2" idx="1"/>
          </p:cNvCxnSpPr>
          <p:nvPr/>
        </p:nvCxnSpPr>
        <p:spPr>
          <a:xfrm flipH="1" flipV="1">
            <a:off x="228600" y="609600"/>
            <a:ext cx="914400" cy="230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28600" y="609600"/>
            <a:ext cx="0" cy="472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228600" y="1905000"/>
            <a:ext cx="533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914400" y="1371600"/>
            <a:ext cx="7543800" cy="1219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Interpelasi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DPRD </a:t>
            </a:r>
            <a:r>
              <a:rPr lang="en-US" dirty="0" err="1" smtClean="0"/>
              <a:t>Provinsi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meminta</a:t>
            </a:r>
            <a:r>
              <a:rPr lang="en-US" dirty="0" smtClean="0"/>
              <a:t> </a:t>
            </a:r>
            <a:r>
              <a:rPr lang="en-US" dirty="0" err="1" smtClean="0"/>
              <a:t>keterangan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gubernur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strtegis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berdampak</a:t>
            </a:r>
            <a:r>
              <a:rPr lang="en-US" dirty="0" smtClean="0"/>
              <a:t> </a:t>
            </a:r>
            <a:r>
              <a:rPr lang="en-US" dirty="0" err="1" smtClean="0"/>
              <a:t>luas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bermasyarakat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228600" y="3581400"/>
            <a:ext cx="533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914400" y="2667000"/>
            <a:ext cx="7543800" cy="1600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Angket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DPRD </a:t>
            </a:r>
            <a:r>
              <a:rPr lang="en-US" dirty="0" err="1" smtClean="0"/>
              <a:t>Provinsi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penyelidikan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strtegis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berdampak</a:t>
            </a:r>
            <a:r>
              <a:rPr lang="en-US" dirty="0" smtClean="0"/>
              <a:t> </a:t>
            </a:r>
            <a:r>
              <a:rPr lang="en-US" dirty="0" err="1" smtClean="0"/>
              <a:t>luas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,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diduga</a:t>
            </a:r>
            <a:r>
              <a:rPr lang="en-US" dirty="0" smtClean="0"/>
              <a:t> </a:t>
            </a:r>
            <a:r>
              <a:rPr lang="en-US" dirty="0" err="1" smtClean="0"/>
              <a:t>betentangan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ketentuan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perundang-undangan</a:t>
            </a:r>
            <a:endParaRPr lang="en-US" dirty="0" smtClean="0"/>
          </a:p>
          <a:p>
            <a:pPr algn="ctr"/>
            <a:endParaRPr lang="en-US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228600" y="5334000"/>
            <a:ext cx="533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914400" y="4419600"/>
            <a:ext cx="7543800" cy="1524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menyatakan</a:t>
            </a:r>
            <a:r>
              <a:rPr lang="en-US" dirty="0" smtClean="0"/>
              <a:t> </a:t>
            </a:r>
            <a:r>
              <a:rPr lang="en-US" dirty="0" err="1" smtClean="0"/>
              <a:t>pendapat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DPRD </a:t>
            </a:r>
            <a:r>
              <a:rPr lang="en-US" dirty="0" err="1" smtClean="0"/>
              <a:t>Provinsi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 </a:t>
            </a:r>
            <a:r>
              <a:rPr lang="en-US" dirty="0" err="1" smtClean="0"/>
              <a:t>menyatakan</a:t>
            </a:r>
            <a:r>
              <a:rPr lang="en-US" dirty="0" smtClean="0"/>
              <a:t> </a:t>
            </a:r>
            <a:r>
              <a:rPr lang="en-US" dirty="0" err="1" smtClean="0"/>
              <a:t>pendapat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gubernur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kejadian</a:t>
            </a:r>
            <a:r>
              <a:rPr lang="en-US" dirty="0" smtClean="0"/>
              <a:t> </a:t>
            </a:r>
            <a:r>
              <a:rPr lang="en-US" dirty="0" err="1" smtClean="0"/>
              <a:t>luar</a:t>
            </a:r>
            <a:r>
              <a:rPr lang="en-US" dirty="0" smtClean="0"/>
              <a:t> </a:t>
            </a:r>
            <a:r>
              <a:rPr lang="en-US" dirty="0" err="1" smtClean="0"/>
              <a:t>biasa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r>
              <a:rPr lang="en-US" dirty="0" smtClean="0"/>
              <a:t> </a:t>
            </a:r>
            <a:r>
              <a:rPr lang="en-US" dirty="0" err="1" smtClean="0"/>
              <a:t>disertai</a:t>
            </a:r>
            <a:r>
              <a:rPr lang="en-US" dirty="0" smtClean="0"/>
              <a:t> dg </a:t>
            </a:r>
            <a:r>
              <a:rPr lang="en-US" dirty="0" err="1" smtClean="0"/>
              <a:t>rekomendasi</a:t>
            </a:r>
            <a:r>
              <a:rPr lang="en-US" dirty="0" smtClean="0"/>
              <a:t> </a:t>
            </a:r>
            <a:r>
              <a:rPr lang="en-US" dirty="0" err="1" smtClean="0"/>
              <a:t>penyelesaiannya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tindak</a:t>
            </a:r>
            <a:r>
              <a:rPr lang="en-US" dirty="0" smtClean="0"/>
              <a:t> </a:t>
            </a:r>
            <a:r>
              <a:rPr lang="en-US" dirty="0" err="1" smtClean="0"/>
              <a:t>lanjut</a:t>
            </a:r>
            <a:r>
              <a:rPr lang="en-US" dirty="0" smtClean="0"/>
              <a:t> </a:t>
            </a:r>
            <a:r>
              <a:rPr lang="en-US" dirty="0" err="1" smtClean="0"/>
              <a:t>pelaksana</a:t>
            </a:r>
            <a:r>
              <a:rPr lang="en-US" dirty="0" smtClean="0"/>
              <a:t> </a:t>
            </a:r>
            <a:r>
              <a:rPr lang="en-US" dirty="0" err="1" smtClean="0"/>
              <a:t>interpelasi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  <a:effectLst>
            <a:glow rad="101600">
              <a:schemeClr val="accent3">
                <a:satMod val="175000"/>
                <a:alpha val="40000"/>
              </a:schemeClr>
            </a:glow>
            <a:outerShdw blurRad="50800" dist="20000" dir="5400000" rotWithShape="0">
              <a:srgbClr val="000000">
                <a:alpha val="42000"/>
              </a:srgb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Anggota</a:t>
            </a:r>
            <a:r>
              <a:rPr lang="en-US" dirty="0" smtClean="0"/>
              <a:t> </a:t>
            </a:r>
            <a:r>
              <a:rPr lang="en-US" dirty="0" err="1" smtClean="0"/>
              <a:t>dprd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7467600" cy="5254752"/>
          </a:xfrm>
        </p:spPr>
        <p:txBody>
          <a:bodyPr>
            <a:normAutofit/>
          </a:bodyPr>
          <a:lstStyle/>
          <a:p>
            <a:r>
              <a:rPr lang="en-US" dirty="0" err="1" smtClean="0"/>
              <a:t>Mengajukan</a:t>
            </a:r>
            <a:r>
              <a:rPr lang="en-US" dirty="0" smtClean="0"/>
              <a:t> </a:t>
            </a:r>
            <a:r>
              <a:rPr lang="en-US" dirty="0" err="1" smtClean="0"/>
              <a:t>rancangan</a:t>
            </a:r>
            <a:r>
              <a:rPr lang="en-US" dirty="0" smtClean="0"/>
              <a:t> </a:t>
            </a:r>
            <a:r>
              <a:rPr lang="en-US" dirty="0" err="1" smtClean="0"/>
              <a:t>Perda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endParaRPr lang="en-US" dirty="0" smtClean="0"/>
          </a:p>
          <a:p>
            <a:r>
              <a:rPr lang="en-US" dirty="0" err="1" smtClean="0"/>
              <a:t>Mengajukan</a:t>
            </a:r>
            <a:r>
              <a:rPr lang="en-US" dirty="0" smtClean="0"/>
              <a:t> </a:t>
            </a:r>
            <a:r>
              <a:rPr lang="en-US" dirty="0" err="1" smtClean="0"/>
              <a:t>pertanyaan</a:t>
            </a:r>
            <a:endParaRPr lang="en-US" dirty="0" smtClean="0"/>
          </a:p>
          <a:p>
            <a:r>
              <a:rPr lang="en-US" dirty="0" err="1" smtClean="0"/>
              <a:t>Menyampaikam</a:t>
            </a:r>
            <a:r>
              <a:rPr lang="en-US" dirty="0" smtClean="0"/>
              <a:t> </a:t>
            </a:r>
            <a:r>
              <a:rPr lang="en-US" dirty="0" err="1" smtClean="0"/>
              <a:t>usulan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pendapat</a:t>
            </a:r>
            <a:endParaRPr lang="en-US" dirty="0" smtClean="0"/>
          </a:p>
          <a:p>
            <a:r>
              <a:rPr lang="en-US" dirty="0" err="1" smtClean="0"/>
              <a:t>Memilih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dipilih</a:t>
            </a:r>
            <a:endParaRPr lang="en-US" dirty="0" smtClean="0"/>
          </a:p>
          <a:p>
            <a:r>
              <a:rPr lang="en-US" dirty="0" err="1" smtClean="0"/>
              <a:t>Membela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Imunitas</a:t>
            </a:r>
            <a:endParaRPr lang="en-US" dirty="0" smtClean="0"/>
          </a:p>
          <a:p>
            <a:r>
              <a:rPr lang="en-US" dirty="0" err="1" smtClean="0"/>
              <a:t>Mengikuti</a:t>
            </a:r>
            <a:r>
              <a:rPr lang="en-US" dirty="0" smtClean="0"/>
              <a:t> </a:t>
            </a:r>
            <a:r>
              <a:rPr lang="en-US" dirty="0" err="1" smtClean="0"/>
              <a:t>orientasi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pendalaman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Protokoler</a:t>
            </a:r>
            <a:endParaRPr lang="en-US" dirty="0" smtClean="0"/>
          </a:p>
          <a:p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adminitrastif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Anggota</a:t>
            </a:r>
            <a:r>
              <a:rPr lang="en-US" dirty="0" smtClean="0"/>
              <a:t> DPRD PROVINSI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143000"/>
            <a:ext cx="8534400" cy="5486400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 smtClean="0"/>
              <a:t>Memegang</a:t>
            </a:r>
            <a:r>
              <a:rPr lang="en-US" dirty="0" smtClean="0"/>
              <a:t>  </a:t>
            </a:r>
            <a:r>
              <a:rPr lang="en-US" dirty="0" err="1" smtClean="0"/>
              <a:t>teguh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mengamalkan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, </a:t>
            </a:r>
          </a:p>
          <a:p>
            <a:r>
              <a:rPr lang="en-US" dirty="0" err="1" smtClean="0"/>
              <a:t>Melaksanakan</a:t>
            </a:r>
            <a:r>
              <a:rPr lang="en-US" dirty="0" smtClean="0"/>
              <a:t> UUD 1945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menaati</a:t>
            </a:r>
            <a:r>
              <a:rPr lang="en-US" dirty="0" smtClean="0"/>
              <a:t> 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perundang-undangan</a:t>
            </a:r>
            <a:endParaRPr lang="en-US" dirty="0" smtClean="0"/>
          </a:p>
          <a:p>
            <a:r>
              <a:rPr lang="en-US" dirty="0" err="1" smtClean="0"/>
              <a:t>Mempertahan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memeliharan</a:t>
            </a:r>
            <a:r>
              <a:rPr lang="en-US" dirty="0" smtClean="0"/>
              <a:t> </a:t>
            </a:r>
            <a:r>
              <a:rPr lang="en-US" dirty="0" err="1" smtClean="0"/>
              <a:t>kerukunan</a:t>
            </a:r>
            <a:r>
              <a:rPr lang="en-US" dirty="0" smtClean="0"/>
              <a:t> </a:t>
            </a:r>
            <a:r>
              <a:rPr lang="en-US" dirty="0" err="1" smtClean="0"/>
              <a:t>nasioan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keutan</a:t>
            </a:r>
            <a:r>
              <a:rPr lang="en-US" dirty="0" smtClean="0"/>
              <a:t> NKRI</a:t>
            </a:r>
          </a:p>
          <a:p>
            <a:r>
              <a:rPr lang="en-US" dirty="0" err="1" smtClean="0"/>
              <a:t>Mendahulukan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diatas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pribadi</a:t>
            </a:r>
            <a:r>
              <a:rPr lang="en-US" dirty="0" smtClean="0"/>
              <a:t>, </a:t>
            </a:r>
            <a:r>
              <a:rPr lang="en-US" dirty="0" err="1" smtClean="0"/>
              <a:t>golongan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Memperjuangkan</a:t>
            </a:r>
            <a:r>
              <a:rPr lang="en-US" dirty="0" smtClean="0"/>
              <a:t> </a:t>
            </a:r>
            <a:r>
              <a:rPr lang="en-US" dirty="0" err="1" smtClean="0"/>
              <a:t>peningkatan</a:t>
            </a:r>
            <a:r>
              <a:rPr lang="en-US" dirty="0" smtClean="0"/>
              <a:t> </a:t>
            </a:r>
            <a:r>
              <a:rPr lang="en-US" dirty="0" err="1" smtClean="0"/>
              <a:t>kesejahteraan</a:t>
            </a:r>
            <a:r>
              <a:rPr lang="en-US" dirty="0" smtClean="0"/>
              <a:t> </a:t>
            </a:r>
            <a:r>
              <a:rPr lang="en-US" dirty="0" err="1" smtClean="0"/>
              <a:t>rakyat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Menaati</a:t>
            </a:r>
            <a:r>
              <a:rPr lang="en-US" dirty="0" smtClean="0"/>
              <a:t> </a:t>
            </a: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penyelenggaraan</a:t>
            </a:r>
            <a:r>
              <a:rPr lang="en-US" dirty="0" smtClean="0"/>
              <a:t>  </a:t>
            </a:r>
            <a:r>
              <a:rPr lang="en-US" dirty="0" err="1" smtClean="0"/>
              <a:t>Pemda</a:t>
            </a:r>
            <a:endParaRPr lang="en-US" dirty="0" smtClean="0"/>
          </a:p>
          <a:p>
            <a:r>
              <a:rPr lang="en-US" dirty="0" err="1" smtClean="0"/>
              <a:t>Menaati</a:t>
            </a:r>
            <a:r>
              <a:rPr lang="en-US" dirty="0" smtClean="0"/>
              <a:t> </a:t>
            </a:r>
            <a:r>
              <a:rPr lang="en-US" dirty="0" err="1" smtClean="0"/>
              <a:t>tata</a:t>
            </a:r>
            <a:r>
              <a:rPr lang="en-US" dirty="0" smtClean="0"/>
              <a:t> </a:t>
            </a:r>
            <a:r>
              <a:rPr lang="en-US" dirty="0" err="1" smtClean="0"/>
              <a:t>tertib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kode</a:t>
            </a:r>
            <a:r>
              <a:rPr lang="en-US" dirty="0" smtClean="0"/>
              <a:t> </a:t>
            </a:r>
            <a:r>
              <a:rPr lang="en-US" dirty="0" err="1" smtClean="0"/>
              <a:t>etik</a:t>
            </a:r>
            <a:endParaRPr lang="en-US" dirty="0" smtClean="0"/>
          </a:p>
          <a:p>
            <a:r>
              <a:rPr lang="en-US" dirty="0" err="1" smtClean="0"/>
              <a:t>Menjaga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norma</a:t>
            </a:r>
            <a:r>
              <a:rPr lang="en-US" dirty="0" smtClean="0"/>
              <a:t> </a:t>
            </a:r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dg </a:t>
            </a:r>
            <a:r>
              <a:rPr lang="en-US" dirty="0" err="1" smtClean="0"/>
              <a:t>lembaga</a:t>
            </a:r>
            <a:r>
              <a:rPr lang="en-US" dirty="0" smtClean="0"/>
              <a:t> lain </a:t>
            </a:r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Pemda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Menyerap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menghimpun</a:t>
            </a:r>
            <a:r>
              <a:rPr lang="en-US" dirty="0" smtClean="0"/>
              <a:t> </a:t>
            </a:r>
            <a:r>
              <a:rPr lang="en-US" dirty="0" err="1" smtClean="0"/>
              <a:t>aspirasi</a:t>
            </a:r>
            <a:r>
              <a:rPr lang="en-US" dirty="0" smtClean="0"/>
              <a:t> </a:t>
            </a:r>
            <a:r>
              <a:rPr lang="en-US" dirty="0" err="1" smtClean="0"/>
              <a:t>konstituen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kunjungan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berkala</a:t>
            </a:r>
            <a:endParaRPr lang="en-US" dirty="0" smtClean="0"/>
          </a:p>
          <a:p>
            <a:r>
              <a:rPr lang="en-US" dirty="0" err="1" smtClean="0"/>
              <a:t>Menampung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menindaklanjuti</a:t>
            </a:r>
            <a:r>
              <a:rPr lang="en-US" dirty="0" smtClean="0"/>
              <a:t> </a:t>
            </a:r>
            <a:r>
              <a:rPr lang="en-US" dirty="0" err="1" smtClean="0"/>
              <a:t>aspirasi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pengaduan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endParaRPr lang="en-US" dirty="0" smtClean="0"/>
          </a:p>
          <a:p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pertanggungjawaban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moral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politis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konstituen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pemilihannya</a:t>
            </a:r>
            <a:endParaRPr lang="en-US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20762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dirty="0" err="1" smtClean="0"/>
              <a:t>Pengambilan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dprd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rapat</a:t>
            </a:r>
            <a:r>
              <a:rPr lang="en-US" dirty="0" smtClean="0"/>
              <a:t> DPRD </a:t>
            </a:r>
            <a:r>
              <a:rPr lang="en-US" dirty="0" err="1" smtClean="0"/>
              <a:t>provinsi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mengambil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memenuhi</a:t>
            </a:r>
            <a:r>
              <a:rPr lang="en-US" dirty="0" smtClean="0"/>
              <a:t> </a:t>
            </a:r>
            <a:r>
              <a:rPr lang="en-US" dirty="0" err="1" smtClean="0"/>
              <a:t>kuorum</a:t>
            </a:r>
            <a:endParaRPr lang="en-US" dirty="0" smtClean="0"/>
          </a:p>
          <a:p>
            <a:r>
              <a:rPr lang="en-US" dirty="0" err="1" smtClean="0"/>
              <a:t>Kuorum</a:t>
            </a:r>
            <a:r>
              <a:rPr lang="en-US" dirty="0" smtClean="0"/>
              <a:t> </a:t>
            </a:r>
            <a:r>
              <a:rPr lang="en-US" dirty="0" err="1" smtClean="0"/>
              <a:t>terpenuhi</a:t>
            </a:r>
            <a:r>
              <a:rPr lang="en-US" dirty="0" smtClean="0"/>
              <a:t> </a:t>
            </a:r>
            <a:r>
              <a:rPr lang="en-US" dirty="0" err="1" smtClean="0"/>
              <a:t>apabila</a:t>
            </a:r>
            <a:r>
              <a:rPr lang="en-US" dirty="0" smtClean="0"/>
              <a:t>:</a:t>
            </a:r>
          </a:p>
          <a:p>
            <a:pPr marL="457200" indent="-457200">
              <a:buAutoNum type="alphaLcPeriod"/>
            </a:pPr>
            <a:r>
              <a:rPr lang="en-US" dirty="0" err="1" smtClean="0"/>
              <a:t>Rapat</a:t>
            </a:r>
            <a:r>
              <a:rPr lang="en-US" dirty="0" smtClean="0"/>
              <a:t> </a:t>
            </a:r>
            <a:r>
              <a:rPr lang="en-US" dirty="0" err="1" smtClean="0"/>
              <a:t>dihadiri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paling </a:t>
            </a:r>
            <a:r>
              <a:rPr lang="en-US" dirty="0" err="1" smtClean="0"/>
              <a:t>sedikit</a:t>
            </a:r>
            <a:r>
              <a:rPr lang="en-US" dirty="0" smtClean="0"/>
              <a:t> ¾  </a:t>
            </a:r>
            <a:r>
              <a:rPr lang="en-US" dirty="0" err="1" smtClean="0"/>
              <a:t>dr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anggota</a:t>
            </a:r>
            <a:r>
              <a:rPr lang="en-US" dirty="0" smtClean="0"/>
              <a:t> DPRD </a:t>
            </a:r>
            <a:r>
              <a:rPr lang="en-US" dirty="0" err="1" smtClean="0"/>
              <a:t>provinsi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mengambil</a:t>
            </a:r>
            <a:r>
              <a:rPr lang="en-US" dirty="0" smtClean="0"/>
              <a:t> </a:t>
            </a:r>
            <a:r>
              <a:rPr lang="en-US" dirty="0" err="1" smtClean="0"/>
              <a:t>persetujuan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angket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menyatakan</a:t>
            </a:r>
            <a:r>
              <a:rPr lang="en-US" dirty="0" smtClean="0"/>
              <a:t> </a:t>
            </a:r>
            <a:r>
              <a:rPr lang="en-US" dirty="0" err="1" smtClean="0"/>
              <a:t>pendapat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mengambil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usul</a:t>
            </a:r>
            <a:r>
              <a:rPr lang="en-US" dirty="0" smtClean="0"/>
              <a:t> </a:t>
            </a:r>
            <a:r>
              <a:rPr lang="en-US" dirty="0" err="1" smtClean="0"/>
              <a:t>pemberhentian</a:t>
            </a:r>
            <a:r>
              <a:rPr lang="en-US" dirty="0" smtClean="0"/>
              <a:t> </a:t>
            </a:r>
            <a:r>
              <a:rPr lang="en-US" dirty="0" err="1" smtClean="0"/>
              <a:t>gubenur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wakil</a:t>
            </a:r>
            <a:r>
              <a:rPr lang="en-US" dirty="0" smtClean="0"/>
              <a:t> </a:t>
            </a:r>
            <a:r>
              <a:rPr lang="en-US" dirty="0" err="1" smtClean="0"/>
              <a:t>gubernur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Rapat</a:t>
            </a:r>
            <a:r>
              <a:rPr lang="en-US" dirty="0" smtClean="0"/>
              <a:t> </a:t>
            </a:r>
            <a:r>
              <a:rPr lang="en-US" dirty="0" err="1" smtClean="0"/>
              <a:t>dihadiri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paling </a:t>
            </a:r>
            <a:r>
              <a:rPr lang="en-US" dirty="0" err="1" smtClean="0"/>
              <a:t>sedikit</a:t>
            </a:r>
            <a:r>
              <a:rPr lang="en-US" dirty="0" smtClean="0"/>
              <a:t> 2/3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anggota</a:t>
            </a:r>
            <a:r>
              <a:rPr lang="en-US" dirty="0" smtClean="0"/>
              <a:t> DPRD </a:t>
            </a:r>
            <a:r>
              <a:rPr lang="en-US" dirty="0" err="1" smtClean="0"/>
              <a:t>Provinsi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memberhentiak</a:t>
            </a:r>
            <a:r>
              <a:rPr lang="en-US" dirty="0" smtClean="0"/>
              <a:t> DPRD </a:t>
            </a:r>
            <a:r>
              <a:rPr lang="en-US" dirty="0" err="1" smtClean="0"/>
              <a:t>Provinsi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menetapkan</a:t>
            </a:r>
            <a:r>
              <a:rPr lang="en-US" dirty="0" smtClean="0"/>
              <a:t> </a:t>
            </a:r>
            <a:r>
              <a:rPr lang="en-US" dirty="0" err="1" smtClean="0"/>
              <a:t>perda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APBD</a:t>
            </a:r>
          </a:p>
          <a:p>
            <a:pPr marL="457200" indent="-457200">
              <a:buAutoNum type="alphaLcPeriod"/>
            </a:pPr>
            <a:r>
              <a:rPr lang="en-US" dirty="0" err="1" smtClean="0"/>
              <a:t>Rapat</a:t>
            </a:r>
            <a:r>
              <a:rPr lang="en-US" dirty="0" smtClean="0"/>
              <a:t> </a:t>
            </a:r>
            <a:r>
              <a:rPr lang="en-US" dirty="0" err="1" smtClean="0"/>
              <a:t>dihadiri</a:t>
            </a:r>
            <a:r>
              <a:rPr lang="en-US" dirty="0" smtClean="0"/>
              <a:t> ½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anggota</a:t>
            </a:r>
            <a:r>
              <a:rPr lang="en-US" dirty="0" smtClean="0"/>
              <a:t> DPRD </a:t>
            </a:r>
            <a:r>
              <a:rPr lang="en-US" dirty="0" err="1" smtClean="0"/>
              <a:t>provinsi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rapat</a:t>
            </a:r>
            <a:r>
              <a:rPr lang="en-US" dirty="0" smtClean="0"/>
              <a:t> </a:t>
            </a:r>
            <a:r>
              <a:rPr lang="en-US" dirty="0" err="1" smtClean="0"/>
              <a:t>paripurna</a:t>
            </a:r>
            <a:r>
              <a:rPr lang="en-US" dirty="0" smtClean="0"/>
              <a:t> DPRD </a:t>
            </a:r>
            <a:r>
              <a:rPr lang="en-US" dirty="0" err="1" smtClean="0"/>
              <a:t>Provinsi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4456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Anggota</a:t>
            </a:r>
            <a:r>
              <a:rPr lang="en-US" dirty="0" smtClean="0"/>
              <a:t> </a:t>
            </a:r>
            <a:r>
              <a:rPr lang="en-US" dirty="0" err="1" smtClean="0"/>
              <a:t>dprd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r>
              <a:rPr lang="en-US" dirty="0" smtClean="0"/>
              <a:t> </a:t>
            </a:r>
            <a:r>
              <a:rPr lang="en-US" dirty="0" err="1" smtClean="0"/>
              <a:t>dilarang</a:t>
            </a:r>
            <a:r>
              <a:rPr lang="en-US" dirty="0" smtClean="0"/>
              <a:t> </a:t>
            </a:r>
            <a:r>
              <a:rPr lang="en-US" dirty="0" err="1" smtClean="0"/>
              <a:t>rangkap</a:t>
            </a:r>
            <a:r>
              <a:rPr lang="en-US" dirty="0" smtClean="0"/>
              <a:t> </a:t>
            </a:r>
            <a:r>
              <a:rPr lang="en-US" dirty="0" err="1" smtClean="0"/>
              <a:t>jabatan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600200"/>
            <a:ext cx="8534400" cy="495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dirty="0" err="1" smtClean="0"/>
              <a:t>Pejabat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pejabat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lain</a:t>
            </a:r>
          </a:p>
          <a:p>
            <a:r>
              <a:rPr lang="en-US" dirty="0" smtClean="0"/>
              <a:t>Hakim pd </a:t>
            </a:r>
            <a:r>
              <a:rPr lang="en-US" dirty="0" err="1" smtClean="0"/>
              <a:t>badan</a:t>
            </a:r>
            <a:r>
              <a:rPr lang="en-US" dirty="0" smtClean="0"/>
              <a:t> </a:t>
            </a:r>
            <a:r>
              <a:rPr lang="en-US" dirty="0" err="1" smtClean="0"/>
              <a:t>peradilan</a:t>
            </a:r>
            <a:endParaRPr lang="en-US" dirty="0" smtClean="0"/>
          </a:p>
          <a:p>
            <a:r>
              <a:rPr lang="en-US" dirty="0" smtClean="0"/>
              <a:t>PNS, </a:t>
            </a:r>
            <a:r>
              <a:rPr lang="en-US" dirty="0" err="1" smtClean="0"/>
              <a:t>Anggota</a:t>
            </a:r>
            <a:r>
              <a:rPr lang="en-US" dirty="0" smtClean="0"/>
              <a:t> TNI/</a:t>
            </a:r>
            <a:r>
              <a:rPr lang="en-US" dirty="0" err="1" smtClean="0"/>
              <a:t>Kepolisian</a:t>
            </a:r>
            <a:r>
              <a:rPr lang="en-US" dirty="0" smtClean="0"/>
              <a:t> Negara RI, </a:t>
            </a:r>
            <a:r>
              <a:rPr lang="en-US" dirty="0" err="1" smtClean="0"/>
              <a:t>pegawai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BUMN, BUMD.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badan</a:t>
            </a:r>
            <a:r>
              <a:rPr lang="en-US" dirty="0" smtClean="0"/>
              <a:t> lain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anggarannya</a:t>
            </a:r>
            <a:r>
              <a:rPr lang="en-US" dirty="0" smtClean="0"/>
              <a:t> </a:t>
            </a:r>
            <a:r>
              <a:rPr lang="en-US" dirty="0" err="1" smtClean="0"/>
              <a:t>bersumber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APBN/APDB</a:t>
            </a:r>
          </a:p>
          <a:p>
            <a:r>
              <a:rPr lang="en-US" dirty="0" err="1" smtClean="0"/>
              <a:t>Anggota</a:t>
            </a:r>
            <a:r>
              <a:rPr lang="en-US" dirty="0" smtClean="0"/>
              <a:t> DPRD </a:t>
            </a:r>
            <a:r>
              <a:rPr lang="en-US" dirty="0" err="1" smtClean="0"/>
              <a:t>Provinsi</a:t>
            </a:r>
            <a:r>
              <a:rPr lang="en-US" dirty="0" smtClean="0"/>
              <a:t> </a:t>
            </a:r>
            <a:r>
              <a:rPr lang="en-US" dirty="0" err="1" smtClean="0"/>
              <a:t>dilarang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pekerjaan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pejabat</a:t>
            </a:r>
            <a:r>
              <a:rPr lang="en-US" dirty="0" smtClean="0"/>
              <a:t> </a:t>
            </a:r>
            <a:r>
              <a:rPr lang="en-US" dirty="0" err="1" smtClean="0"/>
              <a:t>struktural</a:t>
            </a:r>
            <a:r>
              <a:rPr lang="en-US" dirty="0" smtClean="0"/>
              <a:t> 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lembaga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, </a:t>
            </a:r>
            <a:r>
              <a:rPr lang="en-US" dirty="0" err="1" smtClean="0"/>
              <a:t>akuntan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, </a:t>
            </a:r>
            <a:r>
              <a:rPr lang="en-US" dirty="0" err="1" smtClean="0"/>
              <a:t>konsultan</a:t>
            </a:r>
            <a:r>
              <a:rPr lang="en-US" dirty="0" smtClean="0"/>
              <a:t>, </a:t>
            </a:r>
            <a:r>
              <a:rPr lang="en-US" dirty="0" err="1" smtClean="0"/>
              <a:t>advokat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pengacara</a:t>
            </a:r>
            <a:r>
              <a:rPr lang="en-US" dirty="0" smtClean="0"/>
              <a:t>, </a:t>
            </a:r>
            <a:r>
              <a:rPr lang="en-US" dirty="0" err="1" smtClean="0"/>
              <a:t>notaris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pekerjaan</a:t>
            </a:r>
            <a:r>
              <a:rPr lang="en-US" dirty="0" smtClean="0"/>
              <a:t> lain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berhubungan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wewenang</a:t>
            </a:r>
            <a:r>
              <a:rPr lang="en-US" dirty="0" smtClean="0"/>
              <a:t> DPRD </a:t>
            </a:r>
            <a:r>
              <a:rPr lang="en-US" dirty="0" err="1" smtClean="0"/>
              <a:t>provinso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anggoat</a:t>
            </a:r>
            <a:r>
              <a:rPr lang="en-US" dirty="0" smtClean="0"/>
              <a:t> DPRD</a:t>
            </a:r>
          </a:p>
          <a:p>
            <a:r>
              <a:rPr lang="en-US" dirty="0" err="1" smtClean="0"/>
              <a:t>Anggota</a:t>
            </a:r>
            <a:r>
              <a:rPr lang="en-US" dirty="0" smtClean="0"/>
              <a:t> DPRD </a:t>
            </a:r>
            <a:r>
              <a:rPr lang="en-US" dirty="0" err="1" smtClean="0"/>
              <a:t>Provinsi</a:t>
            </a:r>
            <a:r>
              <a:rPr lang="en-US" dirty="0" smtClean="0"/>
              <a:t> </a:t>
            </a:r>
            <a:r>
              <a:rPr lang="en-US" dirty="0" err="1" smtClean="0"/>
              <a:t>dilaranga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korupsi</a:t>
            </a:r>
            <a:r>
              <a:rPr lang="en-US" dirty="0" smtClean="0"/>
              <a:t>, </a:t>
            </a:r>
            <a:r>
              <a:rPr lang="en-US" dirty="0" err="1" smtClean="0"/>
              <a:t>kolusi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nepotisme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0</TotalTime>
  <Words>595</Words>
  <Application>Microsoft Office PowerPoint</Application>
  <PresentationFormat>On-screen Show (4:3)</PresentationFormat>
  <Paragraphs>69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Verve</vt:lpstr>
      <vt:lpstr>Oriel</vt:lpstr>
      <vt:lpstr>HUKUM ADMINISTRASI DAERAH  materi 8</vt:lpstr>
      <vt:lpstr>BAB III</vt:lpstr>
      <vt:lpstr>KEDUDUKAN DAN FUNGSI DPRD</vt:lpstr>
      <vt:lpstr>TUGAS DAN WEWENANG DPRD PROVINSI</vt:lpstr>
      <vt:lpstr>Hak dprd provinsi</vt:lpstr>
      <vt:lpstr>Hak Anggota dprd provinsi</vt:lpstr>
      <vt:lpstr>Kewajiban Anggota DPRD PROVINSI</vt:lpstr>
      <vt:lpstr>Pengambilan keputusan dprd provinsi</vt:lpstr>
      <vt:lpstr>Anggota dprd Provinsi dilarang rangkap jabatan sebagai:</vt:lpstr>
      <vt:lpstr>DPRD Kabupaten/kota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HUKUM ADMINISTRASI DAERAH  materi 7</dc:title>
  <dc:creator>ASUS</dc:creator>
  <cp:lastModifiedBy>Admin</cp:lastModifiedBy>
  <cp:revision>3</cp:revision>
  <dcterms:created xsi:type="dcterms:W3CDTF">2020-10-20T08:16:33Z</dcterms:created>
  <dcterms:modified xsi:type="dcterms:W3CDTF">2020-11-13T05:52:43Z</dcterms:modified>
</cp:coreProperties>
</file>