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7" roundtripDataSignature="AMtx7miZqtGzX3QQAeyhj5AINALjpPwOk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customschemas.google.com/relationships/presentationmetadata" Target="metadata"/><Relationship Id="rId16" Type="http://schemas.openxmlformats.org/officeDocument/2006/relationships/slide" Target="slides/slide10.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63"/>
          <p:cNvSpPr txBox="1"/>
          <p:nvPr>
            <p:ph type="ctrTitle"/>
          </p:nvPr>
        </p:nvSpPr>
        <p:spPr>
          <a:xfrm>
            <a:off x="3366868" y="533400"/>
            <a:ext cx="5105400" cy="2868168"/>
          </a:xfrm>
          <a:prstGeom prst="rect">
            <a:avLst/>
          </a:prstGeom>
          <a:noFill/>
          <a:ln>
            <a:noFill/>
          </a:ln>
        </p:spPr>
        <p:txBody>
          <a:bodyPr anchorCtr="0" anchor="b" bIns="0" lIns="45700" spcFirstLastPara="1" rIns="45700" wrap="square" tIns="0">
            <a:noAutofit/>
          </a:bodyPr>
          <a:lstStyle>
            <a:lvl1pPr lvl="0" algn="r">
              <a:spcBef>
                <a:spcPts val="0"/>
              </a:spcBef>
              <a:spcAft>
                <a:spcPts val="0"/>
              </a:spcAft>
              <a:buSzPts val="1400"/>
              <a:buNone/>
              <a:defRPr b="1" sz="4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63"/>
          <p:cNvSpPr txBox="1"/>
          <p:nvPr>
            <p:ph idx="1" type="subTitle"/>
          </p:nvPr>
        </p:nvSpPr>
        <p:spPr>
          <a:xfrm>
            <a:off x="3354442" y="3539864"/>
            <a:ext cx="5114778" cy="1101248"/>
          </a:xfrm>
          <a:prstGeom prst="rect">
            <a:avLst/>
          </a:prstGeom>
          <a:noFill/>
          <a:ln>
            <a:noFill/>
          </a:ln>
        </p:spPr>
        <p:txBody>
          <a:bodyPr anchorCtr="0" anchor="t" bIns="0" lIns="45700" spcFirstLastPara="1" rIns="45700" wrap="square" tIns="0">
            <a:noAutofit/>
          </a:bodyPr>
          <a:lstStyle>
            <a:lvl1pPr lvl="0" algn="r">
              <a:spcBef>
                <a:spcPts val="600"/>
              </a:spcBef>
              <a:spcAft>
                <a:spcPts val="0"/>
              </a:spcAft>
              <a:buSzPts val="1606"/>
              <a:buNone/>
              <a:defRPr sz="2200">
                <a:solidFill>
                  <a:srgbClr val="FFFFFF"/>
                </a:solidFill>
              </a:defRPr>
            </a:lvl1pPr>
            <a:lvl2pPr lvl="1" algn="ctr">
              <a:spcBef>
                <a:spcPts val="500"/>
              </a:spcBef>
              <a:spcAft>
                <a:spcPts val="0"/>
              </a:spcAft>
              <a:buSzPts val="1440"/>
              <a:buNone/>
              <a:defRPr/>
            </a:lvl2pPr>
            <a:lvl3pPr lvl="2" algn="ctr">
              <a:spcBef>
                <a:spcPts val="400"/>
              </a:spcBef>
              <a:spcAft>
                <a:spcPts val="0"/>
              </a:spcAft>
              <a:buSzPts val="1080"/>
              <a:buNone/>
              <a:defRPr/>
            </a:lvl3pPr>
            <a:lvl4pPr lvl="3" algn="ctr">
              <a:spcBef>
                <a:spcPts val="360"/>
              </a:spcBef>
              <a:spcAft>
                <a:spcPts val="0"/>
              </a:spcAft>
              <a:buSzPts val="1440"/>
              <a:buNone/>
              <a:defRPr/>
            </a:lvl4pPr>
            <a:lvl5pPr lvl="4" algn="ctr">
              <a:spcBef>
                <a:spcPts val="400"/>
              </a:spcBef>
              <a:spcAft>
                <a:spcPts val="0"/>
              </a:spcAft>
              <a:buSzPts val="1260"/>
              <a:buNone/>
              <a:defRPr/>
            </a:lvl5pPr>
            <a:lvl6pPr lvl="5" algn="ctr">
              <a:spcBef>
                <a:spcPts val="400"/>
              </a:spcBef>
              <a:spcAft>
                <a:spcPts val="0"/>
              </a:spcAft>
              <a:buSzPts val="1440"/>
              <a:buNone/>
              <a:defRPr/>
            </a:lvl6pPr>
            <a:lvl7pPr lvl="6" algn="ctr">
              <a:spcBef>
                <a:spcPts val="360"/>
              </a:spcBef>
              <a:spcAft>
                <a:spcPts val="0"/>
              </a:spcAft>
              <a:buSzPts val="1440"/>
              <a:buNone/>
              <a:defRPr/>
            </a:lvl7pPr>
            <a:lvl8pPr lvl="7" algn="ctr">
              <a:spcBef>
                <a:spcPts val="300"/>
              </a:spcBef>
              <a:spcAft>
                <a:spcPts val="0"/>
              </a:spcAft>
              <a:buSzPts val="1800"/>
              <a:buNone/>
              <a:defRPr/>
            </a:lvl8pPr>
            <a:lvl9pPr lvl="8" algn="ctr">
              <a:spcBef>
                <a:spcPts val="360"/>
              </a:spcBef>
              <a:spcAft>
                <a:spcPts val="0"/>
              </a:spcAft>
              <a:buSzPts val="1800"/>
              <a:buNone/>
              <a:defRPr/>
            </a:lvl9pPr>
          </a:lstStyle>
          <a:p/>
        </p:txBody>
      </p:sp>
      <p:sp>
        <p:nvSpPr>
          <p:cNvPr id="16" name="Google Shape;16;p63"/>
          <p:cNvSpPr txBox="1"/>
          <p:nvPr>
            <p:ph idx="10" type="dt"/>
          </p:nvPr>
        </p:nvSpPr>
        <p:spPr>
          <a:xfrm>
            <a:off x="5870575" y="6557962"/>
            <a:ext cx="2003425"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rgbClr val="FFFFFF"/>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63"/>
          <p:cNvSpPr txBox="1"/>
          <p:nvPr>
            <p:ph idx="11" type="ftr"/>
          </p:nvPr>
        </p:nvSpPr>
        <p:spPr>
          <a:xfrm>
            <a:off x="2819400" y="6557962"/>
            <a:ext cx="292735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63"/>
          <p:cNvSpPr txBox="1"/>
          <p:nvPr>
            <p:ph idx="12" type="sldNum"/>
          </p:nvPr>
        </p:nvSpPr>
        <p:spPr>
          <a:xfrm>
            <a:off x="7880350"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65"/>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65"/>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12039" lvl="0" marL="457200" algn="l">
              <a:spcBef>
                <a:spcPts val="600"/>
              </a:spcBef>
              <a:spcAft>
                <a:spcPts val="0"/>
              </a:spcAft>
              <a:buSzPts val="1314"/>
              <a:buChar char="⦿"/>
              <a:defRPr/>
            </a:lvl1pPr>
            <a:lvl2pPr indent="-320040" lvl="1" marL="914400" algn="l">
              <a:spcBef>
                <a:spcPts val="500"/>
              </a:spcBef>
              <a:spcAft>
                <a:spcPts val="0"/>
              </a:spcAft>
              <a:buSzPts val="1440"/>
              <a:buChar char="◼"/>
              <a:defRPr/>
            </a:lvl2pPr>
            <a:lvl3pPr indent="-297180" lvl="2" marL="1371600" algn="l">
              <a:spcBef>
                <a:spcPts val="400"/>
              </a:spcBef>
              <a:spcAft>
                <a:spcPts val="0"/>
              </a:spcAft>
              <a:buSzPts val="1080"/>
              <a:buChar char="🞆"/>
              <a:defRPr/>
            </a:lvl3pPr>
            <a:lvl4pPr indent="-320039" lvl="3" marL="1828800" algn="l">
              <a:spcBef>
                <a:spcPts val="360"/>
              </a:spcBef>
              <a:spcAft>
                <a:spcPts val="0"/>
              </a:spcAft>
              <a:buSzPts val="1440"/>
              <a:buChar char="⚫"/>
              <a:defRPr/>
            </a:lvl4pPr>
            <a:lvl5pPr indent="-308610" lvl="4" marL="2286000" algn="l">
              <a:spcBef>
                <a:spcPts val="400"/>
              </a:spcBef>
              <a:spcAft>
                <a:spcPts val="0"/>
              </a:spcAft>
              <a:buSzPts val="1260"/>
              <a:buChar char="◉"/>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9" name="Google Shape;29;p65"/>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65"/>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5"/>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66"/>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6"/>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6"/>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6" name="Shape 36"/>
        <p:cNvGrpSpPr/>
        <p:nvPr/>
      </p:nvGrpSpPr>
      <p:grpSpPr>
        <a:xfrm>
          <a:off x="0" y="0"/>
          <a:ext cx="0" cy="0"/>
          <a:chOff x="0" y="0"/>
          <a:chExt cx="0" cy="0"/>
        </a:xfrm>
      </p:grpSpPr>
      <p:sp>
        <p:nvSpPr>
          <p:cNvPr id="37" name="Google Shape;37;p67"/>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7"/>
          <p:cNvSpPr txBox="1"/>
          <p:nvPr>
            <p:ph idx="1" type="body"/>
          </p:nvPr>
        </p:nvSpPr>
        <p:spPr>
          <a:xfrm rot="5400000">
            <a:off x="1653381" y="413543"/>
            <a:ext cx="4846637" cy="7239000"/>
          </a:xfrm>
          <a:prstGeom prst="rect">
            <a:avLst/>
          </a:prstGeom>
          <a:noFill/>
          <a:ln>
            <a:noFill/>
          </a:ln>
        </p:spPr>
        <p:txBody>
          <a:bodyPr anchorCtr="0" anchor="t" bIns="45700" lIns="91425" spcFirstLastPara="1" rIns="91425" wrap="square" tIns="45700">
            <a:noAutofit/>
          </a:bodyPr>
          <a:lstStyle>
            <a:lvl1pPr indent="-312039" lvl="0" marL="457200" algn="l">
              <a:spcBef>
                <a:spcPts val="600"/>
              </a:spcBef>
              <a:spcAft>
                <a:spcPts val="0"/>
              </a:spcAft>
              <a:buSzPts val="1314"/>
              <a:buChar char="⦿"/>
              <a:defRPr/>
            </a:lvl1pPr>
            <a:lvl2pPr indent="-320040" lvl="1" marL="914400" algn="l">
              <a:spcBef>
                <a:spcPts val="500"/>
              </a:spcBef>
              <a:spcAft>
                <a:spcPts val="0"/>
              </a:spcAft>
              <a:buSzPts val="1440"/>
              <a:buChar char="◼"/>
              <a:defRPr/>
            </a:lvl2pPr>
            <a:lvl3pPr indent="-297180" lvl="2" marL="1371600" algn="l">
              <a:spcBef>
                <a:spcPts val="400"/>
              </a:spcBef>
              <a:spcAft>
                <a:spcPts val="0"/>
              </a:spcAft>
              <a:buSzPts val="1080"/>
              <a:buChar char="🞆"/>
              <a:defRPr/>
            </a:lvl3pPr>
            <a:lvl4pPr indent="-320039" lvl="3" marL="1828800" algn="l">
              <a:spcBef>
                <a:spcPts val="360"/>
              </a:spcBef>
              <a:spcAft>
                <a:spcPts val="0"/>
              </a:spcAft>
              <a:buSzPts val="1440"/>
              <a:buChar char="⚫"/>
              <a:defRPr/>
            </a:lvl4pPr>
            <a:lvl5pPr indent="-308610" lvl="4" marL="2286000" algn="l">
              <a:spcBef>
                <a:spcPts val="400"/>
              </a:spcBef>
              <a:spcAft>
                <a:spcPts val="0"/>
              </a:spcAft>
              <a:buSzPts val="1260"/>
              <a:buChar char="◉"/>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9" name="Google Shape;39;p67"/>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67"/>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67"/>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2" name="Shape 42"/>
        <p:cNvGrpSpPr/>
        <p:nvPr/>
      </p:nvGrpSpPr>
      <p:grpSpPr>
        <a:xfrm>
          <a:off x="0" y="0"/>
          <a:ext cx="0" cy="0"/>
          <a:chOff x="0" y="0"/>
          <a:chExt cx="0" cy="0"/>
        </a:xfrm>
      </p:grpSpPr>
      <p:sp>
        <p:nvSpPr>
          <p:cNvPr id="43" name="Google Shape;43;p68"/>
          <p:cNvSpPr txBox="1"/>
          <p:nvPr>
            <p:ph type="title"/>
          </p:nvPr>
        </p:nvSpPr>
        <p:spPr>
          <a:xfrm>
            <a:off x="457200" y="228600"/>
            <a:ext cx="5897880" cy="117348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Clr>
                <a:srgbClr val="FEF7F0"/>
              </a:buClr>
              <a:buSzPts val="2400"/>
              <a:buFont typeface="Trebuchet MS"/>
              <a:buNone/>
              <a:defRPr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8"/>
          <p:cNvSpPr txBox="1"/>
          <p:nvPr>
            <p:ph idx="1" type="body"/>
          </p:nvPr>
        </p:nvSpPr>
        <p:spPr>
          <a:xfrm>
            <a:off x="457200" y="1497416"/>
            <a:ext cx="5897880" cy="602512"/>
          </a:xfrm>
          <a:prstGeom prst="rect">
            <a:avLst/>
          </a:prstGeom>
          <a:noFill/>
          <a:ln>
            <a:noFill/>
          </a:ln>
        </p:spPr>
        <p:txBody>
          <a:bodyPr anchorCtr="0" anchor="t" bIns="0" lIns="45700" spcFirstLastPara="1" rIns="0" wrap="square" tIns="0">
            <a:normAutofit/>
          </a:bodyPr>
          <a:lstStyle>
            <a:lvl1pPr indent="-228600" lvl="0" marL="457200" algn="l">
              <a:spcBef>
                <a:spcPts val="0"/>
              </a:spcBef>
              <a:spcAft>
                <a:spcPts val="0"/>
              </a:spcAft>
              <a:buSzPts val="1022"/>
              <a:buNone/>
              <a:defRPr sz="1400"/>
            </a:lvl1pPr>
            <a:lvl2pPr indent="-228600" lvl="1" marL="914400" algn="l">
              <a:spcBef>
                <a:spcPts val="500"/>
              </a:spcBef>
              <a:spcAft>
                <a:spcPts val="0"/>
              </a:spcAft>
              <a:buSzPts val="960"/>
              <a:buNone/>
              <a:defRPr sz="1200"/>
            </a:lvl2pPr>
            <a:lvl3pPr indent="-228600" lvl="2" marL="1371600" algn="l">
              <a:spcBef>
                <a:spcPts val="400"/>
              </a:spcBef>
              <a:spcAft>
                <a:spcPts val="0"/>
              </a:spcAft>
              <a:buSzPts val="600"/>
              <a:buNone/>
              <a:defRPr sz="1000"/>
            </a:lvl3pPr>
            <a:lvl4pPr indent="-228600" lvl="3" marL="1828800" algn="l">
              <a:spcBef>
                <a:spcPts val="180"/>
              </a:spcBef>
              <a:spcAft>
                <a:spcPts val="0"/>
              </a:spcAft>
              <a:buSzPts val="720"/>
              <a:buNone/>
              <a:defRPr sz="900"/>
            </a:lvl4pPr>
            <a:lvl5pPr indent="-228600" lvl="4" marL="2286000" algn="l">
              <a:spcBef>
                <a:spcPts val="400"/>
              </a:spcBef>
              <a:spcAft>
                <a:spcPts val="0"/>
              </a:spcAft>
              <a:buSzPts val="630"/>
              <a:buNone/>
              <a:defRPr sz="9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5" name="Google Shape;45;p68"/>
          <p:cNvSpPr txBox="1"/>
          <p:nvPr>
            <p:ph idx="2" type="body"/>
          </p:nvPr>
        </p:nvSpPr>
        <p:spPr>
          <a:xfrm>
            <a:off x="457200" y="2133600"/>
            <a:ext cx="7239000" cy="4371752"/>
          </a:xfrm>
          <a:prstGeom prst="rect">
            <a:avLst/>
          </a:prstGeom>
          <a:noFill/>
          <a:ln>
            <a:noFill/>
          </a:ln>
        </p:spPr>
        <p:txBody>
          <a:bodyPr anchorCtr="0" anchor="t" bIns="45700" lIns="91425" spcFirstLastPara="1" rIns="91425" wrap="square" tIns="45700">
            <a:noAutofit/>
          </a:bodyPr>
          <a:lstStyle>
            <a:lvl1pPr indent="-376936" lvl="0" marL="457200" algn="l">
              <a:spcBef>
                <a:spcPts val="600"/>
              </a:spcBef>
              <a:spcAft>
                <a:spcPts val="0"/>
              </a:spcAft>
              <a:buSzPts val="2336"/>
              <a:buChar char="⦿"/>
              <a:defRPr sz="3200"/>
            </a:lvl1pPr>
            <a:lvl2pPr indent="-370840" lvl="1" marL="914400" algn="l">
              <a:spcBef>
                <a:spcPts val="500"/>
              </a:spcBef>
              <a:spcAft>
                <a:spcPts val="0"/>
              </a:spcAft>
              <a:buSzPts val="2240"/>
              <a:buChar char="◼"/>
              <a:defRPr sz="2800"/>
            </a:lvl2pPr>
            <a:lvl3pPr indent="-320039" lvl="2" marL="1371600" algn="l">
              <a:spcBef>
                <a:spcPts val="400"/>
              </a:spcBef>
              <a:spcAft>
                <a:spcPts val="0"/>
              </a:spcAft>
              <a:buSzPts val="1440"/>
              <a:buChar char="🞆"/>
              <a:defRPr sz="2400"/>
            </a:lvl3pPr>
            <a:lvl4pPr indent="-330200" lvl="3" marL="1828800" algn="l">
              <a:spcBef>
                <a:spcPts val="400"/>
              </a:spcBef>
              <a:spcAft>
                <a:spcPts val="0"/>
              </a:spcAft>
              <a:buSzPts val="1600"/>
              <a:buChar char="⚫"/>
              <a:defRPr sz="2000"/>
            </a:lvl4pPr>
            <a:lvl5pPr indent="-317500" lvl="4" marL="2286000" algn="l">
              <a:spcBef>
                <a:spcPts val="400"/>
              </a:spcBef>
              <a:spcAft>
                <a:spcPts val="0"/>
              </a:spcAft>
              <a:buSzPts val="1400"/>
              <a:buChar char="◉"/>
              <a:defRPr sz="20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6" name="Google Shape;46;p68"/>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68"/>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68"/>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69"/>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69"/>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69"/>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69"/>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4" name="Shape 54"/>
        <p:cNvGrpSpPr/>
        <p:nvPr/>
      </p:nvGrpSpPr>
      <p:grpSpPr>
        <a:xfrm>
          <a:off x="0" y="0"/>
          <a:ext cx="0" cy="0"/>
          <a:chOff x="0" y="0"/>
          <a:chExt cx="0" cy="0"/>
        </a:xfrm>
      </p:grpSpPr>
      <p:sp>
        <p:nvSpPr>
          <p:cNvPr id="55" name="Google Shape;55;p70"/>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0"/>
          <p:cNvSpPr txBox="1"/>
          <p:nvPr>
            <p:ph idx="1" type="body"/>
          </p:nvPr>
        </p:nvSpPr>
        <p:spPr>
          <a:xfrm>
            <a:off x="457200" y="5867400"/>
            <a:ext cx="3520440" cy="457200"/>
          </a:xfrm>
          <a:prstGeom prst="rect">
            <a:avLst/>
          </a:prstGeom>
          <a:noFill/>
          <a:ln cap="flat" cmpd="sng" w="12700">
            <a:solidFill>
              <a:schemeClr val="dk2"/>
            </a:solidFill>
            <a:prstDash val="solid"/>
            <a:round/>
            <a:headEnd len="sm" w="sm" type="none"/>
            <a:tailEnd len="sm" w="sm" type="none"/>
          </a:ln>
        </p:spPr>
        <p:txBody>
          <a:bodyPr anchorCtr="0" anchor="ctr" bIns="45700" lIns="91425" spcFirstLastPara="1" rIns="91425" wrap="square" tIns="45700">
            <a:noAutofit/>
          </a:bodyPr>
          <a:lstStyle>
            <a:lvl1pPr indent="-228600" lvl="0" marL="457200" algn="ctr">
              <a:spcBef>
                <a:spcPts val="600"/>
              </a:spcBef>
              <a:spcAft>
                <a:spcPts val="0"/>
              </a:spcAft>
              <a:buSzPts val="1314"/>
              <a:buNone/>
              <a:defRPr b="1" sz="1800">
                <a:solidFill>
                  <a:schemeClr val="dk2"/>
                </a:solidFill>
                <a:latin typeface="Trebuchet MS"/>
                <a:ea typeface="Trebuchet MS"/>
                <a:cs typeface="Trebuchet MS"/>
                <a:sym typeface="Trebuchet MS"/>
              </a:defRPr>
            </a:lvl1pPr>
            <a:lvl2pPr indent="-228600" lvl="1" marL="914400" algn="l">
              <a:spcBef>
                <a:spcPts val="500"/>
              </a:spcBef>
              <a:spcAft>
                <a:spcPts val="0"/>
              </a:spcAft>
              <a:buSzPts val="1600"/>
              <a:buNone/>
              <a:defRPr b="1" sz="2000">
                <a:solidFill>
                  <a:schemeClr val="lt1"/>
                </a:solidFill>
                <a:latin typeface="Trebuchet MS"/>
                <a:ea typeface="Trebuchet MS"/>
                <a:cs typeface="Trebuchet MS"/>
                <a:sym typeface="Trebuchet MS"/>
              </a:defRPr>
            </a:lvl2pPr>
            <a:lvl3pPr indent="-228600" lvl="2" marL="1371600" algn="l">
              <a:spcBef>
                <a:spcPts val="400"/>
              </a:spcBef>
              <a:spcAft>
                <a:spcPts val="0"/>
              </a:spcAft>
              <a:buSzPts val="1080"/>
              <a:buNone/>
              <a:defRPr b="1" sz="1800">
                <a:solidFill>
                  <a:schemeClr val="lt1"/>
                </a:solidFill>
                <a:latin typeface="Trebuchet MS"/>
                <a:ea typeface="Trebuchet MS"/>
                <a:cs typeface="Trebuchet MS"/>
                <a:sym typeface="Trebuchet MS"/>
              </a:defRPr>
            </a:lvl3pPr>
            <a:lvl4pPr indent="-228600" lvl="3" marL="1828800" algn="l">
              <a:spcBef>
                <a:spcPts val="320"/>
              </a:spcBef>
              <a:spcAft>
                <a:spcPts val="0"/>
              </a:spcAft>
              <a:buSzPts val="1280"/>
              <a:buNone/>
              <a:defRPr b="1" sz="1600">
                <a:solidFill>
                  <a:schemeClr val="lt1"/>
                </a:solidFill>
                <a:latin typeface="Trebuchet MS"/>
                <a:ea typeface="Trebuchet MS"/>
                <a:cs typeface="Trebuchet MS"/>
                <a:sym typeface="Trebuchet MS"/>
              </a:defRPr>
            </a:lvl4pPr>
            <a:lvl5pPr indent="-228600" lvl="4" marL="2286000" algn="l">
              <a:spcBef>
                <a:spcPts val="400"/>
              </a:spcBef>
              <a:spcAft>
                <a:spcPts val="0"/>
              </a:spcAft>
              <a:buSzPts val="1120"/>
              <a:buNone/>
              <a:defRPr b="1" sz="1600">
                <a:solidFill>
                  <a:schemeClr val="lt1"/>
                </a:solidFill>
                <a:latin typeface="Trebuchet MS"/>
                <a:ea typeface="Trebuchet MS"/>
                <a:cs typeface="Trebuchet MS"/>
                <a:sym typeface="Trebuchet MS"/>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7" name="Google Shape;57;p70"/>
          <p:cNvSpPr txBox="1"/>
          <p:nvPr>
            <p:ph idx="2" type="body"/>
          </p:nvPr>
        </p:nvSpPr>
        <p:spPr>
          <a:xfrm>
            <a:off x="4178808" y="5867400"/>
            <a:ext cx="3520440" cy="457200"/>
          </a:xfrm>
          <a:prstGeom prst="rect">
            <a:avLst/>
          </a:prstGeom>
          <a:noFill/>
          <a:ln cap="flat" cmpd="sng" w="12700">
            <a:solidFill>
              <a:schemeClr val="dk2"/>
            </a:solidFill>
            <a:prstDash val="solid"/>
            <a:round/>
            <a:headEnd len="sm" w="sm" type="none"/>
            <a:tailEnd len="sm" w="sm" type="none"/>
          </a:ln>
        </p:spPr>
        <p:txBody>
          <a:bodyPr anchorCtr="0" anchor="ctr" bIns="45700" lIns="91425" spcFirstLastPara="1" rIns="91425" wrap="square" tIns="45700">
            <a:noAutofit/>
          </a:bodyPr>
          <a:lstStyle>
            <a:lvl1pPr indent="-228600" lvl="0" marL="457200" algn="ctr">
              <a:spcBef>
                <a:spcPts val="600"/>
              </a:spcBef>
              <a:spcAft>
                <a:spcPts val="0"/>
              </a:spcAft>
              <a:buSzPts val="1314"/>
              <a:buNone/>
              <a:defRPr b="1" sz="1800">
                <a:solidFill>
                  <a:schemeClr val="dk2"/>
                </a:solidFill>
                <a:latin typeface="Trebuchet MS"/>
                <a:ea typeface="Trebuchet MS"/>
                <a:cs typeface="Trebuchet MS"/>
                <a:sym typeface="Trebuchet MS"/>
              </a:defRPr>
            </a:lvl1pPr>
            <a:lvl2pPr indent="-228600" lvl="1" marL="914400" algn="l">
              <a:spcBef>
                <a:spcPts val="500"/>
              </a:spcBef>
              <a:spcAft>
                <a:spcPts val="0"/>
              </a:spcAft>
              <a:buSzPts val="1600"/>
              <a:buNone/>
              <a:defRPr b="1" sz="2000">
                <a:solidFill>
                  <a:schemeClr val="lt1"/>
                </a:solidFill>
                <a:latin typeface="Trebuchet MS"/>
                <a:ea typeface="Trebuchet MS"/>
                <a:cs typeface="Trebuchet MS"/>
                <a:sym typeface="Trebuchet MS"/>
              </a:defRPr>
            </a:lvl2pPr>
            <a:lvl3pPr indent="-228600" lvl="2" marL="1371600" algn="l">
              <a:spcBef>
                <a:spcPts val="400"/>
              </a:spcBef>
              <a:spcAft>
                <a:spcPts val="0"/>
              </a:spcAft>
              <a:buSzPts val="1080"/>
              <a:buNone/>
              <a:defRPr b="1" sz="1800">
                <a:solidFill>
                  <a:schemeClr val="lt1"/>
                </a:solidFill>
                <a:latin typeface="Trebuchet MS"/>
                <a:ea typeface="Trebuchet MS"/>
                <a:cs typeface="Trebuchet MS"/>
                <a:sym typeface="Trebuchet MS"/>
              </a:defRPr>
            </a:lvl3pPr>
            <a:lvl4pPr indent="-228600" lvl="3" marL="1828800" algn="l">
              <a:spcBef>
                <a:spcPts val="320"/>
              </a:spcBef>
              <a:spcAft>
                <a:spcPts val="0"/>
              </a:spcAft>
              <a:buSzPts val="1280"/>
              <a:buNone/>
              <a:defRPr b="1" sz="1600">
                <a:solidFill>
                  <a:schemeClr val="lt1"/>
                </a:solidFill>
                <a:latin typeface="Trebuchet MS"/>
                <a:ea typeface="Trebuchet MS"/>
                <a:cs typeface="Trebuchet MS"/>
                <a:sym typeface="Trebuchet MS"/>
              </a:defRPr>
            </a:lvl4pPr>
            <a:lvl5pPr indent="-228600" lvl="4" marL="2286000" algn="l">
              <a:spcBef>
                <a:spcPts val="400"/>
              </a:spcBef>
              <a:spcAft>
                <a:spcPts val="0"/>
              </a:spcAft>
              <a:buSzPts val="1120"/>
              <a:buNone/>
              <a:defRPr b="1" sz="1600">
                <a:solidFill>
                  <a:schemeClr val="lt1"/>
                </a:solidFill>
                <a:latin typeface="Trebuchet MS"/>
                <a:ea typeface="Trebuchet MS"/>
                <a:cs typeface="Trebuchet MS"/>
                <a:sym typeface="Trebuchet MS"/>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8" name="Google Shape;58;p70"/>
          <p:cNvSpPr txBox="1"/>
          <p:nvPr>
            <p:ph idx="3" type="body"/>
          </p:nvPr>
        </p:nvSpPr>
        <p:spPr>
          <a:xfrm>
            <a:off x="457200" y="1711840"/>
            <a:ext cx="3520440" cy="4114800"/>
          </a:xfrm>
          <a:prstGeom prst="rect">
            <a:avLst/>
          </a:prstGeom>
          <a:noFill/>
          <a:ln>
            <a:noFill/>
          </a:ln>
        </p:spPr>
        <p:txBody>
          <a:bodyPr anchorCtr="0" anchor="t" bIns="45700" lIns="91425" spcFirstLastPara="1" rIns="91425" wrap="square" tIns="45700">
            <a:noAutofit/>
          </a:bodyPr>
          <a:lstStyle>
            <a:lvl1pPr indent="-339852" lvl="0" marL="457200" algn="l">
              <a:spcBef>
                <a:spcPts val="600"/>
              </a:spcBef>
              <a:spcAft>
                <a:spcPts val="0"/>
              </a:spcAft>
              <a:buSzPts val="1752"/>
              <a:buChar char="⦿"/>
              <a:defRPr sz="2400"/>
            </a:lvl1pPr>
            <a:lvl2pPr indent="-330200" lvl="1" marL="914400" algn="l">
              <a:spcBef>
                <a:spcPts val="500"/>
              </a:spcBef>
              <a:spcAft>
                <a:spcPts val="0"/>
              </a:spcAft>
              <a:buSzPts val="1600"/>
              <a:buChar char="◼"/>
              <a:defRPr sz="2000"/>
            </a:lvl2pPr>
            <a:lvl3pPr indent="-297180" lvl="2" marL="1371600" algn="l">
              <a:spcBef>
                <a:spcPts val="400"/>
              </a:spcBef>
              <a:spcAft>
                <a:spcPts val="0"/>
              </a:spcAft>
              <a:buSzPts val="1080"/>
              <a:buChar char="🞆"/>
              <a:defRPr sz="1800"/>
            </a:lvl3pPr>
            <a:lvl4pPr indent="-309880" lvl="3" marL="1828800" algn="l">
              <a:spcBef>
                <a:spcPts val="320"/>
              </a:spcBef>
              <a:spcAft>
                <a:spcPts val="0"/>
              </a:spcAft>
              <a:buSzPts val="1280"/>
              <a:buChar char="⚫"/>
              <a:defRPr sz="1600"/>
            </a:lvl4pPr>
            <a:lvl5pPr indent="-299720" lvl="4" marL="2286000" algn="l">
              <a:spcBef>
                <a:spcPts val="400"/>
              </a:spcBef>
              <a:spcAft>
                <a:spcPts val="0"/>
              </a:spcAft>
              <a:buSzPts val="1120"/>
              <a:buChar char="◉"/>
              <a:defRPr sz="16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9" name="Google Shape;59;p70"/>
          <p:cNvSpPr txBox="1"/>
          <p:nvPr>
            <p:ph idx="4" type="body"/>
          </p:nvPr>
        </p:nvSpPr>
        <p:spPr>
          <a:xfrm>
            <a:off x="4178808" y="1711840"/>
            <a:ext cx="3520440" cy="4114800"/>
          </a:xfrm>
          <a:prstGeom prst="rect">
            <a:avLst/>
          </a:prstGeom>
          <a:noFill/>
          <a:ln>
            <a:noFill/>
          </a:ln>
        </p:spPr>
        <p:txBody>
          <a:bodyPr anchorCtr="0" anchor="t" bIns="45700" lIns="91425" spcFirstLastPara="1" rIns="91425" wrap="square" tIns="45700">
            <a:noAutofit/>
          </a:bodyPr>
          <a:lstStyle>
            <a:lvl1pPr indent="-339852" lvl="0" marL="457200" algn="l">
              <a:spcBef>
                <a:spcPts val="600"/>
              </a:spcBef>
              <a:spcAft>
                <a:spcPts val="0"/>
              </a:spcAft>
              <a:buSzPts val="1752"/>
              <a:buChar char="⦿"/>
              <a:defRPr sz="2400"/>
            </a:lvl1pPr>
            <a:lvl2pPr indent="-330200" lvl="1" marL="914400" algn="l">
              <a:spcBef>
                <a:spcPts val="500"/>
              </a:spcBef>
              <a:spcAft>
                <a:spcPts val="0"/>
              </a:spcAft>
              <a:buSzPts val="1600"/>
              <a:buChar char="◼"/>
              <a:defRPr sz="2000"/>
            </a:lvl2pPr>
            <a:lvl3pPr indent="-297180" lvl="2" marL="1371600" algn="l">
              <a:spcBef>
                <a:spcPts val="400"/>
              </a:spcBef>
              <a:spcAft>
                <a:spcPts val="0"/>
              </a:spcAft>
              <a:buSzPts val="1080"/>
              <a:buChar char="🞆"/>
              <a:defRPr sz="1800"/>
            </a:lvl3pPr>
            <a:lvl4pPr indent="-309880" lvl="3" marL="1828800" algn="l">
              <a:spcBef>
                <a:spcPts val="320"/>
              </a:spcBef>
              <a:spcAft>
                <a:spcPts val="0"/>
              </a:spcAft>
              <a:buSzPts val="1280"/>
              <a:buChar char="⚫"/>
              <a:defRPr sz="1600"/>
            </a:lvl4pPr>
            <a:lvl5pPr indent="-299720" lvl="4" marL="2286000" algn="l">
              <a:spcBef>
                <a:spcPts val="400"/>
              </a:spcBef>
              <a:spcAft>
                <a:spcPts val="0"/>
              </a:spcAft>
              <a:buSzPts val="1120"/>
              <a:buChar char="◉"/>
              <a:defRPr sz="16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0" name="Google Shape;60;p70"/>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70"/>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70"/>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3" name="Shape 63"/>
        <p:cNvGrpSpPr/>
        <p:nvPr/>
      </p:nvGrpSpPr>
      <p:grpSpPr>
        <a:xfrm>
          <a:off x="0" y="0"/>
          <a:ext cx="0" cy="0"/>
          <a:chOff x="0" y="0"/>
          <a:chExt cx="0" cy="0"/>
        </a:xfrm>
      </p:grpSpPr>
      <p:sp>
        <p:nvSpPr>
          <p:cNvPr id="64" name="Google Shape;64;p71"/>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71"/>
          <p:cNvSpPr txBox="1"/>
          <p:nvPr>
            <p:ph idx="1" type="body"/>
          </p:nvPr>
        </p:nvSpPr>
        <p:spPr>
          <a:xfrm>
            <a:off x="457200" y="1600200"/>
            <a:ext cx="3520440" cy="4525963"/>
          </a:xfrm>
          <a:prstGeom prst="rect">
            <a:avLst/>
          </a:prstGeom>
          <a:noFill/>
          <a:ln>
            <a:noFill/>
          </a:ln>
        </p:spPr>
        <p:txBody>
          <a:bodyPr anchorCtr="0" anchor="t" bIns="45700" lIns="91425" spcFirstLastPara="1" rIns="91425" wrap="square" tIns="45700">
            <a:noAutofit/>
          </a:bodyPr>
          <a:lstStyle>
            <a:lvl1pPr indent="-358394" lvl="0" marL="457200" algn="l">
              <a:spcBef>
                <a:spcPts val="600"/>
              </a:spcBef>
              <a:spcAft>
                <a:spcPts val="0"/>
              </a:spcAft>
              <a:buSzPts val="2044"/>
              <a:buChar char="⦿"/>
              <a:defRPr sz="2800"/>
            </a:lvl1pPr>
            <a:lvl2pPr indent="-350519" lvl="1" marL="914400" algn="l">
              <a:spcBef>
                <a:spcPts val="500"/>
              </a:spcBef>
              <a:spcAft>
                <a:spcPts val="0"/>
              </a:spcAft>
              <a:buSzPts val="1920"/>
              <a:buChar char="◼"/>
              <a:defRPr sz="2400"/>
            </a:lvl2pPr>
            <a:lvl3pPr indent="-304800" lvl="2" marL="1371600" algn="l">
              <a:spcBef>
                <a:spcPts val="400"/>
              </a:spcBef>
              <a:spcAft>
                <a:spcPts val="0"/>
              </a:spcAft>
              <a:buSzPts val="1200"/>
              <a:buChar char="🞆"/>
              <a:defRPr sz="2000"/>
            </a:lvl3pPr>
            <a:lvl4pPr indent="-320039" lvl="3" marL="1828800" algn="l">
              <a:spcBef>
                <a:spcPts val="360"/>
              </a:spcBef>
              <a:spcAft>
                <a:spcPts val="0"/>
              </a:spcAft>
              <a:buSzPts val="1440"/>
              <a:buChar char="⚫"/>
              <a:defRPr sz="1800"/>
            </a:lvl4pPr>
            <a:lvl5pPr indent="-308610" lvl="4" marL="2286000" algn="l">
              <a:spcBef>
                <a:spcPts val="400"/>
              </a:spcBef>
              <a:spcAft>
                <a:spcPts val="0"/>
              </a:spcAft>
              <a:buSzPts val="1260"/>
              <a:buChar char="◉"/>
              <a:defRPr sz="18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6" name="Google Shape;66;p71"/>
          <p:cNvSpPr txBox="1"/>
          <p:nvPr>
            <p:ph idx="2" type="body"/>
          </p:nvPr>
        </p:nvSpPr>
        <p:spPr>
          <a:xfrm>
            <a:off x="4178808" y="1600200"/>
            <a:ext cx="3520440" cy="4525963"/>
          </a:xfrm>
          <a:prstGeom prst="rect">
            <a:avLst/>
          </a:prstGeom>
          <a:noFill/>
          <a:ln>
            <a:noFill/>
          </a:ln>
        </p:spPr>
        <p:txBody>
          <a:bodyPr anchorCtr="0" anchor="t" bIns="45700" lIns="91425" spcFirstLastPara="1" rIns="91425" wrap="square" tIns="45700">
            <a:noAutofit/>
          </a:bodyPr>
          <a:lstStyle>
            <a:lvl1pPr indent="-358394" lvl="0" marL="457200" algn="l">
              <a:spcBef>
                <a:spcPts val="600"/>
              </a:spcBef>
              <a:spcAft>
                <a:spcPts val="0"/>
              </a:spcAft>
              <a:buSzPts val="2044"/>
              <a:buChar char="⦿"/>
              <a:defRPr sz="2800"/>
            </a:lvl1pPr>
            <a:lvl2pPr indent="-350519" lvl="1" marL="914400" algn="l">
              <a:spcBef>
                <a:spcPts val="500"/>
              </a:spcBef>
              <a:spcAft>
                <a:spcPts val="0"/>
              </a:spcAft>
              <a:buSzPts val="1920"/>
              <a:buChar char="◼"/>
              <a:defRPr sz="2400"/>
            </a:lvl2pPr>
            <a:lvl3pPr indent="-304800" lvl="2" marL="1371600" algn="l">
              <a:spcBef>
                <a:spcPts val="400"/>
              </a:spcBef>
              <a:spcAft>
                <a:spcPts val="0"/>
              </a:spcAft>
              <a:buSzPts val="1200"/>
              <a:buChar char="🞆"/>
              <a:defRPr sz="2000"/>
            </a:lvl3pPr>
            <a:lvl4pPr indent="-320039" lvl="3" marL="1828800" algn="l">
              <a:spcBef>
                <a:spcPts val="360"/>
              </a:spcBef>
              <a:spcAft>
                <a:spcPts val="0"/>
              </a:spcAft>
              <a:buSzPts val="1440"/>
              <a:buChar char="⚫"/>
              <a:defRPr sz="1800"/>
            </a:lvl4pPr>
            <a:lvl5pPr indent="-308610" lvl="4" marL="2286000" algn="l">
              <a:spcBef>
                <a:spcPts val="400"/>
              </a:spcBef>
              <a:spcAft>
                <a:spcPts val="0"/>
              </a:spcAft>
              <a:buSzPts val="1260"/>
              <a:buChar char="◉"/>
              <a:defRPr sz="18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7" name="Google Shape;67;p71"/>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71"/>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71"/>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image" Target="../media/image2.jpg"/><Relationship Id="rId3" Type="http://schemas.openxmlformats.org/officeDocument/2006/relationships/slideLayout" Target="../slideLayouts/slideLayout1.xml"/><Relationship Id="rId4"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3.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62"/>
          <p:cNvSpPr/>
          <p:nvPr/>
        </p:nvSpPr>
        <p:spPr>
          <a:xfrm flipH="1">
            <a:off x="2667000" y="0"/>
            <a:ext cx="6477000" cy="6858000"/>
          </a:xfrm>
          <a:prstGeom prst="rect">
            <a:avLst/>
          </a:prstGeom>
          <a:blipFill rotWithShape="1">
            <a:blip r:embed="rId2">
              <a:alphaModFix amt="43000"/>
            </a:blip>
            <a:tile algn="tl"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cxnSp>
        <p:nvCxnSpPr>
          <p:cNvPr id="7" name="Google Shape;7;p62"/>
          <p:cNvCxnSpPr/>
          <p:nvPr/>
        </p:nvCxnSpPr>
        <p:spPr>
          <a:xfrm rot="-5400000">
            <a:off x="-762000" y="3429000"/>
            <a:ext cx="6858000" cy="0"/>
          </a:xfrm>
          <a:prstGeom prst="straightConnector1">
            <a:avLst/>
          </a:prstGeom>
          <a:noFill/>
          <a:ln cap="flat" cmpd="sng" w="11425">
            <a:solidFill>
              <a:srgbClr val="F9F9F9"/>
            </a:solidFill>
            <a:prstDash val="solid"/>
            <a:miter lim="800000"/>
            <a:headEnd len="med" w="med" type="none"/>
            <a:tailEnd len="med" w="med" type="none"/>
          </a:ln>
        </p:spPr>
      </p:cxnSp>
      <p:sp>
        <p:nvSpPr>
          <p:cNvPr id="8" name="Google Shape;8;p62"/>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marR="0" rtl="0" algn="l">
              <a:spcBef>
                <a:spcPts val="0"/>
              </a:spcBef>
              <a:spcAft>
                <a:spcPts val="0"/>
              </a:spcAft>
              <a:buSzPts val="1400"/>
              <a:buNone/>
              <a:defRPr b="1" i="0" sz="3800" u="none" cap="none" strike="noStrike">
                <a:solidFill>
                  <a:srgbClr val="FEF7F0"/>
                </a:solidFill>
                <a:latin typeface="Trebuchet MS"/>
                <a:ea typeface="Trebuchet MS"/>
                <a:cs typeface="Trebuchet MS"/>
                <a:sym typeface="Trebuchet MS"/>
              </a:defRPr>
            </a:lvl1pPr>
            <a:lvl2pPr lvl="1"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9pPr>
          </a:lstStyle>
          <a:p/>
        </p:txBody>
      </p:sp>
      <p:sp>
        <p:nvSpPr>
          <p:cNvPr id="9" name="Google Shape;9;p62"/>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49123" lvl="0" marL="457200" marR="0" rtl="0" algn="l">
              <a:spcBef>
                <a:spcPts val="600"/>
              </a:spcBef>
              <a:spcAft>
                <a:spcPts val="0"/>
              </a:spcAft>
              <a:buClr>
                <a:schemeClr val="dk2"/>
              </a:buClr>
              <a:buSzPts val="1898"/>
              <a:buFont typeface="Noto Sans Symbols"/>
              <a:buChar char="⦿"/>
              <a:defRPr b="0" i="0" sz="2600" u="none" cap="none" strike="noStrike">
                <a:solidFill>
                  <a:schemeClr val="dk1"/>
                </a:solidFill>
                <a:latin typeface="Trebuchet MS"/>
                <a:ea typeface="Trebuchet MS"/>
                <a:cs typeface="Trebuchet MS"/>
                <a:sym typeface="Trebuchet MS"/>
              </a:defRPr>
            </a:lvl1pPr>
            <a:lvl2pPr indent="-345440" lvl="1" marL="914400" marR="0" rtl="0" algn="l">
              <a:spcBef>
                <a:spcPts val="500"/>
              </a:spcBef>
              <a:spcAft>
                <a:spcPts val="0"/>
              </a:spcAft>
              <a:buClr>
                <a:srgbClr val="F9B639"/>
              </a:buClr>
              <a:buSzPts val="1840"/>
              <a:buFont typeface="Noto Sans Symbols"/>
              <a:buChar char="◼"/>
              <a:defRPr b="0" i="0" sz="2300" u="none" cap="none" strike="noStrike">
                <a:solidFill>
                  <a:srgbClr val="6C6C6C"/>
                </a:solidFill>
                <a:latin typeface="Trebuchet MS"/>
                <a:ea typeface="Trebuchet MS"/>
                <a:cs typeface="Trebuchet MS"/>
                <a:sym typeface="Trebuchet MS"/>
              </a:defRPr>
            </a:lvl2pPr>
            <a:lvl3pPr indent="-304800" lvl="2" marL="1371600" marR="0" rtl="0" algn="l">
              <a:spcBef>
                <a:spcPts val="400"/>
              </a:spcBef>
              <a:spcAft>
                <a:spcPts val="0"/>
              </a:spcAft>
              <a:buClr>
                <a:srgbClr val="F9B639"/>
              </a:buClr>
              <a:buSzPts val="1200"/>
              <a:buFont typeface="Noto Sans Symbols"/>
              <a:buChar char="🞆"/>
              <a:defRPr b="0" i="0" sz="2000" u="none" cap="none" strike="noStrike">
                <a:solidFill>
                  <a:schemeClr val="dk1"/>
                </a:solidFill>
                <a:latin typeface="Trebuchet MS"/>
                <a:ea typeface="Trebuchet MS"/>
                <a:cs typeface="Trebuchet MS"/>
                <a:sym typeface="Trebuchet MS"/>
              </a:defRPr>
            </a:lvl3pPr>
            <a:lvl4pPr indent="-330200" lvl="3" marL="1828800" marR="0" rtl="0" algn="l">
              <a:spcBef>
                <a:spcPts val="400"/>
              </a:spcBef>
              <a:spcAft>
                <a:spcPts val="0"/>
              </a:spcAft>
              <a:buClr>
                <a:srgbClr val="F9B639"/>
              </a:buClr>
              <a:buSzPts val="1600"/>
              <a:buFont typeface="Noto Sans Symbols"/>
              <a:buChar char="⚫"/>
              <a:defRPr b="0" i="0" sz="2000" u="none" cap="none" strike="noStrike">
                <a:solidFill>
                  <a:srgbClr val="6C6C6C"/>
                </a:solidFill>
                <a:latin typeface="Trebuchet MS"/>
                <a:ea typeface="Trebuchet MS"/>
                <a:cs typeface="Trebuchet MS"/>
                <a:sym typeface="Trebuchet MS"/>
              </a:defRPr>
            </a:lvl4pPr>
            <a:lvl5pPr indent="-317500" lvl="4" marL="2286000" marR="0" rtl="0" algn="l">
              <a:spcBef>
                <a:spcPts val="400"/>
              </a:spcBef>
              <a:spcAft>
                <a:spcPts val="0"/>
              </a:spcAft>
              <a:buClr>
                <a:srgbClr val="F9B639"/>
              </a:buClr>
              <a:buSzPts val="1400"/>
              <a:buFont typeface="Noto Sans Symbols"/>
              <a:buChar char="◉"/>
              <a:defRPr b="0" i="0" sz="2000" u="none" cap="none" strike="noStrike">
                <a:solidFill>
                  <a:schemeClr val="dk1"/>
                </a:solidFill>
                <a:latin typeface="Trebuchet MS"/>
                <a:ea typeface="Trebuchet MS"/>
                <a:cs typeface="Trebuchet MS"/>
                <a:sym typeface="Trebuchet MS"/>
              </a:defRPr>
            </a:lvl5pPr>
            <a:lvl6pPr indent="-320039" lvl="5" marL="2743200" marR="0" rtl="0" algn="l">
              <a:spcBef>
                <a:spcPts val="400"/>
              </a:spcBef>
              <a:spcAft>
                <a:spcPts val="0"/>
              </a:spcAft>
              <a:buClr>
                <a:schemeClr val="accent4"/>
              </a:buClr>
              <a:buSzPts val="1440"/>
              <a:buFont typeface="Noto Sans Symbols"/>
              <a:buChar char="⚫"/>
              <a:defRPr b="0" i="0" sz="1800" u="none" cap="none" strike="noStrike">
                <a:solidFill>
                  <a:srgbClr val="6C6C6C"/>
                </a:solidFill>
                <a:latin typeface="Trebuchet MS"/>
                <a:ea typeface="Trebuchet MS"/>
                <a:cs typeface="Trebuchet MS"/>
                <a:sym typeface="Trebuchet MS"/>
              </a:defRPr>
            </a:lvl6pPr>
            <a:lvl7pPr indent="-309879" lvl="6" marL="3200400" marR="0" rtl="0" algn="l">
              <a:spcBef>
                <a:spcPts val="320"/>
              </a:spcBef>
              <a:spcAft>
                <a:spcPts val="0"/>
              </a:spcAft>
              <a:buClr>
                <a:schemeClr val="accent4"/>
              </a:buClr>
              <a:buSzPts val="1280"/>
              <a:buFont typeface="Noto Sans Symbols"/>
              <a:buChar char="◼"/>
              <a:defRPr b="0" i="0" sz="1600" u="none" cap="none" strike="noStrike">
                <a:solidFill>
                  <a:schemeClr val="dk1"/>
                </a:solidFill>
                <a:latin typeface="Trebuchet MS"/>
                <a:ea typeface="Trebuchet MS"/>
                <a:cs typeface="Trebuchet MS"/>
                <a:sym typeface="Trebuchet MS"/>
              </a:defRPr>
            </a:lvl7pPr>
            <a:lvl8pPr indent="-330200" lvl="7" marL="3657600" marR="0" rtl="0" algn="l">
              <a:spcBef>
                <a:spcPts val="300"/>
              </a:spcBef>
              <a:spcAft>
                <a:spcPts val="0"/>
              </a:spcAft>
              <a:buClr>
                <a:schemeClr val="accent4"/>
              </a:buClr>
              <a:buSzPts val="1600"/>
              <a:buFont typeface="Trebuchet MS"/>
              <a:buChar char="•"/>
              <a:defRPr b="0" i="0" sz="1600" u="none" cap="none" strike="noStrike">
                <a:solidFill>
                  <a:srgbClr val="6C6C6C"/>
                </a:solidFill>
                <a:latin typeface="Trebuchet MS"/>
                <a:ea typeface="Trebuchet MS"/>
                <a:cs typeface="Trebuchet MS"/>
                <a:sym typeface="Trebuchet MS"/>
              </a:defRPr>
            </a:lvl8pPr>
            <a:lvl9pPr indent="-317500" lvl="8" marL="4114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Trebuchet MS"/>
                <a:ea typeface="Trebuchet MS"/>
                <a:cs typeface="Trebuchet MS"/>
                <a:sym typeface="Trebuchet MS"/>
              </a:defRPr>
            </a:lvl9pPr>
          </a:lstStyle>
          <a:p/>
        </p:txBody>
      </p:sp>
      <p:sp>
        <p:nvSpPr>
          <p:cNvPr id="10" name="Google Shape;10;p62"/>
          <p:cNvSpPr txBox="1"/>
          <p:nvPr>
            <p:ph idx="10" type="dt"/>
          </p:nvPr>
        </p:nvSpPr>
        <p:spPr>
          <a:xfrm>
            <a:off x="5870575" y="6557962"/>
            <a:ext cx="2003425" cy="227012"/>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000" u="none" cap="none" strike="noStrike">
                <a:solidFill>
                  <a:srgbClr val="FFFFFF"/>
                </a:solidFill>
                <a:latin typeface="Trebuchet MS"/>
                <a:ea typeface="Trebuchet MS"/>
                <a:cs typeface="Trebuchet MS"/>
                <a:sym typeface="Trebuchet MS"/>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 name="Google Shape;11;p62"/>
          <p:cNvSpPr txBox="1"/>
          <p:nvPr>
            <p:ph idx="11" type="ftr"/>
          </p:nvPr>
        </p:nvSpPr>
        <p:spPr>
          <a:xfrm>
            <a:off x="2819400" y="6557962"/>
            <a:ext cx="2927350" cy="228600"/>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 name="Google Shape;12;p62"/>
          <p:cNvSpPr txBox="1"/>
          <p:nvPr>
            <p:ph idx="12" type="sldNum"/>
          </p:nvPr>
        </p:nvSpPr>
        <p:spPr>
          <a:xfrm>
            <a:off x="7880350" y="6556375"/>
            <a:ext cx="588962" cy="2286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 name="Shape 19"/>
        <p:cNvGrpSpPr/>
        <p:nvPr/>
      </p:nvGrpSpPr>
      <p:grpSpPr>
        <a:xfrm>
          <a:off x="0" y="0"/>
          <a:ext cx="0" cy="0"/>
          <a:chOff x="0" y="0"/>
          <a:chExt cx="0" cy="0"/>
        </a:xfrm>
      </p:grpSpPr>
      <p:sp>
        <p:nvSpPr>
          <p:cNvPr id="20" name="Google Shape;20;p64"/>
          <p:cNvSpPr/>
          <p:nvPr/>
        </p:nvSpPr>
        <p:spPr>
          <a:xfrm flipH="1">
            <a:off x="8153400" y="0"/>
            <a:ext cx="990600" cy="6858000"/>
          </a:xfrm>
          <a:prstGeom prst="rect">
            <a:avLst/>
          </a:prstGeom>
          <a:blipFill rotWithShape="1">
            <a:blip r:embed="rId1">
              <a:alphaModFix amt="43000"/>
            </a:blip>
            <a:tile algn="tl"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 name="Google Shape;21;p64"/>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marR="0" rtl="0" algn="l">
              <a:spcBef>
                <a:spcPts val="0"/>
              </a:spcBef>
              <a:spcAft>
                <a:spcPts val="0"/>
              </a:spcAft>
              <a:buSzPts val="1400"/>
              <a:buNone/>
              <a:defRPr b="1" i="0" sz="3800" u="none" cap="none" strike="noStrike">
                <a:solidFill>
                  <a:srgbClr val="FEF7F0"/>
                </a:solidFill>
                <a:latin typeface="Trebuchet MS"/>
                <a:ea typeface="Trebuchet MS"/>
                <a:cs typeface="Trebuchet MS"/>
                <a:sym typeface="Trebuchet MS"/>
              </a:defRPr>
            </a:lvl1pPr>
            <a:lvl2pPr lvl="1"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9pPr>
          </a:lstStyle>
          <a:p/>
        </p:txBody>
      </p:sp>
      <p:sp>
        <p:nvSpPr>
          <p:cNvPr id="22" name="Google Shape;22;p64"/>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49123" lvl="0" marL="457200" marR="0" rtl="0" algn="l">
              <a:spcBef>
                <a:spcPts val="600"/>
              </a:spcBef>
              <a:spcAft>
                <a:spcPts val="0"/>
              </a:spcAft>
              <a:buClr>
                <a:schemeClr val="dk2"/>
              </a:buClr>
              <a:buSzPts val="1898"/>
              <a:buFont typeface="Noto Sans Symbols"/>
              <a:buChar char="⦿"/>
              <a:defRPr b="0" i="0" sz="2600" u="none" cap="none" strike="noStrike">
                <a:solidFill>
                  <a:schemeClr val="dk1"/>
                </a:solidFill>
                <a:latin typeface="Trebuchet MS"/>
                <a:ea typeface="Trebuchet MS"/>
                <a:cs typeface="Trebuchet MS"/>
                <a:sym typeface="Trebuchet MS"/>
              </a:defRPr>
            </a:lvl1pPr>
            <a:lvl2pPr indent="-345440" lvl="1" marL="914400" marR="0" rtl="0" algn="l">
              <a:spcBef>
                <a:spcPts val="500"/>
              </a:spcBef>
              <a:spcAft>
                <a:spcPts val="0"/>
              </a:spcAft>
              <a:buClr>
                <a:srgbClr val="F9B639"/>
              </a:buClr>
              <a:buSzPts val="1840"/>
              <a:buFont typeface="Noto Sans Symbols"/>
              <a:buChar char="◼"/>
              <a:defRPr b="0" i="0" sz="2300" u="none" cap="none" strike="noStrike">
                <a:solidFill>
                  <a:srgbClr val="6C6C6C"/>
                </a:solidFill>
                <a:latin typeface="Trebuchet MS"/>
                <a:ea typeface="Trebuchet MS"/>
                <a:cs typeface="Trebuchet MS"/>
                <a:sym typeface="Trebuchet MS"/>
              </a:defRPr>
            </a:lvl2pPr>
            <a:lvl3pPr indent="-304800" lvl="2" marL="1371600" marR="0" rtl="0" algn="l">
              <a:spcBef>
                <a:spcPts val="400"/>
              </a:spcBef>
              <a:spcAft>
                <a:spcPts val="0"/>
              </a:spcAft>
              <a:buClr>
                <a:srgbClr val="F9B639"/>
              </a:buClr>
              <a:buSzPts val="1200"/>
              <a:buFont typeface="Noto Sans Symbols"/>
              <a:buChar char="🞆"/>
              <a:defRPr b="0" i="0" sz="2000" u="none" cap="none" strike="noStrike">
                <a:solidFill>
                  <a:schemeClr val="dk1"/>
                </a:solidFill>
                <a:latin typeface="Trebuchet MS"/>
                <a:ea typeface="Trebuchet MS"/>
                <a:cs typeface="Trebuchet MS"/>
                <a:sym typeface="Trebuchet MS"/>
              </a:defRPr>
            </a:lvl3pPr>
            <a:lvl4pPr indent="-330200" lvl="3" marL="1828800" marR="0" rtl="0" algn="l">
              <a:spcBef>
                <a:spcPts val="400"/>
              </a:spcBef>
              <a:spcAft>
                <a:spcPts val="0"/>
              </a:spcAft>
              <a:buClr>
                <a:srgbClr val="F9B639"/>
              </a:buClr>
              <a:buSzPts val="1600"/>
              <a:buFont typeface="Noto Sans Symbols"/>
              <a:buChar char="⚫"/>
              <a:defRPr b="0" i="0" sz="2000" u="none" cap="none" strike="noStrike">
                <a:solidFill>
                  <a:srgbClr val="6C6C6C"/>
                </a:solidFill>
                <a:latin typeface="Trebuchet MS"/>
                <a:ea typeface="Trebuchet MS"/>
                <a:cs typeface="Trebuchet MS"/>
                <a:sym typeface="Trebuchet MS"/>
              </a:defRPr>
            </a:lvl4pPr>
            <a:lvl5pPr indent="-317500" lvl="4" marL="2286000" marR="0" rtl="0" algn="l">
              <a:spcBef>
                <a:spcPts val="400"/>
              </a:spcBef>
              <a:spcAft>
                <a:spcPts val="0"/>
              </a:spcAft>
              <a:buClr>
                <a:srgbClr val="F9B639"/>
              </a:buClr>
              <a:buSzPts val="1400"/>
              <a:buFont typeface="Noto Sans Symbols"/>
              <a:buChar char="◉"/>
              <a:defRPr b="0" i="0" sz="2000" u="none" cap="none" strike="noStrike">
                <a:solidFill>
                  <a:schemeClr val="dk1"/>
                </a:solidFill>
                <a:latin typeface="Trebuchet MS"/>
                <a:ea typeface="Trebuchet MS"/>
                <a:cs typeface="Trebuchet MS"/>
                <a:sym typeface="Trebuchet MS"/>
              </a:defRPr>
            </a:lvl5pPr>
            <a:lvl6pPr indent="-320039" lvl="5" marL="2743200" marR="0" rtl="0" algn="l">
              <a:spcBef>
                <a:spcPts val="400"/>
              </a:spcBef>
              <a:spcAft>
                <a:spcPts val="0"/>
              </a:spcAft>
              <a:buClr>
                <a:schemeClr val="accent4"/>
              </a:buClr>
              <a:buSzPts val="1440"/>
              <a:buFont typeface="Noto Sans Symbols"/>
              <a:buChar char="⚫"/>
              <a:defRPr b="0" i="0" sz="1800" u="none" cap="none" strike="noStrike">
                <a:solidFill>
                  <a:srgbClr val="6C6C6C"/>
                </a:solidFill>
                <a:latin typeface="Trebuchet MS"/>
                <a:ea typeface="Trebuchet MS"/>
                <a:cs typeface="Trebuchet MS"/>
                <a:sym typeface="Trebuchet MS"/>
              </a:defRPr>
            </a:lvl6pPr>
            <a:lvl7pPr indent="-309879" lvl="6" marL="3200400" marR="0" rtl="0" algn="l">
              <a:spcBef>
                <a:spcPts val="320"/>
              </a:spcBef>
              <a:spcAft>
                <a:spcPts val="0"/>
              </a:spcAft>
              <a:buClr>
                <a:schemeClr val="accent4"/>
              </a:buClr>
              <a:buSzPts val="1280"/>
              <a:buFont typeface="Noto Sans Symbols"/>
              <a:buChar char="◼"/>
              <a:defRPr b="0" i="0" sz="1600" u="none" cap="none" strike="noStrike">
                <a:solidFill>
                  <a:schemeClr val="dk1"/>
                </a:solidFill>
                <a:latin typeface="Trebuchet MS"/>
                <a:ea typeface="Trebuchet MS"/>
                <a:cs typeface="Trebuchet MS"/>
                <a:sym typeface="Trebuchet MS"/>
              </a:defRPr>
            </a:lvl7pPr>
            <a:lvl8pPr indent="-330200" lvl="7" marL="3657600" marR="0" rtl="0" algn="l">
              <a:spcBef>
                <a:spcPts val="300"/>
              </a:spcBef>
              <a:spcAft>
                <a:spcPts val="0"/>
              </a:spcAft>
              <a:buClr>
                <a:schemeClr val="accent4"/>
              </a:buClr>
              <a:buSzPts val="1600"/>
              <a:buFont typeface="Trebuchet MS"/>
              <a:buChar char="•"/>
              <a:defRPr b="0" i="0" sz="1600" u="none" cap="none" strike="noStrike">
                <a:solidFill>
                  <a:srgbClr val="6C6C6C"/>
                </a:solidFill>
                <a:latin typeface="Trebuchet MS"/>
                <a:ea typeface="Trebuchet MS"/>
                <a:cs typeface="Trebuchet MS"/>
                <a:sym typeface="Trebuchet MS"/>
              </a:defRPr>
            </a:lvl8pPr>
            <a:lvl9pPr indent="-317500" lvl="8" marL="4114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Trebuchet MS"/>
                <a:ea typeface="Trebuchet MS"/>
                <a:cs typeface="Trebuchet MS"/>
                <a:sym typeface="Trebuchet MS"/>
              </a:defRPr>
            </a:lvl9pPr>
          </a:lstStyle>
          <a:p/>
        </p:txBody>
      </p:sp>
      <p:sp>
        <p:nvSpPr>
          <p:cNvPr id="23" name="Google Shape;23;p64"/>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000" u="none" cap="none" strike="noStrike">
                <a:solidFill>
                  <a:schemeClr val="dk2"/>
                </a:solidFill>
                <a:latin typeface="Trebuchet MS"/>
                <a:ea typeface="Trebuchet MS"/>
                <a:cs typeface="Trebuchet MS"/>
                <a:sym typeface="Trebuchet MS"/>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4" name="Google Shape;24;p64"/>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5" name="Google Shape;25;p64"/>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1pPr>
            <a:lvl2pPr indent="0" lvl="1"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2pPr>
            <a:lvl3pPr indent="0" lvl="2"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3pPr>
            <a:lvl4pPr indent="0" lvl="3"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4pPr>
            <a:lvl5pPr indent="0" lvl="4"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5pPr>
            <a:lvl6pPr indent="0" lvl="5"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6pPr>
            <a:lvl7pPr indent="0" lvl="6"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7pPr>
            <a:lvl8pPr indent="0" lvl="7"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8pPr>
            <a:lvl9pPr indent="0" lvl="8"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1" r:id="rId2"/>
    <p:sldLayoutId id="2147483652" r:id="rId3"/>
    <p:sldLayoutId id="2147483653" r:id="rId4"/>
    <p:sldLayoutId id="2147483654" r:id="rId5"/>
    <p:sldLayoutId id="2147483655" r:id="rId6"/>
    <p:sldLayoutId id="2147483656" r:id="rId7"/>
    <p:sldLayoutId id="2147483657"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
          <p:cNvSpPr txBox="1"/>
          <p:nvPr>
            <p:ph idx="4294967295" type="ctrTitle"/>
          </p:nvPr>
        </p:nvSpPr>
        <p:spPr>
          <a:xfrm>
            <a:off x="3366868" y="533400"/>
            <a:ext cx="5105400" cy="2868168"/>
          </a:xfrm>
          <a:prstGeom prst="rect">
            <a:avLst/>
          </a:prstGeom>
          <a:noFill/>
          <a:ln>
            <a:noFill/>
          </a:ln>
        </p:spPr>
        <p:txBody>
          <a:bodyPr anchorCtr="0" anchor="b" bIns="0" lIns="45700" spcFirstLastPara="1" rIns="45700" wrap="square" tIns="0">
            <a:noAutofit/>
          </a:bodyPr>
          <a:lstStyle/>
          <a:p>
            <a:pPr indent="0" lvl="0" marL="0" marR="0" rtl="0" algn="r">
              <a:lnSpc>
                <a:spcPct val="100000"/>
              </a:lnSpc>
              <a:spcBef>
                <a:spcPts val="0"/>
              </a:spcBef>
              <a:spcAft>
                <a:spcPts val="0"/>
              </a:spcAft>
              <a:buClr>
                <a:srgbClr val="FEF7F0"/>
              </a:buClr>
              <a:buSzPts val="4200"/>
              <a:buFont typeface="Trebuchet MS"/>
              <a:buNone/>
            </a:pPr>
            <a:r>
              <a:rPr b="1" i="0" lang="en-US" sz="4200" u="none" cap="none" strike="noStrike">
                <a:solidFill>
                  <a:srgbClr val="FEF7F0"/>
                </a:solidFill>
                <a:latin typeface="Trebuchet MS"/>
                <a:ea typeface="Trebuchet MS"/>
                <a:cs typeface="Trebuchet MS"/>
                <a:sym typeface="Trebuchet MS"/>
              </a:rPr>
              <a:t>INSTRUMEN PEMERINTAHAN</a:t>
            </a:r>
            <a:endParaRPr b="1" i="0" sz="4200" u="none" cap="none" strike="noStrike">
              <a:solidFill>
                <a:srgbClr val="FEF7F0"/>
              </a:solidFill>
              <a:latin typeface="Trebuchet MS"/>
              <a:ea typeface="Trebuchet MS"/>
              <a:cs typeface="Trebuchet MS"/>
              <a:sym typeface="Trebuchet MS"/>
            </a:endParaRPr>
          </a:p>
        </p:txBody>
      </p:sp>
      <p:sp>
        <p:nvSpPr>
          <p:cNvPr id="75" name="Google Shape;75;p1"/>
          <p:cNvSpPr txBox="1"/>
          <p:nvPr>
            <p:ph idx="1" type="subTitle"/>
          </p:nvPr>
        </p:nvSpPr>
        <p:spPr>
          <a:xfrm>
            <a:off x="3354387" y="3540125"/>
            <a:ext cx="5114925" cy="1101725"/>
          </a:xfrm>
          <a:prstGeom prst="rect">
            <a:avLst/>
          </a:prstGeom>
          <a:noFill/>
          <a:ln>
            <a:noFill/>
          </a:ln>
        </p:spPr>
        <p:txBody>
          <a:bodyPr anchorCtr="0" anchor="t" bIns="0" lIns="45700" spcFirstLastPara="1" rIns="45700" wrap="square" tIns="0">
            <a:noAutofit/>
          </a:bodyPr>
          <a:lstStyle/>
          <a:p>
            <a:pPr indent="0" lvl="0" marL="0" rtl="0" algn="r">
              <a:spcBef>
                <a:spcPts val="0"/>
              </a:spcBef>
              <a:spcAft>
                <a:spcPts val="0"/>
              </a:spcAft>
              <a:buSzPts val="1606"/>
              <a:buNone/>
            </a:pPr>
            <a:r>
              <a:t/>
            </a:r>
            <a:endParaRPr sz="2200">
              <a:solidFill>
                <a:srgbClr val="FFFFFF"/>
              </a:solidFill>
            </a:endParaRPr>
          </a:p>
        </p:txBody>
      </p:sp>
      <p:sp>
        <p:nvSpPr>
          <p:cNvPr id="76" name="Google Shape;76;p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cap="none" strike="noStrike">
                <a:solidFill>
                  <a:srgbClr val="FF0000"/>
                </a:solidFill>
                <a:latin typeface="Arial"/>
                <a:ea typeface="Arial"/>
                <a:cs typeface="Arial"/>
                <a:sym typeface="Arial"/>
              </a:rPr>
              <a:t>marlia.fhunila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6"/>
          <p:cNvSpPr txBox="1"/>
          <p:nvPr>
            <p:ph idx="1" type="body"/>
          </p:nvPr>
        </p:nvSpPr>
        <p:spPr>
          <a:xfrm>
            <a:off x="457200" y="457200"/>
            <a:ext cx="7620000" cy="6019800"/>
          </a:xfrm>
          <a:prstGeom prst="rect">
            <a:avLst/>
          </a:prstGeom>
          <a:noFill/>
          <a:ln>
            <a:noFill/>
          </a:ln>
        </p:spPr>
        <p:txBody>
          <a:bodyPr anchorCtr="0" anchor="t" bIns="45700" lIns="91425" spcFirstLastPara="1" rIns="91425" wrap="square" tIns="45700">
            <a:noAutofit/>
          </a:bodyPr>
          <a:lstStyle/>
          <a:p>
            <a:pPr indent="-273050" lvl="0" marL="273050" rtl="0" algn="l">
              <a:lnSpc>
                <a:spcPct val="90000"/>
              </a:lnSpc>
              <a:spcBef>
                <a:spcPts val="0"/>
              </a:spcBef>
              <a:spcAft>
                <a:spcPts val="0"/>
              </a:spcAft>
              <a:buClr>
                <a:schemeClr val="dk2"/>
              </a:buClr>
              <a:buSzPts val="2190"/>
              <a:buFont typeface="Noto Sans Symbols"/>
              <a:buChar char="⦿"/>
            </a:pPr>
            <a:r>
              <a:rPr b="0" i="0" lang="en-US" sz="3000" u="none">
                <a:solidFill>
                  <a:schemeClr val="dk1"/>
                </a:solidFill>
                <a:latin typeface="Trebuchet MS"/>
                <a:ea typeface="Trebuchet MS"/>
                <a:cs typeface="Trebuchet MS"/>
                <a:sym typeface="Trebuchet MS"/>
              </a:rPr>
              <a:t>Jadi, Peraturan Per-UU-an &amp; Keputusan yg memuat peraturan yg bersifat umum harus:</a:t>
            </a:r>
            <a:endParaRPr/>
          </a:p>
          <a:p>
            <a:pPr indent="-514350" lvl="1" marL="762000" rtl="0" algn="l">
              <a:lnSpc>
                <a:spcPct val="90000"/>
              </a:lnSpc>
              <a:spcBef>
                <a:spcPts val="500"/>
              </a:spcBef>
              <a:spcAft>
                <a:spcPts val="0"/>
              </a:spcAft>
              <a:buClr>
                <a:srgbClr val="F9B639"/>
              </a:buClr>
              <a:buSzPts val="2000"/>
              <a:buFont typeface="Trebuchet MS"/>
              <a:buAutoNum type="arabicPeriod"/>
            </a:pPr>
            <a:r>
              <a:rPr b="0" i="0" lang="en-US" sz="2500" u="none">
                <a:solidFill>
                  <a:srgbClr val="6C6C6C"/>
                </a:solidFill>
                <a:latin typeface="Trebuchet MS"/>
                <a:ea typeface="Trebuchet MS"/>
                <a:cs typeface="Trebuchet MS"/>
                <a:sym typeface="Trebuchet MS"/>
              </a:rPr>
              <a:t>Menjadi sumber hukum (Dasar Perbuatan);</a:t>
            </a:r>
            <a:endParaRPr b="0" i="0" sz="2500" u="none">
              <a:solidFill>
                <a:srgbClr val="6C6C6C"/>
              </a:solidFill>
              <a:latin typeface="Trebuchet MS"/>
              <a:ea typeface="Trebuchet MS"/>
              <a:cs typeface="Trebuchet MS"/>
              <a:sym typeface="Trebuchet MS"/>
            </a:endParaRPr>
          </a:p>
          <a:p>
            <a:pPr indent="-514350" lvl="1" marL="762000" rtl="0" algn="l">
              <a:lnSpc>
                <a:spcPct val="90000"/>
              </a:lnSpc>
              <a:spcBef>
                <a:spcPts val="500"/>
              </a:spcBef>
              <a:spcAft>
                <a:spcPts val="0"/>
              </a:spcAft>
              <a:buClr>
                <a:srgbClr val="F9B639"/>
              </a:buClr>
              <a:buSzPts val="2000"/>
              <a:buFont typeface="Trebuchet MS"/>
              <a:buAutoNum type="arabicPeriod"/>
            </a:pPr>
            <a:r>
              <a:rPr b="0" i="0" lang="en-US" sz="2500" u="none">
                <a:solidFill>
                  <a:srgbClr val="6C6C6C"/>
                </a:solidFill>
                <a:latin typeface="Trebuchet MS"/>
                <a:ea typeface="Trebuchet MS"/>
                <a:cs typeface="Trebuchet MS"/>
                <a:sym typeface="Trebuchet MS"/>
              </a:rPr>
              <a:t>Sinkron (Vertikal / Horinsontal);</a:t>
            </a:r>
            <a:endParaRPr b="0" i="0" sz="2500" u="none">
              <a:solidFill>
                <a:srgbClr val="6C6C6C"/>
              </a:solidFill>
              <a:latin typeface="Trebuchet MS"/>
              <a:ea typeface="Trebuchet MS"/>
              <a:cs typeface="Trebuchet MS"/>
              <a:sym typeface="Trebuchet MS"/>
            </a:endParaRPr>
          </a:p>
          <a:p>
            <a:pPr indent="-514350" lvl="1" marL="762000" rtl="0" algn="l">
              <a:lnSpc>
                <a:spcPct val="90000"/>
              </a:lnSpc>
              <a:spcBef>
                <a:spcPts val="500"/>
              </a:spcBef>
              <a:spcAft>
                <a:spcPts val="0"/>
              </a:spcAft>
              <a:buClr>
                <a:srgbClr val="F9B639"/>
              </a:buClr>
              <a:buSzPts val="2000"/>
              <a:buFont typeface="Trebuchet MS"/>
              <a:buAutoNum type="arabicPeriod"/>
            </a:pPr>
            <a:r>
              <a:rPr b="0" i="0" lang="en-US" sz="2500" u="none">
                <a:solidFill>
                  <a:srgbClr val="6C6C6C"/>
                </a:solidFill>
                <a:latin typeface="Trebuchet MS"/>
                <a:ea typeface="Trebuchet MS"/>
                <a:cs typeface="Trebuchet MS"/>
                <a:sym typeface="Trebuchet MS"/>
              </a:rPr>
              <a:t>Menjadi dasar pengujian </a:t>
            </a:r>
            <a:r>
              <a:rPr b="0" i="1" lang="en-US" sz="2500" u="none">
                <a:solidFill>
                  <a:srgbClr val="6C6C6C"/>
                </a:solidFill>
                <a:latin typeface="Trebuchet MS"/>
                <a:ea typeface="Trebuchet MS"/>
                <a:cs typeface="Trebuchet MS"/>
                <a:sym typeface="Trebuchet MS"/>
              </a:rPr>
              <a:t>( Rechts Toetsinggronds)</a:t>
            </a:r>
            <a:endParaRPr b="0" i="1" sz="2500" u="none">
              <a:solidFill>
                <a:srgbClr val="6C6C6C"/>
              </a:solidFill>
              <a:latin typeface="Trebuchet MS"/>
              <a:ea typeface="Trebuchet MS"/>
              <a:cs typeface="Trebuchet MS"/>
              <a:sym typeface="Trebuchet MS"/>
            </a:endParaRPr>
          </a:p>
          <a:p>
            <a:pPr indent="-514350" lvl="1" marL="762000" rtl="0" algn="l">
              <a:lnSpc>
                <a:spcPct val="90000"/>
              </a:lnSpc>
              <a:spcBef>
                <a:spcPts val="500"/>
              </a:spcBef>
              <a:spcAft>
                <a:spcPts val="0"/>
              </a:spcAft>
              <a:buClr>
                <a:srgbClr val="F9B639"/>
              </a:buClr>
              <a:buSzPts val="2000"/>
              <a:buFont typeface="Trebuchet MS"/>
              <a:buAutoNum type="arabicPeriod"/>
            </a:pPr>
            <a:r>
              <a:rPr b="0" i="0" lang="en-US" sz="2500" u="none">
                <a:solidFill>
                  <a:srgbClr val="6C6C6C"/>
                </a:solidFill>
                <a:latin typeface="Trebuchet MS"/>
                <a:ea typeface="Trebuchet MS"/>
                <a:cs typeface="Trebuchet MS"/>
                <a:sym typeface="Trebuchet MS"/>
              </a:rPr>
              <a:t>Tdk dpt ditempuh upaya hk (PTUN) 🡪 Menyimpang 🡪 MK/MA</a:t>
            </a:r>
            <a:endParaRPr/>
          </a:p>
        </p:txBody>
      </p:sp>
      <p:sp>
        <p:nvSpPr>
          <p:cNvPr id="131" name="Google Shape;131;p16"/>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8"/>
          <p:cNvSpPr txBox="1"/>
          <p:nvPr>
            <p:ph idx="4294967295" type="title"/>
          </p:nvPr>
        </p:nvSpPr>
        <p:spPr>
          <a:xfrm>
            <a:off x="457200" y="320040"/>
            <a:ext cx="7239000" cy="1143000"/>
          </a:xfrm>
          <a:prstGeom prst="rect">
            <a:avLst/>
          </a:prstGeom>
          <a:noFill/>
          <a:ln>
            <a:noFill/>
          </a:ln>
        </p:spPr>
        <p:txBody>
          <a:bodyPr anchorCtr="0" anchor="b" bIns="0" lIns="45700" spcFirstLastPara="1" rIns="45700" wrap="square" tIns="0">
            <a:normAutofit fontScale="90000"/>
          </a:bodyPr>
          <a:lstStyle/>
          <a:p>
            <a:pPr indent="0" lvl="0" marL="0" marR="0" rtl="0" algn="l">
              <a:lnSpc>
                <a:spcPct val="100000"/>
              </a:lnSpc>
              <a:spcBef>
                <a:spcPts val="0"/>
              </a:spcBef>
              <a:spcAft>
                <a:spcPts val="0"/>
              </a:spcAft>
              <a:buClr>
                <a:srgbClr val="FEF7F0"/>
              </a:buClr>
              <a:buSzPct val="100000"/>
              <a:buFont typeface="Trebuchet MS"/>
              <a:buNone/>
            </a:pPr>
            <a:r>
              <a:rPr b="1" i="0" lang="en-US" sz="3800" u="none" cap="none" strike="noStrike">
                <a:solidFill>
                  <a:srgbClr val="FEF7F0"/>
                </a:solidFill>
                <a:latin typeface="Trebuchet MS"/>
                <a:ea typeface="Trebuchet MS"/>
                <a:cs typeface="Trebuchet MS"/>
                <a:sym typeface="Trebuchet MS"/>
              </a:rPr>
              <a:t>1. PERATURAN PERUNDANG-UNDANGAN (</a:t>
            </a:r>
            <a:r>
              <a:rPr b="1" i="1" lang="en-US" sz="3800" u="none" cap="none" strike="noStrike">
                <a:solidFill>
                  <a:srgbClr val="FEF7F0"/>
                </a:solidFill>
                <a:latin typeface="Trebuchet MS"/>
                <a:ea typeface="Trebuchet MS"/>
                <a:cs typeface="Trebuchet MS"/>
                <a:sym typeface="Trebuchet MS"/>
              </a:rPr>
              <a:t>WETGEVING</a:t>
            </a:r>
            <a:r>
              <a:rPr b="1" i="0" lang="en-US" sz="3800" u="none" cap="none" strike="noStrike">
                <a:solidFill>
                  <a:srgbClr val="FEF7F0"/>
                </a:solidFill>
                <a:latin typeface="Trebuchet MS"/>
                <a:ea typeface="Trebuchet MS"/>
                <a:cs typeface="Trebuchet MS"/>
                <a:sym typeface="Trebuchet MS"/>
              </a:rPr>
              <a:t>)</a:t>
            </a:r>
            <a:endParaRPr b="1" i="0" sz="3800" u="none" cap="none" strike="noStrike">
              <a:solidFill>
                <a:srgbClr val="FEF7F0"/>
              </a:solidFill>
              <a:latin typeface="Trebuchet MS"/>
              <a:ea typeface="Trebuchet MS"/>
              <a:cs typeface="Trebuchet MS"/>
              <a:sym typeface="Trebuchet MS"/>
            </a:endParaRPr>
          </a:p>
        </p:txBody>
      </p:sp>
      <p:sp>
        <p:nvSpPr>
          <p:cNvPr id="82" name="Google Shape;82;p8"/>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Peraturan 🡪 hukum yg </a:t>
            </a:r>
            <a:r>
              <a:rPr b="0" i="1" lang="en-US" sz="2600" u="none">
                <a:solidFill>
                  <a:schemeClr val="dk1"/>
                </a:solidFill>
                <a:latin typeface="Trebuchet MS"/>
                <a:ea typeface="Trebuchet MS"/>
                <a:cs typeface="Trebuchet MS"/>
                <a:sym typeface="Trebuchet MS"/>
              </a:rPr>
              <a:t>in abstracto (general norm)</a:t>
            </a:r>
            <a:r>
              <a:rPr b="0" i="0" lang="en-US" sz="2600" u="none">
                <a:solidFill>
                  <a:schemeClr val="dk1"/>
                </a:solidFill>
                <a:latin typeface="Trebuchet MS"/>
                <a:ea typeface="Trebuchet MS"/>
                <a:cs typeface="Trebuchet MS"/>
                <a:sym typeface="Trebuchet MS"/>
              </a:rPr>
              <a:t> yg sifatnya mengikat umum (berlaku umum) &amp; tugasnya adalah mengatur hal2 yg bersifat umum. </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Perundang2an :</a:t>
            </a:r>
            <a:endParaRPr/>
          </a:p>
          <a:p>
            <a:pPr indent="-514349" lvl="1" marL="760412" marR="0" rtl="0" algn="l">
              <a:lnSpc>
                <a:spcPct val="100000"/>
              </a:lnSpc>
              <a:spcBef>
                <a:spcPts val="500"/>
              </a:spcBef>
              <a:spcAft>
                <a:spcPts val="0"/>
              </a:spcAft>
              <a:buClr>
                <a:srgbClr val="F9B639"/>
              </a:buClr>
              <a:buSzPts val="1840"/>
              <a:buFont typeface="Trebuchet MS"/>
              <a:buAutoNum type="arabicPeriod"/>
            </a:pPr>
            <a:r>
              <a:rPr b="1" i="0" lang="en-US" sz="2300" u="none" cap="none" strike="noStrike">
                <a:solidFill>
                  <a:srgbClr val="6C6C6C"/>
                </a:solidFill>
                <a:latin typeface="Trebuchet MS"/>
                <a:ea typeface="Trebuchet MS"/>
                <a:cs typeface="Trebuchet MS"/>
                <a:sym typeface="Trebuchet MS"/>
              </a:rPr>
              <a:t>proses</a:t>
            </a:r>
            <a:r>
              <a:rPr b="0" i="0" lang="en-US" sz="2300" u="none" cap="none" strike="noStrike">
                <a:solidFill>
                  <a:srgbClr val="6C6C6C"/>
                </a:solidFill>
                <a:latin typeface="Trebuchet MS"/>
                <a:ea typeface="Trebuchet MS"/>
                <a:cs typeface="Trebuchet MS"/>
                <a:sym typeface="Trebuchet MS"/>
              </a:rPr>
              <a:t> pembentukan peraturan2 negara, baik ditingkat pusat maupun daerah</a:t>
            </a:r>
            <a:endParaRPr/>
          </a:p>
          <a:p>
            <a:pPr indent="-514349" lvl="1" marL="760412"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segala peraturan negara, yg merupakan </a:t>
            </a:r>
            <a:r>
              <a:rPr b="1" i="0" lang="en-US" sz="2300" u="none" cap="none" strike="noStrike">
                <a:solidFill>
                  <a:srgbClr val="6C6C6C"/>
                </a:solidFill>
                <a:latin typeface="Trebuchet MS"/>
                <a:ea typeface="Trebuchet MS"/>
                <a:cs typeface="Trebuchet MS"/>
                <a:sym typeface="Trebuchet MS"/>
              </a:rPr>
              <a:t>hasil</a:t>
            </a:r>
            <a:r>
              <a:rPr b="0" i="0" lang="en-US" sz="2300" u="none" cap="none" strike="noStrike">
                <a:solidFill>
                  <a:srgbClr val="6C6C6C"/>
                </a:solidFill>
                <a:latin typeface="Trebuchet MS"/>
                <a:ea typeface="Trebuchet MS"/>
                <a:cs typeface="Trebuchet MS"/>
                <a:sym typeface="Trebuchet MS"/>
              </a:rPr>
              <a:t> pembentukan peraturan2, baik di tingkat pusat maupun di tingkat daerah</a:t>
            </a:r>
            <a:endParaRPr/>
          </a:p>
        </p:txBody>
      </p:sp>
      <p:sp>
        <p:nvSpPr>
          <p:cNvPr id="83" name="Google Shape;83;p8"/>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9"/>
          <p:cNvSpPr txBox="1"/>
          <p:nvPr>
            <p:ph idx="1" type="body"/>
          </p:nvPr>
        </p:nvSpPr>
        <p:spPr>
          <a:xfrm>
            <a:off x="457200" y="381000"/>
            <a:ext cx="7239000" cy="60753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UU No.12/2011, Peraturan Per-UU-an 🡪 peraturan tertulis yg memuat norma hkm yg mengikat secara umum &amp; dibentuk/ditetapkan oleh lembaga negara/pejabat yg berwenang melalui prosedur yg ditetapkan dlm Peraturan Per-UU-an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Ciri2 peraturan perundang2an:</a:t>
            </a:r>
            <a:endParaRPr/>
          </a:p>
          <a:p>
            <a:pPr indent="-514349" lvl="1" marL="760412"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bersifat umum dan komprehensif</a:t>
            </a:r>
            <a:endParaRPr/>
          </a:p>
          <a:p>
            <a:pPr indent="-514349" lvl="1" marL="760412"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bersifat universal</a:t>
            </a:r>
            <a:endParaRPr/>
          </a:p>
          <a:p>
            <a:pPr indent="-514349" lvl="1" marL="760412"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memiliki kekuatan utk mengoreksi &amp; memperbaiki dirinya sendir, di mana biasanya lazim bagi suatu peraturan untuk mencantumkan klausula yg memuat kemungkinan dilakukannya peninjauan kembali</a:t>
            </a:r>
            <a:endParaRPr/>
          </a:p>
        </p:txBody>
      </p:sp>
      <p:sp>
        <p:nvSpPr>
          <p:cNvPr id="89" name="Google Shape;89;p9"/>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0"/>
          <p:cNvSpPr txBox="1"/>
          <p:nvPr>
            <p:ph idx="1" type="body"/>
          </p:nvPr>
        </p:nvSpPr>
        <p:spPr>
          <a:xfrm>
            <a:off x="457200" y="381000"/>
            <a:ext cx="7239000" cy="60753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Bdsrkn kualifikasi norma hkm tsb, per-UU-an bersifat </a:t>
            </a:r>
            <a:r>
              <a:rPr b="0" i="1" lang="en-US" sz="2600" u="none">
                <a:solidFill>
                  <a:schemeClr val="dk1"/>
                </a:solidFill>
                <a:latin typeface="Trebuchet MS"/>
                <a:ea typeface="Trebuchet MS"/>
                <a:cs typeface="Trebuchet MS"/>
                <a:sym typeface="Trebuchet MS"/>
              </a:rPr>
              <a:t>umum-abstrak, </a:t>
            </a:r>
            <a:r>
              <a:rPr b="0" i="0" lang="en-US" sz="2600" u="none">
                <a:solidFill>
                  <a:schemeClr val="dk1"/>
                </a:solidFill>
                <a:latin typeface="Trebuchet MS"/>
                <a:ea typeface="Trebuchet MS"/>
                <a:cs typeface="Trebuchet MS"/>
                <a:sym typeface="Trebuchet MS"/>
              </a:rPr>
              <a:t>sebab :</a:t>
            </a:r>
            <a:endParaRPr/>
          </a:p>
          <a:p>
            <a:pPr indent="-514350" lvl="1" marL="762000" marR="0" rtl="0" algn="l">
              <a:lnSpc>
                <a:spcPct val="100000"/>
              </a:lnSpc>
              <a:spcBef>
                <a:spcPts val="500"/>
              </a:spcBef>
              <a:spcAft>
                <a:spcPts val="0"/>
              </a:spcAft>
              <a:buClr>
                <a:srgbClr val="F9B639"/>
              </a:buClr>
              <a:buSzPts val="1760"/>
              <a:buFont typeface="Trebuchet MS"/>
              <a:buAutoNum type="arabicPeriod"/>
            </a:pPr>
            <a:r>
              <a:rPr b="0" i="0" lang="en-US" sz="2200" u="none" cap="none" strike="noStrike">
                <a:solidFill>
                  <a:srgbClr val="6C6C6C"/>
                </a:solidFill>
                <a:latin typeface="Trebuchet MS"/>
                <a:ea typeface="Trebuchet MS"/>
                <a:cs typeface="Trebuchet MS"/>
                <a:sym typeface="Trebuchet MS"/>
              </a:rPr>
              <a:t>Tidak hanya berlaku pd saat tertentu; </a:t>
            </a:r>
            <a:endParaRPr/>
          </a:p>
          <a:p>
            <a:pPr indent="-514350" lvl="1" marL="762000" marR="0" rtl="0" algn="l">
              <a:lnSpc>
                <a:spcPct val="100000"/>
              </a:lnSpc>
              <a:spcBef>
                <a:spcPts val="500"/>
              </a:spcBef>
              <a:spcAft>
                <a:spcPts val="0"/>
              </a:spcAft>
              <a:buClr>
                <a:srgbClr val="F9B639"/>
              </a:buClr>
              <a:buSzPts val="1760"/>
              <a:buFont typeface="Trebuchet MS"/>
              <a:buAutoNum type="arabicPeriod"/>
            </a:pPr>
            <a:r>
              <a:rPr b="0" i="0" lang="en-US" sz="2200" u="none" cap="none" strike="noStrike">
                <a:solidFill>
                  <a:srgbClr val="6C6C6C"/>
                </a:solidFill>
                <a:latin typeface="Trebuchet MS"/>
                <a:ea typeface="Trebuchet MS"/>
                <a:cs typeface="Trebuchet MS"/>
                <a:sym typeface="Trebuchet MS"/>
              </a:rPr>
              <a:t>Tidak hanya berlaku pd tempat tertentu;</a:t>
            </a:r>
            <a:endParaRPr/>
          </a:p>
          <a:p>
            <a:pPr indent="-514350" lvl="1" marL="762000" marR="0" rtl="0" algn="l">
              <a:lnSpc>
                <a:spcPct val="100000"/>
              </a:lnSpc>
              <a:spcBef>
                <a:spcPts val="500"/>
              </a:spcBef>
              <a:spcAft>
                <a:spcPts val="0"/>
              </a:spcAft>
              <a:buClr>
                <a:srgbClr val="F9B639"/>
              </a:buClr>
              <a:buSzPts val="1760"/>
              <a:buFont typeface="Trebuchet MS"/>
              <a:buAutoNum type="arabicPeriod"/>
            </a:pPr>
            <a:r>
              <a:rPr b="0" i="0" lang="en-US" sz="2200" u="none" cap="none" strike="noStrike">
                <a:solidFill>
                  <a:srgbClr val="6C6C6C"/>
                </a:solidFill>
                <a:latin typeface="Trebuchet MS"/>
                <a:ea typeface="Trebuchet MS"/>
                <a:cs typeface="Trebuchet MS"/>
                <a:sym typeface="Trebuchet MS"/>
              </a:rPr>
              <a:t>Tidak hanya berlaku pd org tertentu; </a:t>
            </a:r>
            <a:endParaRPr/>
          </a:p>
          <a:p>
            <a:pPr indent="-514350" lvl="1" marL="762000" marR="0" rtl="0" algn="l">
              <a:lnSpc>
                <a:spcPct val="100000"/>
              </a:lnSpc>
              <a:spcBef>
                <a:spcPts val="500"/>
              </a:spcBef>
              <a:spcAft>
                <a:spcPts val="0"/>
              </a:spcAft>
              <a:buClr>
                <a:srgbClr val="F9B639"/>
              </a:buClr>
              <a:buSzPts val="1760"/>
              <a:buFont typeface="Trebuchet MS"/>
              <a:buAutoNum type="arabicPeriod"/>
            </a:pPr>
            <a:r>
              <a:rPr b="0" i="0" lang="en-US" sz="2200" u="none" cap="none" strike="noStrike">
                <a:solidFill>
                  <a:srgbClr val="6C6C6C"/>
                </a:solidFill>
                <a:latin typeface="Trebuchet MS"/>
                <a:ea typeface="Trebuchet MS"/>
                <a:cs typeface="Trebuchet MS"/>
                <a:sym typeface="Trebuchet MS"/>
              </a:rPr>
              <a:t>Tidak hanya ditujukan pd fakta hkm tertentu, tetapi utk berbagai fakta hkm yg dpt berulang2</a:t>
            </a:r>
            <a:endParaRPr/>
          </a:p>
          <a:p>
            <a:pPr indent="-171069" lvl="0" marL="273050" marR="0" rtl="0" algn="l">
              <a:spcBef>
                <a:spcPts val="600"/>
              </a:spcBef>
              <a:spcAft>
                <a:spcPts val="0"/>
              </a:spcAft>
              <a:buClr>
                <a:schemeClr val="dk2"/>
              </a:buClr>
              <a:buSzPts val="1606"/>
              <a:buFont typeface="Noto Sans Symbols"/>
              <a:buNone/>
            </a:pPr>
            <a:r>
              <a:t/>
            </a:r>
            <a:endParaRPr b="0" i="0" sz="2200" u="none" cap="none" strike="noStrike">
              <a:solidFill>
                <a:srgbClr val="6C6C6C"/>
              </a:solidFill>
              <a:latin typeface="Trebuchet MS"/>
              <a:ea typeface="Trebuchet MS"/>
              <a:cs typeface="Trebuchet MS"/>
              <a:sym typeface="Trebuchet MS"/>
            </a:endParaRPr>
          </a:p>
        </p:txBody>
      </p:sp>
      <p:sp>
        <p:nvSpPr>
          <p:cNvPr id="95" name="Google Shape;95;p10"/>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1"/>
          <p:cNvSpPr txBox="1"/>
          <p:nvPr>
            <p:ph idx="1" type="body"/>
          </p:nvPr>
        </p:nvSpPr>
        <p:spPr>
          <a:xfrm>
            <a:off x="457200" y="381000"/>
            <a:ext cx="7239000" cy="6096000"/>
          </a:xfrm>
          <a:prstGeom prst="rect">
            <a:avLst/>
          </a:prstGeom>
          <a:noFill/>
          <a:ln>
            <a:noFill/>
          </a:ln>
        </p:spPr>
        <p:txBody>
          <a:bodyPr anchorCtr="0" anchor="t" bIns="45700" lIns="91425" spcFirstLastPara="1" rIns="91425" wrap="square" tIns="45700">
            <a:normAutofit/>
          </a:bodyPr>
          <a:lstStyle/>
          <a:p>
            <a:pPr indent="-273050" lvl="0" marL="273050" marR="0" rtl="0" algn="l">
              <a:lnSpc>
                <a:spcPct val="90000"/>
              </a:lnSpc>
              <a:spcBef>
                <a:spcPts val="0"/>
              </a:spcBef>
              <a:spcAft>
                <a:spcPts val="0"/>
              </a:spcAft>
              <a:buClr>
                <a:schemeClr val="dk2"/>
              </a:buClr>
              <a:buSzPts val="1752"/>
              <a:buFont typeface="Noto Sans Symbols"/>
              <a:buChar char="⦿"/>
            </a:pPr>
            <a:r>
              <a:rPr b="0" i="0" lang="en-US" sz="2400" u="none">
                <a:solidFill>
                  <a:schemeClr val="dk1"/>
                </a:solidFill>
                <a:latin typeface="Trebuchet MS"/>
                <a:ea typeface="Trebuchet MS"/>
                <a:cs typeface="Trebuchet MS"/>
                <a:sym typeface="Trebuchet MS"/>
              </a:rPr>
              <a:t>UU No.12/2011 menentukan bahwa  sumber hukum dari segala sumber hukum negara adl Pancasila. Konsekuensinya:</a:t>
            </a:r>
            <a:endParaRPr/>
          </a:p>
          <a:p>
            <a:pPr indent="-228600" lvl="1" marL="520700" marR="0" rtl="0" algn="l">
              <a:lnSpc>
                <a:spcPct val="90000"/>
              </a:lnSpc>
              <a:spcBef>
                <a:spcPts val="500"/>
              </a:spcBef>
              <a:spcAft>
                <a:spcPts val="0"/>
              </a:spcAft>
              <a:buClr>
                <a:srgbClr val="F9B639"/>
              </a:buClr>
              <a:buSzPts val="1760"/>
              <a:buFont typeface="Noto Sans Symbols"/>
              <a:buChar char="◼"/>
            </a:pPr>
            <a:r>
              <a:rPr b="0" i="0" lang="en-US" sz="2200" u="none" cap="none" strike="noStrike">
                <a:solidFill>
                  <a:srgbClr val="6C6C6C"/>
                </a:solidFill>
                <a:latin typeface="Trebuchet MS"/>
                <a:ea typeface="Trebuchet MS"/>
                <a:cs typeface="Trebuchet MS"/>
                <a:sym typeface="Trebuchet MS"/>
              </a:rPr>
              <a:t>Penempatan Pancasila sbg sumber dari segala sumber hukum negara adlh sesuai dg Pembukaan UUD Negara Republik Indonesia Tahun 1945 yg menempatkan Pancasila sbg dasar &amp; ideologi negara serta sekaligus dasar filosofis bangsa &amp; negara sehingga setiap materi muatan peraturan perundang2an tdk boleh bertentangan dg nilai2 yg terkandung dlm Pancasila. </a:t>
            </a:r>
            <a:endParaRPr/>
          </a:p>
          <a:p>
            <a:pPr indent="-228600" lvl="1" marL="520700" marR="0" rtl="0" algn="l">
              <a:lnSpc>
                <a:spcPct val="90000"/>
              </a:lnSpc>
              <a:spcBef>
                <a:spcPts val="500"/>
              </a:spcBef>
              <a:spcAft>
                <a:spcPts val="0"/>
              </a:spcAft>
              <a:buClr>
                <a:srgbClr val="F9B639"/>
              </a:buClr>
              <a:buSzPts val="1760"/>
              <a:buFont typeface="Noto Sans Symbols"/>
              <a:buChar char="◼"/>
            </a:pPr>
            <a:r>
              <a:rPr b="0" i="0" lang="en-US" sz="2200" u="none" cap="none" strike="noStrike">
                <a:solidFill>
                  <a:srgbClr val="6C6C6C"/>
                </a:solidFill>
                <a:latin typeface="Trebuchet MS"/>
                <a:ea typeface="Trebuchet MS"/>
                <a:cs typeface="Trebuchet MS"/>
                <a:sym typeface="Trebuchet MS"/>
              </a:rPr>
              <a:t>UUD 1945 merupakan hukum dasar dlm peraturan perundang2an, merupakan sumber hukum bagi pembentukan peraturan perundang2an di bawah UUD.</a:t>
            </a:r>
            <a:endParaRPr/>
          </a:p>
          <a:p>
            <a:pPr indent="-228600" lvl="1" marL="520700" marR="0" rtl="0" algn="l">
              <a:lnSpc>
                <a:spcPct val="90000"/>
              </a:lnSpc>
              <a:spcBef>
                <a:spcPts val="500"/>
              </a:spcBef>
              <a:spcAft>
                <a:spcPts val="0"/>
              </a:spcAft>
              <a:buClr>
                <a:srgbClr val="F9B639"/>
              </a:buClr>
              <a:buSzPts val="1760"/>
              <a:buFont typeface="Noto Sans Symbols"/>
              <a:buChar char="◼"/>
            </a:pPr>
            <a:r>
              <a:rPr b="0" i="0" lang="en-US" sz="2200" u="none" cap="none" strike="noStrike">
                <a:solidFill>
                  <a:srgbClr val="6C6C6C"/>
                </a:solidFill>
                <a:latin typeface="Trebuchet MS"/>
                <a:ea typeface="Trebuchet MS"/>
                <a:cs typeface="Trebuchet MS"/>
                <a:sym typeface="Trebuchet MS"/>
              </a:rPr>
              <a:t>Dg demikian, semua peraturan perundang2an hrs bersumber pd UUD 1945 &amp; tdk boleh bertentangan dgn UUD 1945.</a:t>
            </a:r>
            <a:r>
              <a:rPr b="0" i="0" lang="en-US" sz="2300" u="none" cap="none" strike="noStrike">
                <a:solidFill>
                  <a:srgbClr val="6C6C6C"/>
                </a:solidFill>
                <a:latin typeface="Trebuchet MS"/>
                <a:ea typeface="Trebuchet MS"/>
                <a:cs typeface="Trebuchet MS"/>
                <a:sym typeface="Trebuchet MS"/>
              </a:rPr>
              <a:t> </a:t>
            </a:r>
            <a:endParaRPr/>
          </a:p>
          <a:p>
            <a:pPr indent="-166433" lvl="0" marL="273050" marR="0" rtl="0" algn="l">
              <a:spcBef>
                <a:spcPts val="600"/>
              </a:spcBef>
              <a:spcAft>
                <a:spcPts val="0"/>
              </a:spcAft>
              <a:buClr>
                <a:schemeClr val="dk2"/>
              </a:buClr>
              <a:buSzPts val="1679"/>
              <a:buFont typeface="Noto Sans Symbols"/>
              <a:buNone/>
            </a:pPr>
            <a:r>
              <a:t/>
            </a:r>
            <a:endParaRPr b="0" i="0" sz="2300" u="none" cap="none" strike="noStrike">
              <a:solidFill>
                <a:srgbClr val="6C6C6C"/>
              </a:solidFill>
              <a:latin typeface="Trebuchet MS"/>
              <a:ea typeface="Trebuchet MS"/>
              <a:cs typeface="Trebuchet MS"/>
              <a:sym typeface="Trebuchet MS"/>
            </a:endParaRPr>
          </a:p>
        </p:txBody>
      </p:sp>
      <p:sp>
        <p:nvSpPr>
          <p:cNvPr id="101" name="Google Shape;101;p1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2"/>
          <p:cNvSpPr txBox="1"/>
          <p:nvPr>
            <p:ph idx="1" type="body"/>
          </p:nvPr>
        </p:nvSpPr>
        <p:spPr>
          <a:xfrm>
            <a:off x="457200" y="381000"/>
            <a:ext cx="7239000" cy="60753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Per-UU-an dpt diartikan peraturan yg berkaitan dgn UU, baik berupa UU sendiri maupun peraturan lebih rendah yg mrpkn atribusian / delegasian UU.</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Atas dasar atribusi &amp; delegasi kewenangan per-UU-an, maka menurut UU No.12/2011 jenis &amp; hierarki peraturan perundang2an adlh sbb:</a:t>
            </a:r>
            <a:endParaRPr/>
          </a:p>
          <a:p>
            <a:pPr indent="-342899" lvl="1" marL="588962" marR="0" rtl="0" algn="l">
              <a:lnSpc>
                <a:spcPct val="100000"/>
              </a:lnSpc>
              <a:spcBef>
                <a:spcPts val="500"/>
              </a:spcBef>
              <a:spcAft>
                <a:spcPts val="0"/>
              </a:spcAft>
              <a:buClr>
                <a:srgbClr val="F9B639"/>
              </a:buClr>
              <a:buSzPts val="1680"/>
              <a:buFont typeface="Trebuchet MS"/>
              <a:buAutoNum type="arabicPeriod"/>
            </a:pPr>
            <a:r>
              <a:rPr b="0" i="0" lang="en-US" sz="2100" u="none" cap="none" strike="noStrike">
                <a:solidFill>
                  <a:srgbClr val="6C6C6C"/>
                </a:solidFill>
                <a:latin typeface="Trebuchet MS"/>
                <a:ea typeface="Trebuchet MS"/>
                <a:cs typeface="Trebuchet MS"/>
                <a:sym typeface="Trebuchet MS"/>
              </a:rPr>
              <a:t>UUD 1945;</a:t>
            </a:r>
            <a:endParaRPr/>
          </a:p>
          <a:p>
            <a:pPr indent="-342899" lvl="1" marL="588962" marR="0" rtl="0" algn="l">
              <a:lnSpc>
                <a:spcPct val="100000"/>
              </a:lnSpc>
              <a:spcBef>
                <a:spcPts val="500"/>
              </a:spcBef>
              <a:spcAft>
                <a:spcPts val="0"/>
              </a:spcAft>
              <a:buClr>
                <a:srgbClr val="F9B639"/>
              </a:buClr>
              <a:buSzPts val="1680"/>
              <a:buFont typeface="Trebuchet MS"/>
              <a:buAutoNum type="arabicPeriod"/>
            </a:pPr>
            <a:r>
              <a:rPr b="0" i="0" lang="en-US" sz="2100" u="none" cap="none" strike="noStrike">
                <a:solidFill>
                  <a:srgbClr val="6C6C6C"/>
                </a:solidFill>
                <a:latin typeface="Trebuchet MS"/>
                <a:ea typeface="Trebuchet MS"/>
                <a:cs typeface="Trebuchet MS"/>
                <a:sym typeface="Trebuchet MS"/>
              </a:rPr>
              <a:t>Ketetapan MPR</a:t>
            </a:r>
            <a:endParaRPr/>
          </a:p>
          <a:p>
            <a:pPr indent="-342899" lvl="1" marL="588962" marR="0" rtl="0" algn="l">
              <a:lnSpc>
                <a:spcPct val="100000"/>
              </a:lnSpc>
              <a:spcBef>
                <a:spcPts val="500"/>
              </a:spcBef>
              <a:spcAft>
                <a:spcPts val="0"/>
              </a:spcAft>
              <a:buClr>
                <a:srgbClr val="F9B639"/>
              </a:buClr>
              <a:buSzPts val="1680"/>
              <a:buFont typeface="Trebuchet MS"/>
              <a:buAutoNum type="arabicPeriod"/>
            </a:pPr>
            <a:r>
              <a:rPr b="0" i="0" lang="en-US" sz="2100" u="none" cap="none" strike="noStrike">
                <a:solidFill>
                  <a:srgbClr val="6C6C6C"/>
                </a:solidFill>
                <a:latin typeface="Trebuchet MS"/>
                <a:ea typeface="Trebuchet MS"/>
                <a:cs typeface="Trebuchet MS"/>
                <a:sym typeface="Trebuchet MS"/>
              </a:rPr>
              <a:t>Undang-Undang (UU)/Peraturan Pemerintah Pengganti Undang-Undang (PERPU);</a:t>
            </a:r>
            <a:endParaRPr/>
          </a:p>
          <a:p>
            <a:pPr indent="-342899" lvl="1" marL="588962" marR="0" rtl="0" algn="l">
              <a:lnSpc>
                <a:spcPct val="100000"/>
              </a:lnSpc>
              <a:spcBef>
                <a:spcPts val="500"/>
              </a:spcBef>
              <a:spcAft>
                <a:spcPts val="0"/>
              </a:spcAft>
              <a:buClr>
                <a:srgbClr val="F9B639"/>
              </a:buClr>
              <a:buSzPts val="1680"/>
              <a:buFont typeface="Trebuchet MS"/>
              <a:buAutoNum type="arabicPeriod"/>
            </a:pPr>
            <a:r>
              <a:rPr b="0" i="0" lang="en-US" sz="2100" u="none" cap="none" strike="noStrike">
                <a:solidFill>
                  <a:srgbClr val="6C6C6C"/>
                </a:solidFill>
                <a:latin typeface="Trebuchet MS"/>
                <a:ea typeface="Trebuchet MS"/>
                <a:cs typeface="Trebuchet MS"/>
                <a:sym typeface="Trebuchet MS"/>
              </a:rPr>
              <a:t>Peraturan Pemerintah (PP);</a:t>
            </a:r>
            <a:endParaRPr/>
          </a:p>
          <a:p>
            <a:pPr indent="-342899" lvl="1" marL="588962" marR="0" rtl="0" algn="l">
              <a:lnSpc>
                <a:spcPct val="100000"/>
              </a:lnSpc>
              <a:spcBef>
                <a:spcPts val="500"/>
              </a:spcBef>
              <a:spcAft>
                <a:spcPts val="0"/>
              </a:spcAft>
              <a:buClr>
                <a:srgbClr val="F9B639"/>
              </a:buClr>
              <a:buSzPts val="1680"/>
              <a:buFont typeface="Trebuchet MS"/>
              <a:buAutoNum type="arabicPeriod"/>
            </a:pPr>
            <a:r>
              <a:rPr b="0" i="0" lang="en-US" sz="2100" u="none" cap="none" strike="noStrike">
                <a:solidFill>
                  <a:srgbClr val="6C6C6C"/>
                </a:solidFill>
                <a:latin typeface="Trebuchet MS"/>
                <a:ea typeface="Trebuchet MS"/>
                <a:cs typeface="Trebuchet MS"/>
                <a:sym typeface="Trebuchet MS"/>
              </a:rPr>
              <a:t>Peraturan Presiden (PERPRES);</a:t>
            </a:r>
            <a:endParaRPr/>
          </a:p>
          <a:p>
            <a:pPr indent="-342899" lvl="1" marL="588962" marR="0" rtl="0" algn="l">
              <a:lnSpc>
                <a:spcPct val="100000"/>
              </a:lnSpc>
              <a:spcBef>
                <a:spcPts val="500"/>
              </a:spcBef>
              <a:spcAft>
                <a:spcPts val="0"/>
              </a:spcAft>
              <a:buClr>
                <a:srgbClr val="F9B639"/>
              </a:buClr>
              <a:buSzPts val="1680"/>
              <a:buFont typeface="Trebuchet MS"/>
              <a:buAutoNum type="arabicPeriod"/>
            </a:pPr>
            <a:r>
              <a:rPr b="0" i="0" lang="en-US" sz="2100" u="none" cap="none" strike="noStrike">
                <a:solidFill>
                  <a:srgbClr val="6C6C6C"/>
                </a:solidFill>
                <a:latin typeface="Trebuchet MS"/>
                <a:ea typeface="Trebuchet MS"/>
                <a:cs typeface="Trebuchet MS"/>
                <a:sym typeface="Trebuchet MS"/>
              </a:rPr>
              <a:t>Peraturan Daerah (PERDA)</a:t>
            </a:r>
            <a:endParaRPr/>
          </a:p>
          <a:p>
            <a:pPr indent="-236219" lvl="1" marL="588962" marR="0" rtl="0" algn="l">
              <a:lnSpc>
                <a:spcPct val="100000"/>
              </a:lnSpc>
              <a:spcBef>
                <a:spcPts val="500"/>
              </a:spcBef>
              <a:spcAft>
                <a:spcPts val="0"/>
              </a:spcAft>
              <a:buClr>
                <a:srgbClr val="F9B639"/>
              </a:buClr>
              <a:buSzPts val="1680"/>
              <a:buFont typeface="Trebuchet MS"/>
              <a:buNone/>
            </a:pPr>
            <a:r>
              <a:t/>
            </a:r>
            <a:endParaRPr b="0" i="0" sz="2100" u="none" cap="none" strike="noStrike">
              <a:solidFill>
                <a:srgbClr val="6C6C6C"/>
              </a:solidFill>
              <a:latin typeface="Trebuchet MS"/>
              <a:ea typeface="Trebuchet MS"/>
              <a:cs typeface="Trebuchet MS"/>
              <a:sym typeface="Trebuchet MS"/>
            </a:endParaRPr>
          </a:p>
          <a:p>
            <a:pPr indent="-266699" lvl="1" marL="588962" marR="0" rtl="0" algn="l">
              <a:lnSpc>
                <a:spcPct val="100000"/>
              </a:lnSpc>
              <a:spcBef>
                <a:spcPts val="500"/>
              </a:spcBef>
              <a:spcAft>
                <a:spcPts val="0"/>
              </a:spcAft>
              <a:buClr>
                <a:srgbClr val="F9B639"/>
              </a:buClr>
              <a:buSzPts val="1200"/>
              <a:buFont typeface="Trebuchet MS"/>
              <a:buNone/>
            </a:pPr>
            <a:r>
              <a:t/>
            </a:r>
            <a:endParaRPr b="0" i="0" sz="1500" u="none" cap="none" strike="noStrike">
              <a:solidFill>
                <a:srgbClr val="6C6C6C"/>
              </a:solidFill>
              <a:latin typeface="Trebuchet MS"/>
              <a:ea typeface="Trebuchet MS"/>
              <a:cs typeface="Trebuchet MS"/>
              <a:sym typeface="Trebuchet MS"/>
            </a:endParaRPr>
          </a:p>
          <a:p>
            <a:pPr indent="-203517" lvl="0" marL="273050" marR="0" rtl="0" algn="l">
              <a:spcBef>
                <a:spcPts val="600"/>
              </a:spcBef>
              <a:spcAft>
                <a:spcPts val="0"/>
              </a:spcAft>
              <a:buClr>
                <a:schemeClr val="dk2"/>
              </a:buClr>
              <a:buSzPts val="1095"/>
              <a:buFont typeface="Noto Sans Symbols"/>
              <a:buNone/>
            </a:pPr>
            <a:r>
              <a:t/>
            </a:r>
            <a:endParaRPr b="0" i="0" sz="1500" u="none" cap="none" strike="noStrike">
              <a:solidFill>
                <a:srgbClr val="6C6C6C"/>
              </a:solidFill>
              <a:latin typeface="Trebuchet MS"/>
              <a:ea typeface="Trebuchet MS"/>
              <a:cs typeface="Trebuchet MS"/>
              <a:sym typeface="Trebuchet MS"/>
            </a:endParaRPr>
          </a:p>
        </p:txBody>
      </p:sp>
      <p:sp>
        <p:nvSpPr>
          <p:cNvPr id="107" name="Google Shape;107;p12"/>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3"/>
          <p:cNvSpPr txBox="1"/>
          <p:nvPr>
            <p:ph idx="1" type="body"/>
          </p:nvPr>
        </p:nvSpPr>
        <p:spPr>
          <a:xfrm>
            <a:off x="457200" y="457200"/>
            <a:ext cx="7239000" cy="59991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533"/>
              <a:buFont typeface="Noto Sans Symbols"/>
              <a:buChar char="⦿"/>
            </a:pPr>
            <a:r>
              <a:rPr b="0" i="0" lang="en-US" sz="2100" u="none">
                <a:solidFill>
                  <a:schemeClr val="dk1"/>
                </a:solidFill>
                <a:latin typeface="Trebuchet MS"/>
                <a:ea typeface="Trebuchet MS"/>
                <a:cs typeface="Trebuchet MS"/>
                <a:sym typeface="Trebuchet MS"/>
              </a:rPr>
              <a:t>Perda terdiri dari:</a:t>
            </a:r>
            <a:endParaRPr/>
          </a:p>
          <a:p>
            <a:pPr indent="-457200" lvl="1" marL="704850" marR="0" rtl="0" algn="l">
              <a:lnSpc>
                <a:spcPct val="100000"/>
              </a:lnSpc>
              <a:spcBef>
                <a:spcPts val="500"/>
              </a:spcBef>
              <a:spcAft>
                <a:spcPts val="0"/>
              </a:spcAft>
              <a:buClr>
                <a:srgbClr val="F9B639"/>
              </a:buClr>
              <a:buSzPts val="1680"/>
              <a:buFont typeface="Trebuchet MS"/>
              <a:buAutoNum type="arabicPeriod"/>
            </a:pPr>
            <a:r>
              <a:rPr b="0" i="0" lang="en-US" sz="2100" u="none" cap="none" strike="noStrike">
                <a:solidFill>
                  <a:srgbClr val="6C6C6C"/>
                </a:solidFill>
                <a:latin typeface="Trebuchet MS"/>
                <a:ea typeface="Trebuchet MS"/>
                <a:cs typeface="Trebuchet MS"/>
                <a:sym typeface="Trebuchet MS"/>
              </a:rPr>
              <a:t>Perda provinsi yg dibuat DPRD provinsi bersama dg gubernur. Termasuk dlm jenis Perda Provinsi adlh Qanun yg berlaku di NAD &amp; Perdasus serta Perdasi yg berlaku di Papua.</a:t>
            </a:r>
            <a:endParaRPr/>
          </a:p>
          <a:p>
            <a:pPr indent="-457200" lvl="1" marL="704850" marR="0" rtl="0" algn="l">
              <a:lnSpc>
                <a:spcPct val="100000"/>
              </a:lnSpc>
              <a:spcBef>
                <a:spcPts val="500"/>
              </a:spcBef>
              <a:spcAft>
                <a:spcPts val="0"/>
              </a:spcAft>
              <a:buClr>
                <a:srgbClr val="F9B639"/>
              </a:buClr>
              <a:buSzPts val="1680"/>
              <a:buFont typeface="Trebuchet MS"/>
              <a:buAutoNum type="arabicPeriod"/>
            </a:pPr>
            <a:r>
              <a:rPr b="0" i="0" lang="en-US" sz="2100" u="none" cap="none" strike="noStrike">
                <a:solidFill>
                  <a:srgbClr val="6C6C6C"/>
                </a:solidFill>
                <a:latin typeface="Trebuchet MS"/>
                <a:ea typeface="Trebuchet MS"/>
                <a:cs typeface="Trebuchet MS"/>
                <a:sym typeface="Trebuchet MS"/>
              </a:rPr>
              <a:t>Perda kabupaten/kota yg dibuat DPRD kabupaten/kota bersama bupati/walikota.</a:t>
            </a:r>
            <a:endParaRPr/>
          </a:p>
          <a:p>
            <a:pPr indent="-273050" lvl="0" marL="273050" marR="0" rtl="0" algn="l">
              <a:lnSpc>
                <a:spcPct val="100000"/>
              </a:lnSpc>
              <a:spcBef>
                <a:spcPts val="600"/>
              </a:spcBef>
              <a:spcAft>
                <a:spcPts val="0"/>
              </a:spcAft>
              <a:buClr>
                <a:schemeClr val="dk2"/>
              </a:buClr>
              <a:buSzPts val="1752"/>
              <a:buFont typeface="Noto Sans Symbols"/>
              <a:buChar char="⦿"/>
            </a:pPr>
            <a:r>
              <a:rPr b="0" i="0" lang="en-US" sz="2400" u="none">
                <a:solidFill>
                  <a:schemeClr val="dk1"/>
                </a:solidFill>
                <a:latin typeface="Trebuchet MS"/>
                <a:ea typeface="Trebuchet MS"/>
                <a:cs typeface="Trebuchet MS"/>
                <a:sym typeface="Trebuchet MS"/>
              </a:rPr>
              <a:t>Jenis Peraturan Per-UU-an selain tsb, mencakup peraturan yg ditetapkan oleh MPR, DPR, DPD, MA, MK, BPK, KY, BI, Menteri, badan, lembaga, komisi yg setingkat yg dibentuk dgn UU atau Pemerintah atas perintah UU, DPRD Prov, Gub, DPRD Kab/Kota, Bupati/Walikota, Kades/yg setingkat</a:t>
            </a:r>
            <a:endParaRPr/>
          </a:p>
          <a:p>
            <a:pPr indent="-161798" lvl="0" marL="273050" marR="0" rtl="0" algn="l">
              <a:spcBef>
                <a:spcPts val="600"/>
              </a:spcBef>
              <a:spcAft>
                <a:spcPts val="0"/>
              </a:spcAft>
              <a:buClr>
                <a:schemeClr val="dk2"/>
              </a:buClr>
              <a:buSzPts val="1752"/>
              <a:buFont typeface="Noto Sans Symbols"/>
              <a:buNone/>
            </a:pPr>
            <a:r>
              <a:t/>
            </a:r>
            <a:endParaRPr b="0" i="0" sz="2400" u="none">
              <a:solidFill>
                <a:schemeClr val="dk1"/>
              </a:solidFill>
              <a:latin typeface="Trebuchet MS"/>
              <a:ea typeface="Trebuchet MS"/>
              <a:cs typeface="Trebuchet MS"/>
              <a:sym typeface="Trebuchet MS"/>
            </a:endParaRPr>
          </a:p>
        </p:txBody>
      </p:sp>
      <p:sp>
        <p:nvSpPr>
          <p:cNvPr id="113" name="Google Shape;113;p13"/>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4"/>
          <p:cNvSpPr txBox="1"/>
          <p:nvPr>
            <p:ph idx="1" type="body"/>
          </p:nvPr>
        </p:nvSpPr>
        <p:spPr>
          <a:xfrm>
            <a:off x="457200" y="533400"/>
            <a:ext cx="7239000" cy="59229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2044"/>
              <a:buFont typeface="Noto Sans Symbols"/>
              <a:buChar char="⦿"/>
            </a:pPr>
            <a:r>
              <a:rPr b="0" i="0" lang="en-US" sz="2800" u="none">
                <a:solidFill>
                  <a:schemeClr val="dk1"/>
                </a:solidFill>
                <a:latin typeface="Trebuchet MS"/>
                <a:ea typeface="Trebuchet MS"/>
                <a:cs typeface="Trebuchet MS"/>
                <a:sym typeface="Trebuchet MS"/>
              </a:rPr>
              <a:t>Peraturan Per-UU-an di atas diakui keberadaannya &amp; mempunyai kekuatan hkm mengikat sepanjang diperintahkan oleh Peraturan Per-UU-an yg lebih tinggi/dibentuk bdsrkn kewenangan. </a:t>
            </a:r>
            <a:endParaRPr/>
          </a:p>
          <a:p>
            <a:pPr indent="-273050" lvl="0" marL="273050" marR="0" rtl="0" algn="l">
              <a:lnSpc>
                <a:spcPct val="100000"/>
              </a:lnSpc>
              <a:spcBef>
                <a:spcPts val="600"/>
              </a:spcBef>
              <a:spcAft>
                <a:spcPts val="0"/>
              </a:spcAft>
              <a:buClr>
                <a:schemeClr val="dk2"/>
              </a:buClr>
              <a:buSzPts val="2044"/>
              <a:buFont typeface="Noto Sans Symbols"/>
              <a:buChar char="⦿"/>
            </a:pPr>
            <a:r>
              <a:rPr b="0" i="0" lang="en-US" sz="2800" u="none">
                <a:solidFill>
                  <a:schemeClr val="dk1"/>
                </a:solidFill>
                <a:latin typeface="Trebuchet MS"/>
                <a:ea typeface="Trebuchet MS"/>
                <a:cs typeface="Trebuchet MS"/>
                <a:sym typeface="Trebuchet MS"/>
              </a:rPr>
              <a:t>Dlm perspektif welfare state, pemerintah wjb menyelenggarakan kepentingan umum/mengupayakan kesejahteraan sosial, sehingga pemerintah diberi kewenangan utk campur tangan dlm kehidupan masyarakat, dlm batas2 yg diperkenankan oleh hukum. </a:t>
            </a:r>
            <a:endParaRPr/>
          </a:p>
          <a:p>
            <a:pPr indent="-143256" lvl="0" marL="273050" marR="0" rtl="0" algn="l">
              <a:spcBef>
                <a:spcPts val="600"/>
              </a:spcBef>
              <a:spcAft>
                <a:spcPts val="0"/>
              </a:spcAft>
              <a:buClr>
                <a:schemeClr val="dk2"/>
              </a:buClr>
              <a:buSzPts val="2044"/>
              <a:buFont typeface="Noto Sans Symbols"/>
              <a:buNone/>
            </a:pPr>
            <a:r>
              <a:t/>
            </a:r>
            <a:endParaRPr b="0" i="0" sz="2800" u="none">
              <a:solidFill>
                <a:schemeClr val="dk1"/>
              </a:solidFill>
              <a:latin typeface="Trebuchet MS"/>
              <a:ea typeface="Trebuchet MS"/>
              <a:cs typeface="Trebuchet MS"/>
              <a:sym typeface="Trebuchet MS"/>
            </a:endParaRPr>
          </a:p>
        </p:txBody>
      </p:sp>
      <p:sp>
        <p:nvSpPr>
          <p:cNvPr id="119" name="Google Shape;119;p14"/>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5"/>
          <p:cNvSpPr txBox="1"/>
          <p:nvPr>
            <p:ph idx="1" type="body"/>
          </p:nvPr>
        </p:nvSpPr>
        <p:spPr>
          <a:xfrm>
            <a:off x="304800" y="304800"/>
            <a:ext cx="7772400" cy="61515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Adanya kewenangan utk campur tangan tsb, pemerintah jg diberi kewenangan utk membuat &amp; menggunakan per-UU-an.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Kewenangan membuat per-UU-an seharusnya mjd kewenangan legislatif apabila berpedoman pd Trias Politika, tetapi ada alasan yg mendasari diberikannya kewenangan tsb pd eksekutif:</a:t>
            </a:r>
            <a:endParaRPr/>
          </a:p>
          <a:p>
            <a:pPr indent="-514350" lvl="1" marL="762000" marR="0" rtl="0" algn="l">
              <a:lnSpc>
                <a:spcPct val="100000"/>
              </a:lnSpc>
              <a:spcBef>
                <a:spcPts val="500"/>
              </a:spcBef>
              <a:spcAft>
                <a:spcPts val="0"/>
              </a:spcAft>
              <a:buClr>
                <a:srgbClr val="F9B639"/>
              </a:buClr>
              <a:buSzPts val="2000"/>
              <a:buFont typeface="Trebuchet MS"/>
              <a:buAutoNum type="arabicPeriod"/>
            </a:pPr>
            <a:r>
              <a:rPr b="0" i="0" lang="en-US" sz="2500" u="none" cap="none" strike="noStrike">
                <a:solidFill>
                  <a:srgbClr val="6C6C6C"/>
                </a:solidFill>
                <a:latin typeface="Trebuchet MS"/>
                <a:ea typeface="Trebuchet MS"/>
                <a:cs typeface="Trebuchet MS"/>
                <a:sym typeface="Trebuchet MS"/>
              </a:rPr>
              <a:t>Pemerintah dlm mencampuri kehidupan masyarakat, memerlukan instrumen hukum yg akan memberikan dasar bagi negara/pemerintah utk bertindak.</a:t>
            </a:r>
            <a:endParaRPr/>
          </a:p>
          <a:p>
            <a:pPr indent="-514350" lvl="1" marL="762000" marR="0" rtl="0" algn="l">
              <a:lnSpc>
                <a:spcPct val="100000"/>
              </a:lnSpc>
              <a:spcBef>
                <a:spcPts val="500"/>
              </a:spcBef>
              <a:spcAft>
                <a:spcPts val="0"/>
              </a:spcAft>
              <a:buClr>
                <a:srgbClr val="F9B639"/>
              </a:buClr>
              <a:buSzPts val="2000"/>
              <a:buFont typeface="Trebuchet MS"/>
              <a:buAutoNum type="arabicPeriod"/>
            </a:pPr>
            <a:r>
              <a:rPr b="0" i="0" lang="en-US" sz="2500" u="none" cap="none" strike="noStrike">
                <a:solidFill>
                  <a:srgbClr val="6C6C6C"/>
                </a:solidFill>
                <a:latin typeface="Trebuchet MS"/>
                <a:ea typeface="Trebuchet MS"/>
                <a:cs typeface="Trebuchet MS"/>
                <a:sym typeface="Trebuchet MS"/>
              </a:rPr>
              <a:t>Utk </a:t>
            </a:r>
            <a:r>
              <a:rPr b="0" i="0" lang="en-US" sz="2800" u="none" cap="none" strike="noStrike">
                <a:solidFill>
                  <a:srgbClr val="6C6C6C"/>
                </a:solidFill>
                <a:latin typeface="Trebuchet MS"/>
                <a:ea typeface="Trebuchet MS"/>
                <a:cs typeface="Trebuchet MS"/>
                <a:sym typeface="Trebuchet MS"/>
              </a:rPr>
              <a:t>menunjang perubahan masy. yg berjalan makin cepat &amp; kompleks diperlukan percepatan pembentukan hukum</a:t>
            </a:r>
            <a:endParaRPr/>
          </a:p>
        </p:txBody>
      </p:sp>
      <p:sp>
        <p:nvSpPr>
          <p:cNvPr id="125" name="Google Shape;125;p15"/>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2014-03-28T03:37:50Z</dcterms:created>
  <dc:creator>user</dc:creator>
</cp:coreProperties>
</file>