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20" r:id="rId2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FB7A26E-2D48-4043-975C-AF2127E8B52D}" type="datetimeFigureOut">
              <a:rPr lang="id-ID" smtClean="0"/>
              <a:pPr/>
              <a:t>09/11/2011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C28C96A-1BB6-4CF4-A93D-78798ADC2E4D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926" y="1071546"/>
            <a:ext cx="5692128" cy="1472184"/>
          </a:xfrm>
        </p:spPr>
        <p:txBody>
          <a:bodyPr anchor="ctr">
            <a:normAutofit/>
          </a:bodyPr>
          <a:lstStyle/>
          <a:p>
            <a:pPr algn="ctr"/>
            <a:r>
              <a:rPr lang="id-ID" sz="4800" dirty="0" smtClean="0"/>
              <a:t>Program Sekolah / Madrasah</a:t>
            </a:r>
            <a:endParaRPr lang="id-ID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488" y="3643314"/>
            <a:ext cx="5906442" cy="1752600"/>
          </a:xfrm>
        </p:spPr>
        <p:txBody>
          <a:bodyPr anchor="ctr">
            <a:normAutofit/>
          </a:bodyPr>
          <a:lstStyle/>
          <a:p>
            <a:pPr algn="ctr"/>
            <a:r>
              <a:rPr lang="id-ID" sz="3200" dirty="0" smtClean="0"/>
              <a:t>Sesuai dengan Permendiknas No. 37/2010</a:t>
            </a:r>
            <a:endParaRPr lang="id-ID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472518" cy="6098570"/>
          </a:xfrm>
        </p:spPr>
        <p:txBody>
          <a:bodyPr anchor="ctr">
            <a:no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id-ID" sz="2800" dirty="0" smtClean="0"/>
              <a:t>Pengembangan kompetensi lulusan (bidang akademik dan non akademik)</a:t>
            </a:r>
          </a:p>
          <a:p>
            <a:pPr marL="596646" indent="-514350">
              <a:buFont typeface="+mj-lt"/>
              <a:buAutoNum type="arabicPeriod"/>
            </a:pPr>
            <a:r>
              <a:rPr lang="id-ID" sz="2800" dirty="0" smtClean="0"/>
              <a:t>Pengembangan kurikulum/KTSP</a:t>
            </a:r>
          </a:p>
          <a:p>
            <a:pPr marL="596646" indent="-514350">
              <a:buFont typeface="+mj-lt"/>
              <a:buAutoNum type="arabicPeriod"/>
            </a:pPr>
            <a:r>
              <a:rPr lang="id-ID" sz="2800" dirty="0" smtClean="0"/>
              <a:t>Pengembangan pembelajaran</a:t>
            </a:r>
          </a:p>
          <a:p>
            <a:pPr marL="596646" indent="-514350">
              <a:buFont typeface="+mj-lt"/>
              <a:buAutoNum type="arabicPeriod"/>
            </a:pPr>
            <a:r>
              <a:rPr lang="id-ID" sz="2800" dirty="0" smtClean="0"/>
              <a:t>Pengembangan sistem penilaian</a:t>
            </a:r>
          </a:p>
          <a:p>
            <a:pPr marL="596646" indent="-514350">
              <a:buFont typeface="+mj-lt"/>
              <a:buAutoNum type="arabicPeriod"/>
            </a:pPr>
            <a:r>
              <a:rPr lang="id-ID" sz="2800" dirty="0" smtClean="0"/>
              <a:t>Pengembangan pendidik dan tenaga kependidikan</a:t>
            </a:r>
          </a:p>
          <a:p>
            <a:pPr marL="596646" indent="-514350">
              <a:buFont typeface="+mj-lt"/>
              <a:buAutoNum type="arabicPeriod"/>
            </a:pPr>
            <a:r>
              <a:rPr lang="id-ID" sz="2800" dirty="0" smtClean="0"/>
              <a:t>Pengembangan sarana dan prasarana sekolah/madrasah</a:t>
            </a:r>
          </a:p>
          <a:p>
            <a:pPr marL="596646" indent="-514350">
              <a:buFont typeface="+mj-lt"/>
              <a:buAutoNum type="arabicPeriod"/>
            </a:pPr>
            <a:r>
              <a:rPr lang="id-ID" sz="2800" dirty="0" smtClean="0"/>
              <a:t>Pengembangan manajemen sekolah/madrasah</a:t>
            </a:r>
          </a:p>
          <a:p>
            <a:pPr marL="596646" indent="-514350">
              <a:buFont typeface="+mj-lt"/>
              <a:buAutoNum type="arabicPeriod"/>
            </a:pPr>
            <a:r>
              <a:rPr lang="id-ID" sz="2800" dirty="0" smtClean="0"/>
              <a:t>Pembinaan kesiswaan/ekstrakurikuler</a:t>
            </a:r>
          </a:p>
          <a:p>
            <a:pPr marL="596646" indent="-514350">
              <a:buFont typeface="+mj-lt"/>
              <a:buAutoNum type="arabicPeriod"/>
            </a:pPr>
            <a:r>
              <a:rPr lang="id-ID" sz="2800" dirty="0" smtClean="0"/>
              <a:t>Budaya dan lingkungan sekolah/madrasah</a:t>
            </a:r>
          </a:p>
          <a:p>
            <a:pPr marL="596646" indent="-514350">
              <a:buFont typeface="+mj-lt"/>
              <a:buAutoNum type="arabicPeriod"/>
            </a:pPr>
            <a:r>
              <a:rPr lang="id-ID" sz="2800" dirty="0" smtClean="0"/>
              <a:t>Penanaman karakter (budi pekerti)</a:t>
            </a:r>
            <a:endParaRPr lang="id-ID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pulen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132</TotalTime>
  <Words>52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Opulent</vt:lpstr>
      <vt:lpstr>Apex</vt:lpstr>
      <vt:lpstr>Program Sekolah / Madrasah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Sekolah / Madrasah</dc:title>
  <dc:creator>Dr Riswandi</dc:creator>
  <cp:lastModifiedBy>Dr Riswandi</cp:lastModifiedBy>
  <cp:revision>5</cp:revision>
  <dcterms:created xsi:type="dcterms:W3CDTF">2011-08-24T04:41:55Z</dcterms:created>
  <dcterms:modified xsi:type="dcterms:W3CDTF">2011-11-09T06:03:11Z</dcterms:modified>
</cp:coreProperties>
</file>