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59" r:id="rId4"/>
    <p:sldId id="258" r:id="rId5"/>
    <p:sldId id="264" r:id="rId6"/>
    <p:sldId id="263" r:id="rId7"/>
    <p:sldId id="265" r:id="rId8"/>
    <p:sldId id="260" r:id="rId9"/>
    <p:sldId id="266" r:id="rId10"/>
  </p:sldIdLst>
  <p:sldSz cx="18288000" cy="10287000"/>
  <p:notesSz cx="6858000" cy="9144000"/>
  <p:embeddedFontLst>
    <p:embeddedFont>
      <p:font typeface="Bebas Neue" charset="0"/>
      <p:regular r:id="rId12"/>
    </p:embeddedFont>
    <p:embeddedFont>
      <p:font typeface="Bebas Neue Bold" charset="0"/>
      <p:regular r:id="rId13"/>
    </p:embeddedFont>
    <p:embeddedFont>
      <p:font typeface="Gagalin" charset="0"/>
      <p:regular r:id="rId14"/>
    </p:embeddedFont>
    <p:embeddedFont>
      <p:font typeface="Cormorant Garamond Medium" charset="0"/>
      <p:regular r:id="rId15"/>
    </p:embeddedFont>
    <p:embeddedFont>
      <p:font typeface="Poppins Bold" charset="0"/>
      <p:regular r:id="rId16"/>
    </p:embeddedFont>
    <p:embeddedFont>
      <p:font typeface="Cormorant Garamond Bold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96" autoAdjust="0"/>
    <p:restoredTop sz="94622" autoAdjust="0"/>
  </p:normalViewPr>
  <p:slideViewPr>
    <p:cSldViewPr>
      <p:cViewPr>
        <p:scale>
          <a:sx n="40" d="100"/>
          <a:sy n="40" d="100"/>
        </p:scale>
        <p:origin x="-118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1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81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81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1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5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7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10487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8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8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10487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6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6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104876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6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7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10487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8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10487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9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9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9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104879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9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9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9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9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99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0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104880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0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6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104876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6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3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804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0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0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104880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0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3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74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75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7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104877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7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extBox 6"/>
          <p:cNvSpPr txBox="1"/>
          <p:nvPr/>
        </p:nvSpPr>
        <p:spPr>
          <a:xfrm>
            <a:off x="1219200" y="2095500"/>
            <a:ext cx="1714659" cy="210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12"/>
              </a:lnSpc>
              <a:spcBef>
                <a:spcPct val="0"/>
              </a:spcBef>
            </a:pPr>
            <a:r>
              <a:rPr lang="en-US" sz="11866" spc="9492" dirty="0">
                <a:solidFill>
                  <a:srgbClr val="CE6B11"/>
                </a:solidFill>
                <a:latin typeface="Poppins Bold Bold"/>
              </a:rPr>
              <a:t>H</a:t>
            </a:r>
          </a:p>
        </p:txBody>
      </p:sp>
      <p:sp>
        <p:nvSpPr>
          <p:cNvPr id="1048589" name="TextBox 7"/>
          <p:cNvSpPr txBox="1"/>
          <p:nvPr/>
        </p:nvSpPr>
        <p:spPr>
          <a:xfrm>
            <a:off x="5029200" y="2095500"/>
            <a:ext cx="1714659" cy="210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12"/>
              </a:lnSpc>
              <a:spcBef>
                <a:spcPct val="0"/>
              </a:spcBef>
            </a:pPr>
            <a:r>
              <a:rPr lang="en-US" sz="11866" spc="9492" dirty="0">
                <a:solidFill>
                  <a:srgbClr val="CE6B11"/>
                </a:solidFill>
                <a:latin typeface="Poppins Bold Bold"/>
              </a:rPr>
              <a:t>A</a:t>
            </a:r>
          </a:p>
        </p:txBody>
      </p:sp>
      <p:sp>
        <p:nvSpPr>
          <p:cNvPr id="1048590" name="TextBox 8"/>
          <p:cNvSpPr txBox="1"/>
          <p:nvPr/>
        </p:nvSpPr>
        <p:spPr>
          <a:xfrm>
            <a:off x="1447800" y="4610100"/>
            <a:ext cx="1714659" cy="210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12"/>
              </a:lnSpc>
              <a:spcBef>
                <a:spcPct val="0"/>
              </a:spcBef>
            </a:pPr>
            <a:r>
              <a:rPr lang="en-US" sz="11866" spc="9492" dirty="0">
                <a:solidFill>
                  <a:srgbClr val="CE6B11"/>
                </a:solidFill>
                <a:latin typeface="Poppins Bold Bold"/>
              </a:rPr>
              <a:t>L</a:t>
            </a:r>
          </a:p>
        </p:txBody>
      </p:sp>
      <p:sp>
        <p:nvSpPr>
          <p:cNvPr id="1048591" name="TextBox 9"/>
          <p:cNvSpPr txBox="1"/>
          <p:nvPr/>
        </p:nvSpPr>
        <p:spPr>
          <a:xfrm>
            <a:off x="3124200" y="5753100"/>
            <a:ext cx="1714659" cy="210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12"/>
              </a:lnSpc>
              <a:spcBef>
                <a:spcPct val="0"/>
              </a:spcBef>
            </a:pPr>
            <a:r>
              <a:rPr lang="en-US" sz="11866" spc="9492" dirty="0">
                <a:solidFill>
                  <a:srgbClr val="CE6B11"/>
                </a:solidFill>
                <a:latin typeface="Poppins Bold Bold"/>
              </a:rPr>
              <a:t>L</a:t>
            </a:r>
          </a:p>
        </p:txBody>
      </p:sp>
      <p:sp>
        <p:nvSpPr>
          <p:cNvPr id="1048592" name="TextBox 10"/>
          <p:cNvSpPr txBox="1"/>
          <p:nvPr/>
        </p:nvSpPr>
        <p:spPr>
          <a:xfrm>
            <a:off x="4267200" y="4229100"/>
            <a:ext cx="1714659" cy="210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12"/>
              </a:lnSpc>
              <a:spcBef>
                <a:spcPct val="0"/>
              </a:spcBef>
            </a:pPr>
            <a:r>
              <a:rPr lang="en-US" sz="11866" spc="9492" dirty="0">
                <a:solidFill>
                  <a:srgbClr val="CE6B11"/>
                </a:solidFill>
                <a:latin typeface="Poppins Bold Bold"/>
              </a:rPr>
              <a:t>O</a:t>
            </a:r>
          </a:p>
        </p:txBody>
      </p:sp>
      <p:pic>
        <p:nvPicPr>
          <p:cNvPr id="2097152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2552700"/>
            <a:ext cx="4313606" cy="5681738"/>
          </a:xfrm>
          <a:prstGeom prst="rect">
            <a:avLst/>
          </a:prstGeom>
        </p:spPr>
      </p:pic>
      <p:sp>
        <p:nvSpPr>
          <p:cNvPr id="1048593" name="TextBox 12"/>
          <p:cNvSpPr txBox="1"/>
          <p:nvPr/>
        </p:nvSpPr>
        <p:spPr>
          <a:xfrm>
            <a:off x="7859481" y="9666048"/>
            <a:ext cx="2575851" cy="272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52"/>
              </a:lnSpc>
              <a:spcBef>
                <a:spcPct val="0"/>
              </a:spcBef>
            </a:pPr>
            <a:r>
              <a:rPr lang="en-US" sz="1800" u="none" spc="662" dirty="0">
                <a:solidFill>
                  <a:srgbClr val="000000"/>
                </a:solidFill>
                <a:latin typeface="Bebas Neue"/>
              </a:rPr>
              <a:t>20 / 1</a:t>
            </a:r>
          </a:p>
        </p:txBody>
      </p:sp>
      <p:sp>
        <p:nvSpPr>
          <p:cNvPr id="1048594" name="TextBox 13"/>
          <p:cNvSpPr txBox="1"/>
          <p:nvPr/>
        </p:nvSpPr>
        <p:spPr>
          <a:xfrm rot="-5400000">
            <a:off x="14112242" y="5048586"/>
            <a:ext cx="7557426" cy="189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8"/>
              </a:lnSpc>
            </a:pPr>
            <a:r>
              <a:rPr lang="en-US" sz="1200" spc="441" dirty="0">
                <a:solidFill>
                  <a:srgbClr val="000000"/>
                </a:solidFill>
                <a:latin typeface="Bebas Neue Bold"/>
              </a:rPr>
              <a:t>KELAS ILMU PENGETAHUAN SOSIAL / SEKOLAH LENTERA</a:t>
            </a:r>
          </a:p>
        </p:txBody>
      </p:sp>
      <p:sp>
        <p:nvSpPr>
          <p:cNvPr id="1048595" name="TextBox 14"/>
          <p:cNvSpPr txBox="1"/>
          <p:nvPr/>
        </p:nvSpPr>
        <p:spPr>
          <a:xfrm rot="-5400000">
            <a:off x="-3277364" y="5048586"/>
            <a:ext cx="7557426" cy="189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8"/>
              </a:lnSpc>
            </a:pPr>
            <a:r>
              <a:rPr lang="en-US" sz="1200" spc="441" dirty="0">
                <a:solidFill>
                  <a:srgbClr val="000000"/>
                </a:solidFill>
                <a:latin typeface="Bebas Neue Bold"/>
              </a:rPr>
              <a:t>SELAMAT DATANG / AGENDA HARI INI</a:t>
            </a:r>
          </a:p>
        </p:txBody>
      </p:sp>
      <p:sp>
        <p:nvSpPr>
          <p:cNvPr id="1048596" name="TextBox 16"/>
          <p:cNvSpPr txBox="1"/>
          <p:nvPr/>
        </p:nvSpPr>
        <p:spPr>
          <a:xfrm>
            <a:off x="6553200" y="3543300"/>
            <a:ext cx="11353800" cy="2423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id-ID" sz="6600" u="sng" spc="900" dirty="0" smtClean="0">
                <a:solidFill>
                  <a:srgbClr val="000000"/>
                </a:solidFill>
                <a:latin typeface="Poppins Bold Bold"/>
              </a:rPr>
              <a:t>ISU-ISU GLOBAL </a:t>
            </a:r>
          </a:p>
          <a:p>
            <a:pPr algn="ctr">
              <a:lnSpc>
                <a:spcPts val="6299"/>
              </a:lnSpc>
            </a:pPr>
            <a:r>
              <a:rPr lang="id-ID" sz="6600" u="sng" spc="900" dirty="0" smtClean="0">
                <a:solidFill>
                  <a:srgbClr val="000000"/>
                </a:solidFill>
                <a:latin typeface="Poppins Bold Bold"/>
              </a:rPr>
              <a:t>DALAM </a:t>
            </a:r>
          </a:p>
          <a:p>
            <a:pPr algn="ctr">
              <a:lnSpc>
                <a:spcPts val="6299"/>
              </a:lnSpc>
            </a:pPr>
            <a:r>
              <a:rPr lang="id-ID" sz="6600" u="sng" spc="900" dirty="0" smtClean="0">
                <a:solidFill>
                  <a:srgbClr val="000000"/>
                </a:solidFill>
                <a:latin typeface="Poppins Bold Bold"/>
              </a:rPr>
              <a:t>KEPENTINGAN NASIONAL</a:t>
            </a:r>
            <a:endParaRPr lang="en-US" sz="6600" u="sng" spc="900" dirty="0">
              <a:solidFill>
                <a:srgbClr val="000000"/>
              </a:solidFill>
              <a:latin typeface="Poppins Bold Bold"/>
            </a:endParaRPr>
          </a:p>
        </p:txBody>
      </p:sp>
      <p:grpSp>
        <p:nvGrpSpPr>
          <p:cNvPr id="26" name="Group 20"/>
          <p:cNvGrpSpPr/>
          <p:nvPr/>
        </p:nvGrpSpPr>
        <p:grpSpPr>
          <a:xfrm>
            <a:off x="17781502" y="9646702"/>
            <a:ext cx="174796" cy="174796"/>
            <a:chOff x="0" y="0"/>
            <a:chExt cx="6350000" cy="6350000"/>
          </a:xfrm>
        </p:grpSpPr>
        <p:sp>
          <p:nvSpPr>
            <p:cNvPr id="1048600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7" name="Group 22"/>
          <p:cNvGrpSpPr/>
          <p:nvPr/>
        </p:nvGrpSpPr>
        <p:grpSpPr>
          <a:xfrm>
            <a:off x="17781502" y="448078"/>
            <a:ext cx="174796" cy="174796"/>
            <a:chOff x="0" y="0"/>
            <a:chExt cx="6350000" cy="6350000"/>
          </a:xfrm>
        </p:grpSpPr>
        <p:sp>
          <p:nvSpPr>
            <p:cNvPr id="1048601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8" name="Group 24"/>
          <p:cNvGrpSpPr/>
          <p:nvPr/>
        </p:nvGrpSpPr>
        <p:grpSpPr>
          <a:xfrm>
            <a:off x="364301" y="9646702"/>
            <a:ext cx="174796" cy="174796"/>
            <a:chOff x="0" y="0"/>
            <a:chExt cx="6350000" cy="6350000"/>
          </a:xfrm>
        </p:grpSpPr>
        <p:sp>
          <p:nvSpPr>
            <p:cNvPr id="1048602" name="Freeform 2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9" name="Group 26"/>
          <p:cNvGrpSpPr/>
          <p:nvPr/>
        </p:nvGrpSpPr>
        <p:grpSpPr>
          <a:xfrm>
            <a:off x="364301" y="448078"/>
            <a:ext cx="174796" cy="174796"/>
            <a:chOff x="0" y="0"/>
            <a:chExt cx="6350000" cy="6350000"/>
          </a:xfrm>
        </p:grpSpPr>
        <p:sp>
          <p:nvSpPr>
            <p:cNvPr id="1048603" name="Freeform 2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extBox 2"/>
          <p:cNvSpPr txBox="1"/>
          <p:nvPr/>
        </p:nvSpPr>
        <p:spPr>
          <a:xfrm>
            <a:off x="7856075" y="9666048"/>
            <a:ext cx="2575851" cy="272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2"/>
              </a:lnSpc>
            </a:pPr>
            <a:r>
              <a:rPr lang="en-US" sz="1800" spc="662">
                <a:solidFill>
                  <a:srgbClr val="000000"/>
                </a:solidFill>
                <a:latin typeface="Bebas Neue"/>
              </a:rPr>
              <a:t>20 / 2</a:t>
            </a:r>
          </a:p>
        </p:txBody>
      </p:sp>
      <p:pic>
        <p:nvPicPr>
          <p:cNvPr id="209715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647700"/>
            <a:ext cx="2343815" cy="1488819"/>
          </a:xfrm>
          <a:prstGeom prst="rect">
            <a:avLst/>
          </a:prstGeom>
        </p:spPr>
      </p:pic>
      <p:pic>
        <p:nvPicPr>
          <p:cNvPr id="2097155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162800" y="8496300"/>
            <a:ext cx="3833084" cy="1121629"/>
          </a:xfrm>
          <a:prstGeom prst="rect">
            <a:avLst/>
          </a:prstGeom>
        </p:spPr>
      </p:pic>
      <p:pic>
        <p:nvPicPr>
          <p:cNvPr id="2097157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5468600" y="647700"/>
            <a:ext cx="2189999" cy="1556249"/>
          </a:xfrm>
          <a:prstGeom prst="rect">
            <a:avLst/>
          </a:prstGeom>
        </p:spPr>
      </p:pic>
      <p:sp>
        <p:nvSpPr>
          <p:cNvPr id="1048605" name="TextBox 9"/>
          <p:cNvSpPr txBox="1"/>
          <p:nvPr/>
        </p:nvSpPr>
        <p:spPr>
          <a:xfrm>
            <a:off x="1371600" y="1485900"/>
            <a:ext cx="15316200" cy="6678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b="1" u="sng" spc="47" dirty="0" smtClean="0">
                <a:solidFill>
                  <a:srgbClr val="000000"/>
                </a:solidFill>
                <a:latin typeface="Poppins Bold Bold"/>
              </a:rPr>
              <a:t>Merry M. </a:t>
            </a:r>
            <a:r>
              <a:rPr lang="en-US" sz="2800" b="1" u="sng" spc="47" dirty="0" err="1" smtClean="0">
                <a:solidFill>
                  <a:srgbClr val="000000"/>
                </a:solidFill>
                <a:latin typeface="Poppins Bold Bold"/>
              </a:rPr>
              <a:t>Merryfield</a:t>
            </a:r>
            <a:r>
              <a:rPr lang="id-ID" sz="2800" b="1" u="sng" spc="47" dirty="0" smtClean="0">
                <a:solidFill>
                  <a:srgbClr val="000000"/>
                </a:solidFill>
                <a:latin typeface="Poppins Bold Bold"/>
              </a:rPr>
              <a:t> </a:t>
            </a:r>
            <a:endParaRPr lang="id-ID" sz="2800" b="1" u="sng" spc="47" dirty="0" smtClean="0">
              <a:solidFill>
                <a:srgbClr val="000000"/>
              </a:solidFill>
              <a:latin typeface="Poppins Bold Bold"/>
            </a:endParaRPr>
          </a:p>
          <a:p>
            <a:pPr algn="ctr">
              <a:lnSpc>
                <a:spcPct val="150000"/>
              </a:lnSpc>
            </a:pPr>
            <a:r>
              <a:rPr lang="id-ID" sz="2800" spc="47" dirty="0" smtClean="0">
                <a:solidFill>
                  <a:srgbClr val="000000"/>
                </a:solidFill>
                <a:latin typeface="Poppins Bold Bold"/>
              </a:rPr>
              <a:t>mengemukakan banyak isu-isu dan masalah beberapa diantaranya yaitu, pokok-pokok </a:t>
            </a:r>
            <a:r>
              <a:rPr lang="id-ID" sz="2800" spc="47" dirty="0" smtClean="0">
                <a:solidFill>
                  <a:srgbClr val="000000"/>
                </a:solidFill>
                <a:latin typeface="Poppins Bold Bold"/>
              </a:rPr>
              <a:t>penduduk dan keluarga </a:t>
            </a:r>
            <a:r>
              <a:rPr lang="id-ID" sz="2800" spc="47" dirty="0" smtClean="0">
                <a:solidFill>
                  <a:srgbClr val="000000"/>
                </a:solidFill>
                <a:latin typeface="Poppins Bold Bold"/>
              </a:rPr>
              <a:t>berencana, hak </a:t>
            </a:r>
            <a:r>
              <a:rPr lang="id-ID" sz="2800" spc="47" dirty="0" smtClean="0">
                <a:solidFill>
                  <a:srgbClr val="000000"/>
                </a:solidFill>
                <a:latin typeface="Poppins Bold Bold"/>
              </a:rPr>
              <a:t>asasi </a:t>
            </a:r>
            <a:r>
              <a:rPr lang="id-ID" sz="2800" spc="47" dirty="0" smtClean="0">
                <a:solidFill>
                  <a:srgbClr val="000000"/>
                </a:solidFill>
                <a:latin typeface="Poppins Bold Bold"/>
              </a:rPr>
              <a:t>manusia, lingkungan </a:t>
            </a:r>
            <a:r>
              <a:rPr lang="id-ID" sz="2800" spc="47" dirty="0" smtClean="0">
                <a:solidFill>
                  <a:srgbClr val="000000"/>
                </a:solidFill>
                <a:latin typeface="Poppins Bold Bold"/>
              </a:rPr>
              <a:t>hidup dan sumber daya </a:t>
            </a:r>
            <a:r>
              <a:rPr lang="id-ID" sz="2800" spc="47" dirty="0" smtClean="0">
                <a:solidFill>
                  <a:srgbClr val="000000"/>
                </a:solidFill>
                <a:latin typeface="Poppins Bold Bold"/>
              </a:rPr>
              <a:t>alam, teknologi informasi</a:t>
            </a:r>
            <a:r>
              <a:rPr lang="id-ID" sz="2800" spc="47" dirty="0" smtClean="0">
                <a:solidFill>
                  <a:srgbClr val="000000"/>
                </a:solidFill>
                <a:latin typeface="Poppins Bold Bold"/>
              </a:rPr>
              <a:t>, kelaparan dan bahan pangan, perdamaian dan keamanan</a:t>
            </a:r>
            <a:endParaRPr lang="id-ID" sz="2800" spc="47" dirty="0" smtClean="0">
              <a:solidFill>
                <a:srgbClr val="000000"/>
              </a:solidFill>
              <a:latin typeface="Poppins Bold Bold"/>
            </a:endParaRPr>
          </a:p>
          <a:p>
            <a:pPr algn="ctr">
              <a:lnSpc>
                <a:spcPct val="150000"/>
              </a:lnSpc>
            </a:pPr>
            <a:endParaRPr lang="id-ID" sz="2800" spc="47" dirty="0" smtClean="0">
              <a:solidFill>
                <a:srgbClr val="000000"/>
              </a:solidFill>
              <a:latin typeface="Poppins Bold Bold"/>
            </a:endParaRPr>
          </a:p>
          <a:p>
            <a:pPr algn="ctr">
              <a:lnSpc>
                <a:spcPct val="150000"/>
              </a:lnSpc>
            </a:pPr>
            <a:r>
              <a:rPr lang="id-ID" sz="2800" spc="47" dirty="0" smtClean="0">
                <a:solidFill>
                  <a:srgbClr val="000000"/>
                </a:solidFill>
                <a:latin typeface="Poppins Bold Bold"/>
              </a:rPr>
              <a:t>Isu dan masalah tersebut bukan hanya dirasakan secara lokal dan regional, melainkan telah dirasakan serta disadari oleh masyarakat dunia. Badan dan lembaga dunia baik Perserikatan Bangsa-bangsa (PBB) maupun lembaga swadaya masyarakat, telah menaruh perhatian serta kepedulian terhadap isu dan masalah tersebut karena berpengaruh terhadap kepentingan baik nasional maupun </a:t>
            </a:r>
            <a:r>
              <a:rPr lang="id-ID" sz="2800" spc="47" dirty="0" smtClean="0">
                <a:solidFill>
                  <a:srgbClr val="000000"/>
                </a:solidFill>
                <a:latin typeface="Poppins Bold Bold"/>
              </a:rPr>
              <a:t>internasional</a:t>
            </a:r>
            <a:endParaRPr lang="en-US" sz="2800" spc="47" dirty="0">
              <a:solidFill>
                <a:srgbClr val="000000"/>
              </a:solidFill>
              <a:latin typeface="Poppins Bold Bold"/>
            </a:endParaRPr>
          </a:p>
        </p:txBody>
      </p:sp>
      <p:sp>
        <p:nvSpPr>
          <p:cNvPr id="1048606" name="TextBox 10"/>
          <p:cNvSpPr txBox="1"/>
          <p:nvPr/>
        </p:nvSpPr>
        <p:spPr>
          <a:xfrm rot="-5400000">
            <a:off x="14112242" y="5048586"/>
            <a:ext cx="7557426" cy="189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8"/>
              </a:lnSpc>
            </a:pPr>
            <a:r>
              <a:rPr lang="en-US" sz="1200" spc="441">
                <a:solidFill>
                  <a:srgbClr val="000000"/>
                </a:solidFill>
                <a:latin typeface="Bebas Neue Bold"/>
              </a:rPr>
              <a:t>KELAS ILMU PENGETAHUAN SOSIAL / SEKOLAH LENTERA</a:t>
            </a:r>
          </a:p>
        </p:txBody>
      </p:sp>
      <p:sp>
        <p:nvSpPr>
          <p:cNvPr id="1048607" name="TextBox 11"/>
          <p:cNvSpPr txBox="1"/>
          <p:nvPr/>
        </p:nvSpPr>
        <p:spPr>
          <a:xfrm rot="-5400000">
            <a:off x="-3277364" y="5048586"/>
            <a:ext cx="7557426" cy="189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8"/>
              </a:lnSpc>
            </a:pPr>
            <a:r>
              <a:rPr lang="en-US" sz="1200" spc="441">
                <a:solidFill>
                  <a:srgbClr val="000000"/>
                </a:solidFill>
                <a:latin typeface="Bebas Neue Bold"/>
              </a:rPr>
              <a:t>SELAMAT DATANG / AGENDA HARI INI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17781502" y="9646702"/>
            <a:ext cx="174796" cy="174796"/>
            <a:chOff x="0" y="0"/>
            <a:chExt cx="6350000" cy="6350000"/>
          </a:xfrm>
        </p:grpSpPr>
        <p:sp>
          <p:nvSpPr>
            <p:cNvPr id="1048608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3" name="Group 14"/>
          <p:cNvGrpSpPr/>
          <p:nvPr/>
        </p:nvGrpSpPr>
        <p:grpSpPr>
          <a:xfrm>
            <a:off x="17781502" y="448078"/>
            <a:ext cx="174796" cy="174796"/>
            <a:chOff x="0" y="0"/>
            <a:chExt cx="6350000" cy="6350000"/>
          </a:xfrm>
        </p:grpSpPr>
        <p:sp>
          <p:nvSpPr>
            <p:cNvPr id="1048609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16"/>
          <p:cNvGrpSpPr/>
          <p:nvPr/>
        </p:nvGrpSpPr>
        <p:grpSpPr>
          <a:xfrm>
            <a:off x="364301" y="9646702"/>
            <a:ext cx="174796" cy="174796"/>
            <a:chOff x="0" y="0"/>
            <a:chExt cx="6350000" cy="6350000"/>
          </a:xfrm>
        </p:grpSpPr>
        <p:sp>
          <p:nvSpPr>
            <p:cNvPr id="1048610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18"/>
          <p:cNvGrpSpPr/>
          <p:nvPr/>
        </p:nvGrpSpPr>
        <p:grpSpPr>
          <a:xfrm>
            <a:off x="364301" y="448078"/>
            <a:ext cx="174796" cy="174796"/>
            <a:chOff x="0" y="0"/>
            <a:chExt cx="6350000" cy="6350000"/>
          </a:xfrm>
        </p:grpSpPr>
        <p:sp>
          <p:nvSpPr>
            <p:cNvPr id="1048611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2"/>
          <p:cNvGrpSpPr/>
          <p:nvPr/>
        </p:nvGrpSpPr>
        <p:grpSpPr>
          <a:xfrm>
            <a:off x="17781502" y="9646702"/>
            <a:ext cx="174796" cy="174796"/>
            <a:chOff x="0" y="0"/>
            <a:chExt cx="6350000" cy="6350000"/>
          </a:xfrm>
        </p:grpSpPr>
        <p:sp>
          <p:nvSpPr>
            <p:cNvPr id="104862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3" name="Group 4"/>
          <p:cNvGrpSpPr/>
          <p:nvPr/>
        </p:nvGrpSpPr>
        <p:grpSpPr>
          <a:xfrm>
            <a:off x="17781502" y="448078"/>
            <a:ext cx="174796" cy="174796"/>
            <a:chOff x="0" y="0"/>
            <a:chExt cx="6350000" cy="6350000"/>
          </a:xfrm>
        </p:grpSpPr>
        <p:sp>
          <p:nvSpPr>
            <p:cNvPr id="1048624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4" name="Group 6"/>
          <p:cNvGrpSpPr/>
          <p:nvPr/>
        </p:nvGrpSpPr>
        <p:grpSpPr>
          <a:xfrm>
            <a:off x="364301" y="9646702"/>
            <a:ext cx="174796" cy="174796"/>
            <a:chOff x="0" y="0"/>
            <a:chExt cx="6350000" cy="6350000"/>
          </a:xfrm>
        </p:grpSpPr>
        <p:sp>
          <p:nvSpPr>
            <p:cNvPr id="1048625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Group 8"/>
          <p:cNvGrpSpPr/>
          <p:nvPr/>
        </p:nvGrpSpPr>
        <p:grpSpPr>
          <a:xfrm>
            <a:off x="364301" y="448078"/>
            <a:ext cx="174796" cy="174796"/>
            <a:chOff x="0" y="0"/>
            <a:chExt cx="6350000" cy="6350000"/>
          </a:xfrm>
        </p:grpSpPr>
        <p:sp>
          <p:nvSpPr>
            <p:cNvPr id="1048626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48627" name="TextBox 10"/>
          <p:cNvSpPr txBox="1"/>
          <p:nvPr/>
        </p:nvSpPr>
        <p:spPr>
          <a:xfrm>
            <a:off x="7859481" y="9666048"/>
            <a:ext cx="2575851" cy="272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52"/>
              </a:lnSpc>
              <a:spcBef>
                <a:spcPct val="0"/>
              </a:spcBef>
            </a:pPr>
            <a:r>
              <a:rPr lang="en-US" sz="1800" u="none" spc="662">
                <a:solidFill>
                  <a:srgbClr val="000000"/>
                </a:solidFill>
                <a:latin typeface="Bebas Neue"/>
              </a:rPr>
              <a:t>20 / 4</a:t>
            </a:r>
          </a:p>
        </p:txBody>
      </p:sp>
      <p:sp>
        <p:nvSpPr>
          <p:cNvPr id="1048628" name="TextBox 11"/>
          <p:cNvSpPr txBox="1"/>
          <p:nvPr/>
        </p:nvSpPr>
        <p:spPr>
          <a:xfrm rot="-5400000">
            <a:off x="14112242" y="5048586"/>
            <a:ext cx="7557426" cy="189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8"/>
              </a:lnSpc>
            </a:pPr>
            <a:r>
              <a:rPr lang="en-US" sz="1200" spc="441">
                <a:solidFill>
                  <a:srgbClr val="000000"/>
                </a:solidFill>
                <a:latin typeface="Bebas Neue Bold"/>
              </a:rPr>
              <a:t>KELAS ILMU PENGETAHUAN SOSIAL / SEKOLAH LENTERA</a:t>
            </a:r>
          </a:p>
        </p:txBody>
      </p:sp>
      <p:sp>
        <p:nvSpPr>
          <p:cNvPr id="1048629" name="TextBox 12"/>
          <p:cNvSpPr txBox="1"/>
          <p:nvPr/>
        </p:nvSpPr>
        <p:spPr>
          <a:xfrm rot="-5400000">
            <a:off x="-3959758" y="4989068"/>
            <a:ext cx="8922213" cy="189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8"/>
              </a:lnSpc>
            </a:pPr>
            <a:r>
              <a:rPr lang="en-US" sz="1200" spc="441">
                <a:solidFill>
                  <a:srgbClr val="000000"/>
                </a:solidFill>
                <a:latin typeface="Bebas Neue Bold"/>
              </a:rPr>
              <a:t>REKAP KELAS HARI INI</a:t>
            </a:r>
          </a:p>
        </p:txBody>
      </p:sp>
      <p:sp>
        <p:nvSpPr>
          <p:cNvPr id="1048630" name="TextBox 13"/>
          <p:cNvSpPr txBox="1"/>
          <p:nvPr/>
        </p:nvSpPr>
        <p:spPr>
          <a:xfrm>
            <a:off x="2743200" y="723900"/>
            <a:ext cx="12689091" cy="468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id-ID" sz="2999" spc="599" dirty="0" smtClean="0">
                <a:solidFill>
                  <a:srgbClr val="000000"/>
                </a:solidFill>
                <a:latin typeface="Poppins Bold Bold"/>
              </a:rPr>
              <a:t>ISU-ISU GLOBAL DALAM KEPENTINGAN NASIONAL</a:t>
            </a:r>
            <a:endParaRPr lang="en-US" sz="2999" spc="599" dirty="0">
              <a:solidFill>
                <a:srgbClr val="000000"/>
              </a:solidFill>
              <a:latin typeface="Poppins Bold Bold"/>
            </a:endParaRPr>
          </a:p>
        </p:txBody>
      </p:sp>
      <p:pic>
        <p:nvPicPr>
          <p:cNvPr id="2097160" name="Picture 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106400" y="1866900"/>
            <a:ext cx="733070" cy="1782819"/>
          </a:xfrm>
          <a:prstGeom prst="rect">
            <a:avLst/>
          </a:prstGeom>
        </p:spPr>
      </p:pic>
      <p:pic>
        <p:nvPicPr>
          <p:cNvPr id="2097162" name="Picture 1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686800" y="4076700"/>
            <a:ext cx="891410" cy="1782819"/>
          </a:xfrm>
          <a:prstGeom prst="rect">
            <a:avLst/>
          </a:prstGeom>
        </p:spPr>
      </p:pic>
      <p:pic>
        <p:nvPicPr>
          <p:cNvPr id="2097163" name="Picture 1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1866900"/>
            <a:ext cx="592286" cy="1782819"/>
          </a:xfrm>
          <a:prstGeom prst="rect">
            <a:avLst/>
          </a:prstGeom>
        </p:spPr>
      </p:pic>
      <p:grpSp>
        <p:nvGrpSpPr>
          <p:cNvPr id="46" name="Group 18"/>
          <p:cNvGrpSpPr/>
          <p:nvPr/>
        </p:nvGrpSpPr>
        <p:grpSpPr>
          <a:xfrm>
            <a:off x="2819400" y="8343900"/>
            <a:ext cx="3886200" cy="780271"/>
            <a:chOff x="0" y="0"/>
            <a:chExt cx="6214622" cy="1106170"/>
          </a:xfrm>
        </p:grpSpPr>
        <p:sp>
          <p:nvSpPr>
            <p:cNvPr id="1048631" name="Freeform 19"/>
            <p:cNvSpPr/>
            <p:nvPr/>
          </p:nvSpPr>
          <p:spPr>
            <a:xfrm>
              <a:off x="0" y="0"/>
              <a:ext cx="6215892" cy="1107440"/>
            </a:xfrm>
            <a:custGeom>
              <a:avLst/>
              <a:gdLst/>
              <a:ahLst/>
              <a:cxnLst/>
              <a:rect l="l" t="t" r="r" b="b"/>
              <a:pathLst>
                <a:path w="6215892" h="1107440">
                  <a:moveTo>
                    <a:pt x="5662172" y="45720"/>
                  </a:moveTo>
                  <a:cubicBezTo>
                    <a:pt x="5941572" y="45720"/>
                    <a:pt x="6168902" y="273050"/>
                    <a:pt x="6168902" y="552450"/>
                  </a:cubicBezTo>
                  <a:cubicBezTo>
                    <a:pt x="6168902" y="831850"/>
                    <a:pt x="5941572" y="1059180"/>
                    <a:pt x="5662172" y="1059180"/>
                  </a:cubicBezTo>
                  <a:lnTo>
                    <a:pt x="553720" y="1059180"/>
                  </a:lnTo>
                  <a:cubicBezTo>
                    <a:pt x="274320" y="1059180"/>
                    <a:pt x="46990" y="831850"/>
                    <a:pt x="46990" y="552450"/>
                  </a:cubicBezTo>
                  <a:cubicBezTo>
                    <a:pt x="46990" y="273050"/>
                    <a:pt x="274320" y="45720"/>
                    <a:pt x="553720" y="45720"/>
                  </a:cubicBezTo>
                  <a:lnTo>
                    <a:pt x="5662172" y="45720"/>
                  </a:lnTo>
                  <a:moveTo>
                    <a:pt x="5662172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5662172" y="1107440"/>
                  </a:lnTo>
                  <a:cubicBezTo>
                    <a:pt x="5968242" y="1107440"/>
                    <a:pt x="6215892" y="859790"/>
                    <a:pt x="6215892" y="553720"/>
                  </a:cubicBezTo>
                  <a:cubicBezTo>
                    <a:pt x="6214622" y="247650"/>
                    <a:pt x="5966972" y="0"/>
                    <a:pt x="5662172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48632" name="TextBox 20"/>
          <p:cNvSpPr txBox="1"/>
          <p:nvPr/>
        </p:nvSpPr>
        <p:spPr>
          <a:xfrm>
            <a:off x="2743200" y="8343900"/>
            <a:ext cx="4005472" cy="655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736"/>
              </a:lnSpc>
              <a:spcBef>
                <a:spcPct val="0"/>
              </a:spcBef>
            </a:pPr>
            <a:r>
              <a:rPr lang="id-ID" sz="2000" spc="465" dirty="0" smtClean="0">
                <a:solidFill>
                  <a:srgbClr val="000000"/>
                </a:solidFill>
                <a:latin typeface="Gagalin"/>
              </a:rPr>
              <a:t>PENDUDUK DAN </a:t>
            </a:r>
          </a:p>
          <a:p>
            <a:pPr marL="0" lvl="0" indent="0" algn="ctr">
              <a:lnSpc>
                <a:spcPts val="2736"/>
              </a:lnSpc>
              <a:spcBef>
                <a:spcPct val="0"/>
              </a:spcBef>
            </a:pPr>
            <a:r>
              <a:rPr lang="id-ID" sz="2000" spc="465" dirty="0" smtClean="0">
                <a:solidFill>
                  <a:srgbClr val="000000"/>
                </a:solidFill>
                <a:latin typeface="Gagalin"/>
              </a:rPr>
              <a:t>KELUARGA BERENCANA</a:t>
            </a:r>
            <a:endParaRPr lang="en-US" sz="2000" spc="465" dirty="0">
              <a:solidFill>
                <a:srgbClr val="000000"/>
              </a:solidFill>
              <a:latin typeface="Gagalin"/>
            </a:endParaRPr>
          </a:p>
        </p:txBody>
      </p:sp>
      <p:grpSp>
        <p:nvGrpSpPr>
          <p:cNvPr id="48" name="Group 23"/>
          <p:cNvGrpSpPr/>
          <p:nvPr/>
        </p:nvGrpSpPr>
        <p:grpSpPr>
          <a:xfrm>
            <a:off x="11582400" y="3771900"/>
            <a:ext cx="3566635" cy="627871"/>
            <a:chOff x="0" y="0"/>
            <a:chExt cx="6214622" cy="1106170"/>
          </a:xfrm>
        </p:grpSpPr>
        <p:sp>
          <p:nvSpPr>
            <p:cNvPr id="1048634" name="Freeform 24"/>
            <p:cNvSpPr/>
            <p:nvPr/>
          </p:nvSpPr>
          <p:spPr>
            <a:xfrm>
              <a:off x="0" y="0"/>
              <a:ext cx="6215892" cy="1107440"/>
            </a:xfrm>
            <a:custGeom>
              <a:avLst/>
              <a:gdLst/>
              <a:ahLst/>
              <a:cxnLst/>
              <a:rect l="l" t="t" r="r" b="b"/>
              <a:pathLst>
                <a:path w="6215892" h="1107440">
                  <a:moveTo>
                    <a:pt x="5662172" y="45720"/>
                  </a:moveTo>
                  <a:cubicBezTo>
                    <a:pt x="5941572" y="45720"/>
                    <a:pt x="6168902" y="273050"/>
                    <a:pt x="6168902" y="552450"/>
                  </a:cubicBezTo>
                  <a:cubicBezTo>
                    <a:pt x="6168902" y="831850"/>
                    <a:pt x="5941572" y="1059180"/>
                    <a:pt x="5662172" y="1059180"/>
                  </a:cubicBezTo>
                  <a:lnTo>
                    <a:pt x="553720" y="1059180"/>
                  </a:lnTo>
                  <a:cubicBezTo>
                    <a:pt x="274320" y="1059180"/>
                    <a:pt x="46990" y="831850"/>
                    <a:pt x="46990" y="552450"/>
                  </a:cubicBezTo>
                  <a:cubicBezTo>
                    <a:pt x="46990" y="273050"/>
                    <a:pt x="274320" y="45720"/>
                    <a:pt x="553720" y="45720"/>
                  </a:cubicBezTo>
                  <a:lnTo>
                    <a:pt x="5662172" y="45720"/>
                  </a:lnTo>
                  <a:moveTo>
                    <a:pt x="5662172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5662172" y="1107440"/>
                  </a:lnTo>
                  <a:cubicBezTo>
                    <a:pt x="5968242" y="1107440"/>
                    <a:pt x="6215892" y="859790"/>
                    <a:pt x="6215892" y="553720"/>
                  </a:cubicBezTo>
                  <a:cubicBezTo>
                    <a:pt x="6214622" y="247650"/>
                    <a:pt x="5966972" y="0"/>
                    <a:pt x="5662172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9" name="Group 25"/>
          <p:cNvGrpSpPr/>
          <p:nvPr/>
        </p:nvGrpSpPr>
        <p:grpSpPr>
          <a:xfrm>
            <a:off x="2971800" y="3695700"/>
            <a:ext cx="3566635" cy="627871"/>
            <a:chOff x="0" y="0"/>
            <a:chExt cx="6214622" cy="1106170"/>
          </a:xfrm>
        </p:grpSpPr>
        <p:sp>
          <p:nvSpPr>
            <p:cNvPr id="1048635" name="Freeform 26"/>
            <p:cNvSpPr/>
            <p:nvPr/>
          </p:nvSpPr>
          <p:spPr>
            <a:xfrm>
              <a:off x="0" y="0"/>
              <a:ext cx="6215892" cy="1107440"/>
            </a:xfrm>
            <a:custGeom>
              <a:avLst/>
              <a:gdLst/>
              <a:ahLst/>
              <a:cxnLst/>
              <a:rect l="l" t="t" r="r" b="b"/>
              <a:pathLst>
                <a:path w="6215892" h="1107440">
                  <a:moveTo>
                    <a:pt x="5662172" y="45720"/>
                  </a:moveTo>
                  <a:cubicBezTo>
                    <a:pt x="5941572" y="45720"/>
                    <a:pt x="6168902" y="273050"/>
                    <a:pt x="6168902" y="552450"/>
                  </a:cubicBezTo>
                  <a:cubicBezTo>
                    <a:pt x="6168902" y="831850"/>
                    <a:pt x="5941572" y="1059180"/>
                    <a:pt x="5662172" y="1059180"/>
                  </a:cubicBezTo>
                  <a:lnTo>
                    <a:pt x="553720" y="1059180"/>
                  </a:lnTo>
                  <a:cubicBezTo>
                    <a:pt x="274320" y="1059180"/>
                    <a:pt x="46990" y="831850"/>
                    <a:pt x="46990" y="552450"/>
                  </a:cubicBezTo>
                  <a:cubicBezTo>
                    <a:pt x="46990" y="273050"/>
                    <a:pt x="274320" y="45720"/>
                    <a:pt x="553720" y="45720"/>
                  </a:cubicBezTo>
                  <a:lnTo>
                    <a:pt x="5662172" y="45720"/>
                  </a:lnTo>
                  <a:moveTo>
                    <a:pt x="5662172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5662172" y="1107440"/>
                  </a:lnTo>
                  <a:cubicBezTo>
                    <a:pt x="5968242" y="1107440"/>
                    <a:pt x="6215892" y="859790"/>
                    <a:pt x="6215892" y="553720"/>
                  </a:cubicBezTo>
                  <a:cubicBezTo>
                    <a:pt x="6214622" y="247650"/>
                    <a:pt x="5966972" y="0"/>
                    <a:pt x="5662172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48637" name="TextBox 28"/>
          <p:cNvSpPr txBox="1"/>
          <p:nvPr/>
        </p:nvSpPr>
        <p:spPr>
          <a:xfrm>
            <a:off x="2819400" y="3848100"/>
            <a:ext cx="4005472" cy="336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22"/>
              </a:lnSpc>
              <a:spcBef>
                <a:spcPct val="0"/>
              </a:spcBef>
            </a:pPr>
            <a:r>
              <a:rPr lang="id-ID" sz="2300" spc="446" dirty="0" smtClean="0">
                <a:solidFill>
                  <a:srgbClr val="000000"/>
                </a:solidFill>
                <a:latin typeface="Gagalin"/>
              </a:rPr>
              <a:t>PEMBANGUNAN</a:t>
            </a:r>
            <a:endParaRPr lang="en-US" sz="2300" spc="446" dirty="0">
              <a:solidFill>
                <a:srgbClr val="000000"/>
              </a:solidFill>
              <a:latin typeface="Gagalin"/>
            </a:endParaRPr>
          </a:p>
        </p:txBody>
      </p:sp>
      <p:pic>
        <p:nvPicPr>
          <p:cNvPr id="2097166" name="Picture 3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267200" y="6438900"/>
            <a:ext cx="942742" cy="1782819"/>
          </a:xfrm>
          <a:prstGeom prst="rect">
            <a:avLst/>
          </a:prstGeom>
        </p:spPr>
      </p:pic>
      <p:pic>
        <p:nvPicPr>
          <p:cNvPr id="2097168" name="Picture 4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3258800" y="6438900"/>
            <a:ext cx="592286" cy="1782819"/>
          </a:xfrm>
          <a:prstGeom prst="rect">
            <a:avLst/>
          </a:prstGeom>
        </p:spPr>
      </p:pic>
      <p:sp>
        <p:nvSpPr>
          <p:cNvPr id="1048644" name="TextBox 46"/>
          <p:cNvSpPr txBox="1"/>
          <p:nvPr/>
        </p:nvSpPr>
        <p:spPr>
          <a:xfrm>
            <a:off x="11430000" y="3848100"/>
            <a:ext cx="4005472" cy="351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36"/>
              </a:lnSpc>
              <a:spcBef>
                <a:spcPct val="0"/>
              </a:spcBef>
            </a:pPr>
            <a:r>
              <a:rPr lang="id-ID" sz="2300" spc="465" dirty="0" smtClean="0">
                <a:solidFill>
                  <a:srgbClr val="000000"/>
                </a:solidFill>
                <a:latin typeface="Gagalin"/>
              </a:rPr>
              <a:t>ham</a:t>
            </a:r>
            <a:endParaRPr lang="en-US" sz="2300" spc="465" dirty="0">
              <a:solidFill>
                <a:srgbClr val="000000"/>
              </a:solidFill>
              <a:latin typeface="Gagalin"/>
            </a:endParaRPr>
          </a:p>
        </p:txBody>
      </p:sp>
      <p:sp>
        <p:nvSpPr>
          <p:cNvPr id="1048645" name="TextBox 47"/>
          <p:cNvSpPr txBox="1"/>
          <p:nvPr/>
        </p:nvSpPr>
        <p:spPr>
          <a:xfrm>
            <a:off x="11506200" y="8420100"/>
            <a:ext cx="4005472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79"/>
              </a:lnSpc>
              <a:spcBef>
                <a:spcPct val="0"/>
              </a:spcBef>
            </a:pPr>
            <a:r>
              <a:rPr lang="id-ID" sz="2000" spc="388" dirty="0" smtClean="0">
                <a:solidFill>
                  <a:srgbClr val="000000"/>
                </a:solidFill>
                <a:latin typeface="Gagalin"/>
              </a:rPr>
              <a:t>LINGKUNGAN DAN </a:t>
            </a:r>
          </a:p>
          <a:p>
            <a:pPr marL="0" lvl="0" indent="0" algn="ctr">
              <a:lnSpc>
                <a:spcPts val="2279"/>
              </a:lnSpc>
              <a:spcBef>
                <a:spcPct val="0"/>
              </a:spcBef>
            </a:pPr>
            <a:r>
              <a:rPr lang="id-ID" sz="2000" spc="388" dirty="0" smtClean="0">
                <a:solidFill>
                  <a:srgbClr val="000000"/>
                </a:solidFill>
                <a:latin typeface="Gagalin"/>
              </a:rPr>
              <a:t>SUMBER DAYA</a:t>
            </a:r>
            <a:endParaRPr lang="en-US" sz="2000" spc="388" dirty="0">
              <a:solidFill>
                <a:srgbClr val="000000"/>
              </a:solidFill>
              <a:latin typeface="Gagalin"/>
            </a:endParaRPr>
          </a:p>
        </p:txBody>
      </p:sp>
      <p:grpSp>
        <p:nvGrpSpPr>
          <p:cNvPr id="56" name="Group 53"/>
          <p:cNvGrpSpPr/>
          <p:nvPr/>
        </p:nvGrpSpPr>
        <p:grpSpPr>
          <a:xfrm>
            <a:off x="7315201" y="5905500"/>
            <a:ext cx="3505200" cy="838200"/>
            <a:chOff x="0" y="0"/>
            <a:chExt cx="6214622" cy="1106170"/>
          </a:xfrm>
        </p:grpSpPr>
        <p:sp>
          <p:nvSpPr>
            <p:cNvPr id="1048649" name="Freeform 54"/>
            <p:cNvSpPr/>
            <p:nvPr/>
          </p:nvSpPr>
          <p:spPr>
            <a:xfrm>
              <a:off x="0" y="0"/>
              <a:ext cx="6215892" cy="1107440"/>
            </a:xfrm>
            <a:custGeom>
              <a:avLst/>
              <a:gdLst/>
              <a:ahLst/>
              <a:cxnLst/>
              <a:rect l="l" t="t" r="r" b="b"/>
              <a:pathLst>
                <a:path w="6215892" h="1107440">
                  <a:moveTo>
                    <a:pt x="5662172" y="45720"/>
                  </a:moveTo>
                  <a:cubicBezTo>
                    <a:pt x="5941572" y="45720"/>
                    <a:pt x="6168902" y="273050"/>
                    <a:pt x="6168902" y="552450"/>
                  </a:cubicBezTo>
                  <a:cubicBezTo>
                    <a:pt x="6168902" y="831850"/>
                    <a:pt x="5941572" y="1059180"/>
                    <a:pt x="5662172" y="1059180"/>
                  </a:cubicBezTo>
                  <a:lnTo>
                    <a:pt x="553720" y="1059180"/>
                  </a:lnTo>
                  <a:cubicBezTo>
                    <a:pt x="274320" y="1059180"/>
                    <a:pt x="46990" y="831850"/>
                    <a:pt x="46990" y="552450"/>
                  </a:cubicBezTo>
                  <a:cubicBezTo>
                    <a:pt x="46990" y="273050"/>
                    <a:pt x="274320" y="45720"/>
                    <a:pt x="553720" y="45720"/>
                  </a:cubicBezTo>
                  <a:lnTo>
                    <a:pt x="5662172" y="45720"/>
                  </a:lnTo>
                  <a:moveTo>
                    <a:pt x="5662172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5662172" y="1107440"/>
                  </a:lnTo>
                  <a:cubicBezTo>
                    <a:pt x="5968242" y="1107440"/>
                    <a:pt x="6215892" y="859790"/>
                    <a:pt x="6215892" y="553720"/>
                  </a:cubicBezTo>
                  <a:cubicBezTo>
                    <a:pt x="6214622" y="247650"/>
                    <a:pt x="5966972" y="0"/>
                    <a:pt x="5662172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48652" name="TextBox 57"/>
          <p:cNvSpPr txBox="1"/>
          <p:nvPr/>
        </p:nvSpPr>
        <p:spPr>
          <a:xfrm>
            <a:off x="7086600" y="5981700"/>
            <a:ext cx="4005472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36"/>
              </a:lnSpc>
              <a:spcBef>
                <a:spcPct val="0"/>
              </a:spcBef>
            </a:pPr>
            <a:r>
              <a:rPr lang="id-ID" sz="2300" spc="465" dirty="0" smtClean="0">
                <a:solidFill>
                  <a:srgbClr val="000000"/>
                </a:solidFill>
                <a:latin typeface="Gagalin"/>
              </a:rPr>
              <a:t>Perpindahan penduduk</a:t>
            </a:r>
            <a:endParaRPr lang="en-US" sz="2300" spc="465" dirty="0">
              <a:solidFill>
                <a:srgbClr val="000000"/>
              </a:solidFill>
              <a:latin typeface="Gagalin"/>
            </a:endParaRPr>
          </a:p>
        </p:txBody>
      </p:sp>
      <p:grpSp>
        <p:nvGrpSpPr>
          <p:cNvPr id="58" name="Group 18"/>
          <p:cNvGrpSpPr/>
          <p:nvPr/>
        </p:nvGrpSpPr>
        <p:grpSpPr>
          <a:xfrm>
            <a:off x="11658600" y="8343900"/>
            <a:ext cx="3733800" cy="780271"/>
            <a:chOff x="0" y="0"/>
            <a:chExt cx="6214622" cy="1106170"/>
          </a:xfrm>
        </p:grpSpPr>
        <p:sp>
          <p:nvSpPr>
            <p:cNvPr id="59" name="Freeform 19"/>
            <p:cNvSpPr/>
            <p:nvPr/>
          </p:nvSpPr>
          <p:spPr>
            <a:xfrm>
              <a:off x="0" y="0"/>
              <a:ext cx="6215892" cy="1107440"/>
            </a:xfrm>
            <a:custGeom>
              <a:avLst/>
              <a:gdLst/>
              <a:ahLst/>
              <a:cxnLst/>
              <a:rect l="l" t="t" r="r" b="b"/>
              <a:pathLst>
                <a:path w="6215892" h="1107440">
                  <a:moveTo>
                    <a:pt x="5662172" y="45720"/>
                  </a:moveTo>
                  <a:cubicBezTo>
                    <a:pt x="5941572" y="45720"/>
                    <a:pt x="6168902" y="273050"/>
                    <a:pt x="6168902" y="552450"/>
                  </a:cubicBezTo>
                  <a:cubicBezTo>
                    <a:pt x="6168902" y="831850"/>
                    <a:pt x="5941572" y="1059180"/>
                    <a:pt x="5662172" y="1059180"/>
                  </a:cubicBezTo>
                  <a:lnTo>
                    <a:pt x="553720" y="1059180"/>
                  </a:lnTo>
                  <a:cubicBezTo>
                    <a:pt x="274320" y="1059180"/>
                    <a:pt x="46990" y="831850"/>
                    <a:pt x="46990" y="552450"/>
                  </a:cubicBezTo>
                  <a:cubicBezTo>
                    <a:pt x="46990" y="273050"/>
                    <a:pt x="274320" y="45720"/>
                    <a:pt x="553720" y="45720"/>
                  </a:cubicBezTo>
                  <a:lnTo>
                    <a:pt x="5662172" y="45720"/>
                  </a:lnTo>
                  <a:moveTo>
                    <a:pt x="5662172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5662172" y="1107440"/>
                  </a:lnTo>
                  <a:cubicBezTo>
                    <a:pt x="5968242" y="1107440"/>
                    <a:pt x="6215892" y="859790"/>
                    <a:pt x="6215892" y="553720"/>
                  </a:cubicBezTo>
                  <a:cubicBezTo>
                    <a:pt x="6214622" y="247650"/>
                    <a:pt x="5966972" y="0"/>
                    <a:pt x="5662172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extLst>
          <p:ext uri="http://mobile.wps.cn/transition/2016/1">
            <p:transition xmlns="" val="wps_twist_l_1500"/>
          </p:ext>
        </p:extLst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2"/>
          <p:cNvGrpSpPr/>
          <p:nvPr/>
        </p:nvGrpSpPr>
        <p:grpSpPr>
          <a:xfrm>
            <a:off x="17781502" y="9646702"/>
            <a:ext cx="174796" cy="174796"/>
            <a:chOff x="0" y="0"/>
            <a:chExt cx="6350000" cy="6350000"/>
          </a:xfrm>
        </p:grpSpPr>
        <p:sp>
          <p:nvSpPr>
            <p:cNvPr id="1048612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38" name="Group 4"/>
          <p:cNvGrpSpPr/>
          <p:nvPr/>
        </p:nvGrpSpPr>
        <p:grpSpPr>
          <a:xfrm>
            <a:off x="17781502" y="448078"/>
            <a:ext cx="174796" cy="174796"/>
            <a:chOff x="0" y="0"/>
            <a:chExt cx="6350000" cy="6350000"/>
          </a:xfrm>
        </p:grpSpPr>
        <p:sp>
          <p:nvSpPr>
            <p:cNvPr id="1048613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39" name="Group 6"/>
          <p:cNvGrpSpPr/>
          <p:nvPr/>
        </p:nvGrpSpPr>
        <p:grpSpPr>
          <a:xfrm>
            <a:off x="364301" y="9646702"/>
            <a:ext cx="174796" cy="174796"/>
            <a:chOff x="0" y="0"/>
            <a:chExt cx="6350000" cy="6350000"/>
          </a:xfrm>
        </p:grpSpPr>
        <p:sp>
          <p:nvSpPr>
            <p:cNvPr id="1048614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0" name="Group 8"/>
          <p:cNvGrpSpPr/>
          <p:nvPr/>
        </p:nvGrpSpPr>
        <p:grpSpPr>
          <a:xfrm>
            <a:off x="381000" y="571500"/>
            <a:ext cx="174796" cy="174796"/>
            <a:chOff x="0" y="0"/>
            <a:chExt cx="6350000" cy="6350000"/>
          </a:xfrm>
        </p:grpSpPr>
        <p:sp>
          <p:nvSpPr>
            <p:cNvPr id="1048615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48616" name="TextBox 10"/>
          <p:cNvSpPr txBox="1"/>
          <p:nvPr/>
        </p:nvSpPr>
        <p:spPr>
          <a:xfrm>
            <a:off x="7859481" y="9666048"/>
            <a:ext cx="2575851" cy="272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52"/>
              </a:lnSpc>
              <a:spcBef>
                <a:spcPct val="0"/>
              </a:spcBef>
            </a:pPr>
            <a:r>
              <a:rPr lang="en-US" sz="1800" u="none" spc="662" dirty="0">
                <a:solidFill>
                  <a:srgbClr val="000000"/>
                </a:solidFill>
                <a:latin typeface="Bebas Neue"/>
              </a:rPr>
              <a:t>20 / </a:t>
            </a:r>
            <a:r>
              <a:rPr lang="id-ID" sz="1800" u="none" spc="662" dirty="0" smtClean="0">
                <a:solidFill>
                  <a:srgbClr val="000000"/>
                </a:solidFill>
                <a:latin typeface="Bebas Neue"/>
              </a:rPr>
              <a:t>5</a:t>
            </a:r>
            <a:endParaRPr lang="en-US" sz="1800" u="none" spc="662" dirty="0">
              <a:solidFill>
                <a:srgbClr val="000000"/>
              </a:solidFill>
              <a:latin typeface="Bebas Neue"/>
            </a:endParaRPr>
          </a:p>
        </p:txBody>
      </p:sp>
      <p:sp>
        <p:nvSpPr>
          <p:cNvPr id="1048617" name="TextBox 11"/>
          <p:cNvSpPr txBox="1"/>
          <p:nvPr/>
        </p:nvSpPr>
        <p:spPr>
          <a:xfrm rot="-5400000">
            <a:off x="14112242" y="5048586"/>
            <a:ext cx="7557426" cy="189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8"/>
              </a:lnSpc>
            </a:pPr>
            <a:r>
              <a:rPr lang="en-US" sz="1200" spc="441">
                <a:solidFill>
                  <a:srgbClr val="000000"/>
                </a:solidFill>
                <a:latin typeface="Bebas Neue Bold"/>
              </a:rPr>
              <a:t>KELAS ILMU PENGETAHUAN SOSIAL / SEKOLAH LENTERA</a:t>
            </a:r>
          </a:p>
        </p:txBody>
      </p:sp>
      <p:sp>
        <p:nvSpPr>
          <p:cNvPr id="1048618" name="TextBox 12"/>
          <p:cNvSpPr txBox="1"/>
          <p:nvPr/>
        </p:nvSpPr>
        <p:spPr>
          <a:xfrm rot="-5400000">
            <a:off x="-3959758" y="4989068"/>
            <a:ext cx="8922213" cy="189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8"/>
              </a:lnSpc>
            </a:pPr>
            <a:r>
              <a:rPr lang="en-US" sz="1200" spc="441">
                <a:solidFill>
                  <a:srgbClr val="000000"/>
                </a:solidFill>
                <a:latin typeface="Bebas Neue Bold"/>
              </a:rPr>
              <a:t>COBA DAN PELAJARI / AKTIVITAS</a:t>
            </a:r>
          </a:p>
        </p:txBody>
      </p:sp>
      <p:sp>
        <p:nvSpPr>
          <p:cNvPr id="1048620" name="TextBox 14"/>
          <p:cNvSpPr txBox="1"/>
          <p:nvPr/>
        </p:nvSpPr>
        <p:spPr>
          <a:xfrm>
            <a:off x="1600201" y="4000500"/>
            <a:ext cx="7619999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Persoalan</a:t>
            </a:r>
            <a:r>
              <a:rPr lang="id-ID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ketidakseimbangan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antara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pertumbuhan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dan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jumlah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penduduk</a:t>
            </a:r>
            <a:r>
              <a:rPr lang="id-ID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dengan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ketersediaan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bahan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pangan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,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lapangan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kerja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serta</a:t>
            </a:r>
            <a:r>
              <a:rPr lang="id-ID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permukiman</a:t>
            </a:r>
            <a:r>
              <a:rPr lang="id-ID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yang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merupakan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masalah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kesejahteraan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,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bukan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hanya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masalah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 yang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menimpa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bangsa</a:t>
            </a:r>
            <a:r>
              <a:rPr lang="id-ID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Indonesia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,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melainkan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dialami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oleh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seluruh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bangsa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di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dunia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ini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. </a:t>
            </a:r>
            <a:endParaRPr lang="en-US" sz="3200" spc="-87" dirty="0">
              <a:solidFill>
                <a:srgbClr val="000000"/>
              </a:solidFill>
              <a:latin typeface="Cormorant Garamond Medium"/>
            </a:endParaRPr>
          </a:p>
        </p:txBody>
      </p:sp>
      <p:sp>
        <p:nvSpPr>
          <p:cNvPr id="1048621" name="AutoShape 15"/>
          <p:cNvSpPr/>
          <p:nvPr/>
        </p:nvSpPr>
        <p:spPr>
          <a:xfrm rot="5400000" flipV="1">
            <a:off x="6629400" y="6286500"/>
            <a:ext cx="5867400" cy="76200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2097159" name="Picture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00400" y="495300"/>
            <a:ext cx="3232322" cy="3276600"/>
          </a:xfrm>
          <a:prstGeom prst="rect">
            <a:avLst/>
          </a:prstGeom>
        </p:spPr>
      </p:pic>
      <p:sp>
        <p:nvSpPr>
          <p:cNvPr id="1048622" name="TextBox 17"/>
          <p:cNvSpPr txBox="1"/>
          <p:nvPr/>
        </p:nvSpPr>
        <p:spPr>
          <a:xfrm>
            <a:off x="10287000" y="876300"/>
            <a:ext cx="6288847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id-ID" sz="3000" u="sng" spc="600" dirty="0" smtClean="0">
                <a:solidFill>
                  <a:srgbClr val="000000"/>
                </a:solidFill>
                <a:latin typeface="Poppins Bold"/>
              </a:rPr>
              <a:t>PENDUDUK DAN KELUARGA BERENCANA</a:t>
            </a:r>
            <a:endParaRPr lang="en-US" sz="3000" u="sng" spc="600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18" name="TextBox 14"/>
          <p:cNvSpPr txBox="1"/>
          <p:nvPr/>
        </p:nvSpPr>
        <p:spPr>
          <a:xfrm>
            <a:off x="9906000" y="4000500"/>
            <a:ext cx="75438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Salah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satu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upaya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mengatasi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masalah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penduduk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yaitu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dengan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melakukan</a:t>
            </a:r>
            <a:r>
              <a:rPr lang="id-ID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program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keluarga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berencana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dengan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mengatur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jumlah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anggota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keluarga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demi</a:t>
            </a:r>
            <a:r>
              <a:rPr lang="id-ID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kesejahteraan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masing-masing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r>
              <a:rPr lang="en-US" sz="3200" spc="-87" dirty="0" err="1" smtClean="0">
                <a:solidFill>
                  <a:srgbClr val="000000"/>
                </a:solidFill>
                <a:latin typeface="Cormorant Garamond Medium"/>
              </a:rPr>
              <a:t>keluarga</a:t>
            </a:r>
            <a: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  <a:t> </a:t>
            </a:r>
            <a:br>
              <a:rPr lang="en-US" sz="3200" spc="-87" dirty="0" smtClean="0">
                <a:solidFill>
                  <a:srgbClr val="000000"/>
                </a:solidFill>
                <a:latin typeface="Cormorant Garamond Medium"/>
              </a:rPr>
            </a:br>
            <a:endParaRPr lang="en-US" sz="3200" spc="-87" dirty="0">
              <a:solidFill>
                <a:srgbClr val="000000"/>
              </a:solidFill>
              <a:latin typeface="Cormorant Garamond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2"/>
          <p:cNvGrpSpPr/>
          <p:nvPr/>
        </p:nvGrpSpPr>
        <p:grpSpPr>
          <a:xfrm>
            <a:off x="17781502" y="9646702"/>
            <a:ext cx="174796" cy="174796"/>
            <a:chOff x="0" y="0"/>
            <a:chExt cx="6350000" cy="6350000"/>
          </a:xfrm>
        </p:grpSpPr>
        <p:sp>
          <p:nvSpPr>
            <p:cNvPr id="1048718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5" name="Group 4"/>
          <p:cNvGrpSpPr/>
          <p:nvPr/>
        </p:nvGrpSpPr>
        <p:grpSpPr>
          <a:xfrm>
            <a:off x="17781502" y="448078"/>
            <a:ext cx="174796" cy="174796"/>
            <a:chOff x="0" y="0"/>
            <a:chExt cx="6350000" cy="6350000"/>
          </a:xfrm>
        </p:grpSpPr>
        <p:sp>
          <p:nvSpPr>
            <p:cNvPr id="1048719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6" name="Group 6"/>
          <p:cNvGrpSpPr/>
          <p:nvPr/>
        </p:nvGrpSpPr>
        <p:grpSpPr>
          <a:xfrm>
            <a:off x="364301" y="9646702"/>
            <a:ext cx="174796" cy="174796"/>
            <a:chOff x="0" y="0"/>
            <a:chExt cx="6350000" cy="6350000"/>
          </a:xfrm>
        </p:grpSpPr>
        <p:sp>
          <p:nvSpPr>
            <p:cNvPr id="1048720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7" name="Group 8"/>
          <p:cNvGrpSpPr/>
          <p:nvPr/>
        </p:nvGrpSpPr>
        <p:grpSpPr>
          <a:xfrm>
            <a:off x="364301" y="448078"/>
            <a:ext cx="174796" cy="174796"/>
            <a:chOff x="0" y="0"/>
            <a:chExt cx="6350000" cy="6350000"/>
          </a:xfrm>
        </p:grpSpPr>
        <p:sp>
          <p:nvSpPr>
            <p:cNvPr id="1048721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48722" name="TextBox 10"/>
          <p:cNvSpPr txBox="1"/>
          <p:nvPr/>
        </p:nvSpPr>
        <p:spPr>
          <a:xfrm>
            <a:off x="7859481" y="9666048"/>
            <a:ext cx="2575851" cy="272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52"/>
              </a:lnSpc>
              <a:spcBef>
                <a:spcPct val="0"/>
              </a:spcBef>
            </a:pPr>
            <a:r>
              <a:rPr lang="en-US" sz="1800" u="none" spc="662" dirty="0">
                <a:solidFill>
                  <a:srgbClr val="000000"/>
                </a:solidFill>
                <a:latin typeface="Bebas Neue"/>
              </a:rPr>
              <a:t>20 / </a:t>
            </a:r>
            <a:r>
              <a:rPr lang="id-ID" spc="662" dirty="0" smtClean="0">
                <a:solidFill>
                  <a:srgbClr val="000000"/>
                </a:solidFill>
                <a:latin typeface="Bebas Neue"/>
              </a:rPr>
              <a:t>6</a:t>
            </a:r>
            <a:endParaRPr lang="en-US" sz="1800" u="none" spc="662" dirty="0">
              <a:solidFill>
                <a:srgbClr val="000000"/>
              </a:solidFill>
              <a:latin typeface="Bebas Neue"/>
            </a:endParaRPr>
          </a:p>
        </p:txBody>
      </p:sp>
      <p:sp>
        <p:nvSpPr>
          <p:cNvPr id="1048723" name="TextBox 11"/>
          <p:cNvSpPr txBox="1"/>
          <p:nvPr/>
        </p:nvSpPr>
        <p:spPr>
          <a:xfrm rot="-5400000">
            <a:off x="14112242" y="5048586"/>
            <a:ext cx="7557426" cy="189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8"/>
              </a:lnSpc>
            </a:pPr>
            <a:r>
              <a:rPr lang="en-US" sz="1200" spc="441">
                <a:solidFill>
                  <a:srgbClr val="000000"/>
                </a:solidFill>
                <a:latin typeface="Bebas Neue Bold"/>
              </a:rPr>
              <a:t>KELAS ILMU PENGETAHUAN SOSIAL / SEKOLAH LENTERA</a:t>
            </a:r>
          </a:p>
        </p:txBody>
      </p:sp>
      <p:sp>
        <p:nvSpPr>
          <p:cNvPr id="1048724" name="TextBox 12"/>
          <p:cNvSpPr txBox="1"/>
          <p:nvPr/>
        </p:nvSpPr>
        <p:spPr>
          <a:xfrm rot="-5400000">
            <a:off x="-3959758" y="4989068"/>
            <a:ext cx="8922213" cy="189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8"/>
              </a:lnSpc>
            </a:pPr>
            <a:r>
              <a:rPr lang="en-US" sz="1200" spc="441">
                <a:solidFill>
                  <a:srgbClr val="000000"/>
                </a:solidFill>
                <a:latin typeface="Bebas Neue Bold"/>
              </a:rPr>
              <a:t>APAKAH SEMUANYA JELAS?</a:t>
            </a:r>
          </a:p>
        </p:txBody>
      </p:sp>
      <p:grpSp>
        <p:nvGrpSpPr>
          <p:cNvPr id="88" name="Group 13"/>
          <p:cNvGrpSpPr/>
          <p:nvPr/>
        </p:nvGrpSpPr>
        <p:grpSpPr>
          <a:xfrm>
            <a:off x="3657600" y="1"/>
            <a:ext cx="11093777" cy="7713339"/>
            <a:chOff x="2280407" y="1463658"/>
            <a:chExt cx="14791702" cy="10652263"/>
          </a:xfrm>
        </p:grpSpPr>
        <p:sp>
          <p:nvSpPr>
            <p:cNvPr id="1048726" name="TextBox 15"/>
            <p:cNvSpPr txBox="1"/>
            <p:nvPr/>
          </p:nvSpPr>
          <p:spPr>
            <a:xfrm>
              <a:off x="2280407" y="6041318"/>
              <a:ext cx="14791702" cy="6074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77"/>
                </a:lnSpc>
              </a:pPr>
              <a:r>
                <a:rPr lang="en-US" sz="3751" spc="75" dirty="0" smtClean="0">
                  <a:solidFill>
                    <a:srgbClr val="000000"/>
                  </a:solidFill>
                  <a:latin typeface="Cormorant Garamond Medium" charset="0"/>
                </a:rPr>
                <a:t>Pembangunan </a:t>
              </a:r>
              <a:r>
                <a:rPr lang="id-ID" sz="3751" spc="75" dirty="0" smtClean="0">
                  <a:solidFill>
                    <a:srgbClr val="000000"/>
                  </a:solidFill>
                  <a:latin typeface="Cormorant Garamond Medium" charset="0"/>
                </a:rPr>
                <a:t>dinyatakan </a:t>
              </a:r>
              <a:r>
                <a:rPr lang="en-US" sz="3751" spc="75" dirty="0" err="1" smtClean="0">
                  <a:solidFill>
                    <a:srgbClr val="000000"/>
                  </a:solidFill>
                  <a:latin typeface="Cormorant Garamond Medium" charset="0"/>
                </a:rPr>
                <a:t>sebagai</a:t>
              </a:r>
              <a:r>
                <a:rPr lang="en-US" sz="3751" spc="75" dirty="0" smtClean="0">
                  <a:solidFill>
                    <a:srgbClr val="000000"/>
                  </a:solidFill>
                  <a:latin typeface="Cormorant Garamond Medium" charset="0"/>
                </a:rPr>
                <a:t> </a:t>
              </a:r>
              <a:r>
                <a:rPr lang="en-US" sz="3751" spc="75" dirty="0" err="1" smtClean="0">
                  <a:solidFill>
                    <a:srgbClr val="000000"/>
                  </a:solidFill>
                  <a:latin typeface="Cormorant Garamond Medium" charset="0"/>
                </a:rPr>
                <a:t>proses</a:t>
              </a:r>
              <a:r>
                <a:rPr lang="id-ID" sz="3751" spc="75" dirty="0" smtClean="0">
                  <a:solidFill>
                    <a:srgbClr val="000000"/>
                  </a:solidFill>
                  <a:latin typeface="Cormorant Garamond Medium" charset="0"/>
                </a:rPr>
                <a:t> </a:t>
              </a:r>
              <a:r>
                <a:rPr lang="en-US" sz="3751" spc="75" dirty="0" err="1" smtClean="0">
                  <a:solidFill>
                    <a:srgbClr val="000000"/>
                  </a:solidFill>
                  <a:latin typeface="Cormorant Garamond Medium" charset="0"/>
                </a:rPr>
                <a:t>berupaya</a:t>
              </a:r>
              <a:r>
                <a:rPr lang="en-US" sz="3751" spc="75" dirty="0" smtClean="0">
                  <a:solidFill>
                    <a:srgbClr val="000000"/>
                  </a:solidFill>
                  <a:latin typeface="Cormorant Garamond Medium" charset="0"/>
                </a:rPr>
                <a:t> </a:t>
              </a:r>
              <a:r>
                <a:rPr lang="en-US" sz="3751" spc="75" dirty="0" err="1" smtClean="0">
                  <a:solidFill>
                    <a:srgbClr val="000000"/>
                  </a:solidFill>
                  <a:latin typeface="Cormorant Garamond Medium" charset="0"/>
                </a:rPr>
                <a:t>memperbaiki</a:t>
              </a:r>
              <a:r>
                <a:rPr lang="en-US" sz="3751" spc="75" dirty="0" smtClean="0">
                  <a:solidFill>
                    <a:srgbClr val="000000"/>
                  </a:solidFill>
                  <a:latin typeface="Cormorant Garamond Medium" charset="0"/>
                </a:rPr>
                <a:t> </a:t>
              </a:r>
              <a:r>
                <a:rPr lang="en-US" sz="3751" spc="75" dirty="0" err="1" smtClean="0">
                  <a:solidFill>
                    <a:srgbClr val="000000"/>
                  </a:solidFill>
                  <a:latin typeface="Cormorant Garamond Medium" charset="0"/>
                </a:rPr>
                <a:t>kondisi</a:t>
              </a:r>
              <a:r>
                <a:rPr lang="en-US" sz="3751" spc="75" dirty="0" smtClean="0">
                  <a:solidFill>
                    <a:srgbClr val="000000"/>
                  </a:solidFill>
                  <a:latin typeface="Cormorant Garamond Medium" charset="0"/>
                </a:rPr>
                <a:t> </a:t>
              </a:r>
              <a:r>
                <a:rPr lang="en-US" sz="3751" spc="75" dirty="0" err="1" smtClean="0">
                  <a:solidFill>
                    <a:srgbClr val="000000"/>
                  </a:solidFill>
                  <a:latin typeface="Cormorant Garamond Medium" charset="0"/>
                </a:rPr>
                <a:t>hidup</a:t>
              </a:r>
              <a:r>
                <a:rPr lang="en-US" sz="3751" spc="75" dirty="0" smtClean="0">
                  <a:solidFill>
                    <a:srgbClr val="000000"/>
                  </a:solidFill>
                  <a:latin typeface="Cormorant Garamond Medium" charset="0"/>
                </a:rPr>
                <a:t> </a:t>
              </a:r>
              <a:r>
                <a:rPr lang="en-US" sz="3751" spc="75" dirty="0" err="1" smtClean="0">
                  <a:solidFill>
                    <a:srgbClr val="000000"/>
                  </a:solidFill>
                  <a:latin typeface="Cormorant Garamond Medium" charset="0"/>
                </a:rPr>
                <a:t>masyarakat</a:t>
              </a:r>
              <a:r>
                <a:rPr lang="en-US" sz="3751" spc="75" dirty="0" smtClean="0">
                  <a:solidFill>
                    <a:srgbClr val="000000"/>
                  </a:solidFill>
                  <a:latin typeface="Cormorant Garamond Medium" charset="0"/>
                </a:rPr>
                <a:t>, </a:t>
              </a:r>
              <a:r>
                <a:rPr lang="en-US" sz="3751" spc="75" dirty="0" err="1" smtClean="0">
                  <a:solidFill>
                    <a:srgbClr val="000000"/>
                  </a:solidFill>
                  <a:latin typeface="Cormorant Garamond Medium" charset="0"/>
                </a:rPr>
                <a:t>baik</a:t>
              </a:r>
              <a:r>
                <a:rPr lang="id-ID" sz="3751" spc="75" dirty="0" smtClean="0">
                  <a:solidFill>
                    <a:srgbClr val="000000"/>
                  </a:solidFill>
                  <a:latin typeface="Cormorant Garamond Medium" charset="0"/>
                </a:rPr>
                <a:t>n</a:t>
              </a:r>
              <a:r>
                <a:rPr lang="en-US" sz="3751" spc="75" dirty="0" err="1" smtClean="0">
                  <a:solidFill>
                    <a:srgbClr val="000000"/>
                  </a:solidFill>
                  <a:latin typeface="Cormorant Garamond Medium" charset="0"/>
                </a:rPr>
                <a:t>materi</a:t>
              </a:r>
              <a:r>
                <a:rPr lang="id-ID" sz="3751" spc="75" dirty="0" smtClean="0">
                  <a:solidFill>
                    <a:srgbClr val="000000"/>
                  </a:solidFill>
                  <a:latin typeface="Cormorant Garamond Medium" charset="0"/>
                </a:rPr>
                <a:t>al</a:t>
              </a:r>
              <a:r>
                <a:rPr lang="en-US" sz="3751" spc="75" dirty="0" smtClean="0">
                  <a:solidFill>
                    <a:srgbClr val="000000"/>
                  </a:solidFill>
                  <a:latin typeface="Cormorant Garamond Medium" charset="0"/>
                </a:rPr>
                <a:t> </a:t>
              </a:r>
              <a:r>
                <a:rPr lang="en-US" sz="3751" spc="75" dirty="0" err="1" smtClean="0">
                  <a:solidFill>
                    <a:srgbClr val="000000"/>
                  </a:solidFill>
                  <a:latin typeface="Cormorant Garamond Medium" charset="0"/>
                </a:rPr>
                <a:t>maupun</a:t>
              </a:r>
              <a:r>
                <a:rPr lang="en-US" sz="3751" spc="75" dirty="0" smtClean="0">
                  <a:solidFill>
                    <a:srgbClr val="000000"/>
                  </a:solidFill>
                  <a:latin typeface="Cormorant Garamond Medium" charset="0"/>
                </a:rPr>
                <a:t> </a:t>
              </a:r>
              <a:r>
                <a:rPr lang="en-US" sz="3751" spc="75" dirty="0" smtClean="0">
                  <a:solidFill>
                    <a:srgbClr val="000000"/>
                  </a:solidFill>
                  <a:latin typeface="Cormorant Garamond Medium" charset="0"/>
                </a:rPr>
                <a:t>nonmaterial</a:t>
              </a:r>
              <a:r>
                <a:rPr lang="id-ID" sz="3751" spc="75" dirty="0" smtClean="0">
                  <a:solidFill>
                    <a:srgbClr val="000000"/>
                  </a:solidFill>
                  <a:latin typeface="Cormorant Garamond Medium" charset="0"/>
                </a:rPr>
                <a:t>. </a:t>
              </a:r>
              <a:r>
                <a:rPr lang="en-US" sz="3751" spc="75" dirty="0" err="1" smtClean="0">
                  <a:solidFill>
                    <a:srgbClr val="000000"/>
                  </a:solidFill>
                  <a:latin typeface="Cormorant Garamond Medium" charset="0"/>
                </a:rPr>
                <a:t>Namun</a:t>
              </a:r>
              <a:r>
                <a:rPr lang="en-US" sz="3751" spc="75" dirty="0" smtClean="0">
                  <a:solidFill>
                    <a:srgbClr val="000000"/>
                  </a:solidFill>
                  <a:latin typeface="Cormorant Garamond Medium" charset="0"/>
                </a:rPr>
                <a:t> </a:t>
              </a:r>
              <a:r>
                <a:rPr lang="en-US" sz="3751" spc="75" dirty="0" err="1" smtClean="0">
                  <a:solidFill>
                    <a:srgbClr val="000000"/>
                  </a:solidFill>
                  <a:latin typeface="Cormorant Garamond Medium" charset="0"/>
                </a:rPr>
                <a:t>demikian</a:t>
              </a:r>
              <a:r>
                <a:rPr lang="en-US" sz="3751" spc="75" dirty="0" smtClean="0">
                  <a:solidFill>
                    <a:srgbClr val="000000"/>
                  </a:solidFill>
                  <a:latin typeface="Cormorant Garamond Medium" charset="0"/>
                </a:rPr>
                <a:t>, </a:t>
              </a:r>
              <a:r>
                <a:rPr lang="en-US" sz="3751" spc="75" dirty="0" err="1" smtClean="0">
                  <a:solidFill>
                    <a:srgbClr val="000000"/>
                  </a:solidFill>
                  <a:latin typeface="Cormorant Garamond Medium" charset="0"/>
                </a:rPr>
                <a:t>karena</a:t>
              </a:r>
              <a:r>
                <a:rPr lang="en-US" sz="3751" spc="75" dirty="0" smtClean="0">
                  <a:solidFill>
                    <a:srgbClr val="000000"/>
                  </a:solidFill>
                  <a:latin typeface="Cormorant Garamond Medium" charset="0"/>
                </a:rPr>
                <a:t> </a:t>
              </a:r>
              <a:r>
                <a:rPr lang="en-US" sz="3751" spc="75" dirty="0" err="1" smtClean="0">
                  <a:solidFill>
                    <a:srgbClr val="000000"/>
                  </a:solidFill>
                  <a:latin typeface="Cormorant Garamond Medium" charset="0"/>
                </a:rPr>
                <a:t>pada</a:t>
              </a:r>
              <a:r>
                <a:rPr lang="en-US" sz="3751" spc="75" dirty="0" smtClean="0">
                  <a:solidFill>
                    <a:srgbClr val="000000"/>
                  </a:solidFill>
                  <a:latin typeface="Cormorant Garamond Medium" charset="0"/>
                </a:rPr>
                <a:t> </a:t>
              </a:r>
              <a:r>
                <a:rPr lang="en-US" sz="3751" spc="75" dirty="0" err="1" smtClean="0">
                  <a:solidFill>
                    <a:srgbClr val="000000"/>
                  </a:solidFill>
                  <a:latin typeface="Cormorant Garamond Medium" charset="0"/>
                </a:rPr>
                <a:t>pelaksanaannya</a:t>
              </a:r>
              <a:r>
                <a:rPr lang="en-US" sz="3751" spc="75" dirty="0" smtClean="0">
                  <a:solidFill>
                    <a:srgbClr val="000000"/>
                  </a:solidFill>
                  <a:latin typeface="Cormorant Garamond Medium" charset="0"/>
                </a:rPr>
                <a:t> </a:t>
              </a:r>
              <a:r>
                <a:rPr lang="en-US" sz="3751" spc="75" dirty="0" err="1" smtClean="0">
                  <a:solidFill>
                    <a:srgbClr val="000000"/>
                  </a:solidFill>
                  <a:latin typeface="Cormorant Garamond Medium" charset="0"/>
                </a:rPr>
                <a:t>melibatkan</a:t>
              </a:r>
              <a:r>
                <a:rPr lang="id-ID" sz="3751" spc="75" dirty="0" smtClean="0">
                  <a:solidFill>
                    <a:srgbClr val="000000"/>
                  </a:solidFill>
                  <a:latin typeface="Cormorant Garamond Medium" charset="0"/>
                </a:rPr>
                <a:t> </a:t>
              </a:r>
              <a:r>
                <a:rPr lang="en-US" sz="3751" spc="75" dirty="0" err="1" smtClean="0">
                  <a:solidFill>
                    <a:srgbClr val="000000"/>
                  </a:solidFill>
                  <a:latin typeface="Cormorant Garamond Medium" charset="0"/>
                </a:rPr>
                <a:t>segala</a:t>
              </a:r>
              <a:r>
                <a:rPr lang="en-US" sz="3751" spc="75" dirty="0" smtClean="0">
                  <a:solidFill>
                    <a:srgbClr val="000000"/>
                  </a:solidFill>
                  <a:latin typeface="Cormorant Garamond Medium" charset="0"/>
                </a:rPr>
                <a:t> </a:t>
              </a:r>
              <a:r>
                <a:rPr lang="en-US" sz="3751" spc="75" dirty="0" err="1" smtClean="0">
                  <a:solidFill>
                    <a:srgbClr val="000000"/>
                  </a:solidFill>
                  <a:latin typeface="Cormorant Garamond Medium" charset="0"/>
                </a:rPr>
                <a:t>sumber</a:t>
              </a:r>
              <a:r>
                <a:rPr lang="en-US" sz="3751" spc="75" dirty="0" smtClean="0">
                  <a:solidFill>
                    <a:srgbClr val="000000"/>
                  </a:solidFill>
                  <a:latin typeface="Cormorant Garamond Medium" charset="0"/>
                </a:rPr>
                <a:t> </a:t>
              </a:r>
              <a:r>
                <a:rPr lang="en-US" sz="3751" spc="75" dirty="0" err="1" smtClean="0">
                  <a:solidFill>
                    <a:srgbClr val="000000"/>
                  </a:solidFill>
                  <a:latin typeface="Cormorant Garamond Medium" charset="0"/>
                </a:rPr>
                <a:t>daya</a:t>
              </a:r>
              <a:r>
                <a:rPr lang="id-ID" sz="3751" spc="75" dirty="0" smtClean="0">
                  <a:solidFill>
                    <a:srgbClr val="000000"/>
                  </a:solidFill>
                  <a:latin typeface="Cormorant Garamond Medium" charset="0"/>
                </a:rPr>
                <a:t> </a:t>
              </a:r>
              <a:r>
                <a:rPr lang="en-US" sz="3751" spc="75" dirty="0" smtClean="0">
                  <a:solidFill>
                    <a:srgbClr val="000000"/>
                  </a:solidFill>
                  <a:latin typeface="Cormorant Garamond Medium" charset="0"/>
                </a:rPr>
                <a:t>SDA</a:t>
              </a:r>
              <a:r>
                <a:rPr lang="id-ID" sz="3751" spc="75" dirty="0" smtClean="0">
                  <a:solidFill>
                    <a:srgbClr val="000000"/>
                  </a:solidFill>
                  <a:latin typeface="Cormorant Garamond Medium" charset="0"/>
                </a:rPr>
                <a:t>, maupun </a:t>
              </a:r>
              <a:r>
                <a:rPr lang="en-US" sz="3751" spc="75" dirty="0" smtClean="0">
                  <a:solidFill>
                    <a:srgbClr val="000000"/>
                  </a:solidFill>
                  <a:latin typeface="Cormorant Garamond Medium" charset="0"/>
                </a:rPr>
                <a:t>SDM</a:t>
              </a:r>
              <a:r>
                <a:rPr lang="id-ID" sz="3751" spc="75" dirty="0" smtClean="0">
                  <a:solidFill>
                    <a:srgbClr val="000000"/>
                  </a:solidFill>
                  <a:latin typeface="Cormorant Garamond Medium" charset="0"/>
                </a:rPr>
                <a:t>, t</a:t>
              </a:r>
              <a:r>
                <a:rPr lang="en-US" sz="3751" spc="75" dirty="0" err="1" smtClean="0">
                  <a:solidFill>
                    <a:srgbClr val="000000"/>
                  </a:solidFill>
                  <a:latin typeface="Cormorant Garamond Medium" charset="0"/>
                </a:rPr>
                <a:t>ermasuk</a:t>
              </a:r>
              <a:r>
                <a:rPr lang="id-ID" sz="3751" spc="75" dirty="0" smtClean="0">
                  <a:solidFill>
                    <a:srgbClr val="000000"/>
                  </a:solidFill>
                  <a:latin typeface="Cormorant Garamond Medium" charset="0"/>
                </a:rPr>
                <a:t> </a:t>
              </a:r>
              <a:r>
                <a:rPr lang="en-US" sz="3751" spc="75" dirty="0" err="1" smtClean="0">
                  <a:solidFill>
                    <a:srgbClr val="000000"/>
                  </a:solidFill>
                  <a:latin typeface="Cormorant Garamond Medium" charset="0"/>
                </a:rPr>
                <a:t>kemampuan</a:t>
              </a:r>
              <a:r>
                <a:rPr lang="en-US" sz="3751" spc="75" dirty="0" smtClean="0">
                  <a:solidFill>
                    <a:srgbClr val="000000"/>
                  </a:solidFill>
                  <a:latin typeface="Cormorant Garamond Medium" charset="0"/>
                </a:rPr>
                <a:t> IPTEK</a:t>
              </a:r>
              <a:r>
                <a:rPr lang="id-ID" sz="3751" spc="75" dirty="0" smtClean="0">
                  <a:solidFill>
                    <a:srgbClr val="000000"/>
                  </a:solidFill>
                  <a:latin typeface="Cormorant Garamond Medium" charset="0"/>
                </a:rPr>
                <a:t>,</a:t>
              </a:r>
              <a:r>
                <a:rPr lang="en-US" sz="3751" spc="75" dirty="0" smtClean="0">
                  <a:solidFill>
                    <a:srgbClr val="000000"/>
                  </a:solidFill>
                  <a:latin typeface="Cormorant Garamond Medium" charset="0"/>
                </a:rPr>
                <a:t> </a:t>
              </a:r>
              <a:r>
                <a:rPr lang="en-US" sz="3751" spc="75" dirty="0" err="1" smtClean="0">
                  <a:solidFill>
                    <a:srgbClr val="000000"/>
                  </a:solidFill>
                  <a:latin typeface="Cormorant Garamond Medium" charset="0"/>
                </a:rPr>
                <a:t>masih</a:t>
              </a:r>
              <a:r>
                <a:rPr lang="en-US" sz="3751" spc="75" dirty="0" smtClean="0">
                  <a:solidFill>
                    <a:srgbClr val="000000"/>
                  </a:solidFill>
                  <a:latin typeface="Cormorant Garamond Medium" charset="0"/>
                </a:rPr>
                <a:t> </a:t>
              </a:r>
              <a:r>
                <a:rPr lang="en-US" sz="3751" spc="75" dirty="0" err="1" smtClean="0">
                  <a:solidFill>
                    <a:srgbClr val="000000"/>
                  </a:solidFill>
                  <a:latin typeface="Cormorant Garamond Medium" charset="0"/>
                </a:rPr>
                <a:t>banyak</a:t>
              </a:r>
              <a:r>
                <a:rPr lang="en-US" sz="3751" spc="75" dirty="0" smtClean="0">
                  <a:solidFill>
                    <a:srgbClr val="000000"/>
                  </a:solidFill>
                  <a:latin typeface="Cormorant Garamond Medium" charset="0"/>
                </a:rPr>
                <a:t> </a:t>
              </a:r>
              <a:r>
                <a:rPr lang="en-US" sz="3751" spc="75" dirty="0" err="1" smtClean="0">
                  <a:solidFill>
                    <a:srgbClr val="000000"/>
                  </a:solidFill>
                  <a:latin typeface="Cormorant Garamond Medium" charset="0"/>
                </a:rPr>
                <a:t>menghadapi</a:t>
              </a:r>
              <a:r>
                <a:rPr lang="en-US" sz="3751" spc="75" dirty="0" smtClean="0">
                  <a:solidFill>
                    <a:srgbClr val="000000"/>
                  </a:solidFill>
                  <a:latin typeface="Cormorant Garamond Medium" charset="0"/>
                </a:rPr>
                <a:t> </a:t>
              </a:r>
              <a:r>
                <a:rPr lang="en-US" sz="3751" spc="75" dirty="0" err="1" smtClean="0">
                  <a:solidFill>
                    <a:srgbClr val="000000"/>
                  </a:solidFill>
                  <a:latin typeface="Cormorant Garamond Medium" charset="0"/>
                </a:rPr>
                <a:t>masalah</a:t>
              </a:r>
              <a:r>
                <a:rPr lang="id-ID" sz="3751" spc="75" dirty="0" smtClean="0">
                  <a:solidFill>
                    <a:srgbClr val="000000"/>
                  </a:solidFill>
                  <a:latin typeface="Cormorant Garamond Medium" charset="0"/>
                </a:rPr>
                <a:t>. </a:t>
              </a:r>
              <a:r>
                <a:rPr lang="en-US" sz="3751" spc="75" dirty="0" smtClean="0">
                  <a:solidFill>
                    <a:srgbClr val="000000"/>
                  </a:solidFill>
                  <a:latin typeface="Cormorant Garamond Medium" charset="0"/>
                </a:rPr>
                <a:t/>
              </a:r>
              <a:br>
                <a:rPr lang="en-US" sz="3751" spc="75" dirty="0" smtClean="0">
                  <a:solidFill>
                    <a:srgbClr val="000000"/>
                  </a:solidFill>
                  <a:latin typeface="Cormorant Garamond Medium" charset="0"/>
                </a:rPr>
              </a:br>
              <a:endParaRPr lang="en-US" sz="3751" spc="75" dirty="0">
                <a:solidFill>
                  <a:srgbClr val="000000"/>
                </a:solidFill>
                <a:latin typeface="Cormorant Garamond Medium" charset="0"/>
              </a:endParaRPr>
            </a:p>
          </p:txBody>
        </p:sp>
        <p:pic>
          <p:nvPicPr>
            <p:cNvPr id="2097179" name="Picture 16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 rot="2700000">
              <a:off x="8255418" y="1437313"/>
              <a:ext cx="2521182" cy="2573872"/>
            </a:xfrm>
            <a:prstGeom prst="rect">
              <a:avLst/>
            </a:prstGeom>
          </p:spPr>
        </p:pic>
      </p:grpSp>
      <p:sp>
        <p:nvSpPr>
          <p:cNvPr id="17" name="TextBox 17"/>
          <p:cNvSpPr txBox="1"/>
          <p:nvPr/>
        </p:nvSpPr>
        <p:spPr>
          <a:xfrm>
            <a:off x="5943600" y="1866900"/>
            <a:ext cx="6288847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id-ID" sz="3000" u="sng" spc="600" dirty="0" smtClean="0">
                <a:solidFill>
                  <a:srgbClr val="000000"/>
                </a:solidFill>
                <a:latin typeface="Poppins Bold"/>
              </a:rPr>
              <a:t>PEMBANGUNAN</a:t>
            </a:r>
            <a:endParaRPr lang="en-US" sz="3000" u="sng" spc="600" dirty="0">
              <a:solidFill>
                <a:srgbClr val="000000"/>
              </a:solidFill>
              <a:latin typeface="Poppins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28700" y="802000"/>
            <a:ext cx="2817488" cy="3711100"/>
          </a:xfrm>
          <a:prstGeom prst="rect">
            <a:avLst/>
          </a:prstGeom>
        </p:spPr>
      </p:pic>
      <p:sp>
        <p:nvSpPr>
          <p:cNvPr id="1048707" name="TextBox 6"/>
          <p:cNvSpPr txBox="1"/>
          <p:nvPr/>
        </p:nvSpPr>
        <p:spPr>
          <a:xfrm>
            <a:off x="7859481" y="9664077"/>
            <a:ext cx="2575851" cy="274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52"/>
              </a:lnSpc>
              <a:spcBef>
                <a:spcPct val="0"/>
              </a:spcBef>
            </a:pPr>
            <a:r>
              <a:rPr lang="en-US" sz="1800" u="none" spc="662">
                <a:solidFill>
                  <a:srgbClr val="000000"/>
                </a:solidFill>
                <a:latin typeface="Bebas Neue"/>
              </a:rPr>
              <a:t>20 / 8</a:t>
            </a:r>
          </a:p>
        </p:txBody>
      </p:sp>
      <p:sp>
        <p:nvSpPr>
          <p:cNvPr id="1048708" name="TextBox 7"/>
          <p:cNvSpPr txBox="1"/>
          <p:nvPr/>
        </p:nvSpPr>
        <p:spPr>
          <a:xfrm rot="-5400000">
            <a:off x="14112242" y="5048586"/>
            <a:ext cx="7557426" cy="189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8"/>
              </a:lnSpc>
            </a:pPr>
            <a:r>
              <a:rPr lang="en-US" sz="1200" spc="441">
                <a:solidFill>
                  <a:srgbClr val="000000"/>
                </a:solidFill>
                <a:latin typeface="Bebas Neue Bold"/>
              </a:rPr>
              <a:t>KELAS ILMU PENGETAHUAN SOSIAL / SEKOLAH LENTERA</a:t>
            </a:r>
          </a:p>
        </p:txBody>
      </p:sp>
      <p:sp>
        <p:nvSpPr>
          <p:cNvPr id="1048709" name="TextBox 8"/>
          <p:cNvSpPr txBox="1"/>
          <p:nvPr/>
        </p:nvSpPr>
        <p:spPr>
          <a:xfrm rot="-5400000">
            <a:off x="-3277364" y="5048586"/>
            <a:ext cx="7557426" cy="189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8"/>
              </a:lnSpc>
            </a:pPr>
            <a:r>
              <a:rPr lang="en-US" sz="1200" spc="441">
                <a:solidFill>
                  <a:srgbClr val="000000"/>
                </a:solidFill>
                <a:latin typeface="Bebas Neue Bold"/>
              </a:rPr>
              <a:t>SELAMAT DATANG / AGENDA HARI INI</a:t>
            </a:r>
          </a:p>
        </p:txBody>
      </p:sp>
      <p:sp>
        <p:nvSpPr>
          <p:cNvPr id="1048710" name="TextBox 9"/>
          <p:cNvSpPr txBox="1"/>
          <p:nvPr/>
        </p:nvSpPr>
        <p:spPr>
          <a:xfrm>
            <a:off x="6840401" y="1279062"/>
            <a:ext cx="7189862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24"/>
              </a:lnSpc>
            </a:pPr>
            <a:r>
              <a:rPr lang="id-ID" sz="3946" u="sng" spc="789" dirty="0" smtClean="0">
                <a:solidFill>
                  <a:srgbClr val="000000"/>
                </a:solidFill>
                <a:latin typeface="Poppins Bold"/>
              </a:rPr>
              <a:t>HAK ASASI MANUSIA</a:t>
            </a:r>
          </a:p>
          <a:p>
            <a:pPr algn="ctr">
              <a:lnSpc>
                <a:spcPts val="5524"/>
              </a:lnSpc>
            </a:pPr>
            <a:r>
              <a:rPr lang="id-ID" sz="3946" u="sng" spc="789" dirty="0" smtClean="0">
                <a:solidFill>
                  <a:srgbClr val="000000"/>
                </a:solidFill>
                <a:latin typeface="Poppins Bold"/>
              </a:rPr>
              <a:t>(HAM)</a:t>
            </a:r>
            <a:endParaRPr lang="en-US" sz="3946" u="sng" spc="789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1048711" name="TextBox 10"/>
          <p:cNvSpPr txBox="1"/>
          <p:nvPr/>
        </p:nvSpPr>
        <p:spPr>
          <a:xfrm>
            <a:off x="4495800" y="3238500"/>
            <a:ext cx="12036163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3"/>
              </a:lnSpc>
            </a:pPr>
            <a:r>
              <a:rPr lang="id-ID" sz="3300" spc="-49" dirty="0" err="1" smtClean="0">
                <a:solidFill>
                  <a:srgbClr val="000000"/>
                </a:solidFill>
                <a:latin typeface="Cormorant Garamond Bold"/>
              </a:rPr>
              <a:t>D</a:t>
            </a:r>
            <a:r>
              <a:rPr lang="en-US" sz="3300" spc="-49" dirty="0" err="1" smtClean="0">
                <a:solidFill>
                  <a:srgbClr val="000000"/>
                </a:solidFill>
                <a:latin typeface="Cormorant Garamond Bold"/>
              </a:rPr>
              <a:t>alam</a:t>
            </a:r>
            <a:r>
              <a:rPr lang="en-US" sz="3300" spc="-49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3300" spc="-49" dirty="0" err="1" smtClean="0">
                <a:solidFill>
                  <a:srgbClr val="000000"/>
                </a:solidFill>
                <a:latin typeface="Cormorant Garamond Bold"/>
              </a:rPr>
              <a:t>kehidupan</a:t>
            </a:r>
            <a:r>
              <a:rPr lang="en-US" sz="3300" spc="-49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3300" spc="-49" dirty="0" err="1" smtClean="0">
                <a:solidFill>
                  <a:srgbClr val="000000"/>
                </a:solidFill>
                <a:latin typeface="Cormorant Garamond Bold"/>
              </a:rPr>
              <a:t>di</a:t>
            </a:r>
            <a:r>
              <a:rPr lang="en-US" sz="3300" spc="-49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3300" spc="-49" dirty="0" err="1" smtClean="0">
                <a:solidFill>
                  <a:srgbClr val="000000"/>
                </a:solidFill>
                <a:latin typeface="Cormorant Garamond Bold"/>
              </a:rPr>
              <a:t>masyarakat</a:t>
            </a:r>
            <a:r>
              <a:rPr lang="en-US" sz="3300" spc="-49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3300" spc="-49" dirty="0" err="1" smtClean="0">
                <a:solidFill>
                  <a:srgbClr val="000000"/>
                </a:solidFill>
                <a:latin typeface="Cormorant Garamond Bold"/>
              </a:rPr>
              <a:t>hak</a:t>
            </a:r>
            <a:r>
              <a:rPr lang="en-US" sz="3300" spc="-49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3300" spc="-49" dirty="0" err="1" smtClean="0">
                <a:solidFill>
                  <a:srgbClr val="000000"/>
                </a:solidFill>
                <a:latin typeface="Cormorant Garamond Bold"/>
              </a:rPr>
              <a:t>asasi</a:t>
            </a:r>
            <a:r>
              <a:rPr lang="id-ID" sz="3300" spc="-49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3300" spc="-49" dirty="0" err="1" smtClean="0">
                <a:solidFill>
                  <a:srgbClr val="000000"/>
                </a:solidFill>
                <a:latin typeface="Cormorant Garamond Bold"/>
              </a:rPr>
              <a:t>selaku</a:t>
            </a:r>
            <a:r>
              <a:rPr lang="en-US" sz="3300" spc="-49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3300" spc="-49" dirty="0" err="1" smtClean="0">
                <a:solidFill>
                  <a:srgbClr val="000000"/>
                </a:solidFill>
                <a:latin typeface="Cormorant Garamond Bold"/>
              </a:rPr>
              <a:t>manusia</a:t>
            </a:r>
            <a:r>
              <a:rPr lang="en-US" sz="3300" spc="-49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3300" spc="-49" dirty="0" err="1" smtClean="0">
                <a:solidFill>
                  <a:srgbClr val="000000"/>
                </a:solidFill>
                <a:latin typeface="Cormorant Garamond Bold"/>
              </a:rPr>
              <a:t>ini</a:t>
            </a:r>
            <a:r>
              <a:rPr lang="en-US" sz="3300" spc="-49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3300" spc="-49" dirty="0" err="1" smtClean="0">
                <a:solidFill>
                  <a:srgbClr val="000000"/>
                </a:solidFill>
                <a:latin typeface="Cormorant Garamond Bold"/>
              </a:rPr>
              <a:t>mendapatkan</a:t>
            </a:r>
            <a:r>
              <a:rPr lang="en-US" sz="3300" spc="-49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3300" spc="-49" dirty="0" err="1" smtClean="0">
                <a:solidFill>
                  <a:srgbClr val="000000"/>
                </a:solidFill>
                <a:latin typeface="Cormorant Garamond Bold"/>
              </a:rPr>
              <a:t>perlakuan</a:t>
            </a:r>
            <a:r>
              <a:rPr lang="en-US" sz="3300" spc="-49" dirty="0" smtClean="0">
                <a:solidFill>
                  <a:srgbClr val="000000"/>
                </a:solidFill>
                <a:latin typeface="Cormorant Garamond Bold"/>
              </a:rPr>
              <a:t> yang </a:t>
            </a:r>
            <a:r>
              <a:rPr lang="en-US" sz="3300" spc="-49" dirty="0" err="1" smtClean="0">
                <a:solidFill>
                  <a:srgbClr val="000000"/>
                </a:solidFill>
                <a:latin typeface="Cormorant Garamond Bold"/>
              </a:rPr>
              <a:t>berbeda-beda</a:t>
            </a:r>
            <a:r>
              <a:rPr lang="en-US" sz="3300" spc="-49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3300" spc="-49" dirty="0" err="1" smtClean="0">
                <a:solidFill>
                  <a:srgbClr val="000000"/>
                </a:solidFill>
                <a:latin typeface="Cormorant Garamond Bold"/>
              </a:rPr>
              <a:t>oleh</a:t>
            </a:r>
            <a:r>
              <a:rPr lang="en-US" sz="3300" spc="-49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3300" spc="-49" dirty="0" err="1" smtClean="0">
                <a:solidFill>
                  <a:srgbClr val="000000"/>
                </a:solidFill>
                <a:latin typeface="Cormorant Garamond Bold"/>
              </a:rPr>
              <a:t>pihak-pihak</a:t>
            </a:r>
            <a:r>
              <a:rPr lang="id-ID" sz="3300" spc="-49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3300" spc="-49" dirty="0" err="1" smtClean="0">
                <a:solidFill>
                  <a:srgbClr val="000000"/>
                </a:solidFill>
                <a:latin typeface="Cormorant Garamond Bold"/>
              </a:rPr>
              <a:t>tertentu</a:t>
            </a:r>
            <a:r>
              <a:rPr lang="en-US" sz="3300" spc="-49" dirty="0" smtClean="0">
                <a:solidFill>
                  <a:srgbClr val="000000"/>
                </a:solidFill>
                <a:latin typeface="Cormorant Garamond Bold"/>
              </a:rPr>
              <a:t>, </a:t>
            </a:r>
            <a:r>
              <a:rPr lang="en-US" sz="3300" spc="-49" dirty="0" err="1" smtClean="0">
                <a:solidFill>
                  <a:srgbClr val="000000"/>
                </a:solidFill>
                <a:latin typeface="Cormorant Garamond Bold"/>
              </a:rPr>
              <a:t>sehingga</a:t>
            </a:r>
            <a:r>
              <a:rPr lang="en-US" sz="3300" spc="-49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3300" spc="-49" dirty="0" err="1" smtClean="0">
                <a:solidFill>
                  <a:srgbClr val="000000"/>
                </a:solidFill>
                <a:latin typeface="Cormorant Garamond Bold"/>
              </a:rPr>
              <a:t>terjadi</a:t>
            </a:r>
            <a:r>
              <a:rPr lang="en-US" sz="3300" spc="-49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3300" spc="-49" dirty="0" err="1" smtClean="0">
                <a:solidFill>
                  <a:srgbClr val="000000"/>
                </a:solidFill>
                <a:latin typeface="Cormorant Garamond Bold"/>
              </a:rPr>
              <a:t>pelanggaran</a:t>
            </a:r>
            <a:r>
              <a:rPr lang="en-US" sz="3300" spc="-49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3300" spc="-49" dirty="0" err="1" smtClean="0">
                <a:solidFill>
                  <a:srgbClr val="000000"/>
                </a:solidFill>
                <a:latin typeface="Cormorant Garamond Bold"/>
              </a:rPr>
              <a:t>atas</a:t>
            </a:r>
            <a:r>
              <a:rPr lang="en-US" sz="3300" spc="-49" dirty="0" smtClean="0">
                <a:solidFill>
                  <a:srgbClr val="000000"/>
                </a:solidFill>
                <a:latin typeface="Cormorant Garamond Bold"/>
              </a:rPr>
              <a:t> HAM </a:t>
            </a:r>
            <a:r>
              <a:rPr lang="en-US" sz="3300" spc="-49" dirty="0" err="1" smtClean="0">
                <a:solidFill>
                  <a:srgbClr val="000000"/>
                </a:solidFill>
                <a:latin typeface="Cormorant Garamond Bold"/>
              </a:rPr>
              <a:t>tersebut</a:t>
            </a:r>
            <a:r>
              <a:rPr lang="en-US" sz="3300" spc="-49" dirty="0" smtClean="0">
                <a:solidFill>
                  <a:srgbClr val="000000"/>
                </a:solidFill>
                <a:latin typeface="Cormorant Garamond Bold"/>
              </a:rPr>
              <a:t>.</a:t>
            </a:r>
            <a:r>
              <a:rPr lang="id-ID" sz="3300" spc="-49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3300" spc="-49" dirty="0" err="1" smtClean="0">
                <a:solidFill>
                  <a:srgbClr val="000000"/>
                </a:solidFill>
                <a:latin typeface="Cormorant Garamond Bold"/>
              </a:rPr>
              <a:t>Diskriminasi</a:t>
            </a:r>
            <a:r>
              <a:rPr lang="en-US" sz="3300" spc="-49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3300" spc="-49" dirty="0" err="1" smtClean="0">
                <a:solidFill>
                  <a:srgbClr val="000000"/>
                </a:solidFill>
                <a:latin typeface="Cormorant Garamond Bold"/>
              </a:rPr>
              <a:t>rasial</a:t>
            </a:r>
            <a:r>
              <a:rPr lang="en-US" sz="3300" spc="-49" dirty="0" smtClean="0">
                <a:solidFill>
                  <a:srgbClr val="000000"/>
                </a:solidFill>
                <a:latin typeface="Cormorant Garamond Bold"/>
              </a:rPr>
              <a:t>, </a:t>
            </a:r>
            <a:r>
              <a:rPr lang="en-US" sz="3300" spc="-49" dirty="0" err="1" smtClean="0">
                <a:solidFill>
                  <a:srgbClr val="000000"/>
                </a:solidFill>
                <a:latin typeface="Cormorant Garamond Bold"/>
              </a:rPr>
              <a:t>etnis</a:t>
            </a:r>
            <a:r>
              <a:rPr lang="en-US" sz="3300" spc="-49" dirty="0" smtClean="0">
                <a:solidFill>
                  <a:srgbClr val="000000"/>
                </a:solidFill>
                <a:latin typeface="Cormorant Garamond Bold"/>
              </a:rPr>
              <a:t>,</a:t>
            </a:r>
            <a:r>
              <a:rPr lang="id-ID" sz="3300" spc="-49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3300" spc="-49" dirty="0" smtClean="0">
                <a:solidFill>
                  <a:srgbClr val="000000"/>
                </a:solidFill>
                <a:latin typeface="Cormorant Garamond Bold"/>
              </a:rPr>
              <a:t>agama </a:t>
            </a:r>
            <a:r>
              <a:rPr lang="en-US" sz="3300" spc="-49" dirty="0" err="1" smtClean="0">
                <a:solidFill>
                  <a:srgbClr val="000000"/>
                </a:solidFill>
                <a:latin typeface="Cormorant Garamond Bold"/>
              </a:rPr>
              <a:t>dan</a:t>
            </a:r>
            <a:r>
              <a:rPr lang="en-US" sz="3300" spc="-49" dirty="0" smtClean="0">
                <a:solidFill>
                  <a:srgbClr val="000000"/>
                </a:solidFill>
                <a:latin typeface="Cormorant Garamond Bold"/>
              </a:rPr>
              <a:t> lain-</a:t>
            </a:r>
            <a:r>
              <a:rPr lang="en-US" sz="3300" spc="-49" dirty="0" err="1" smtClean="0">
                <a:solidFill>
                  <a:srgbClr val="000000"/>
                </a:solidFill>
                <a:latin typeface="Cormorant Garamond Bold"/>
              </a:rPr>
              <a:t>lainnya</a:t>
            </a:r>
            <a:r>
              <a:rPr lang="en-US" sz="3300" spc="-49" dirty="0" smtClean="0">
                <a:solidFill>
                  <a:srgbClr val="000000"/>
                </a:solidFill>
                <a:latin typeface="Cormorant Garamond Bold"/>
              </a:rPr>
              <a:t>, </a:t>
            </a:r>
            <a:r>
              <a:rPr lang="en-US" sz="3300" spc="-49" dirty="0" err="1" smtClean="0">
                <a:solidFill>
                  <a:srgbClr val="000000"/>
                </a:solidFill>
                <a:latin typeface="Cormorant Garamond Bold"/>
              </a:rPr>
              <a:t>merupakan</a:t>
            </a:r>
            <a:r>
              <a:rPr lang="en-US" sz="3300" spc="-49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3300" spc="-49" dirty="0" err="1" smtClean="0">
                <a:solidFill>
                  <a:srgbClr val="000000"/>
                </a:solidFill>
                <a:latin typeface="Cormorant Garamond Bold"/>
              </a:rPr>
              <a:t>pelanggaran</a:t>
            </a:r>
            <a:r>
              <a:rPr lang="en-US" sz="3300" spc="-49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3300" spc="-49" dirty="0" smtClean="0">
                <a:solidFill>
                  <a:srgbClr val="000000"/>
                </a:solidFill>
                <a:latin typeface="Cormorant Garamond Bold"/>
              </a:rPr>
              <a:t>HAM</a:t>
            </a:r>
            <a:r>
              <a:rPr lang="id-ID" sz="3300" spc="-49" dirty="0" smtClean="0">
                <a:solidFill>
                  <a:srgbClr val="000000"/>
                </a:solidFill>
                <a:latin typeface="Cormorant Garamond Bold"/>
              </a:rPr>
              <a:t> yang </a:t>
            </a:r>
            <a:r>
              <a:rPr lang="en-US" sz="3300" spc="-49" dirty="0" err="1" smtClean="0">
                <a:solidFill>
                  <a:srgbClr val="000000"/>
                </a:solidFill>
                <a:latin typeface="Cormorant Garamond Bold"/>
              </a:rPr>
              <a:t>dialami</a:t>
            </a:r>
            <a:r>
              <a:rPr lang="en-US" sz="3300" spc="-49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3300" spc="-49" dirty="0" err="1" smtClean="0">
                <a:solidFill>
                  <a:srgbClr val="000000"/>
                </a:solidFill>
                <a:latin typeface="Cormorant Garamond Bold"/>
              </a:rPr>
              <a:t>oleh</a:t>
            </a:r>
            <a:r>
              <a:rPr lang="id-ID" sz="3300" spc="-49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3300" spc="-49" dirty="0" err="1" smtClean="0">
                <a:solidFill>
                  <a:srgbClr val="000000"/>
                </a:solidFill>
                <a:latin typeface="Cormorant Garamond Bold"/>
              </a:rPr>
              <a:t>kelompok</a:t>
            </a:r>
            <a:r>
              <a:rPr lang="en-US" sz="3300" spc="-49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3300" spc="-49" dirty="0" err="1" smtClean="0">
                <a:solidFill>
                  <a:srgbClr val="000000"/>
                </a:solidFill>
                <a:latin typeface="Cormorant Garamond Bold"/>
              </a:rPr>
              <a:t>masyarakat</a:t>
            </a:r>
            <a:r>
              <a:rPr lang="en-US" sz="3300" spc="-49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3300" spc="-49" dirty="0" err="1" smtClean="0">
                <a:solidFill>
                  <a:srgbClr val="000000"/>
                </a:solidFill>
                <a:latin typeface="Cormorant Garamond Bold"/>
              </a:rPr>
              <a:t>atau</a:t>
            </a:r>
            <a:r>
              <a:rPr lang="en-US" sz="3300" spc="-49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3300" spc="-49" dirty="0" err="1" smtClean="0">
                <a:solidFill>
                  <a:srgbClr val="000000"/>
                </a:solidFill>
                <a:latin typeface="Cormorant Garamond Bold"/>
              </a:rPr>
              <a:t>perorangan</a:t>
            </a:r>
            <a:r>
              <a:rPr lang="en-US" sz="3300" spc="-49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3300" spc="-49" dirty="0" err="1" smtClean="0">
                <a:solidFill>
                  <a:srgbClr val="000000"/>
                </a:solidFill>
                <a:latin typeface="Cormorant Garamond Bold"/>
              </a:rPr>
              <a:t>tertentu</a:t>
            </a:r>
            <a:r>
              <a:rPr lang="en-US" sz="3300" spc="-49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3300" spc="-49" dirty="0" err="1" smtClean="0">
                <a:solidFill>
                  <a:srgbClr val="000000"/>
                </a:solidFill>
                <a:latin typeface="Cormorant Garamond Bold"/>
              </a:rPr>
              <a:t>di</a:t>
            </a:r>
            <a:r>
              <a:rPr lang="en-US" sz="3300" spc="-49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id-ID" sz="3300" spc="-49" dirty="0" smtClean="0">
                <a:solidFill>
                  <a:srgbClr val="000000"/>
                </a:solidFill>
                <a:latin typeface="Cormorant Garamond Bold"/>
              </a:rPr>
              <a:t>banyak negara.</a:t>
            </a:r>
            <a:r>
              <a:rPr lang="en-US" sz="3300" spc="-49" dirty="0" smtClean="0">
                <a:solidFill>
                  <a:srgbClr val="000000"/>
                </a:solidFill>
                <a:latin typeface="Cormorant Garamond Bold"/>
              </a:rPr>
              <a:t/>
            </a:r>
            <a:br>
              <a:rPr lang="en-US" sz="3300" spc="-49" dirty="0" smtClean="0">
                <a:solidFill>
                  <a:srgbClr val="000000"/>
                </a:solidFill>
                <a:latin typeface="Cormorant Garamond Bold"/>
              </a:rPr>
            </a:br>
            <a:endParaRPr lang="en-US" sz="3300" dirty="0">
              <a:solidFill>
                <a:srgbClr val="000000"/>
              </a:solidFill>
              <a:latin typeface="Cormorant Garamond Bold"/>
            </a:endParaRPr>
          </a:p>
        </p:txBody>
      </p:sp>
      <p:grpSp>
        <p:nvGrpSpPr>
          <p:cNvPr id="79" name="Group 11"/>
          <p:cNvGrpSpPr/>
          <p:nvPr/>
        </p:nvGrpSpPr>
        <p:grpSpPr>
          <a:xfrm>
            <a:off x="17781502" y="9646702"/>
            <a:ext cx="174796" cy="174796"/>
            <a:chOff x="0" y="0"/>
            <a:chExt cx="6350000" cy="6350000"/>
          </a:xfrm>
        </p:grpSpPr>
        <p:sp>
          <p:nvSpPr>
            <p:cNvPr id="10487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0" name="Group 13"/>
          <p:cNvGrpSpPr/>
          <p:nvPr/>
        </p:nvGrpSpPr>
        <p:grpSpPr>
          <a:xfrm>
            <a:off x="17781502" y="448078"/>
            <a:ext cx="174796" cy="174796"/>
            <a:chOff x="0" y="0"/>
            <a:chExt cx="6350000" cy="6350000"/>
          </a:xfrm>
        </p:grpSpPr>
        <p:sp>
          <p:nvSpPr>
            <p:cNvPr id="1048713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1" name="Group 15"/>
          <p:cNvGrpSpPr/>
          <p:nvPr/>
        </p:nvGrpSpPr>
        <p:grpSpPr>
          <a:xfrm>
            <a:off x="364301" y="9646702"/>
            <a:ext cx="174796" cy="174796"/>
            <a:chOff x="0" y="0"/>
            <a:chExt cx="6350000" cy="6350000"/>
          </a:xfrm>
        </p:grpSpPr>
        <p:sp>
          <p:nvSpPr>
            <p:cNvPr id="1048714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2" name="Group 17"/>
          <p:cNvGrpSpPr/>
          <p:nvPr/>
        </p:nvGrpSpPr>
        <p:grpSpPr>
          <a:xfrm>
            <a:off x="364301" y="448078"/>
            <a:ext cx="174796" cy="174796"/>
            <a:chOff x="0" y="0"/>
            <a:chExt cx="6350000" cy="6350000"/>
          </a:xfrm>
        </p:grpSpPr>
        <p:sp>
          <p:nvSpPr>
            <p:cNvPr id="1048715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2"/>
          <p:cNvGrpSpPr/>
          <p:nvPr/>
        </p:nvGrpSpPr>
        <p:grpSpPr>
          <a:xfrm>
            <a:off x="17781502" y="9646702"/>
            <a:ext cx="174796" cy="174796"/>
            <a:chOff x="0" y="0"/>
            <a:chExt cx="6350000" cy="6350000"/>
          </a:xfrm>
        </p:grpSpPr>
        <p:sp>
          <p:nvSpPr>
            <p:cNvPr id="1048727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1" name="Group 4"/>
          <p:cNvGrpSpPr/>
          <p:nvPr/>
        </p:nvGrpSpPr>
        <p:grpSpPr>
          <a:xfrm>
            <a:off x="17781502" y="448078"/>
            <a:ext cx="174796" cy="174796"/>
            <a:chOff x="0" y="0"/>
            <a:chExt cx="6350000" cy="6350000"/>
          </a:xfrm>
        </p:grpSpPr>
        <p:sp>
          <p:nvSpPr>
            <p:cNvPr id="1048728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2" name="Group 6"/>
          <p:cNvGrpSpPr/>
          <p:nvPr/>
        </p:nvGrpSpPr>
        <p:grpSpPr>
          <a:xfrm>
            <a:off x="364301" y="9646702"/>
            <a:ext cx="174796" cy="174796"/>
            <a:chOff x="0" y="0"/>
            <a:chExt cx="6350000" cy="6350000"/>
          </a:xfrm>
        </p:grpSpPr>
        <p:sp>
          <p:nvSpPr>
            <p:cNvPr id="1048729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3" name="Group 8"/>
          <p:cNvGrpSpPr/>
          <p:nvPr/>
        </p:nvGrpSpPr>
        <p:grpSpPr>
          <a:xfrm>
            <a:off x="364301" y="448078"/>
            <a:ext cx="174796" cy="174796"/>
            <a:chOff x="0" y="0"/>
            <a:chExt cx="6350000" cy="6350000"/>
          </a:xfrm>
        </p:grpSpPr>
        <p:sp>
          <p:nvSpPr>
            <p:cNvPr id="1048730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097180" name="Picture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28700" y="2730059"/>
            <a:ext cx="1041673" cy="4018895"/>
          </a:xfrm>
          <a:prstGeom prst="rect">
            <a:avLst/>
          </a:prstGeom>
        </p:spPr>
      </p:pic>
      <p:sp>
        <p:nvSpPr>
          <p:cNvPr id="1048734" name="TextBox 14"/>
          <p:cNvSpPr txBox="1"/>
          <p:nvPr/>
        </p:nvSpPr>
        <p:spPr>
          <a:xfrm>
            <a:off x="7859481" y="9666048"/>
            <a:ext cx="2575851" cy="272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52"/>
              </a:lnSpc>
              <a:spcBef>
                <a:spcPct val="0"/>
              </a:spcBef>
            </a:pPr>
            <a:r>
              <a:rPr lang="en-US" sz="1800" u="none" spc="662">
                <a:solidFill>
                  <a:srgbClr val="000000"/>
                </a:solidFill>
                <a:latin typeface="Bebas Neue"/>
              </a:rPr>
              <a:t>20 / 10</a:t>
            </a:r>
          </a:p>
        </p:txBody>
      </p:sp>
      <p:sp>
        <p:nvSpPr>
          <p:cNvPr id="1048735" name="TextBox 15"/>
          <p:cNvSpPr txBox="1"/>
          <p:nvPr/>
        </p:nvSpPr>
        <p:spPr>
          <a:xfrm rot="-5400000">
            <a:off x="14112242" y="5048586"/>
            <a:ext cx="7557426" cy="189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8"/>
              </a:lnSpc>
            </a:pPr>
            <a:r>
              <a:rPr lang="en-US" sz="1200" spc="441">
                <a:solidFill>
                  <a:srgbClr val="000000"/>
                </a:solidFill>
                <a:latin typeface="Bebas Neue Bold"/>
              </a:rPr>
              <a:t>KELAS ILMU PENGETAHUAN SOSIAL / SEKOLAH LENTERA</a:t>
            </a:r>
          </a:p>
        </p:txBody>
      </p:sp>
      <p:sp>
        <p:nvSpPr>
          <p:cNvPr id="1048738" name="TextBox 18"/>
          <p:cNvSpPr txBox="1"/>
          <p:nvPr/>
        </p:nvSpPr>
        <p:spPr>
          <a:xfrm rot="-5400000">
            <a:off x="-3959758" y="4989068"/>
            <a:ext cx="8922213" cy="189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8"/>
              </a:lnSpc>
            </a:pPr>
            <a:r>
              <a:rPr lang="en-US" sz="1200" spc="441">
                <a:solidFill>
                  <a:srgbClr val="000000"/>
                </a:solidFill>
                <a:latin typeface="Bebas Neue Bold"/>
              </a:rPr>
              <a:t>AKTIVITAS</a:t>
            </a:r>
          </a:p>
        </p:txBody>
      </p:sp>
      <p:sp>
        <p:nvSpPr>
          <p:cNvPr id="23" name="TextBox 9"/>
          <p:cNvSpPr txBox="1"/>
          <p:nvPr/>
        </p:nvSpPr>
        <p:spPr>
          <a:xfrm>
            <a:off x="1143000" y="3848100"/>
            <a:ext cx="7189862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4"/>
              </a:lnSpc>
            </a:pPr>
            <a:r>
              <a:rPr lang="id-ID" sz="3946" u="sng" spc="789" dirty="0" smtClean="0">
                <a:solidFill>
                  <a:srgbClr val="000000"/>
                </a:solidFill>
                <a:latin typeface="Poppins Bold"/>
              </a:rPr>
              <a:t>PERPINDAHAN PENDUDUK</a:t>
            </a:r>
            <a:endParaRPr lang="en-US" sz="3946" u="sng" spc="789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24" name="AutoShape 15"/>
          <p:cNvSpPr/>
          <p:nvPr/>
        </p:nvSpPr>
        <p:spPr>
          <a:xfrm rot="5400000" flipV="1">
            <a:off x="4495800" y="4762500"/>
            <a:ext cx="5867400" cy="762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5" name="TextBox 10"/>
          <p:cNvSpPr txBox="1"/>
          <p:nvPr/>
        </p:nvSpPr>
        <p:spPr>
          <a:xfrm>
            <a:off x="7620000" y="1866900"/>
            <a:ext cx="9673963" cy="58939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73"/>
              </a:lnSpc>
            </a:pPr>
            <a:r>
              <a:rPr lang="id-ID" sz="3300" dirty="0" smtClean="0">
                <a:solidFill>
                  <a:srgbClr val="000000"/>
                </a:solidFill>
                <a:latin typeface="Cormorant Garamond Bold"/>
              </a:rPr>
              <a:t>Perpindahan penduduk baik emigrasi, imigrasi maupun pengungsian di pengaruhi oleh faktor ekonomi, bencana alam, wabah, politik dan keamanan (perang). </a:t>
            </a:r>
          </a:p>
          <a:p>
            <a:pPr algn="ctr"/>
            <a:endParaRPr lang="id-ID" sz="3300" dirty="0" smtClean="0">
              <a:solidFill>
                <a:srgbClr val="000000"/>
              </a:solidFill>
              <a:latin typeface="Cormorant Garamond Bold"/>
            </a:endParaRPr>
          </a:p>
          <a:p>
            <a:pPr algn="ctr">
              <a:lnSpc>
                <a:spcPts val="5973"/>
              </a:lnSpc>
            </a:pPr>
            <a:r>
              <a:rPr lang="id-ID" sz="3300" dirty="0" smtClean="0">
                <a:solidFill>
                  <a:srgbClr val="000000"/>
                </a:solidFill>
                <a:latin typeface="Cormorant Garamond Bold"/>
              </a:rPr>
              <a:t>Bagi negara atau kawasan yang di datangi mungkin akan menjadi masalah </a:t>
            </a:r>
            <a:r>
              <a:rPr lang="fi-FI" sz="3300" dirty="0" smtClean="0">
                <a:solidFill>
                  <a:srgbClr val="000000"/>
                </a:solidFill>
                <a:latin typeface="Cormorant Garamond Bold"/>
              </a:rPr>
              <a:t>karena menyangkut </a:t>
            </a:r>
            <a:r>
              <a:rPr lang="fi-FI" sz="3300" dirty="0" smtClean="0">
                <a:solidFill>
                  <a:srgbClr val="000000"/>
                </a:solidFill>
                <a:latin typeface="Cormorant Garamond Bold"/>
              </a:rPr>
              <a:t>tempat</a:t>
            </a:r>
            <a:r>
              <a:rPr lang="id-ID" sz="3300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fi-FI" sz="3300" dirty="0" smtClean="0">
                <a:solidFill>
                  <a:srgbClr val="000000"/>
                </a:solidFill>
                <a:latin typeface="Cormorant Garamond Bold"/>
              </a:rPr>
              <a:t>penampungan</a:t>
            </a:r>
            <a:r>
              <a:rPr lang="fi-FI" sz="3300" dirty="0" smtClean="0">
                <a:solidFill>
                  <a:srgbClr val="000000"/>
                </a:solidFill>
                <a:latin typeface="Cormorant Garamond Bold"/>
              </a:rPr>
              <a:t>, lapangan kerja, </a:t>
            </a:r>
            <a:r>
              <a:rPr lang="id-ID" sz="3300" dirty="0" smtClean="0">
                <a:solidFill>
                  <a:srgbClr val="000000"/>
                </a:solidFill>
                <a:latin typeface="Cormorant Garamond Bold"/>
              </a:rPr>
              <a:t>dan </a:t>
            </a:r>
            <a:r>
              <a:rPr lang="fi-FI" sz="3300" dirty="0" smtClean="0">
                <a:solidFill>
                  <a:srgbClr val="000000"/>
                </a:solidFill>
                <a:latin typeface="Cormorant Garamond Bold"/>
              </a:rPr>
              <a:t>bahan kebutuhan</a:t>
            </a:r>
            <a:r>
              <a:rPr lang="id-ID" sz="3300" dirty="0" smtClean="0">
                <a:solidFill>
                  <a:srgbClr val="000000"/>
                </a:solidFill>
                <a:latin typeface="Cormorant Garamond Bold"/>
              </a:rPr>
              <a:t>.</a:t>
            </a:r>
            <a:r>
              <a:rPr lang="fi-FI" sz="3300" dirty="0" smtClean="0">
                <a:solidFill>
                  <a:srgbClr val="000000"/>
                </a:solidFill>
                <a:latin typeface="Cormorant Garamond Bold"/>
              </a:rPr>
              <a:t/>
            </a:r>
            <a:br>
              <a:rPr lang="fi-FI" sz="3300" dirty="0" smtClean="0">
                <a:solidFill>
                  <a:srgbClr val="000000"/>
                </a:solidFill>
                <a:latin typeface="Cormorant Garamond Bold"/>
              </a:rPr>
            </a:br>
            <a:endParaRPr lang="en-US" sz="3300" dirty="0">
              <a:solidFill>
                <a:srgbClr val="000000"/>
              </a:solidFill>
              <a:latin typeface="Cormorant Garamond Bold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2"/>
          <p:cNvGrpSpPr/>
          <p:nvPr/>
        </p:nvGrpSpPr>
        <p:grpSpPr>
          <a:xfrm>
            <a:off x="17781502" y="9646702"/>
            <a:ext cx="174796" cy="174796"/>
            <a:chOff x="0" y="0"/>
            <a:chExt cx="6350000" cy="6350000"/>
          </a:xfrm>
        </p:grpSpPr>
        <p:sp>
          <p:nvSpPr>
            <p:cNvPr id="104865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9" name="Group 4"/>
          <p:cNvGrpSpPr/>
          <p:nvPr/>
        </p:nvGrpSpPr>
        <p:grpSpPr>
          <a:xfrm>
            <a:off x="17781502" y="448078"/>
            <a:ext cx="174796" cy="174796"/>
            <a:chOff x="0" y="0"/>
            <a:chExt cx="6350000" cy="6350000"/>
          </a:xfrm>
        </p:grpSpPr>
        <p:sp>
          <p:nvSpPr>
            <p:cNvPr id="1048654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0" name="Group 6"/>
          <p:cNvGrpSpPr/>
          <p:nvPr/>
        </p:nvGrpSpPr>
        <p:grpSpPr>
          <a:xfrm>
            <a:off x="364301" y="9646702"/>
            <a:ext cx="174796" cy="174796"/>
            <a:chOff x="0" y="0"/>
            <a:chExt cx="6350000" cy="6350000"/>
          </a:xfrm>
        </p:grpSpPr>
        <p:sp>
          <p:nvSpPr>
            <p:cNvPr id="1048655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1" name="Group 8"/>
          <p:cNvGrpSpPr/>
          <p:nvPr/>
        </p:nvGrpSpPr>
        <p:grpSpPr>
          <a:xfrm>
            <a:off x="364301" y="448078"/>
            <a:ext cx="174796" cy="174796"/>
            <a:chOff x="0" y="0"/>
            <a:chExt cx="6350000" cy="6350000"/>
          </a:xfrm>
        </p:grpSpPr>
        <p:sp>
          <p:nvSpPr>
            <p:cNvPr id="1048656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48657" name="TextBox 10"/>
          <p:cNvSpPr txBox="1"/>
          <p:nvPr/>
        </p:nvSpPr>
        <p:spPr>
          <a:xfrm>
            <a:off x="7859481" y="9664077"/>
            <a:ext cx="2575851" cy="274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52"/>
              </a:lnSpc>
              <a:spcBef>
                <a:spcPct val="0"/>
              </a:spcBef>
            </a:pPr>
            <a:r>
              <a:rPr lang="en-US" sz="1800" u="none" spc="662">
                <a:solidFill>
                  <a:srgbClr val="000000"/>
                </a:solidFill>
                <a:latin typeface="Bebas Neue"/>
              </a:rPr>
              <a:t>20 / 5</a:t>
            </a:r>
          </a:p>
        </p:txBody>
      </p:sp>
      <p:sp>
        <p:nvSpPr>
          <p:cNvPr id="1048658" name="TextBox 11"/>
          <p:cNvSpPr txBox="1"/>
          <p:nvPr/>
        </p:nvSpPr>
        <p:spPr>
          <a:xfrm rot="-5400000">
            <a:off x="14112242" y="5048586"/>
            <a:ext cx="7557426" cy="189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8"/>
              </a:lnSpc>
            </a:pPr>
            <a:r>
              <a:rPr lang="en-US" sz="1200" spc="441">
                <a:solidFill>
                  <a:srgbClr val="000000"/>
                </a:solidFill>
                <a:latin typeface="Bebas Neue Bold"/>
              </a:rPr>
              <a:t>KELAS ILMU PENGETAHUAN SOSIAL / SEKOLAH LENTERA</a:t>
            </a:r>
          </a:p>
        </p:txBody>
      </p:sp>
      <p:sp>
        <p:nvSpPr>
          <p:cNvPr id="1048659" name="TextBox 12"/>
          <p:cNvSpPr txBox="1"/>
          <p:nvPr/>
        </p:nvSpPr>
        <p:spPr>
          <a:xfrm rot="-5400000">
            <a:off x="-3959758" y="4989068"/>
            <a:ext cx="8922213" cy="189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8"/>
              </a:lnSpc>
            </a:pPr>
            <a:r>
              <a:rPr lang="en-US" sz="1200" spc="441">
                <a:solidFill>
                  <a:srgbClr val="000000"/>
                </a:solidFill>
                <a:latin typeface="Bebas Neue Bold"/>
              </a:rPr>
              <a:t>TUJUAN DAN PERATURAN KELAS / EKSPEKTASI DAN HASIL</a:t>
            </a:r>
          </a:p>
        </p:txBody>
      </p:sp>
      <p:sp>
        <p:nvSpPr>
          <p:cNvPr id="1048660" name="TextBox 13"/>
          <p:cNvSpPr txBox="1"/>
          <p:nvPr/>
        </p:nvSpPr>
        <p:spPr>
          <a:xfrm>
            <a:off x="5715000" y="952500"/>
            <a:ext cx="6875063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6"/>
              </a:lnSpc>
            </a:pPr>
            <a:r>
              <a:rPr lang="id-ID" sz="4004" u="sng" spc="800" dirty="0" smtClean="0">
                <a:solidFill>
                  <a:srgbClr val="000000"/>
                </a:solidFill>
                <a:latin typeface="Poppins Bold"/>
              </a:rPr>
              <a:t>LINGKUNGAN DAN SUMBER DAYA</a:t>
            </a:r>
            <a:endParaRPr lang="en-US" sz="4004" u="sng" spc="800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1048661" name="TextBox 14"/>
          <p:cNvSpPr txBox="1"/>
          <p:nvPr/>
        </p:nvSpPr>
        <p:spPr>
          <a:xfrm>
            <a:off x="2057400" y="4381500"/>
            <a:ext cx="6858000" cy="4398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 spc="-52" dirty="0" err="1" smtClean="0">
                <a:solidFill>
                  <a:srgbClr val="000000"/>
                </a:solidFill>
                <a:latin typeface="Cormorant Garamond Bold"/>
              </a:rPr>
              <a:t>Masalah</a:t>
            </a:r>
            <a:r>
              <a:rPr lang="en-US" sz="3500" spc="-52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3500" spc="-52" dirty="0" err="1" smtClean="0">
                <a:solidFill>
                  <a:srgbClr val="000000"/>
                </a:solidFill>
                <a:latin typeface="Cormorant Garamond Bold"/>
              </a:rPr>
              <a:t>lingkungan</a:t>
            </a:r>
            <a:r>
              <a:rPr lang="en-US" sz="3500" spc="-52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3500" spc="-52" dirty="0" err="1" smtClean="0">
                <a:solidFill>
                  <a:srgbClr val="000000"/>
                </a:solidFill>
                <a:latin typeface="Cormorant Garamond Bold"/>
              </a:rPr>
              <a:t>hidup</a:t>
            </a:r>
            <a:r>
              <a:rPr lang="id-ID" sz="3500" spc="-52" dirty="0" smtClean="0">
                <a:solidFill>
                  <a:srgbClr val="000000"/>
                </a:solidFill>
                <a:latin typeface="Cormorant Garamond Bold"/>
              </a:rPr>
              <a:t> seperti p</a:t>
            </a:r>
            <a:r>
              <a:rPr lang="en-US" sz="3500" spc="-52" dirty="0" smtClean="0">
                <a:solidFill>
                  <a:srgbClr val="000000"/>
                </a:solidFill>
                <a:latin typeface="Cormorant Garamond Bold"/>
              </a:rPr>
              <a:t>en</a:t>
            </a:r>
            <a:r>
              <a:rPr lang="id-ID" sz="3500" spc="-52" dirty="0" smtClean="0">
                <a:solidFill>
                  <a:srgbClr val="000000"/>
                </a:solidFill>
                <a:latin typeface="Cormorant Garamond Bold"/>
              </a:rPr>
              <a:t>c</a:t>
            </a:r>
            <a:r>
              <a:rPr lang="en-US" sz="3500" spc="-52" dirty="0" err="1" smtClean="0">
                <a:solidFill>
                  <a:srgbClr val="000000"/>
                </a:solidFill>
                <a:latin typeface="Cormorant Garamond Bold"/>
              </a:rPr>
              <a:t>emaran</a:t>
            </a:r>
            <a:r>
              <a:rPr lang="en-US" sz="3500" spc="-52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3500" spc="-52" dirty="0" err="1" smtClean="0">
                <a:solidFill>
                  <a:srgbClr val="000000"/>
                </a:solidFill>
                <a:latin typeface="Cormorant Garamond Bold"/>
              </a:rPr>
              <a:t>udara</a:t>
            </a:r>
            <a:r>
              <a:rPr lang="en-US" sz="3500" spc="-52" dirty="0" smtClean="0">
                <a:solidFill>
                  <a:srgbClr val="000000"/>
                </a:solidFill>
                <a:latin typeface="Cormorant Garamond Bold"/>
              </a:rPr>
              <a:t>, </a:t>
            </a:r>
            <a:r>
              <a:rPr lang="en-US" sz="3500" spc="-52" dirty="0" err="1" smtClean="0">
                <a:solidFill>
                  <a:srgbClr val="000000"/>
                </a:solidFill>
                <a:latin typeface="Cormorant Garamond Bold"/>
              </a:rPr>
              <a:t>perusakan</a:t>
            </a:r>
            <a:r>
              <a:rPr lang="en-US" sz="3500" spc="-52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3500" spc="-52" dirty="0" err="1" smtClean="0">
                <a:solidFill>
                  <a:srgbClr val="000000"/>
                </a:solidFill>
                <a:latin typeface="Cormorant Garamond Bold"/>
              </a:rPr>
              <a:t>hutan</a:t>
            </a:r>
            <a:r>
              <a:rPr lang="en-US" sz="3500" spc="-52" dirty="0" smtClean="0">
                <a:solidFill>
                  <a:srgbClr val="000000"/>
                </a:solidFill>
                <a:latin typeface="Cormorant Garamond Bold"/>
              </a:rPr>
              <a:t>, </a:t>
            </a:r>
            <a:r>
              <a:rPr lang="en-US" sz="3500" spc="-52" dirty="0" err="1" smtClean="0">
                <a:solidFill>
                  <a:srgbClr val="000000"/>
                </a:solidFill>
                <a:latin typeface="Cormorant Garamond Bold"/>
              </a:rPr>
              <a:t>perusaka</a:t>
            </a:r>
            <a:r>
              <a:rPr lang="id-ID" sz="3500" spc="-52" dirty="0" smtClean="0">
                <a:solidFill>
                  <a:srgbClr val="000000"/>
                </a:solidFill>
                <a:latin typeface="Cormorant Garamond Bold"/>
              </a:rPr>
              <a:t>n </a:t>
            </a:r>
            <a:r>
              <a:rPr lang="en-US" sz="3500" spc="-52" dirty="0" err="1" smtClean="0">
                <a:solidFill>
                  <a:srgbClr val="000000"/>
                </a:solidFill>
                <a:latin typeface="Cormorant Garamond Bold"/>
              </a:rPr>
              <a:t>terumbu</a:t>
            </a:r>
            <a:r>
              <a:rPr lang="en-US" sz="3500" spc="-52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3500" spc="-52" dirty="0" err="1" smtClean="0">
                <a:solidFill>
                  <a:srgbClr val="000000"/>
                </a:solidFill>
                <a:latin typeface="Cormorant Garamond Bold"/>
              </a:rPr>
              <a:t>karang</a:t>
            </a:r>
            <a:r>
              <a:rPr lang="id-ID" sz="3500" spc="-52" dirty="0" smtClean="0">
                <a:solidFill>
                  <a:srgbClr val="000000"/>
                </a:solidFill>
                <a:latin typeface="Cormorant Garamond Bold"/>
              </a:rPr>
              <a:t>, kekeringan, hama dan </a:t>
            </a:r>
            <a:r>
              <a:rPr lang="en-US" sz="3500" spc="-52" dirty="0" err="1" smtClean="0">
                <a:solidFill>
                  <a:srgbClr val="000000"/>
                </a:solidFill>
                <a:latin typeface="Cormorant Garamond Bold"/>
              </a:rPr>
              <a:t>pencemaran</a:t>
            </a:r>
            <a:r>
              <a:rPr lang="en-US" sz="3500" spc="-52" dirty="0" smtClean="0">
                <a:solidFill>
                  <a:srgbClr val="000000"/>
                </a:solidFill>
                <a:latin typeface="Cormorant Garamond Bold"/>
              </a:rPr>
              <a:t> air</a:t>
            </a:r>
            <a:r>
              <a:rPr lang="id-ID" sz="3500" spc="-52" dirty="0" smtClean="0">
                <a:solidFill>
                  <a:srgbClr val="000000"/>
                </a:solidFill>
                <a:latin typeface="Cormorant Garamond Bold"/>
              </a:rPr>
              <a:t> harus menjadi perhatian dan </a:t>
            </a:r>
            <a:r>
              <a:rPr lang="id-ID" sz="3500" spc="-52" dirty="0" smtClean="0">
                <a:solidFill>
                  <a:srgbClr val="000000"/>
                </a:solidFill>
                <a:latin typeface="Cormorant Garamond Bold"/>
              </a:rPr>
              <a:t>kepedulian tiap </a:t>
            </a:r>
            <a:r>
              <a:rPr lang="id-ID" sz="3500" spc="-52" dirty="0" smtClean="0">
                <a:solidFill>
                  <a:srgbClr val="000000"/>
                </a:solidFill>
                <a:latin typeface="Cormorant Garamond Bold"/>
              </a:rPr>
              <a:t>orang termasuk </a:t>
            </a:r>
            <a:r>
              <a:rPr lang="id-ID" sz="3500" spc="-52" dirty="0" smtClean="0">
                <a:solidFill>
                  <a:srgbClr val="000000"/>
                </a:solidFill>
                <a:latin typeface="Cormorant Garamond Bold"/>
              </a:rPr>
              <a:t>kita sebagai </a:t>
            </a:r>
            <a:r>
              <a:rPr lang="id-ID" sz="3500" spc="-52" dirty="0" smtClean="0">
                <a:solidFill>
                  <a:srgbClr val="000000"/>
                </a:solidFill>
                <a:latin typeface="Cormorant Garamond Bold"/>
              </a:rPr>
              <a:t>warga dunia. </a:t>
            </a:r>
            <a:endParaRPr lang="en-US" sz="3500" spc="-52" dirty="0">
              <a:solidFill>
                <a:srgbClr val="000000"/>
              </a:solidFill>
              <a:latin typeface="Cormorant Garamond Bold"/>
            </a:endParaRPr>
          </a:p>
        </p:txBody>
      </p:sp>
      <p:sp>
        <p:nvSpPr>
          <p:cNvPr id="1048662" name="AutoShape 15"/>
          <p:cNvSpPr/>
          <p:nvPr/>
        </p:nvSpPr>
        <p:spPr>
          <a:xfrm>
            <a:off x="2073776" y="3975901"/>
            <a:ext cx="14152189" cy="957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048663" name="AutoShape 16"/>
          <p:cNvSpPr/>
          <p:nvPr/>
        </p:nvSpPr>
        <p:spPr>
          <a:xfrm>
            <a:off x="2057311" y="9248384"/>
            <a:ext cx="14057740" cy="9916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048664" name="AutoShape 17"/>
          <p:cNvSpPr/>
          <p:nvPr/>
        </p:nvSpPr>
        <p:spPr>
          <a:xfrm>
            <a:off x="9076627" y="3975901"/>
            <a:ext cx="9554" cy="5272484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2097171" name="Picture 1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173200" y="1485900"/>
            <a:ext cx="1185846" cy="1524000"/>
          </a:xfrm>
          <a:prstGeom prst="rect">
            <a:avLst/>
          </a:prstGeom>
        </p:spPr>
      </p:pic>
      <p:pic>
        <p:nvPicPr>
          <p:cNvPr id="2097172" name="Picture 1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19400" y="1562100"/>
            <a:ext cx="1183043" cy="1436237"/>
          </a:xfrm>
          <a:prstGeom prst="rect">
            <a:avLst/>
          </a:prstGeom>
        </p:spPr>
      </p:pic>
      <p:sp>
        <p:nvSpPr>
          <p:cNvPr id="1048665" name="TextBox 20"/>
          <p:cNvSpPr txBox="1"/>
          <p:nvPr/>
        </p:nvSpPr>
        <p:spPr>
          <a:xfrm>
            <a:off x="2268937" y="3238500"/>
            <a:ext cx="3217463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id-ID" sz="3100" spc="263" dirty="0" smtClean="0">
                <a:solidFill>
                  <a:srgbClr val="000000"/>
                </a:solidFill>
                <a:latin typeface="Poppins Bold"/>
              </a:rPr>
              <a:t>LINGKUNGAN</a:t>
            </a:r>
            <a:endParaRPr lang="en-US" sz="3100" spc="263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1048666" name="TextBox 21"/>
          <p:cNvSpPr txBox="1"/>
          <p:nvPr/>
        </p:nvSpPr>
        <p:spPr>
          <a:xfrm>
            <a:off x="12801600" y="3238500"/>
            <a:ext cx="3505200" cy="54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id-ID" sz="3100" spc="263" dirty="0" smtClean="0">
                <a:solidFill>
                  <a:srgbClr val="000000"/>
                </a:solidFill>
                <a:latin typeface="Poppins Bold"/>
              </a:rPr>
              <a:t>SUMBER DAYA</a:t>
            </a:r>
            <a:endParaRPr lang="en-US" sz="3100" spc="263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1048667" name="TextBox 22"/>
          <p:cNvSpPr txBox="1"/>
          <p:nvPr/>
        </p:nvSpPr>
        <p:spPr>
          <a:xfrm>
            <a:off x="9296400" y="4305300"/>
            <a:ext cx="7086600" cy="4398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 spc="-52" dirty="0" err="1" smtClean="0">
                <a:solidFill>
                  <a:srgbClr val="000000"/>
                </a:solidFill>
                <a:latin typeface="Cormorant Garamond Bold"/>
              </a:rPr>
              <a:t>sumber</a:t>
            </a:r>
            <a:r>
              <a:rPr lang="en-US" sz="3500" spc="-52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3500" spc="-52" dirty="0" err="1" smtClean="0">
                <a:solidFill>
                  <a:srgbClr val="000000"/>
                </a:solidFill>
                <a:latin typeface="Cormorant Garamond Bold"/>
              </a:rPr>
              <a:t>daya</a:t>
            </a:r>
            <a:r>
              <a:rPr lang="en-US" sz="3500" spc="-52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3500" spc="-52" dirty="0" err="1" smtClean="0">
                <a:solidFill>
                  <a:srgbClr val="000000"/>
                </a:solidFill>
                <a:latin typeface="Cormorant Garamond Bold"/>
              </a:rPr>
              <a:t>dengan</a:t>
            </a:r>
            <a:r>
              <a:rPr lang="en-US" sz="3500" spc="-52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3500" spc="-52" dirty="0" err="1" smtClean="0">
                <a:solidFill>
                  <a:srgbClr val="000000"/>
                </a:solidFill>
                <a:latin typeface="Cormorant Garamond Bold"/>
              </a:rPr>
              <a:t>lingkungan</a:t>
            </a:r>
            <a:r>
              <a:rPr lang="en-US" sz="3500" spc="-52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3500" spc="-52" dirty="0" err="1" smtClean="0">
                <a:solidFill>
                  <a:srgbClr val="000000"/>
                </a:solidFill>
                <a:latin typeface="Cormorant Garamond Bold"/>
              </a:rPr>
              <a:t>tidak</a:t>
            </a:r>
            <a:r>
              <a:rPr lang="en-US" sz="3500" spc="-52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3500" spc="-52" dirty="0" err="1" smtClean="0">
                <a:solidFill>
                  <a:srgbClr val="000000"/>
                </a:solidFill>
                <a:latin typeface="Cormorant Garamond Bold"/>
              </a:rPr>
              <a:t>dapat</a:t>
            </a:r>
            <a:r>
              <a:rPr lang="en-US" sz="3500" spc="-52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3500" spc="-52" dirty="0" err="1" smtClean="0">
                <a:solidFill>
                  <a:srgbClr val="000000"/>
                </a:solidFill>
                <a:latin typeface="Cormorant Garamond Bold"/>
              </a:rPr>
              <a:t>dipisahkan</a:t>
            </a:r>
            <a:r>
              <a:rPr lang="en-US" sz="3500" spc="-52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3500" spc="-52" dirty="0" err="1" smtClean="0">
                <a:solidFill>
                  <a:srgbClr val="000000"/>
                </a:solidFill>
                <a:latin typeface="Cormorant Garamond Bold"/>
              </a:rPr>
              <a:t>satu</a:t>
            </a:r>
            <a:r>
              <a:rPr lang="en-US" sz="3500" spc="-52" dirty="0" smtClean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3500" spc="-52" dirty="0" err="1" smtClean="0">
                <a:solidFill>
                  <a:srgbClr val="000000"/>
                </a:solidFill>
                <a:latin typeface="Cormorant Garamond Bold"/>
              </a:rPr>
              <a:t>sama</a:t>
            </a:r>
            <a:r>
              <a:rPr lang="en-US" sz="3500" spc="-52" dirty="0" smtClean="0">
                <a:solidFill>
                  <a:srgbClr val="000000"/>
                </a:solidFill>
                <a:latin typeface="Cormorant Garamond Bold"/>
              </a:rPr>
              <a:t> lain</a:t>
            </a:r>
            <a:r>
              <a:rPr lang="en-US" sz="3500" spc="-52" dirty="0" smtClean="0">
                <a:solidFill>
                  <a:srgbClr val="000000"/>
                </a:solidFill>
                <a:latin typeface="Cormorant Garamond Bold"/>
              </a:rPr>
              <a:t>.</a:t>
            </a:r>
            <a:r>
              <a:rPr lang="id-ID" sz="3500" spc="-52" dirty="0" smtClean="0">
                <a:solidFill>
                  <a:srgbClr val="000000"/>
                </a:solidFill>
                <a:latin typeface="Cormorant Garamond Bold"/>
              </a:rPr>
              <a:t> Perdagangan dan kesepakatan antar negara dilandasi oleh kesejahteraan global dalam meningkatkan kualitas sumber daya baik alam maupun manusia.</a:t>
            </a:r>
            <a:r>
              <a:rPr lang="en-US" sz="3500" spc="-52" dirty="0" smtClean="0">
                <a:solidFill>
                  <a:srgbClr val="000000"/>
                </a:solidFill>
                <a:latin typeface="Cormorant Garamond Bold"/>
              </a:rPr>
              <a:t/>
            </a:r>
            <a:br>
              <a:rPr lang="en-US" sz="3500" spc="-52" dirty="0" smtClean="0">
                <a:solidFill>
                  <a:srgbClr val="000000"/>
                </a:solidFill>
                <a:latin typeface="Cormorant Garamond Bold"/>
              </a:rPr>
            </a:br>
            <a:endParaRPr lang="en-US" sz="3500" spc="-52" dirty="0">
              <a:solidFill>
                <a:srgbClr val="000000"/>
              </a:solidFill>
              <a:latin typeface="Cormorant Garamond Bold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TextBox 2"/>
          <p:cNvSpPr txBox="1"/>
          <p:nvPr/>
        </p:nvSpPr>
        <p:spPr>
          <a:xfrm>
            <a:off x="13106400" y="2400300"/>
            <a:ext cx="1714659" cy="1853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12"/>
              </a:lnSpc>
              <a:spcBef>
                <a:spcPct val="0"/>
              </a:spcBef>
            </a:pPr>
            <a:r>
              <a:rPr lang="id-ID" sz="11866" spc="9492" dirty="0" smtClean="0">
                <a:solidFill>
                  <a:srgbClr val="DBB522"/>
                </a:solidFill>
                <a:latin typeface="Poppins Bold Bold"/>
              </a:rPr>
              <a:t>T</a:t>
            </a:r>
            <a:endParaRPr lang="en-US" sz="11866" spc="9492" dirty="0">
              <a:solidFill>
                <a:srgbClr val="DBB522"/>
              </a:solidFill>
              <a:latin typeface="Poppins Bold Bold"/>
            </a:endParaRPr>
          </a:p>
        </p:txBody>
      </p:sp>
      <p:sp>
        <p:nvSpPr>
          <p:cNvPr id="1048744" name="TextBox 3"/>
          <p:cNvSpPr txBox="1"/>
          <p:nvPr/>
        </p:nvSpPr>
        <p:spPr>
          <a:xfrm>
            <a:off x="15392400" y="3390900"/>
            <a:ext cx="1714659" cy="1853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12"/>
              </a:lnSpc>
              <a:spcBef>
                <a:spcPct val="0"/>
              </a:spcBef>
            </a:pPr>
            <a:r>
              <a:rPr lang="id-ID" sz="11866" spc="9492" dirty="0" smtClean="0">
                <a:solidFill>
                  <a:srgbClr val="DBB522"/>
                </a:solidFill>
                <a:latin typeface="Poppins Bold Bold"/>
              </a:rPr>
              <a:t>K</a:t>
            </a:r>
            <a:endParaRPr lang="en-US" sz="11866" spc="9492" dirty="0">
              <a:solidFill>
                <a:srgbClr val="DBB522"/>
              </a:solidFill>
              <a:latin typeface="Poppins Bold Bold"/>
            </a:endParaRPr>
          </a:p>
        </p:txBody>
      </p:sp>
      <p:sp>
        <p:nvSpPr>
          <p:cNvPr id="1048745" name="TextBox 4"/>
          <p:cNvSpPr txBox="1"/>
          <p:nvPr/>
        </p:nvSpPr>
        <p:spPr>
          <a:xfrm>
            <a:off x="13868400" y="5372100"/>
            <a:ext cx="1714659" cy="1853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12"/>
              </a:lnSpc>
              <a:spcBef>
                <a:spcPct val="0"/>
              </a:spcBef>
            </a:pPr>
            <a:r>
              <a:rPr lang="id-ID" sz="11866" spc="9492" dirty="0" smtClean="0">
                <a:solidFill>
                  <a:srgbClr val="DBB522"/>
                </a:solidFill>
                <a:latin typeface="Poppins Bold Bold"/>
              </a:rPr>
              <a:t>S</a:t>
            </a:r>
            <a:endParaRPr lang="en-US" sz="11866" spc="9492" dirty="0">
              <a:solidFill>
                <a:srgbClr val="DBB522"/>
              </a:solidFill>
              <a:latin typeface="Poppins Bold Bold"/>
            </a:endParaRPr>
          </a:p>
        </p:txBody>
      </p:sp>
      <p:grpSp>
        <p:nvGrpSpPr>
          <p:cNvPr id="95" name="Group 5"/>
          <p:cNvGrpSpPr/>
          <p:nvPr/>
        </p:nvGrpSpPr>
        <p:grpSpPr>
          <a:xfrm>
            <a:off x="17781502" y="9646702"/>
            <a:ext cx="174796" cy="174796"/>
            <a:chOff x="0" y="0"/>
            <a:chExt cx="6350000" cy="6350000"/>
          </a:xfrm>
        </p:grpSpPr>
        <p:sp>
          <p:nvSpPr>
            <p:cNvPr id="104874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6" name="Group 7"/>
          <p:cNvGrpSpPr/>
          <p:nvPr/>
        </p:nvGrpSpPr>
        <p:grpSpPr>
          <a:xfrm>
            <a:off x="17781502" y="448078"/>
            <a:ext cx="174796" cy="174796"/>
            <a:chOff x="0" y="0"/>
            <a:chExt cx="6350000" cy="6350000"/>
          </a:xfrm>
        </p:grpSpPr>
        <p:sp>
          <p:nvSpPr>
            <p:cNvPr id="1048747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7" name="Group 9"/>
          <p:cNvGrpSpPr/>
          <p:nvPr/>
        </p:nvGrpSpPr>
        <p:grpSpPr>
          <a:xfrm>
            <a:off x="364301" y="9646702"/>
            <a:ext cx="174796" cy="174796"/>
            <a:chOff x="0" y="0"/>
            <a:chExt cx="6350000" cy="6350000"/>
          </a:xfrm>
        </p:grpSpPr>
        <p:sp>
          <p:nvSpPr>
            <p:cNvPr id="1048748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8" name="Group 11"/>
          <p:cNvGrpSpPr/>
          <p:nvPr/>
        </p:nvGrpSpPr>
        <p:grpSpPr>
          <a:xfrm>
            <a:off x="364301" y="448078"/>
            <a:ext cx="174796" cy="174796"/>
            <a:chOff x="0" y="0"/>
            <a:chExt cx="6350000" cy="6350000"/>
          </a:xfrm>
        </p:grpSpPr>
        <p:sp>
          <p:nvSpPr>
            <p:cNvPr id="1048749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48750" name="TextBox 13"/>
          <p:cNvSpPr txBox="1"/>
          <p:nvPr/>
        </p:nvSpPr>
        <p:spPr>
          <a:xfrm>
            <a:off x="7859481" y="9666048"/>
            <a:ext cx="2575851" cy="272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52"/>
              </a:lnSpc>
              <a:spcBef>
                <a:spcPct val="0"/>
              </a:spcBef>
            </a:pPr>
            <a:r>
              <a:rPr lang="en-US" sz="1800" u="none" spc="662">
                <a:solidFill>
                  <a:srgbClr val="000000"/>
                </a:solidFill>
                <a:latin typeface="Bebas Neue"/>
              </a:rPr>
              <a:t>20 / 11</a:t>
            </a:r>
          </a:p>
        </p:txBody>
      </p:sp>
      <p:sp>
        <p:nvSpPr>
          <p:cNvPr id="1048751" name="TextBox 14"/>
          <p:cNvSpPr txBox="1"/>
          <p:nvPr/>
        </p:nvSpPr>
        <p:spPr>
          <a:xfrm rot="-5400000">
            <a:off x="14112242" y="5048586"/>
            <a:ext cx="7557426" cy="189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8"/>
              </a:lnSpc>
            </a:pPr>
            <a:r>
              <a:rPr lang="en-US" sz="1200" spc="441">
                <a:solidFill>
                  <a:srgbClr val="000000"/>
                </a:solidFill>
                <a:latin typeface="Bebas Neue Bold"/>
              </a:rPr>
              <a:t>KELAS ILMU PENGETAHUAN SOSIAL / SEKOLAH LENTERA</a:t>
            </a:r>
          </a:p>
        </p:txBody>
      </p:sp>
      <p:sp>
        <p:nvSpPr>
          <p:cNvPr id="1048752" name="TextBox 15"/>
          <p:cNvSpPr txBox="1"/>
          <p:nvPr/>
        </p:nvSpPr>
        <p:spPr>
          <a:xfrm rot="-5400000">
            <a:off x="-3277364" y="5223640"/>
            <a:ext cx="7557426" cy="189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8"/>
              </a:lnSpc>
            </a:pPr>
            <a:r>
              <a:rPr lang="en-US" sz="1200" spc="441">
                <a:solidFill>
                  <a:srgbClr val="000000"/>
                </a:solidFill>
                <a:latin typeface="Bebas Neue Bold"/>
              </a:rPr>
              <a:t>TERIMA KASIH ATAS SESI YANG SERU INI</a:t>
            </a:r>
          </a:p>
        </p:txBody>
      </p:sp>
      <p:sp>
        <p:nvSpPr>
          <p:cNvPr id="1048753" name="TextBox 16"/>
          <p:cNvSpPr txBox="1"/>
          <p:nvPr/>
        </p:nvSpPr>
        <p:spPr>
          <a:xfrm>
            <a:off x="2438400" y="1943100"/>
            <a:ext cx="8458200" cy="59999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88" spc="577" dirty="0" err="1" smtClean="0">
                <a:solidFill>
                  <a:srgbClr val="000000"/>
                </a:solidFill>
                <a:latin typeface="Poppins Bold Bold"/>
              </a:rPr>
              <a:t>Untuk</a:t>
            </a:r>
            <a:r>
              <a:rPr lang="en-US" sz="2888" spc="577" dirty="0" smtClean="0">
                <a:solidFill>
                  <a:srgbClr val="000000"/>
                </a:solidFill>
                <a:latin typeface="Poppins Bold Bold"/>
              </a:rPr>
              <a:t> </a:t>
            </a:r>
            <a:r>
              <a:rPr lang="en-US" sz="2888" spc="577" dirty="0" err="1" smtClean="0">
                <a:solidFill>
                  <a:srgbClr val="000000"/>
                </a:solidFill>
                <a:latin typeface="Poppins Bold Bold"/>
              </a:rPr>
              <a:t>memahami</a:t>
            </a:r>
            <a:r>
              <a:rPr lang="en-US" sz="2888" spc="577" dirty="0" smtClean="0">
                <a:solidFill>
                  <a:srgbClr val="000000"/>
                </a:solidFill>
                <a:latin typeface="Poppins Bold Bold"/>
              </a:rPr>
              <a:t>, </a:t>
            </a:r>
            <a:r>
              <a:rPr lang="en-US" sz="2888" spc="577" dirty="0" err="1" smtClean="0">
                <a:solidFill>
                  <a:srgbClr val="000000"/>
                </a:solidFill>
                <a:latin typeface="Poppins Bold Bold"/>
              </a:rPr>
              <a:t>menghayati</a:t>
            </a:r>
            <a:r>
              <a:rPr lang="en-US" sz="2888" spc="577" dirty="0" smtClean="0">
                <a:solidFill>
                  <a:srgbClr val="000000"/>
                </a:solidFill>
                <a:latin typeface="Poppins Bold Bold"/>
              </a:rPr>
              <a:t>, </a:t>
            </a:r>
            <a:r>
              <a:rPr lang="en-US" sz="2888" spc="577" dirty="0" err="1" smtClean="0">
                <a:solidFill>
                  <a:srgbClr val="000000"/>
                </a:solidFill>
                <a:latin typeface="Poppins Bold Bold"/>
              </a:rPr>
              <a:t>dan</a:t>
            </a:r>
            <a:r>
              <a:rPr lang="en-US" sz="2888" spc="577" dirty="0" smtClean="0">
                <a:solidFill>
                  <a:srgbClr val="000000"/>
                </a:solidFill>
                <a:latin typeface="Poppins Bold Bold"/>
              </a:rPr>
              <a:t> </a:t>
            </a:r>
            <a:r>
              <a:rPr lang="en-US" sz="2888" spc="577" dirty="0" err="1" smtClean="0">
                <a:solidFill>
                  <a:srgbClr val="000000"/>
                </a:solidFill>
                <a:latin typeface="Poppins Bold Bold"/>
              </a:rPr>
              <a:t>menyadari</a:t>
            </a:r>
            <a:r>
              <a:rPr lang="en-US" sz="2888" spc="577" dirty="0" smtClean="0">
                <a:solidFill>
                  <a:srgbClr val="000000"/>
                </a:solidFill>
                <a:latin typeface="Poppins Bold Bold"/>
              </a:rPr>
              <a:t> </a:t>
            </a:r>
            <a:r>
              <a:rPr lang="en-US" sz="2888" spc="577" dirty="0" err="1" smtClean="0">
                <a:solidFill>
                  <a:srgbClr val="000000"/>
                </a:solidFill>
                <a:latin typeface="Poppins Bold Bold"/>
              </a:rPr>
              <a:t>fenomena</a:t>
            </a:r>
            <a:r>
              <a:rPr lang="en-US" sz="2888" spc="577" dirty="0" smtClean="0">
                <a:solidFill>
                  <a:srgbClr val="000000"/>
                </a:solidFill>
                <a:latin typeface="Poppins Bold Bold"/>
              </a:rPr>
              <a:t>, </a:t>
            </a:r>
            <a:r>
              <a:rPr lang="en-US" sz="2888" spc="577" dirty="0" err="1" smtClean="0">
                <a:solidFill>
                  <a:srgbClr val="000000"/>
                </a:solidFill>
                <a:latin typeface="Poppins Bold Bold"/>
              </a:rPr>
              <a:t>isu</a:t>
            </a:r>
            <a:r>
              <a:rPr lang="id-ID" sz="2888" spc="577" dirty="0" smtClean="0">
                <a:solidFill>
                  <a:srgbClr val="000000"/>
                </a:solidFill>
                <a:latin typeface="Poppins Bold Bold"/>
              </a:rPr>
              <a:t> </a:t>
            </a:r>
            <a:r>
              <a:rPr lang="en-US" sz="2888" spc="577" dirty="0" smtClean="0">
                <a:solidFill>
                  <a:srgbClr val="000000"/>
                </a:solidFill>
                <a:latin typeface="Poppins Bold Bold"/>
              </a:rPr>
              <a:t>global</a:t>
            </a:r>
            <a:r>
              <a:rPr lang="id-ID" sz="2888" spc="577" dirty="0" smtClean="0">
                <a:solidFill>
                  <a:srgbClr val="000000"/>
                </a:solidFill>
                <a:latin typeface="Poppins Bold Bold"/>
              </a:rPr>
              <a:t> kita </a:t>
            </a:r>
            <a:r>
              <a:rPr lang="en-US" sz="2888" spc="577" dirty="0" err="1" smtClean="0">
                <a:solidFill>
                  <a:srgbClr val="000000"/>
                </a:solidFill>
                <a:latin typeface="Poppins Bold Bold"/>
              </a:rPr>
              <a:t>harus</a:t>
            </a:r>
            <a:r>
              <a:rPr lang="en-US" sz="2888" spc="577" dirty="0" smtClean="0">
                <a:solidFill>
                  <a:srgbClr val="000000"/>
                </a:solidFill>
                <a:latin typeface="Poppins Bold Bold"/>
              </a:rPr>
              <a:t> </a:t>
            </a:r>
            <a:r>
              <a:rPr lang="en-US" sz="2888" spc="577" dirty="0" err="1" smtClean="0">
                <a:solidFill>
                  <a:srgbClr val="000000"/>
                </a:solidFill>
                <a:latin typeface="Poppins Bold Bold"/>
              </a:rPr>
              <a:t>memiliki</a:t>
            </a:r>
            <a:r>
              <a:rPr lang="en-US" sz="2888" spc="577" dirty="0" smtClean="0">
                <a:solidFill>
                  <a:srgbClr val="000000"/>
                </a:solidFill>
                <a:latin typeface="Poppins Bold Bold"/>
              </a:rPr>
              <a:t> </a:t>
            </a:r>
            <a:r>
              <a:rPr lang="en-US" sz="2888" spc="577" dirty="0" err="1" smtClean="0">
                <a:solidFill>
                  <a:srgbClr val="000000"/>
                </a:solidFill>
                <a:latin typeface="Poppins Bold Bold"/>
              </a:rPr>
              <a:t>wawasan</a:t>
            </a:r>
            <a:r>
              <a:rPr lang="en-US" sz="2888" spc="577" dirty="0" smtClean="0">
                <a:solidFill>
                  <a:srgbClr val="000000"/>
                </a:solidFill>
                <a:latin typeface="Poppins Bold Bold"/>
              </a:rPr>
              <a:t> </a:t>
            </a:r>
            <a:r>
              <a:rPr lang="en-US" sz="2888" spc="577" dirty="0" err="1" smtClean="0">
                <a:solidFill>
                  <a:srgbClr val="000000"/>
                </a:solidFill>
                <a:latin typeface="Poppins Bold Bold"/>
              </a:rPr>
              <a:t>globa</a:t>
            </a:r>
            <a:r>
              <a:rPr lang="id-ID" sz="2888" spc="577" dirty="0" smtClean="0">
                <a:solidFill>
                  <a:srgbClr val="000000"/>
                </a:solidFill>
                <a:latin typeface="Poppins Bold Bold"/>
              </a:rPr>
              <a:t>l </a:t>
            </a:r>
            <a:r>
              <a:rPr lang="en-US" sz="2888" spc="577" dirty="0" err="1" smtClean="0">
                <a:solidFill>
                  <a:srgbClr val="000000"/>
                </a:solidFill>
                <a:latin typeface="Poppins Bold Bold"/>
              </a:rPr>
              <a:t>mengenai</a:t>
            </a:r>
            <a:r>
              <a:rPr lang="en-US" sz="2888" spc="577" dirty="0" smtClean="0">
                <a:solidFill>
                  <a:srgbClr val="000000"/>
                </a:solidFill>
                <a:latin typeface="Poppins Bold Bold"/>
              </a:rPr>
              <a:t> </a:t>
            </a:r>
            <a:r>
              <a:rPr lang="en-US" sz="2888" spc="577" dirty="0" err="1" smtClean="0">
                <a:solidFill>
                  <a:srgbClr val="000000"/>
                </a:solidFill>
                <a:latin typeface="Poppins Bold Bold"/>
              </a:rPr>
              <a:t>berbagai</a:t>
            </a:r>
            <a:r>
              <a:rPr lang="en-US" sz="2888" spc="577" dirty="0" smtClean="0">
                <a:solidFill>
                  <a:srgbClr val="000000"/>
                </a:solidFill>
                <a:latin typeface="Poppins Bold Bold"/>
              </a:rPr>
              <a:t> </a:t>
            </a:r>
            <a:r>
              <a:rPr lang="en-US" sz="2888" spc="577" dirty="0" err="1" smtClean="0">
                <a:solidFill>
                  <a:srgbClr val="000000"/>
                </a:solidFill>
                <a:latin typeface="Poppins Bold Bold"/>
              </a:rPr>
              <a:t>hal</a:t>
            </a:r>
            <a:r>
              <a:rPr lang="en-US" sz="2888" spc="577" dirty="0" smtClean="0">
                <a:solidFill>
                  <a:srgbClr val="000000"/>
                </a:solidFill>
                <a:latin typeface="Poppins Bold Bold"/>
              </a:rPr>
              <a:t> yang </a:t>
            </a:r>
            <a:r>
              <a:rPr lang="en-US" sz="2888" spc="577" dirty="0" err="1" smtClean="0">
                <a:solidFill>
                  <a:srgbClr val="000000"/>
                </a:solidFill>
                <a:latin typeface="Poppins Bold Bold"/>
              </a:rPr>
              <a:t>menyangkut</a:t>
            </a:r>
            <a:r>
              <a:rPr lang="en-US" sz="2888" spc="577" dirty="0" smtClean="0">
                <a:solidFill>
                  <a:srgbClr val="000000"/>
                </a:solidFill>
                <a:latin typeface="Poppins Bold Bold"/>
              </a:rPr>
              <a:t> </a:t>
            </a:r>
            <a:r>
              <a:rPr lang="en-US" sz="2888" spc="577" dirty="0" err="1" smtClean="0">
                <a:solidFill>
                  <a:srgbClr val="000000"/>
                </a:solidFill>
                <a:latin typeface="Poppins Bold Bold"/>
              </a:rPr>
              <a:t>kehidupan</a:t>
            </a:r>
            <a:r>
              <a:rPr lang="en-US" sz="2888" spc="577" dirty="0" smtClean="0">
                <a:solidFill>
                  <a:srgbClr val="000000"/>
                </a:solidFill>
                <a:latin typeface="Poppins Bold Bold"/>
              </a:rPr>
              <a:t> </a:t>
            </a:r>
            <a:r>
              <a:rPr lang="en-US" sz="2888" spc="577" dirty="0" err="1" smtClean="0">
                <a:solidFill>
                  <a:srgbClr val="000000"/>
                </a:solidFill>
                <a:latin typeface="Poppins Bold Bold"/>
              </a:rPr>
              <a:t>manusia</a:t>
            </a:r>
            <a:r>
              <a:rPr lang="en-US" sz="2888" spc="577" dirty="0" smtClean="0">
                <a:solidFill>
                  <a:srgbClr val="000000"/>
                </a:solidFill>
                <a:latin typeface="Poppins Bold Bold"/>
              </a:rPr>
              <a:t> </a:t>
            </a:r>
            <a:r>
              <a:rPr lang="en-US" sz="2888" spc="577" dirty="0" err="1" smtClean="0">
                <a:solidFill>
                  <a:srgbClr val="000000"/>
                </a:solidFill>
                <a:latin typeface="Poppins Bold Bold"/>
              </a:rPr>
              <a:t>dengan</a:t>
            </a:r>
            <a:r>
              <a:rPr lang="id-ID" sz="2888" spc="577" dirty="0" smtClean="0">
                <a:solidFill>
                  <a:srgbClr val="000000"/>
                </a:solidFill>
                <a:latin typeface="Poppins Bold Bold"/>
              </a:rPr>
              <a:t> </a:t>
            </a:r>
            <a:r>
              <a:rPr lang="en-US" sz="2888" spc="577" dirty="0" err="1" smtClean="0">
                <a:solidFill>
                  <a:srgbClr val="000000"/>
                </a:solidFill>
                <a:latin typeface="Poppins Bold Bold"/>
              </a:rPr>
              <a:t>permasalahannya</a:t>
            </a:r>
            <a:r>
              <a:rPr lang="en-US" sz="2888" spc="577" dirty="0" smtClean="0">
                <a:solidFill>
                  <a:srgbClr val="000000"/>
                </a:solidFill>
                <a:latin typeface="Poppins Bold Bold"/>
              </a:rPr>
              <a:t> </a:t>
            </a:r>
            <a:r>
              <a:rPr lang="en-US" sz="2888" spc="577" dirty="0" err="1" smtClean="0">
                <a:solidFill>
                  <a:srgbClr val="000000"/>
                </a:solidFill>
                <a:latin typeface="Poppins Bold Bold"/>
              </a:rPr>
              <a:t>pada</a:t>
            </a:r>
            <a:r>
              <a:rPr lang="en-US" sz="2888" spc="577" dirty="0" smtClean="0">
                <a:solidFill>
                  <a:srgbClr val="000000"/>
                </a:solidFill>
                <a:latin typeface="Poppins Bold Bold"/>
              </a:rPr>
              <a:t> </a:t>
            </a:r>
            <a:r>
              <a:rPr lang="en-US" sz="2888" spc="577" dirty="0" err="1" smtClean="0">
                <a:solidFill>
                  <a:srgbClr val="000000"/>
                </a:solidFill>
                <a:latin typeface="Poppins Bold Bold"/>
              </a:rPr>
              <a:t>tingkat</a:t>
            </a:r>
            <a:r>
              <a:rPr lang="en-US" sz="2888" spc="577" dirty="0" smtClean="0">
                <a:solidFill>
                  <a:srgbClr val="000000"/>
                </a:solidFill>
                <a:latin typeface="Poppins Bold Bold"/>
              </a:rPr>
              <a:t> </a:t>
            </a:r>
            <a:r>
              <a:rPr lang="en-US" sz="2888" spc="577" dirty="0" smtClean="0">
                <a:solidFill>
                  <a:srgbClr val="000000"/>
                </a:solidFill>
                <a:latin typeface="Poppins Bold Bold"/>
              </a:rPr>
              <a:t>lo</a:t>
            </a:r>
            <a:r>
              <a:rPr lang="id-ID" sz="2888" spc="577" dirty="0" smtClean="0">
                <a:solidFill>
                  <a:srgbClr val="000000"/>
                </a:solidFill>
                <a:latin typeface="Poppins Bold Bold"/>
              </a:rPr>
              <a:t>k</a:t>
            </a:r>
            <a:r>
              <a:rPr lang="en-US" sz="2888" spc="577" dirty="0" smtClean="0">
                <a:solidFill>
                  <a:srgbClr val="000000"/>
                </a:solidFill>
                <a:latin typeface="Poppins Bold Bold"/>
              </a:rPr>
              <a:t>al</a:t>
            </a:r>
            <a:r>
              <a:rPr lang="en-US" sz="2888" spc="577" dirty="0" smtClean="0">
                <a:solidFill>
                  <a:srgbClr val="000000"/>
                </a:solidFill>
                <a:latin typeface="Poppins Bold Bold"/>
              </a:rPr>
              <a:t>, regional, </a:t>
            </a:r>
            <a:r>
              <a:rPr lang="en-US" sz="2888" spc="577" dirty="0" err="1" smtClean="0">
                <a:solidFill>
                  <a:srgbClr val="000000"/>
                </a:solidFill>
                <a:latin typeface="Poppins Bold Bold"/>
              </a:rPr>
              <a:t>sampai</a:t>
            </a:r>
            <a:r>
              <a:rPr lang="en-US" sz="2888" spc="577" dirty="0" smtClean="0">
                <a:solidFill>
                  <a:srgbClr val="000000"/>
                </a:solidFill>
                <a:latin typeface="Poppins Bold Bold"/>
              </a:rPr>
              <a:t> </a:t>
            </a:r>
            <a:r>
              <a:rPr lang="en-US" sz="2888" spc="577" dirty="0" err="1" smtClean="0">
                <a:solidFill>
                  <a:srgbClr val="000000"/>
                </a:solidFill>
                <a:latin typeface="Poppins Bold Bold"/>
              </a:rPr>
              <a:t>ke</a:t>
            </a:r>
            <a:r>
              <a:rPr lang="en-US" sz="2888" spc="577" dirty="0" smtClean="0">
                <a:solidFill>
                  <a:srgbClr val="000000"/>
                </a:solidFill>
                <a:latin typeface="Poppins Bold Bold"/>
              </a:rPr>
              <a:t> </a:t>
            </a:r>
            <a:r>
              <a:rPr lang="en-US" sz="2888" spc="577" dirty="0" err="1" smtClean="0">
                <a:solidFill>
                  <a:srgbClr val="000000"/>
                </a:solidFill>
                <a:latin typeface="Poppins Bold Bold"/>
              </a:rPr>
              <a:t>tingkat</a:t>
            </a:r>
            <a:r>
              <a:rPr lang="en-US" sz="2888" spc="577" dirty="0" smtClean="0">
                <a:solidFill>
                  <a:srgbClr val="000000"/>
                </a:solidFill>
                <a:latin typeface="Poppins Bold Bold"/>
              </a:rPr>
              <a:t> global. </a:t>
            </a:r>
            <a:br>
              <a:rPr lang="en-US" sz="2888" spc="577" dirty="0" smtClean="0">
                <a:solidFill>
                  <a:srgbClr val="000000"/>
                </a:solidFill>
                <a:latin typeface="Poppins Bold Bold"/>
              </a:rPr>
            </a:br>
            <a:endParaRPr lang="en-US" sz="2888" spc="577" dirty="0">
              <a:solidFill>
                <a:srgbClr val="000000"/>
              </a:solidFill>
              <a:latin typeface="Poppins Bold Bold"/>
            </a:endParaRPr>
          </a:p>
        </p:txBody>
      </p:sp>
      <p:pic>
        <p:nvPicPr>
          <p:cNvPr id="2097181" name="Picture 1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877800" y="1714500"/>
            <a:ext cx="4057439" cy="644280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568</Words>
  <Application>Microsoft Office PowerPoint</Application>
  <PresentationFormat>Custom</PresentationFormat>
  <Paragraphs>68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Poppins Bold Bold</vt:lpstr>
      <vt:lpstr>Bebas Neue</vt:lpstr>
      <vt:lpstr>Bebas Neue Bold</vt:lpstr>
      <vt:lpstr>Gagalin</vt:lpstr>
      <vt:lpstr>Cormorant Garamond Medium</vt:lpstr>
      <vt:lpstr>Poppins Bold</vt:lpstr>
      <vt:lpstr>Cormorant Garamond Bold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Pendidikan Kelas IPS Ilustrasi Krem dan Cokelat</dc:title>
  <dc:creator>Redmi 6A</dc:creator>
  <cp:lastModifiedBy>john 1</cp:lastModifiedBy>
  <cp:revision>16</cp:revision>
  <dcterms:created xsi:type="dcterms:W3CDTF">2006-08-15T10:00:00Z</dcterms:created>
  <dcterms:modified xsi:type="dcterms:W3CDTF">2023-03-03T14:45:23Z</dcterms:modified>
</cp:coreProperties>
</file>