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96" r:id="rId4"/>
    <p:sldId id="271" r:id="rId5"/>
    <p:sldId id="290" r:id="rId6"/>
    <p:sldId id="291" r:id="rId7"/>
    <p:sldId id="292" r:id="rId8"/>
    <p:sldId id="293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2641600"/>
            <a:ext cx="3931920" cy="436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6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11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33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9" y="69980"/>
            <a:ext cx="2113242" cy="1915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560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81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12" y="5080000"/>
            <a:ext cx="1961188" cy="177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264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65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7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38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554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88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DE38-5284-47C4-8ABA-067658191F8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643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86" y="156448"/>
            <a:ext cx="10084648" cy="23876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Pengantar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Bisnis</a:t>
            </a:r>
            <a:r>
              <a:rPr lang="en-US" sz="7200" b="1" dirty="0" smtClean="0"/>
              <a:t> </a:t>
            </a:r>
            <a:r>
              <a:rPr lang="en-US" sz="7200" b="1" dirty="0" smtClean="0"/>
              <a:t>Digital</a:t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FFFF00"/>
                </a:solidFill>
              </a:rPr>
              <a:t>JENIS BISNIS </a:t>
            </a:r>
            <a:r>
              <a:rPr lang="en-US" sz="7200" b="1" dirty="0" smtClean="0">
                <a:solidFill>
                  <a:srgbClr val="FFFF00"/>
                </a:solidFill>
              </a:rPr>
              <a:t>DIGITAL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054" y="2700517"/>
            <a:ext cx="9144000" cy="165576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="" xmlns:p14="http://schemas.microsoft.com/office/powerpoint/2010/main" val="1891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2063293"/>
            <a:ext cx="10515600" cy="1325563"/>
          </a:xfrm>
        </p:spPr>
        <p:txBody>
          <a:bodyPr/>
          <a:lstStyle/>
          <a:p>
            <a:r>
              <a:rPr lang="en-US" dirty="0" smtClean="0"/>
              <a:t>https://www.youtube.com/watch?v=tpYYIC3j0NQ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3258" y="3332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Video </a:t>
            </a:r>
            <a:r>
              <a:rPr lang="en-US" sz="5400" b="1" dirty="0" err="1" smtClean="0">
                <a:solidFill>
                  <a:schemeClr val="accent5"/>
                </a:solidFill>
              </a:rPr>
              <a:t>Bisnis</a:t>
            </a:r>
            <a:r>
              <a:rPr lang="en-US" sz="5400" b="1" dirty="0" smtClean="0">
                <a:solidFill>
                  <a:schemeClr val="accent5"/>
                </a:solidFill>
              </a:rPr>
              <a:t> Digital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6469" y="4139246"/>
            <a:ext cx="10136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Tugas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Pribadi</a:t>
            </a:r>
            <a:r>
              <a:rPr lang="en-US" sz="3200" b="1" dirty="0" smtClean="0"/>
              <a:t> :</a:t>
            </a:r>
          </a:p>
          <a:p>
            <a:endParaRPr lang="en-US" sz="3200" b="1" dirty="0" smtClean="0"/>
          </a:p>
          <a:p>
            <a:pPr marL="914400" indent="-914400" algn="r"/>
            <a:r>
              <a:rPr lang="en-US" sz="3200" b="1" dirty="0" err="1" smtClean="0"/>
              <a:t>Ringkas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pesan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ingin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disampaikan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video </a:t>
            </a:r>
            <a:r>
              <a:rPr lang="en-US" sz="3200" b="1" dirty="0" err="1" smtClean="0"/>
              <a:t>diatas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235125"/>
            <a:ext cx="113211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JENIS BISNIS DIGITAL</a:t>
            </a:r>
          </a:p>
          <a:p>
            <a:r>
              <a:rPr lang="en-US" sz="4400" dirty="0" err="1" smtClean="0"/>
              <a:t>Jenis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 yang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dilakukan</a:t>
            </a:r>
            <a:r>
              <a:rPr lang="en-US" sz="4400" dirty="0" smtClean="0"/>
              <a:t> :</a:t>
            </a:r>
          </a:p>
          <a:p>
            <a:endParaRPr lang="en-US" sz="44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5400" b="1" dirty="0" smtClean="0"/>
              <a:t>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 err="1" smtClean="0"/>
              <a:t>Sosial</a:t>
            </a:r>
            <a:r>
              <a:rPr lang="en-US" sz="5400" b="1" dirty="0" smtClean="0"/>
              <a:t> Media Marketing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 smtClean="0"/>
              <a:t>Affiliate Marketing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 smtClean="0"/>
              <a:t>Digital  Product  Creation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103218"/>
            <a:ext cx="1132114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JENIS BISNIS DIGITAL</a:t>
            </a:r>
          </a:p>
          <a:p>
            <a:r>
              <a:rPr lang="en-US" sz="4400" dirty="0" err="1" smtClean="0"/>
              <a:t>Jenis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 yang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dilakukan</a:t>
            </a:r>
            <a:r>
              <a:rPr lang="en-US" sz="4400" dirty="0" smtClean="0"/>
              <a:t> :</a:t>
            </a:r>
          </a:p>
          <a:p>
            <a:endParaRPr lang="en-US" sz="4400" dirty="0" smtClean="0"/>
          </a:p>
          <a:p>
            <a:r>
              <a:rPr lang="en-US" sz="5400" b="1" dirty="0" smtClean="0"/>
              <a:t>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endParaRPr lang="en-US" dirty="0" smtClean="0"/>
          </a:p>
          <a:p>
            <a:r>
              <a:rPr lang="en-US" sz="4400" dirty="0" err="1" smtClean="0"/>
              <a:t>Bisnis</a:t>
            </a:r>
            <a:r>
              <a:rPr lang="en-US" sz="4400" dirty="0" smtClean="0"/>
              <a:t> yang </a:t>
            </a:r>
            <a:r>
              <a:rPr lang="en-US" sz="4400" dirty="0" err="1" smtClean="0"/>
              <a:t>berfokus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penjualan</a:t>
            </a:r>
            <a:r>
              <a:rPr lang="en-US" sz="4400" dirty="0" smtClean="0"/>
              <a:t> </a:t>
            </a:r>
            <a:r>
              <a:rPr lang="en-US" sz="4400" dirty="0" err="1" smtClean="0"/>
              <a:t>produk</a:t>
            </a:r>
            <a:r>
              <a:rPr lang="en-US" sz="4400" dirty="0" smtClean="0"/>
              <a:t> </a:t>
            </a:r>
            <a:r>
              <a:rPr lang="en-US" sz="4400" dirty="0" err="1" smtClean="0"/>
              <a:t>secara</a:t>
            </a:r>
            <a:r>
              <a:rPr lang="en-US" sz="4400" dirty="0" smtClean="0"/>
              <a:t> online. </a:t>
            </a:r>
            <a:r>
              <a:rPr lang="en-US" sz="4400" dirty="0" err="1" smtClean="0"/>
              <a:t>Contoh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e-commerce </a:t>
            </a:r>
            <a:r>
              <a:rPr lang="en-US" sz="4400" dirty="0" err="1" smtClean="0"/>
              <a:t>adalah</a:t>
            </a:r>
            <a:r>
              <a:rPr lang="en-US" sz="4400" dirty="0" smtClean="0"/>
              <a:t> </a:t>
            </a:r>
            <a:r>
              <a:rPr lang="en-US" sz="4400" dirty="0" err="1" smtClean="0"/>
              <a:t>Tokopedia</a:t>
            </a:r>
            <a:r>
              <a:rPr lang="en-US" sz="4400" dirty="0" smtClean="0"/>
              <a:t>, </a:t>
            </a:r>
            <a:r>
              <a:rPr lang="en-US" sz="4400" dirty="0" err="1" smtClean="0"/>
              <a:t>Bukalapak</a:t>
            </a:r>
            <a:r>
              <a:rPr lang="en-US" sz="4400" dirty="0" smtClean="0"/>
              <a:t>, </a:t>
            </a:r>
            <a:r>
              <a:rPr lang="en-US" sz="4400" dirty="0" err="1" smtClean="0"/>
              <a:t>Shopee</a:t>
            </a:r>
            <a:r>
              <a:rPr lang="en-US" sz="4400" dirty="0" smtClean="0"/>
              <a:t>,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Lazada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1762219"/>
            <a:ext cx="11321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Video 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endParaRPr lang="en-US" dirty="0" smtClean="0"/>
          </a:p>
          <a:p>
            <a:r>
              <a:rPr lang="en-US" sz="4400" dirty="0" smtClean="0"/>
              <a:t>https://www.youtube.com/watch?v=DLwfezTu9zM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103218"/>
            <a:ext cx="11321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Video 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endParaRPr lang="en-US" dirty="0" smtClean="0"/>
          </a:p>
          <a:p>
            <a:r>
              <a:rPr lang="en-US" sz="4400" dirty="0" smtClean="0"/>
              <a:t>https://www.youtube.com/watch?v=DLwfezTu9zM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019" y="2711435"/>
            <a:ext cx="1132114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Tugas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Pribadi</a:t>
            </a:r>
            <a:r>
              <a:rPr lang="en-US" sz="3600" b="1" dirty="0" smtClean="0"/>
              <a:t> :</a:t>
            </a:r>
          </a:p>
          <a:p>
            <a:endParaRPr lang="en-US" sz="3600" b="1" dirty="0" smtClean="0"/>
          </a:p>
          <a:p>
            <a:pPr marL="914400" indent="-914400" algn="r"/>
            <a:r>
              <a:rPr lang="en-US" sz="4400" b="1" dirty="0" err="1" smtClean="0"/>
              <a:t>Ringkas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pesan</a:t>
            </a:r>
            <a:r>
              <a:rPr lang="en-US" sz="4400" b="1" dirty="0" smtClean="0"/>
              <a:t> yang </a:t>
            </a:r>
            <a:r>
              <a:rPr lang="en-US" sz="4400" b="1" dirty="0" err="1" smtClean="0"/>
              <a:t>ingin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disampaikan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pada</a:t>
            </a:r>
            <a:r>
              <a:rPr lang="en-US" sz="4400" b="1" dirty="0" smtClean="0"/>
              <a:t> video </a:t>
            </a:r>
            <a:r>
              <a:rPr lang="en-US" sz="4400" b="1" dirty="0" err="1" smtClean="0"/>
              <a:t>diatas</a:t>
            </a:r>
            <a:r>
              <a:rPr lang="en-US" sz="4400" b="1" dirty="0" smtClean="0"/>
              <a:t> 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0" t="21429" r="34942" b="16786"/>
          <a:stretch>
            <a:fillRect/>
          </a:stretch>
        </p:blipFill>
        <p:spPr bwMode="auto">
          <a:xfrm>
            <a:off x="705397" y="2547257"/>
            <a:ext cx="11038111" cy="406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70265" y="59674"/>
            <a:ext cx="113211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Tugas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Kelompok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:</a:t>
            </a:r>
          </a:p>
          <a:p>
            <a:pPr marL="914400" indent="-914400" algn="r"/>
            <a:r>
              <a:rPr lang="en-US" sz="4000" b="1" dirty="0" err="1" smtClean="0"/>
              <a:t>Jelaskan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secara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ilmiah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materi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berbagai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katagori</a:t>
            </a:r>
            <a:r>
              <a:rPr lang="en-US" sz="4000" b="1" dirty="0" smtClean="0"/>
              <a:t> E-Commerce </a:t>
            </a:r>
            <a:r>
              <a:rPr lang="en-US" sz="4000" b="1" dirty="0" err="1" smtClean="0"/>
              <a:t>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teks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dibawah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ini</a:t>
            </a:r>
            <a:endParaRPr lang="en-US" sz="4000" b="1" dirty="0" smtClean="0"/>
          </a:p>
          <a:p>
            <a:pPr marL="914400" indent="-914400"/>
            <a:endParaRPr lang="en-US" sz="1200" b="1" dirty="0" smtClean="0"/>
          </a:p>
          <a:p>
            <a:pPr marL="914400" indent="-914400"/>
            <a:r>
              <a:rPr lang="en-US" sz="2800" b="1" dirty="0" smtClean="0"/>
              <a:t>(</a:t>
            </a:r>
            <a:r>
              <a:rPr lang="en-US" sz="2800" b="1" dirty="0" err="1" smtClean="0"/>
              <a:t>Makalah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Kesimpulan</a:t>
            </a:r>
            <a:r>
              <a:rPr lang="en-US" sz="2800" b="1" dirty="0" smtClean="0"/>
              <a:t>, PPT, Photo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Video </a:t>
            </a:r>
            <a:r>
              <a:rPr lang="en-US" sz="2800" b="1" dirty="0" err="1" smtClean="0"/>
              <a:t>Diskusi</a:t>
            </a:r>
            <a:r>
              <a:rPr lang="en-US" sz="2800" b="1" dirty="0" smtClean="0"/>
              <a:t> (Min 3x) )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0" t="21429" r="34942" b="16786"/>
          <a:stretch>
            <a:fillRect/>
          </a:stretch>
        </p:blipFill>
        <p:spPr bwMode="auto">
          <a:xfrm>
            <a:off x="705397" y="2847703"/>
            <a:ext cx="10920545" cy="376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8193" y="20484"/>
            <a:ext cx="117217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Tugas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Kelompok</a:t>
            </a:r>
            <a:r>
              <a:rPr lang="en-US" sz="4400" b="1" dirty="0" smtClean="0"/>
              <a:t> :</a:t>
            </a:r>
            <a:endParaRPr lang="en-US" sz="3600" b="1" dirty="0" smtClean="0"/>
          </a:p>
          <a:p>
            <a:pPr marL="914400" indent="-914400" algn="r"/>
            <a:r>
              <a:rPr lang="en-US" sz="4400" b="1" dirty="0" err="1" smtClean="0"/>
              <a:t>Berikan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contoh</a:t>
            </a:r>
            <a:r>
              <a:rPr lang="en-US" sz="4400" b="1" dirty="0" smtClean="0"/>
              <a:t> Video </a:t>
            </a:r>
            <a:r>
              <a:rPr lang="en-US" sz="4400" b="1" dirty="0" err="1" smtClean="0"/>
              <a:t>penerapan</a:t>
            </a:r>
            <a:r>
              <a:rPr lang="en-US" sz="4400" b="1" dirty="0" smtClean="0"/>
              <a:t>  </a:t>
            </a:r>
            <a:r>
              <a:rPr lang="en-US" sz="4400" b="1" dirty="0" err="1" smtClean="0"/>
              <a:t>setiap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katagori</a:t>
            </a:r>
            <a:r>
              <a:rPr lang="en-US" sz="4400" b="1" dirty="0" smtClean="0"/>
              <a:t> E-Commerce</a:t>
            </a:r>
          </a:p>
          <a:p>
            <a:pPr marL="914400" indent="-914400"/>
            <a:endParaRPr lang="en-US" sz="1000" b="1" dirty="0" smtClean="0"/>
          </a:p>
          <a:p>
            <a:pPr marL="914400" indent="-914400"/>
            <a:r>
              <a:rPr lang="en-US" sz="2800" b="1" dirty="0" smtClean="0"/>
              <a:t>(</a:t>
            </a:r>
            <a:r>
              <a:rPr lang="en-US" sz="2800" b="1" dirty="0" err="1" smtClean="0"/>
              <a:t>Kesimpulan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setiap</a:t>
            </a:r>
            <a:r>
              <a:rPr lang="en-US" sz="2800" b="1" dirty="0" smtClean="0"/>
              <a:t> video </a:t>
            </a:r>
            <a:r>
              <a:rPr lang="en-US" sz="2800" b="1" dirty="0" err="1" smtClean="0"/>
              <a:t>katagori</a:t>
            </a:r>
            <a:r>
              <a:rPr lang="en-US" sz="2800" b="1" dirty="0" smtClean="0"/>
              <a:t>, PPT, Photo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Video </a:t>
            </a:r>
            <a:r>
              <a:rPr lang="en-US" sz="2800" b="1" dirty="0" err="1" smtClean="0"/>
              <a:t>Diskusi</a:t>
            </a:r>
            <a:r>
              <a:rPr lang="en-US" sz="2800" b="1" dirty="0" smtClean="0"/>
              <a:t> (Min 3x) )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48" y="182245"/>
            <a:ext cx="10515600" cy="1325563"/>
          </a:xfrm>
        </p:spPr>
        <p:txBody>
          <a:bodyPr>
            <a:normAutofit/>
          </a:bodyPr>
          <a:lstStyle/>
          <a:p>
            <a:r>
              <a:rPr lang="id-ID" sz="7200" b="1" dirty="0" smtClean="0">
                <a:solidFill>
                  <a:srgbClr val="FFC000"/>
                </a:solidFill>
              </a:rPr>
              <a:t>TERIMA KASIH</a:t>
            </a:r>
            <a:endParaRPr lang="id-ID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ra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kontrak</Template>
  <TotalTime>1876</TotalTime>
  <Words>168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kontrak</vt:lpstr>
      <vt:lpstr>Pengantar Bisnis Digital JENIS BISNIS DIGITAL</vt:lpstr>
      <vt:lpstr>https://www.youtube.com/watch?v=tpYYIC3j0NQ</vt:lpstr>
      <vt:lpstr>Slide 3</vt:lpstr>
      <vt:lpstr>Slide 4</vt:lpstr>
      <vt:lpstr>Slide 5</vt:lpstr>
      <vt:lpstr>Slide 6</vt:lpstr>
      <vt:lpstr>Slide 7</vt:lpstr>
      <vt:lpstr>Slide 8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Pribadi</dc:title>
  <dc:creator>QQ</dc:creator>
  <cp:lastModifiedBy>ACER</cp:lastModifiedBy>
  <cp:revision>85</cp:revision>
  <dcterms:created xsi:type="dcterms:W3CDTF">2021-08-23T09:46:35Z</dcterms:created>
  <dcterms:modified xsi:type="dcterms:W3CDTF">2023-10-10T09:27:51Z</dcterms:modified>
</cp:coreProperties>
</file>