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65" r:id="rId5"/>
    <p:sldId id="258" r:id="rId6"/>
    <p:sldId id="259" r:id="rId7"/>
    <p:sldId id="268" r:id="rId8"/>
    <p:sldId id="260" r:id="rId9"/>
    <p:sldId id="267" r:id="rId10"/>
    <p:sldId id="262" r:id="rId11"/>
    <p:sldId id="270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PENGAMBILAN KEPUTUSAN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798593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>
                <a:latin typeface="Arial Rounded MT Bold" pitchFamily="34" charset="0"/>
              </a:rPr>
              <a:t>DR. NOVERMAN DUADJI</a:t>
            </a:r>
            <a:endParaRPr lang="en-US" sz="11200" dirty="0" smtClean="0">
              <a:latin typeface="Arial Rounded MT Bold" pitchFamily="34" charset="0"/>
            </a:endParaRPr>
          </a:p>
          <a:p>
            <a:r>
              <a:rPr lang="en-US" sz="11200" dirty="0" err="1" smtClean="0">
                <a:latin typeface="Arial Rounded MT Bold" pitchFamily="34" charset="0"/>
              </a:rPr>
              <a:t>Pertemuan</a:t>
            </a:r>
            <a:r>
              <a:rPr lang="en-US" sz="11200" dirty="0" smtClean="0">
                <a:latin typeface="Arial Rounded MT Bold" pitchFamily="34" charset="0"/>
              </a:rPr>
              <a:t> </a:t>
            </a:r>
            <a:r>
              <a:rPr lang="en-US" sz="11200" dirty="0" err="1" smtClean="0">
                <a:latin typeface="Arial Rounded MT Bold" pitchFamily="34" charset="0"/>
              </a:rPr>
              <a:t>Ke</a:t>
            </a:r>
            <a:r>
              <a:rPr lang="en-US" sz="11200" dirty="0" smtClean="0">
                <a:latin typeface="Arial Rounded MT Bold" pitchFamily="34" charset="0"/>
              </a:rPr>
              <a:t> 2 (</a:t>
            </a:r>
            <a:r>
              <a:rPr lang="en-US" sz="11200" dirty="0" err="1" smtClean="0">
                <a:latin typeface="Arial Rounded MT Bold" pitchFamily="34" charset="0"/>
              </a:rPr>
              <a:t>Reg</a:t>
            </a:r>
            <a:r>
              <a:rPr lang="en-US" sz="11200" dirty="0" smtClean="0">
                <a:latin typeface="Arial Rounded MT Bold" pitchFamily="34" charset="0"/>
              </a:rPr>
              <a:t> A, </a:t>
            </a:r>
            <a:r>
              <a:rPr lang="en-US" sz="11200" dirty="0" err="1" smtClean="0">
                <a:latin typeface="Arial Rounded MT Bold" pitchFamily="34" charset="0"/>
              </a:rPr>
              <a:t>B&amp;Paralel</a:t>
            </a:r>
            <a:r>
              <a:rPr lang="en-US" sz="11200" dirty="0" smtClean="0">
                <a:latin typeface="Arial Rounded MT Bold" pitchFamily="34" charset="0"/>
              </a:rPr>
              <a:t>)</a:t>
            </a:r>
          </a:p>
          <a:p>
            <a:r>
              <a:rPr lang="en-US" sz="6700" dirty="0" smtClean="0"/>
              <a:t> </a:t>
            </a:r>
          </a:p>
          <a:p>
            <a:r>
              <a:rPr lang="en-US" sz="9600" b="1" dirty="0" smtClean="0"/>
              <a:t>01 APRIL 2021</a:t>
            </a:r>
          </a:p>
          <a:p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381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8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845820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78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6105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4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err="1" smtClean="0"/>
              <a:t>Memahami</a:t>
            </a:r>
            <a:r>
              <a:rPr lang="en-US" sz="3600" b="1" dirty="0" smtClean="0"/>
              <a:t>  </a:t>
            </a:r>
            <a:r>
              <a:rPr lang="en-US" sz="3600" b="1" dirty="0" err="1" smtClean="0"/>
              <a:t>arti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pengambilan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keputusan</a:t>
            </a:r>
            <a:endParaRPr lang="en-US" sz="3600" b="1" dirty="0" smtClean="0"/>
          </a:p>
          <a:p>
            <a:pPr marL="514350" indent="-514350">
              <a:buFont typeface="+mj-lt"/>
              <a:buAutoNum type="arabicPeriod"/>
            </a:pPr>
            <a:r>
              <a:rPr lang="id-ID" sz="3600" b="1" dirty="0" smtClean="0"/>
              <a:t>Memahami </a:t>
            </a:r>
            <a:r>
              <a:rPr lang="en-US" sz="3600" b="1" dirty="0" err="1" smtClean="0"/>
              <a:t>makna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pengambilan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keputusan</a:t>
            </a:r>
            <a:r>
              <a:rPr lang="en-US" sz="3600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err="1" smtClean="0"/>
              <a:t>Memahami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Konteks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aktor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pengambilan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keputusan</a:t>
            </a:r>
            <a:endParaRPr lang="id-ID" sz="3600" b="1" dirty="0" smtClean="0"/>
          </a:p>
          <a:p>
            <a:pPr marL="514350" indent="-514350">
              <a:buFont typeface="+mj-lt"/>
              <a:buAutoNum type="arabicPeriod"/>
            </a:pPr>
            <a:endParaRPr lang="en-US" sz="3600" b="1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CAPAIAN  PEMBELAJARAN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05800" cy="640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80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1"/>
            <a:ext cx="83058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47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10599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736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106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105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3200" b="1" dirty="0" smtClean="0"/>
              <a:t>KONTEKS PENGAMBILAN KEPUTUSAN</a:t>
            </a:r>
          </a:p>
          <a:p>
            <a:pPr marL="109728" indent="0" algn="ctr">
              <a:buNone/>
            </a:pPr>
            <a:r>
              <a:rPr lang="en-US" sz="3200" b="1" dirty="0" smtClean="0"/>
              <a:t>(KETIDAKPASTIAN DAN KONFLIK)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5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1"/>
            <a:ext cx="8381999" cy="64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1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915400" cy="594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514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251</TotalTime>
  <Words>43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Rounded MT Bold</vt:lpstr>
      <vt:lpstr>Lucida Sans Unicode</vt:lpstr>
      <vt:lpstr>Verdana</vt:lpstr>
      <vt:lpstr>Wingdings 2</vt:lpstr>
      <vt:lpstr>Wingdings 3</vt:lpstr>
      <vt:lpstr>Concourse</vt:lpstr>
      <vt:lpstr>PENGAMBILAN KEPUTUSAN (Arti dan Makna) </vt:lpstr>
      <vt:lpstr>CAPAIAN  PEMBELAJARAN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11</cp:revision>
  <dcterms:created xsi:type="dcterms:W3CDTF">2006-08-16T00:00:00Z</dcterms:created>
  <dcterms:modified xsi:type="dcterms:W3CDTF">2021-03-15T00:38:27Z</dcterms:modified>
</cp:coreProperties>
</file>