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6.xml" ContentType="application/vnd.openxmlformats-officedocument.theme+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theme/theme7.xml" ContentType="application/vnd.openxmlformats-officedocument.theme+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theme/theme8.xml" ContentType="application/vnd.openxmlformats-officedocument.theme+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theme/theme9.xml" ContentType="application/vnd.openxmlformats-officedocument.theme+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theme/theme10.xml" ContentType="application/vnd.openxmlformats-officedocument.theme+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theme/theme11.xml" ContentType="application/vnd.openxmlformats-officedocument.theme+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theme/theme12.xml" ContentType="application/vnd.openxmlformats-officedocument.theme+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theme/theme13.xml" ContentType="application/vnd.openxmlformats-officedocument.theme+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 id="2147483657" r:id="rId2"/>
    <p:sldMasterId id="2147483659" r:id="rId3"/>
    <p:sldMasterId id="2147483662" r:id="rId4"/>
    <p:sldMasterId id="2147483664" r:id="rId5"/>
    <p:sldMasterId id="2147483668" r:id="rId6"/>
    <p:sldMasterId id="2147483670" r:id="rId7"/>
    <p:sldMasterId id="2147483672" r:id="rId8"/>
    <p:sldMasterId id="2147483674" r:id="rId9"/>
    <p:sldMasterId id="2147483676" r:id="rId10"/>
    <p:sldMasterId id="2147483678" r:id="rId11"/>
    <p:sldMasterId id="2147483682" r:id="rId12"/>
    <p:sldMasterId id="2147483684" r:id="rId13"/>
    <p:sldMasterId id="2147483686" r:id="rId14"/>
  </p:sldMasterIdLst>
  <p:notesMasterIdLst>
    <p:notesMasterId r:id="rId29"/>
  </p:notesMasterIdLst>
  <p:sldIdLst>
    <p:sldId id="272" r:id="rId15"/>
    <p:sldId id="293" r:id="rId16"/>
    <p:sldId id="294" r:id="rId17"/>
    <p:sldId id="296" r:id="rId18"/>
    <p:sldId id="297" r:id="rId19"/>
    <p:sldId id="292" r:id="rId20"/>
    <p:sldId id="279" r:id="rId21"/>
    <p:sldId id="300" r:id="rId22"/>
    <p:sldId id="281" r:id="rId23"/>
    <p:sldId id="289" r:id="rId24"/>
    <p:sldId id="282" r:id="rId25"/>
    <p:sldId id="256" r:id="rId26"/>
    <p:sldId id="270" r:id="rId27"/>
    <p:sldId id="284" r:id="rId2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4" autoAdjust="0"/>
  </p:normalViewPr>
  <p:slideViewPr>
    <p:cSldViewPr>
      <p:cViewPr>
        <p:scale>
          <a:sx n="60" d="100"/>
          <a:sy n="60" d="100"/>
        </p:scale>
        <p:origin x="-1572" y="-210"/>
      </p:cViewPr>
      <p:guideLst>
        <p:guide orient="horz" pos="2160"/>
        <p:guide pos="2880"/>
      </p:guideLst>
    </p:cSldViewPr>
  </p:slideViewPr>
  <p:outlineViewPr>
    <p:cViewPr>
      <p:scale>
        <a:sx n="33" d="100"/>
        <a:sy n="33" d="100"/>
      </p:scale>
      <p:origin x="0" y="8898"/>
    </p:cViewPr>
  </p:outlin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4.xml"/><Relationship Id="rId26"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slide" Target="slides/slide7.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0.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10" Type="http://schemas.openxmlformats.org/officeDocument/2006/relationships/slideMaster" Target="slideMasters/slideMaster10.xml"/><Relationship Id="rId19" Type="http://schemas.openxmlformats.org/officeDocument/2006/relationships/slide" Target="slides/slide5.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48E095-1BE9-4E67-8F14-8600CD7C1E13}" type="doc">
      <dgm:prSet loTypeId="urn:microsoft.com/office/officeart/2005/8/layout/vList3#1" loCatId="list" qsTypeId="urn:microsoft.com/office/officeart/2005/8/quickstyle/simple1" qsCatId="simple" csTypeId="urn:microsoft.com/office/officeart/2005/8/colors/accent1_2" csCatId="accent1" phldr="1"/>
      <dgm:spPr/>
    </dgm:pt>
    <dgm:pt modelId="{E2648A47-8ED7-431E-8B80-9BEBEBEFF3B3}">
      <dgm:prSet phldrT="[Text]" custT="1"/>
      <dgm:spPr/>
      <dgm:t>
        <a:bodyPr/>
        <a:lstStyle/>
        <a:p>
          <a:r>
            <a:rPr lang="id-ID" sz="2800" dirty="0" smtClean="0"/>
            <a:t>Sentralisai hanya menyangkut struktur formal, bukan informal di dlm organisasi. </a:t>
          </a:r>
          <a:endParaRPr lang="id-ID" sz="2800" dirty="0"/>
        </a:p>
      </dgm:t>
    </dgm:pt>
    <dgm:pt modelId="{09781641-8243-4E02-A883-482C45E937D7}" type="parTrans" cxnId="{EFB9667A-60BE-4440-B2C4-43FDC17599A3}">
      <dgm:prSet/>
      <dgm:spPr/>
      <dgm:t>
        <a:bodyPr/>
        <a:lstStyle/>
        <a:p>
          <a:endParaRPr lang="id-ID"/>
        </a:p>
      </dgm:t>
    </dgm:pt>
    <dgm:pt modelId="{C354AA0D-BD46-4D1F-8565-D27C7AA01F90}" type="sibTrans" cxnId="{EFB9667A-60BE-4440-B2C4-43FDC17599A3}">
      <dgm:prSet/>
      <dgm:spPr/>
      <dgm:t>
        <a:bodyPr/>
        <a:lstStyle/>
        <a:p>
          <a:endParaRPr lang="id-ID"/>
        </a:p>
      </dgm:t>
    </dgm:pt>
    <dgm:pt modelId="{F10A45BD-43C8-4CA8-819A-7D4352D07499}">
      <dgm:prSet phldrT="[Text]" custT="1"/>
      <dgm:spPr/>
      <dgm:t>
        <a:bodyPr/>
        <a:lstStyle/>
        <a:p>
          <a:r>
            <a:rPr lang="id-ID" sz="2800" dirty="0" smtClean="0"/>
            <a:t>Sentralisasi melihat sejauhmana kebebasan memutuskan. </a:t>
          </a:r>
          <a:endParaRPr lang="id-ID" sz="2800" dirty="0"/>
        </a:p>
      </dgm:t>
    </dgm:pt>
    <dgm:pt modelId="{7E0E8A50-FC9B-4225-8A91-12087595A50B}" type="parTrans" cxnId="{31F155E2-E033-4DF2-B734-23BA02E89386}">
      <dgm:prSet/>
      <dgm:spPr/>
      <dgm:t>
        <a:bodyPr/>
        <a:lstStyle/>
        <a:p>
          <a:endParaRPr lang="id-ID"/>
        </a:p>
      </dgm:t>
    </dgm:pt>
    <dgm:pt modelId="{37296259-D4C6-4EF9-BEE8-5669574A6D88}" type="sibTrans" cxnId="{31F155E2-E033-4DF2-B734-23BA02E89386}">
      <dgm:prSet/>
      <dgm:spPr/>
      <dgm:t>
        <a:bodyPr/>
        <a:lstStyle/>
        <a:p>
          <a:endParaRPr lang="id-ID"/>
        </a:p>
      </dgm:t>
    </dgm:pt>
    <dgm:pt modelId="{A724B79A-A0C2-4868-868F-9AF75EE1ABEE}">
      <dgm:prSet phldrT="[Text]"/>
      <dgm:spPr/>
      <dgm:t>
        <a:bodyPr/>
        <a:lstStyle/>
        <a:p>
          <a:r>
            <a:rPr lang="id-ID" dirty="0" smtClean="0"/>
            <a:t>Apabila keputusan” didelegasikan ke bawah, ttp kebijakan” yg mengikat kebebasan pengambilan keputusan oleh bawahan terus ditekan maka terjadi peningkatan sentralisasi, krn kebijakan dpt menghapus desentralisasi.</a:t>
          </a:r>
          <a:endParaRPr lang="id-ID" dirty="0"/>
        </a:p>
      </dgm:t>
    </dgm:pt>
    <dgm:pt modelId="{6E1EF518-BD9A-45A5-A57C-27013D942404}" type="parTrans" cxnId="{AE91467B-2065-4C62-BE7D-AAD23F93F43E}">
      <dgm:prSet/>
      <dgm:spPr/>
      <dgm:t>
        <a:bodyPr/>
        <a:lstStyle/>
        <a:p>
          <a:endParaRPr lang="id-ID"/>
        </a:p>
      </dgm:t>
    </dgm:pt>
    <dgm:pt modelId="{AE7D4AF8-FEE1-459E-8E1D-5ED48E4FE295}" type="sibTrans" cxnId="{AE91467B-2065-4C62-BE7D-AAD23F93F43E}">
      <dgm:prSet/>
      <dgm:spPr/>
      <dgm:t>
        <a:bodyPr/>
        <a:lstStyle/>
        <a:p>
          <a:endParaRPr lang="id-ID"/>
        </a:p>
      </dgm:t>
    </dgm:pt>
    <dgm:pt modelId="{A6AFEE4A-833B-4C36-90C0-D2FA5C1B3438}" type="pres">
      <dgm:prSet presAssocID="{BB48E095-1BE9-4E67-8F14-8600CD7C1E13}" presName="linearFlow" presStyleCnt="0">
        <dgm:presLayoutVars>
          <dgm:dir/>
          <dgm:resizeHandles val="exact"/>
        </dgm:presLayoutVars>
      </dgm:prSet>
      <dgm:spPr/>
    </dgm:pt>
    <dgm:pt modelId="{206AB9BE-2CEA-4358-BBE4-EA84A99D787E}" type="pres">
      <dgm:prSet presAssocID="{E2648A47-8ED7-431E-8B80-9BEBEBEFF3B3}" presName="composite" presStyleCnt="0"/>
      <dgm:spPr/>
    </dgm:pt>
    <dgm:pt modelId="{C6A6260D-8E81-4FA4-A688-ACD375EDBA04}" type="pres">
      <dgm:prSet presAssocID="{E2648A47-8ED7-431E-8B80-9BEBEBEFF3B3}" presName="imgShp" presStyleLbl="fgImgPlace1" presStyleIdx="0" presStyleCnt="3" custLinFactNeighborX="-65520" custLinFactNeighborY="4764"/>
      <dgm:spPr/>
    </dgm:pt>
    <dgm:pt modelId="{FBEB0D8A-2A5E-4885-8FED-5DAD88ECC908}" type="pres">
      <dgm:prSet presAssocID="{E2648A47-8ED7-431E-8B80-9BEBEBEFF3B3}" presName="txShp" presStyleLbl="node1" presStyleIdx="0" presStyleCnt="3" custScaleX="125185" custScaleY="104803" custLinFactNeighborX="8510">
        <dgm:presLayoutVars>
          <dgm:bulletEnabled val="1"/>
        </dgm:presLayoutVars>
      </dgm:prSet>
      <dgm:spPr/>
      <dgm:t>
        <a:bodyPr/>
        <a:lstStyle/>
        <a:p>
          <a:endParaRPr lang="id-ID"/>
        </a:p>
      </dgm:t>
    </dgm:pt>
    <dgm:pt modelId="{FAC31110-088E-46A2-84B8-4824B91B3F6F}" type="pres">
      <dgm:prSet presAssocID="{C354AA0D-BD46-4D1F-8565-D27C7AA01F90}" presName="spacing" presStyleCnt="0"/>
      <dgm:spPr/>
    </dgm:pt>
    <dgm:pt modelId="{536C0540-7693-4A93-957B-D12A9CF62115}" type="pres">
      <dgm:prSet presAssocID="{F10A45BD-43C8-4CA8-819A-7D4352D07499}" presName="composite" presStyleCnt="0"/>
      <dgm:spPr/>
    </dgm:pt>
    <dgm:pt modelId="{2EA9F010-92DF-4804-8D2C-98C3AF4E1B61}" type="pres">
      <dgm:prSet presAssocID="{F10A45BD-43C8-4CA8-819A-7D4352D07499}" presName="imgShp" presStyleLbl="fgImgPlace1" presStyleIdx="1" presStyleCnt="3" custLinFactNeighborX="-67324" custLinFactNeighborY="-14983"/>
      <dgm:spPr/>
    </dgm:pt>
    <dgm:pt modelId="{A67F9BE2-D705-4064-8324-4285ACE3D43B}" type="pres">
      <dgm:prSet presAssocID="{F10A45BD-43C8-4CA8-819A-7D4352D07499}" presName="txShp" presStyleLbl="node1" presStyleIdx="1" presStyleCnt="3" custScaleX="126216" custScaleY="80089" custLinFactNeighborX="9025" custLinFactNeighborY="-20035">
        <dgm:presLayoutVars>
          <dgm:bulletEnabled val="1"/>
        </dgm:presLayoutVars>
      </dgm:prSet>
      <dgm:spPr/>
      <dgm:t>
        <a:bodyPr/>
        <a:lstStyle/>
        <a:p>
          <a:endParaRPr lang="id-ID"/>
        </a:p>
      </dgm:t>
    </dgm:pt>
    <dgm:pt modelId="{C787E279-D61E-422C-B9B0-E0985B9924AE}" type="pres">
      <dgm:prSet presAssocID="{37296259-D4C6-4EF9-BEE8-5669574A6D88}" presName="spacing" presStyleCnt="0"/>
      <dgm:spPr/>
    </dgm:pt>
    <dgm:pt modelId="{88B0EC8E-97CE-46DC-8157-6726E805A4E6}" type="pres">
      <dgm:prSet presAssocID="{A724B79A-A0C2-4868-868F-9AF75EE1ABEE}" presName="composite" presStyleCnt="0"/>
      <dgm:spPr/>
    </dgm:pt>
    <dgm:pt modelId="{536BB706-7AD1-4013-A5F2-DD14155B7CA7}" type="pres">
      <dgm:prSet presAssocID="{A724B79A-A0C2-4868-868F-9AF75EE1ABEE}" presName="imgShp" presStyleLbl="fgImgPlace1" presStyleIdx="2" presStyleCnt="3" custScaleX="111486" custScaleY="139977" custLinFactNeighborX="-58017" custLinFactNeighborY="-17436"/>
      <dgm:spPr/>
    </dgm:pt>
    <dgm:pt modelId="{670F2FE0-B9F1-4A6A-AF9A-DE565E856707}" type="pres">
      <dgm:prSet presAssocID="{A724B79A-A0C2-4868-868F-9AF75EE1ABEE}" presName="txShp" presStyleLbl="node1" presStyleIdx="2" presStyleCnt="3" custScaleX="122547" custScaleY="206702" custLinFactNeighborX="8510" custLinFactNeighborY="-18135">
        <dgm:presLayoutVars>
          <dgm:bulletEnabled val="1"/>
        </dgm:presLayoutVars>
      </dgm:prSet>
      <dgm:spPr/>
      <dgm:t>
        <a:bodyPr/>
        <a:lstStyle/>
        <a:p>
          <a:endParaRPr lang="id-ID"/>
        </a:p>
      </dgm:t>
    </dgm:pt>
  </dgm:ptLst>
  <dgm:cxnLst>
    <dgm:cxn modelId="{8003365A-7C90-4DF8-A405-012E1A7ABBC9}" type="presOf" srcId="{E2648A47-8ED7-431E-8B80-9BEBEBEFF3B3}" destId="{FBEB0D8A-2A5E-4885-8FED-5DAD88ECC908}" srcOrd="0" destOrd="0" presId="urn:microsoft.com/office/officeart/2005/8/layout/vList3#1"/>
    <dgm:cxn modelId="{D25F6228-88AF-49B7-B8E0-0BA8C2DB72F1}" type="presOf" srcId="{BB48E095-1BE9-4E67-8F14-8600CD7C1E13}" destId="{A6AFEE4A-833B-4C36-90C0-D2FA5C1B3438}" srcOrd="0" destOrd="0" presId="urn:microsoft.com/office/officeart/2005/8/layout/vList3#1"/>
    <dgm:cxn modelId="{6C10195A-43BA-46EA-8B12-8371A59CA2FF}" type="presOf" srcId="{A724B79A-A0C2-4868-868F-9AF75EE1ABEE}" destId="{670F2FE0-B9F1-4A6A-AF9A-DE565E856707}" srcOrd="0" destOrd="0" presId="urn:microsoft.com/office/officeart/2005/8/layout/vList3#1"/>
    <dgm:cxn modelId="{01D7EB17-D9DA-4211-95D8-2344CBE823B1}" type="presOf" srcId="{F10A45BD-43C8-4CA8-819A-7D4352D07499}" destId="{A67F9BE2-D705-4064-8324-4285ACE3D43B}" srcOrd="0" destOrd="0" presId="urn:microsoft.com/office/officeart/2005/8/layout/vList3#1"/>
    <dgm:cxn modelId="{31F155E2-E033-4DF2-B734-23BA02E89386}" srcId="{BB48E095-1BE9-4E67-8F14-8600CD7C1E13}" destId="{F10A45BD-43C8-4CA8-819A-7D4352D07499}" srcOrd="1" destOrd="0" parTransId="{7E0E8A50-FC9B-4225-8A91-12087595A50B}" sibTransId="{37296259-D4C6-4EF9-BEE8-5669574A6D88}"/>
    <dgm:cxn modelId="{AE91467B-2065-4C62-BE7D-AAD23F93F43E}" srcId="{BB48E095-1BE9-4E67-8F14-8600CD7C1E13}" destId="{A724B79A-A0C2-4868-868F-9AF75EE1ABEE}" srcOrd="2" destOrd="0" parTransId="{6E1EF518-BD9A-45A5-A57C-27013D942404}" sibTransId="{AE7D4AF8-FEE1-459E-8E1D-5ED48E4FE295}"/>
    <dgm:cxn modelId="{EFB9667A-60BE-4440-B2C4-43FDC17599A3}" srcId="{BB48E095-1BE9-4E67-8F14-8600CD7C1E13}" destId="{E2648A47-8ED7-431E-8B80-9BEBEBEFF3B3}" srcOrd="0" destOrd="0" parTransId="{09781641-8243-4E02-A883-482C45E937D7}" sibTransId="{C354AA0D-BD46-4D1F-8565-D27C7AA01F90}"/>
    <dgm:cxn modelId="{9B331888-8A19-4E9C-8E5C-F70946B81B3C}" type="presParOf" srcId="{A6AFEE4A-833B-4C36-90C0-D2FA5C1B3438}" destId="{206AB9BE-2CEA-4358-BBE4-EA84A99D787E}" srcOrd="0" destOrd="0" presId="urn:microsoft.com/office/officeart/2005/8/layout/vList3#1"/>
    <dgm:cxn modelId="{F498363F-DB98-4643-839A-604A1B57EC6D}" type="presParOf" srcId="{206AB9BE-2CEA-4358-BBE4-EA84A99D787E}" destId="{C6A6260D-8E81-4FA4-A688-ACD375EDBA04}" srcOrd="0" destOrd="0" presId="urn:microsoft.com/office/officeart/2005/8/layout/vList3#1"/>
    <dgm:cxn modelId="{DCD77BF5-D0FA-420C-8A7E-895D06348F96}" type="presParOf" srcId="{206AB9BE-2CEA-4358-BBE4-EA84A99D787E}" destId="{FBEB0D8A-2A5E-4885-8FED-5DAD88ECC908}" srcOrd="1" destOrd="0" presId="urn:microsoft.com/office/officeart/2005/8/layout/vList3#1"/>
    <dgm:cxn modelId="{1B7ACB77-9C3A-4C02-83CC-48FE56834EB4}" type="presParOf" srcId="{A6AFEE4A-833B-4C36-90C0-D2FA5C1B3438}" destId="{FAC31110-088E-46A2-84B8-4824B91B3F6F}" srcOrd="1" destOrd="0" presId="urn:microsoft.com/office/officeart/2005/8/layout/vList3#1"/>
    <dgm:cxn modelId="{44E697BD-EC36-4C9B-8BBF-02FDBE0E0414}" type="presParOf" srcId="{A6AFEE4A-833B-4C36-90C0-D2FA5C1B3438}" destId="{536C0540-7693-4A93-957B-D12A9CF62115}" srcOrd="2" destOrd="0" presId="urn:microsoft.com/office/officeart/2005/8/layout/vList3#1"/>
    <dgm:cxn modelId="{4C3E99A8-9161-41C0-A2E1-1305708925F9}" type="presParOf" srcId="{536C0540-7693-4A93-957B-D12A9CF62115}" destId="{2EA9F010-92DF-4804-8D2C-98C3AF4E1B61}" srcOrd="0" destOrd="0" presId="urn:microsoft.com/office/officeart/2005/8/layout/vList3#1"/>
    <dgm:cxn modelId="{6DB56B31-1C3D-4F53-A151-69E65238389F}" type="presParOf" srcId="{536C0540-7693-4A93-957B-D12A9CF62115}" destId="{A67F9BE2-D705-4064-8324-4285ACE3D43B}" srcOrd="1" destOrd="0" presId="urn:microsoft.com/office/officeart/2005/8/layout/vList3#1"/>
    <dgm:cxn modelId="{DD7578DB-9EB0-42D7-BCAA-8B80C86A3972}" type="presParOf" srcId="{A6AFEE4A-833B-4C36-90C0-D2FA5C1B3438}" destId="{C787E279-D61E-422C-B9B0-E0985B9924AE}" srcOrd="3" destOrd="0" presId="urn:microsoft.com/office/officeart/2005/8/layout/vList3#1"/>
    <dgm:cxn modelId="{B3DFCA6D-64C9-4D23-B1F4-B23DFD47ACBA}" type="presParOf" srcId="{A6AFEE4A-833B-4C36-90C0-D2FA5C1B3438}" destId="{88B0EC8E-97CE-46DC-8157-6726E805A4E6}" srcOrd="4" destOrd="0" presId="urn:microsoft.com/office/officeart/2005/8/layout/vList3#1"/>
    <dgm:cxn modelId="{E916D7B4-7F96-4F3E-A5B8-B65251233C74}" type="presParOf" srcId="{88B0EC8E-97CE-46DC-8157-6726E805A4E6}" destId="{536BB706-7AD1-4013-A5F2-DD14155B7CA7}" srcOrd="0" destOrd="0" presId="urn:microsoft.com/office/officeart/2005/8/layout/vList3#1"/>
    <dgm:cxn modelId="{816D7188-7685-4CF0-BFA5-FD86F6AF049B}" type="presParOf" srcId="{88B0EC8E-97CE-46DC-8157-6726E805A4E6}" destId="{670F2FE0-B9F1-4A6A-AF9A-DE565E856707}" srcOrd="1" destOrd="0" presId="urn:microsoft.com/office/officeart/2005/8/layout/vList3#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EB0D8A-2A5E-4885-8FED-5DAD88ECC908}">
      <dsp:nvSpPr>
        <dsp:cNvPr id="0" name=""/>
        <dsp:cNvSpPr/>
      </dsp:nvSpPr>
      <dsp:spPr>
        <a:xfrm rot="10800000">
          <a:off x="1143012" y="1734"/>
          <a:ext cx="6779662" cy="1190890"/>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1083" tIns="106680" rIns="199136" bIns="106680" numCol="1" spcCol="1270" anchor="ctr" anchorCtr="0">
          <a:noAutofit/>
        </a:bodyPr>
        <a:lstStyle/>
        <a:p>
          <a:pPr lvl="0" algn="ctr" defTabSz="1244600">
            <a:lnSpc>
              <a:spcPct val="90000"/>
            </a:lnSpc>
            <a:spcBef>
              <a:spcPct val="0"/>
            </a:spcBef>
            <a:spcAft>
              <a:spcPct val="35000"/>
            </a:spcAft>
          </a:pPr>
          <a:r>
            <a:rPr lang="id-ID" sz="2800" kern="1200" dirty="0" smtClean="0"/>
            <a:t>Sentralisai hanya menyangkut struktur formal, bukan informal di dlm organisasi. </a:t>
          </a:r>
          <a:endParaRPr lang="id-ID" sz="2800" kern="1200" dirty="0"/>
        </a:p>
      </dsp:txBody>
      <dsp:txXfrm rot="10800000">
        <a:off x="1440734" y="1734"/>
        <a:ext cx="6481940" cy="1190890"/>
      </dsp:txXfrm>
    </dsp:sp>
    <dsp:sp modelId="{C6A6260D-8E81-4FA4-A688-ACD375EDBA04}">
      <dsp:nvSpPr>
        <dsp:cNvPr id="0" name=""/>
        <dsp:cNvSpPr/>
      </dsp:nvSpPr>
      <dsp:spPr>
        <a:xfrm>
          <a:off x="51439" y="83156"/>
          <a:ext cx="1136313" cy="1136313"/>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7F9BE2-D705-4064-8324-4285ACE3D43B}">
      <dsp:nvSpPr>
        <dsp:cNvPr id="0" name=""/>
        <dsp:cNvSpPr/>
      </dsp:nvSpPr>
      <dsp:spPr>
        <a:xfrm rot="10800000">
          <a:off x="1142984" y="1417287"/>
          <a:ext cx="6835498" cy="91006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1083" tIns="106680" rIns="199136" bIns="106680" numCol="1" spcCol="1270" anchor="ctr" anchorCtr="0">
          <a:noAutofit/>
        </a:bodyPr>
        <a:lstStyle/>
        <a:p>
          <a:pPr lvl="0" algn="ctr" defTabSz="1244600">
            <a:lnSpc>
              <a:spcPct val="90000"/>
            </a:lnSpc>
            <a:spcBef>
              <a:spcPct val="0"/>
            </a:spcBef>
            <a:spcAft>
              <a:spcPct val="35000"/>
            </a:spcAft>
          </a:pPr>
          <a:r>
            <a:rPr lang="id-ID" sz="2800" kern="1200" dirty="0" smtClean="0"/>
            <a:t>Sentralisasi melihat sejauhmana kebebasan memutuskan. </a:t>
          </a:r>
          <a:endParaRPr lang="id-ID" sz="2800" kern="1200" dirty="0"/>
        </a:p>
      </dsp:txBody>
      <dsp:txXfrm rot="10800000">
        <a:off x="1370499" y="1417287"/>
        <a:ext cx="6607983" cy="910061"/>
      </dsp:txXfrm>
    </dsp:sp>
    <dsp:sp modelId="{2EA9F010-92DF-4804-8D2C-98C3AF4E1B61}">
      <dsp:nvSpPr>
        <dsp:cNvPr id="0" name=""/>
        <dsp:cNvSpPr/>
      </dsp:nvSpPr>
      <dsp:spPr>
        <a:xfrm>
          <a:off x="30940" y="1361568"/>
          <a:ext cx="1136313" cy="1136313"/>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0F2FE0-B9F1-4A6A-AF9A-DE565E856707}">
      <dsp:nvSpPr>
        <dsp:cNvPr id="0" name=""/>
        <dsp:cNvSpPr/>
      </dsp:nvSpPr>
      <dsp:spPr>
        <a:xfrm rot="10800000">
          <a:off x="1225882" y="2801263"/>
          <a:ext cx="6636795" cy="234878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1083" tIns="87630" rIns="163576" bIns="87630" numCol="1" spcCol="1270" anchor="ctr" anchorCtr="0">
          <a:noAutofit/>
        </a:bodyPr>
        <a:lstStyle/>
        <a:p>
          <a:pPr lvl="0" algn="ctr" defTabSz="1022350">
            <a:lnSpc>
              <a:spcPct val="90000"/>
            </a:lnSpc>
            <a:spcBef>
              <a:spcPct val="0"/>
            </a:spcBef>
            <a:spcAft>
              <a:spcPct val="35000"/>
            </a:spcAft>
          </a:pPr>
          <a:r>
            <a:rPr lang="id-ID" sz="2300" kern="1200" dirty="0" smtClean="0"/>
            <a:t>Apabila keputusan” didelegasikan ke bawah, ttp kebijakan” yg mengikat kebebasan pengambilan keputusan oleh bawahan terus ditekan maka terjadi peningkatan sentralisasi, krn kebijakan dpt menghapus desentralisasi.</a:t>
          </a:r>
          <a:endParaRPr lang="id-ID" sz="2300" kern="1200" dirty="0"/>
        </a:p>
      </dsp:txBody>
      <dsp:txXfrm rot="10800000">
        <a:off x="1813077" y="2801263"/>
        <a:ext cx="6049600" cy="2348781"/>
      </dsp:txXfrm>
    </dsp:sp>
    <dsp:sp modelId="{536BB706-7AD1-4013-A5F2-DD14155B7CA7}">
      <dsp:nvSpPr>
        <dsp:cNvPr id="0" name=""/>
        <dsp:cNvSpPr/>
      </dsp:nvSpPr>
      <dsp:spPr>
        <a:xfrm>
          <a:off x="82876" y="3188308"/>
          <a:ext cx="1266830" cy="1590577"/>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1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8A941D-FFA0-4135-81C5-C3BF4CD3CD6D}" type="datetimeFigureOut">
              <a:rPr lang="en-US" smtClean="0"/>
              <a:pPr/>
              <a:t>2/26/2019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F531B4-5D57-4515-9330-FC49564E0340}" type="slidenum">
              <a:rPr lang="en-US" smtClean="0"/>
              <a:pPr/>
              <a:t>‹#›</a:t>
            </a:fld>
            <a:endParaRPr lang="en-US"/>
          </a:p>
        </p:txBody>
      </p:sp>
    </p:spTree>
    <p:extLst>
      <p:ext uri="{BB962C8B-B14F-4D97-AF65-F5344CB8AC3E}">
        <p14:creationId xmlns:p14="http://schemas.microsoft.com/office/powerpoint/2010/main" val="1415040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d-ID" dirty="0" smtClean="0"/>
              <a:t> kebija</a:t>
            </a:r>
            <a:endParaRPr lang="id-ID" dirty="0"/>
          </a:p>
        </p:txBody>
      </p:sp>
      <p:sp>
        <p:nvSpPr>
          <p:cNvPr id="4" name="Slide Number Placeholder 3"/>
          <p:cNvSpPr>
            <a:spLocks noGrp="1"/>
          </p:cNvSpPr>
          <p:nvPr>
            <p:ph type="sldNum" sz="quarter" idx="10"/>
          </p:nvPr>
        </p:nvSpPr>
        <p:spPr/>
        <p:txBody>
          <a:bodyPr/>
          <a:lstStyle/>
          <a:p>
            <a:fld id="{E5F531B4-5D57-4515-9330-FC49564E0340}"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1266" name="Group 2"/>
          <p:cNvGrpSpPr>
            <a:grpSpLocks/>
          </p:cNvGrpSpPr>
          <p:nvPr/>
        </p:nvGrpSpPr>
        <p:grpSpPr bwMode="auto">
          <a:xfrm>
            <a:off x="381000" y="457200"/>
            <a:ext cx="8397875" cy="5562600"/>
            <a:chOff x="240" y="288"/>
            <a:chExt cx="5290" cy="3504"/>
          </a:xfrm>
        </p:grpSpPr>
        <p:sp>
          <p:nvSpPr>
            <p:cNvPr id="11267" name="Rectangle 3"/>
            <p:cNvSpPr>
              <a:spLocks noChangeArrowheads="1"/>
            </p:cNvSpPr>
            <p:nvPr/>
          </p:nvSpPr>
          <p:spPr bwMode="blackWhite">
            <a:xfrm>
              <a:off x="240" y="288"/>
              <a:ext cx="5290" cy="3504"/>
            </a:xfrm>
            <a:prstGeom prst="rect">
              <a:avLst/>
            </a:prstGeom>
            <a:solidFill>
              <a:schemeClr val="bg1"/>
            </a:solidFill>
            <a:ln w="50800">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11268" name="Rectangle 4"/>
            <p:cNvSpPr>
              <a:spLocks noChangeArrowheads="1"/>
            </p:cNvSpPr>
            <p:nvPr/>
          </p:nvSpPr>
          <p:spPr bwMode="auto">
            <a:xfrm>
              <a:off x="285" y="336"/>
              <a:ext cx="5184" cy="3408"/>
            </a:xfrm>
            <a:prstGeom prst="rect">
              <a:avLst/>
            </a:prstGeom>
            <a:noFill/>
            <a:ln w="9525">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11269" name="Line 5"/>
            <p:cNvSpPr>
              <a:spLocks noChangeShapeType="1"/>
            </p:cNvSpPr>
            <p:nvPr/>
          </p:nvSpPr>
          <p:spPr bwMode="auto">
            <a:xfrm>
              <a:off x="576" y="2256"/>
              <a:ext cx="4608" cy="0"/>
            </a:xfrm>
            <a:prstGeom prst="line">
              <a:avLst/>
            </a:prstGeom>
            <a:noFill/>
            <a:ln w="19050">
              <a:solidFill>
                <a:schemeClr val="accent2"/>
              </a:solidFill>
              <a:round/>
              <a:headEnd/>
              <a:tailEnd/>
            </a:ln>
            <a:effectLst/>
          </p:spPr>
          <p:txBody>
            <a:bodyPr wrap="none" anchor="ctr"/>
            <a:lstStyle/>
            <a:p>
              <a:endParaRPr lang="en-US"/>
            </a:p>
          </p:txBody>
        </p:sp>
      </p:grpSp>
      <p:sp>
        <p:nvSpPr>
          <p:cNvPr id="11270" name="Rectangle 6"/>
          <p:cNvSpPr>
            <a:spLocks noGrp="1" noChangeArrowheads="1"/>
          </p:cNvSpPr>
          <p:nvPr>
            <p:ph type="ctrTitle"/>
          </p:nvPr>
        </p:nvSpPr>
        <p:spPr>
          <a:xfrm>
            <a:off x="1219200" y="838200"/>
            <a:ext cx="6781800" cy="2559050"/>
          </a:xfrm>
        </p:spPr>
        <p:txBody>
          <a:bodyPr anchorCtr="1"/>
          <a:lstStyle>
            <a:lvl1pPr algn="ctr">
              <a:defRPr sz="6200"/>
            </a:lvl1pPr>
          </a:lstStyle>
          <a:p>
            <a:r>
              <a:rPr lang="en-US"/>
              <a:t>Click to edit Master title style</a:t>
            </a:r>
          </a:p>
        </p:txBody>
      </p:sp>
      <p:sp>
        <p:nvSpPr>
          <p:cNvPr id="11271" name="Rectangle 7"/>
          <p:cNvSpPr>
            <a:spLocks noGrp="1" noChangeArrowheads="1"/>
          </p:cNvSpPr>
          <p:nvPr>
            <p:ph type="subTitle" idx="1"/>
          </p:nvPr>
        </p:nvSpPr>
        <p:spPr>
          <a:xfrm>
            <a:off x="1371600" y="3733800"/>
            <a:ext cx="6400800" cy="1873250"/>
          </a:xfrm>
        </p:spPr>
        <p:txBody>
          <a:bodyPr/>
          <a:lstStyle>
            <a:lvl1pPr marL="0" indent="0" algn="ctr">
              <a:buFont typeface="Wingdings" pitchFamily="2" charset="2"/>
              <a:buNone/>
              <a:defRPr sz="3000"/>
            </a:lvl1pPr>
          </a:lstStyle>
          <a:p>
            <a:r>
              <a:rPr lang="en-US"/>
              <a:t>Click to edit Master subtitle style</a:t>
            </a:r>
          </a:p>
        </p:txBody>
      </p:sp>
      <p:sp>
        <p:nvSpPr>
          <p:cNvPr id="11272" name="Rectangle 8"/>
          <p:cNvSpPr>
            <a:spLocks noGrp="1" noChangeArrowheads="1"/>
          </p:cNvSpPr>
          <p:nvPr>
            <p:ph type="dt" sz="half" idx="2"/>
          </p:nvPr>
        </p:nvSpPr>
        <p:spPr>
          <a:xfrm>
            <a:off x="536575" y="6248400"/>
            <a:ext cx="2054225" cy="457200"/>
          </a:xfrm>
        </p:spPr>
        <p:txBody>
          <a:bodyPr/>
          <a:lstStyle>
            <a:lvl1pPr>
              <a:defRPr/>
            </a:lvl1pPr>
          </a:lstStyle>
          <a:p>
            <a:endParaRPr lang="en-US"/>
          </a:p>
        </p:txBody>
      </p:sp>
      <p:sp>
        <p:nvSpPr>
          <p:cNvPr id="11273" name="Rectangle 9"/>
          <p:cNvSpPr>
            <a:spLocks noGrp="1" noChangeArrowheads="1"/>
          </p:cNvSpPr>
          <p:nvPr>
            <p:ph type="ftr" sz="quarter" idx="3"/>
          </p:nvPr>
        </p:nvSpPr>
        <p:spPr>
          <a:xfrm>
            <a:off x="3251200" y="6248400"/>
            <a:ext cx="2887663" cy="457200"/>
          </a:xfrm>
        </p:spPr>
        <p:txBody>
          <a:bodyPr/>
          <a:lstStyle>
            <a:lvl1pPr>
              <a:defRPr/>
            </a:lvl1pPr>
          </a:lstStyle>
          <a:p>
            <a:endParaRPr lang="en-US"/>
          </a:p>
        </p:txBody>
      </p:sp>
      <p:sp>
        <p:nvSpPr>
          <p:cNvPr id="11274" name="Rectangle 10"/>
          <p:cNvSpPr>
            <a:spLocks noGrp="1" noChangeArrowheads="1"/>
          </p:cNvSpPr>
          <p:nvPr>
            <p:ph type="sldNum" sz="quarter" idx="4"/>
          </p:nvPr>
        </p:nvSpPr>
        <p:spPr>
          <a:xfrm>
            <a:off x="6788150" y="6257925"/>
            <a:ext cx="1905000" cy="457200"/>
          </a:xfrm>
        </p:spPr>
        <p:txBody>
          <a:bodyPr/>
          <a:lstStyle>
            <a:lvl1pPr>
              <a:defRPr/>
            </a:lvl1pPr>
          </a:lstStyle>
          <a:p>
            <a:fld id="{3499EE71-08EB-453E-A9AB-7496E4256CFD}" type="slidenum">
              <a:rPr lang="en-US"/>
              <a:pPr/>
              <a:t>‹#›</a:t>
            </a:fld>
            <a:endParaRPr lang="en-US"/>
          </a:p>
        </p:txBody>
      </p:sp>
    </p:spTree>
  </p:cSld>
  <p:clrMapOvr>
    <a:masterClrMapping/>
  </p:clrMapOvr>
  <p:transition spd="slow">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196F771-060D-4004-885F-8171164F13DD}" type="slidenum">
              <a:rPr lang="en-US"/>
              <a:pPr/>
              <a:t>‹#›</a:t>
            </a:fld>
            <a:endParaRPr lang="en-US"/>
          </a:p>
        </p:txBody>
      </p:sp>
    </p:spTree>
  </p:cSld>
  <p:clrMapOvr>
    <a:masterClrMapping/>
  </p:clrMapOvr>
  <p:transition spd="slow">
    <p:comb/>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FFE278E-CA85-425C-8322-A99361B9008F}" type="slidenum">
              <a:rPr lang="en-US"/>
              <a:pPr/>
              <a:t>‹#›</a:t>
            </a:fld>
            <a:endParaRPr lang="en-US"/>
          </a:p>
        </p:txBody>
      </p:sp>
    </p:spTree>
  </p:cSld>
  <p:clrMapOvr>
    <a:masterClrMapping/>
  </p:clrMapOvr>
  <p:transition spd="slow">
    <p:comb/>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A6F249-BF15-4211-B523-78BFE45E6CB1}" type="slidenum">
              <a:rPr lang="en-US"/>
              <a:pPr/>
              <a:t>‹#›</a:t>
            </a:fld>
            <a:endParaRPr lang="en-US"/>
          </a:p>
        </p:txBody>
      </p:sp>
    </p:spTree>
  </p:cSld>
  <p:clrMapOvr>
    <a:masterClrMapping/>
  </p:clrMapOvr>
  <p:transition spd="slow">
    <p:comb/>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4D0E3B7-EA08-4E10-BD85-C85B62A4F1CC}" type="slidenum">
              <a:rPr lang="en-US"/>
              <a:pPr/>
              <a:t>‹#›</a:t>
            </a:fld>
            <a:endParaRPr lang="en-US"/>
          </a:p>
        </p:txBody>
      </p:sp>
    </p:spTree>
  </p:cSld>
  <p:clrMapOvr>
    <a:masterClrMapping/>
  </p:clrMapOvr>
  <p:transition spd="slow">
    <p:comb/>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DA61FEF-128A-45BD-A805-D9728571DEE1}" type="slidenum">
              <a:rPr lang="en-US"/>
              <a:pPr/>
              <a:t>‹#›</a:t>
            </a:fld>
            <a:endParaRPr lang="en-US"/>
          </a:p>
        </p:txBody>
      </p:sp>
    </p:spTree>
  </p:cSld>
  <p:clrMapOvr>
    <a:masterClrMapping/>
  </p:clrMapOvr>
  <p:transition spd="slow">
    <p:comb/>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F30D8C1-CD61-4D8C-831E-ADA146A8F9CE}" type="slidenum">
              <a:rPr lang="en-US"/>
              <a:pPr/>
              <a:t>‹#›</a:t>
            </a:fld>
            <a:endParaRPr lang="en-US"/>
          </a:p>
        </p:txBody>
      </p:sp>
    </p:spTree>
  </p:cSld>
  <p:clrMapOvr>
    <a:masterClrMapping/>
  </p:clrMapOvr>
  <p:transition spd="slow">
    <p:comb/>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6322"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eaLnBrk="1" hangingPunct="1"/>
            <a:endParaRPr lang="en-US" sz="2400">
              <a:latin typeface="Times New Roman" pitchFamily="18" charset="0"/>
            </a:endParaRPr>
          </a:p>
        </p:txBody>
      </p:sp>
      <p:sp>
        <p:nvSpPr>
          <p:cNvPr id="56323"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eaLnBrk="1" hangingPunct="1"/>
            <a:endParaRPr lang="en-US" sz="2400">
              <a:latin typeface="Times New Roman" pitchFamily="18" charset="0"/>
            </a:endParaRPr>
          </a:p>
        </p:txBody>
      </p:sp>
      <p:sp>
        <p:nvSpPr>
          <p:cNvPr id="56324"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eaLnBrk="1" hangingPunct="1"/>
            <a:endParaRPr lang="en-US"/>
          </a:p>
        </p:txBody>
      </p:sp>
      <p:sp>
        <p:nvSpPr>
          <p:cNvPr id="56325"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en-US"/>
              <a:t>Click to edit Master title style</a:t>
            </a:r>
          </a:p>
        </p:txBody>
      </p:sp>
      <p:sp>
        <p:nvSpPr>
          <p:cNvPr id="56326"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en-US"/>
              <a:t>Click to edit Master subtitle style</a:t>
            </a:r>
          </a:p>
        </p:txBody>
      </p:sp>
      <p:sp>
        <p:nvSpPr>
          <p:cNvPr id="56327" name="Rectangle 7"/>
          <p:cNvSpPr>
            <a:spLocks noGrp="1" noChangeArrowheads="1"/>
          </p:cNvSpPr>
          <p:nvPr>
            <p:ph type="dt" sz="half" idx="2"/>
          </p:nvPr>
        </p:nvSpPr>
        <p:spPr/>
        <p:txBody>
          <a:bodyPr/>
          <a:lstStyle>
            <a:lvl1pPr>
              <a:defRPr/>
            </a:lvl1pPr>
          </a:lstStyle>
          <a:p>
            <a:endParaRPr lang="en-US"/>
          </a:p>
        </p:txBody>
      </p:sp>
      <p:sp>
        <p:nvSpPr>
          <p:cNvPr id="56328" name="Rectangle 8"/>
          <p:cNvSpPr>
            <a:spLocks noGrp="1" noChangeArrowheads="1"/>
          </p:cNvSpPr>
          <p:nvPr>
            <p:ph type="ftr" sz="quarter" idx="3"/>
          </p:nvPr>
        </p:nvSpPr>
        <p:spPr>
          <a:xfrm>
            <a:off x="3352800" y="6391275"/>
            <a:ext cx="2895600" cy="457200"/>
          </a:xfrm>
        </p:spPr>
        <p:txBody>
          <a:bodyPr/>
          <a:lstStyle>
            <a:lvl1pPr>
              <a:defRPr/>
            </a:lvl1pPr>
          </a:lstStyle>
          <a:p>
            <a:endParaRPr lang="en-US"/>
          </a:p>
        </p:txBody>
      </p:sp>
      <p:sp>
        <p:nvSpPr>
          <p:cNvPr id="56329" name="Rectangle 9"/>
          <p:cNvSpPr>
            <a:spLocks noGrp="1" noChangeArrowheads="1"/>
          </p:cNvSpPr>
          <p:nvPr>
            <p:ph type="sldNum" sz="quarter" idx="4"/>
          </p:nvPr>
        </p:nvSpPr>
        <p:spPr>
          <a:xfrm>
            <a:off x="6858000" y="6391275"/>
            <a:ext cx="1600200" cy="457200"/>
          </a:xfrm>
        </p:spPr>
        <p:txBody>
          <a:bodyPr/>
          <a:lstStyle>
            <a:lvl1pPr>
              <a:defRPr/>
            </a:lvl1pPr>
          </a:lstStyle>
          <a:p>
            <a:fld id="{77B56182-1719-4C87-BAD4-CF7CA19C1B27}" type="slidenum">
              <a:rPr lang="en-US"/>
              <a:pPr/>
              <a:t>‹#›</a:t>
            </a:fld>
            <a:endParaRPr lang="en-US"/>
          </a:p>
        </p:txBody>
      </p:sp>
    </p:spTree>
  </p:cSld>
  <p:clrMapOvr>
    <a:masterClrMapping/>
  </p:clrMapOvr>
  <p:transition spd="slow">
    <p:comb/>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AA7D861-E4CC-4E38-99BC-8B38831F9099}" type="slidenum">
              <a:rPr lang="en-US"/>
              <a:pPr/>
              <a:t>‹#›</a:t>
            </a:fld>
            <a:endParaRPr lang="en-US"/>
          </a:p>
        </p:txBody>
      </p:sp>
    </p:spTree>
  </p:cSld>
  <p:clrMapOvr>
    <a:masterClrMapping/>
  </p:clrMapOvr>
  <p:transition spd="slow">
    <p:comb/>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A9CAB68-A2D6-4BAE-9888-4EA19CA64BBB}" type="slidenum">
              <a:rPr lang="en-US"/>
              <a:pPr/>
              <a:t>‹#›</a:t>
            </a:fld>
            <a:endParaRPr lang="en-US"/>
          </a:p>
        </p:txBody>
      </p:sp>
    </p:spTree>
  </p:cSld>
  <p:clrMapOvr>
    <a:masterClrMapping/>
  </p:clrMapOvr>
  <p:transition spd="slow">
    <p:comb/>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B39EB97-AF41-46F0-9B77-EA9DCF5DD5CE}" type="slidenum">
              <a:rPr lang="en-US"/>
              <a:pPr/>
              <a:t>‹#›</a:t>
            </a:fld>
            <a:endParaRPr lang="en-US"/>
          </a:p>
        </p:txBody>
      </p:sp>
    </p:spTree>
  </p:cSld>
  <p:clrMapOvr>
    <a:masterClrMapping/>
  </p:clrMapOvr>
  <p:transition spd="slow">
    <p:comb/>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AC08BBA-2750-41DF-8CD2-3C0B8EF883E8}" type="slidenum">
              <a:rPr lang="en-US"/>
              <a:pPr/>
              <a:t>‹#›</a:t>
            </a:fld>
            <a:endParaRPr lang="en-US"/>
          </a:p>
        </p:txBody>
      </p:sp>
    </p:spTree>
  </p:cSld>
  <p:clrMapOvr>
    <a:masterClrMapping/>
  </p:clrMapOvr>
  <p:transition spd="slow">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473075"/>
            <a:ext cx="2038350" cy="5394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473075"/>
            <a:ext cx="5962650" cy="5394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665F01D-D622-49C3-8572-E3BC09B9EF54}" type="slidenum">
              <a:rPr lang="en-US"/>
              <a:pPr/>
              <a:t>‹#›</a:t>
            </a:fld>
            <a:endParaRPr lang="en-US"/>
          </a:p>
        </p:txBody>
      </p:sp>
    </p:spTree>
  </p:cSld>
  <p:clrMapOvr>
    <a:masterClrMapping/>
  </p:clrMapOvr>
  <p:transition spd="slow">
    <p:comb/>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6F742C5-53C3-46E4-9698-A8D449312D5F}" type="slidenum">
              <a:rPr lang="en-US"/>
              <a:pPr/>
              <a:t>‹#›</a:t>
            </a:fld>
            <a:endParaRPr lang="en-US"/>
          </a:p>
        </p:txBody>
      </p:sp>
    </p:spTree>
  </p:cSld>
  <p:clrMapOvr>
    <a:masterClrMapping/>
  </p:clrMapOvr>
  <p:transition spd="slow">
    <p:comb/>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A4FAECF-DFA4-42E7-A4D7-9149A7A79142}" type="slidenum">
              <a:rPr lang="en-US"/>
              <a:pPr/>
              <a:t>‹#›</a:t>
            </a:fld>
            <a:endParaRPr lang="en-US"/>
          </a:p>
        </p:txBody>
      </p:sp>
    </p:spTree>
  </p:cSld>
  <p:clrMapOvr>
    <a:masterClrMapping/>
  </p:clrMapOvr>
  <p:transition spd="slow">
    <p:comb/>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FCBCCF1-720A-4D6E-88A8-2DFE1C6DB475}" type="slidenum">
              <a:rPr lang="en-US"/>
              <a:pPr/>
              <a:t>‹#›</a:t>
            </a:fld>
            <a:endParaRPr lang="en-US"/>
          </a:p>
        </p:txBody>
      </p:sp>
    </p:spTree>
  </p:cSld>
  <p:clrMapOvr>
    <a:masterClrMapping/>
  </p:clrMapOvr>
  <p:transition spd="slow">
    <p:comb/>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6544ABB-31C4-4C28-9637-9CF2F41E812B}" type="slidenum">
              <a:rPr lang="en-US"/>
              <a:pPr/>
              <a:t>‹#›</a:t>
            </a:fld>
            <a:endParaRPr lang="en-US"/>
          </a:p>
        </p:txBody>
      </p:sp>
    </p:spTree>
  </p:cSld>
  <p:clrMapOvr>
    <a:masterClrMapping/>
  </p:clrMapOvr>
  <p:transition spd="slow">
    <p:comb/>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2A36C66-CC0D-4880-BB1C-0EEDF04445E7}" type="slidenum">
              <a:rPr lang="en-US"/>
              <a:pPr/>
              <a:t>‹#›</a:t>
            </a:fld>
            <a:endParaRPr lang="en-US"/>
          </a:p>
        </p:txBody>
      </p:sp>
    </p:spTree>
  </p:cSld>
  <p:clrMapOvr>
    <a:masterClrMapping/>
  </p:clrMapOvr>
  <p:transition spd="slow">
    <p:comb/>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0FD7D12-9BEC-4059-9BEF-E0EE4AA679DF}" type="slidenum">
              <a:rPr lang="en-US"/>
              <a:pPr/>
              <a:t>‹#›</a:t>
            </a:fld>
            <a:endParaRPr lang="en-US"/>
          </a:p>
        </p:txBody>
      </p:sp>
    </p:spTree>
  </p:cSld>
  <p:clrMapOvr>
    <a:masterClrMapping/>
  </p:clrMapOvr>
  <p:transition spd="slow">
    <p:comb/>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0B86F55F-23DC-40E2-ADF4-1210E668F891}" type="slidenum">
              <a:rPr lang="en-US"/>
              <a:pPr/>
              <a:t>‹#›</a:t>
            </a:fld>
            <a:endParaRPr lang="en-US"/>
          </a:p>
        </p:txBody>
      </p:sp>
    </p:spTree>
  </p:cSld>
  <p:clrMapOvr>
    <a:masterClrMapping/>
  </p:clrMapOvr>
  <p:transition spd="slow">
    <p:comb/>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939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endParaRPr lang="en-US"/>
          </a:p>
        </p:txBody>
      </p:sp>
      <p:sp>
        <p:nvSpPr>
          <p:cNvPr id="59395"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59396"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59397" name="Rectangle 5"/>
          <p:cNvSpPr>
            <a:spLocks noGrp="1" noChangeArrowheads="1"/>
          </p:cNvSpPr>
          <p:nvPr>
            <p:ph type="dt" sz="half" idx="2"/>
          </p:nvPr>
        </p:nvSpPr>
        <p:spPr/>
        <p:txBody>
          <a:bodyPr/>
          <a:lstStyle>
            <a:lvl1pPr>
              <a:defRPr/>
            </a:lvl1pPr>
          </a:lstStyle>
          <a:p>
            <a:endParaRPr lang="en-US" altLang="en-US"/>
          </a:p>
        </p:txBody>
      </p:sp>
      <p:sp>
        <p:nvSpPr>
          <p:cNvPr id="59398" name="Rectangle 6"/>
          <p:cNvSpPr>
            <a:spLocks noGrp="1" noChangeArrowheads="1"/>
          </p:cNvSpPr>
          <p:nvPr>
            <p:ph type="ftr" sz="quarter" idx="3"/>
          </p:nvPr>
        </p:nvSpPr>
        <p:spPr/>
        <p:txBody>
          <a:bodyPr/>
          <a:lstStyle>
            <a:lvl1pPr>
              <a:defRPr/>
            </a:lvl1pPr>
          </a:lstStyle>
          <a:p>
            <a:endParaRPr lang="en-US" altLang="en-US"/>
          </a:p>
        </p:txBody>
      </p:sp>
      <p:sp>
        <p:nvSpPr>
          <p:cNvPr id="59399" name="Rectangle 7"/>
          <p:cNvSpPr>
            <a:spLocks noGrp="1" noChangeArrowheads="1"/>
          </p:cNvSpPr>
          <p:nvPr>
            <p:ph type="sldNum" sz="quarter" idx="4"/>
          </p:nvPr>
        </p:nvSpPr>
        <p:spPr/>
        <p:txBody>
          <a:bodyPr/>
          <a:lstStyle>
            <a:lvl1pPr>
              <a:defRPr/>
            </a:lvl1pPr>
          </a:lstStyle>
          <a:p>
            <a:fld id="{4C8B8F3C-8B05-41C8-8F0B-D184533E4A8C}" type="slidenum">
              <a:rPr lang="en-US" altLang="en-US"/>
              <a:pPr/>
              <a:t>‹#›</a:t>
            </a:fld>
            <a:endParaRPr lang="en-US" altLang="en-US"/>
          </a:p>
        </p:txBody>
      </p:sp>
      <p:grpSp>
        <p:nvGrpSpPr>
          <p:cNvPr id="59400" name="Group 8"/>
          <p:cNvGrpSpPr>
            <a:grpSpLocks/>
          </p:cNvGrpSpPr>
          <p:nvPr/>
        </p:nvGrpSpPr>
        <p:grpSpPr bwMode="auto">
          <a:xfrm>
            <a:off x="7493000" y="2992438"/>
            <a:ext cx="1338263" cy="2189162"/>
            <a:chOff x="4704" y="1885"/>
            <a:chExt cx="843" cy="1379"/>
          </a:xfrm>
        </p:grpSpPr>
        <p:sp>
          <p:nvSpPr>
            <p:cNvPr id="59401"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endParaRPr lang="en-US"/>
            </a:p>
          </p:txBody>
        </p:sp>
        <p:sp>
          <p:nvSpPr>
            <p:cNvPr id="59402"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endParaRPr lang="en-US"/>
            </a:p>
          </p:txBody>
        </p:sp>
        <p:sp>
          <p:nvSpPr>
            <p:cNvPr id="59403"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endParaRPr lang="en-US"/>
            </a:p>
          </p:txBody>
        </p:sp>
        <p:sp>
          <p:nvSpPr>
            <p:cNvPr id="59404"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endParaRPr lang="en-US"/>
            </a:p>
          </p:txBody>
        </p:sp>
        <p:sp>
          <p:nvSpPr>
            <p:cNvPr id="59405"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endParaRPr lang="en-US"/>
            </a:p>
          </p:txBody>
        </p:sp>
        <p:sp>
          <p:nvSpPr>
            <p:cNvPr id="59406"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endParaRPr lang="en-US"/>
            </a:p>
          </p:txBody>
        </p:sp>
        <p:sp>
          <p:nvSpPr>
            <p:cNvPr id="59407"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endParaRPr lang="en-US"/>
            </a:p>
          </p:txBody>
        </p:sp>
        <p:sp>
          <p:nvSpPr>
            <p:cNvPr id="59408"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endParaRPr lang="en-US"/>
            </a:p>
          </p:txBody>
        </p:sp>
        <p:sp>
          <p:nvSpPr>
            <p:cNvPr id="59409"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endParaRPr lang="en-US"/>
            </a:p>
          </p:txBody>
        </p:sp>
        <p:sp>
          <p:nvSpPr>
            <p:cNvPr id="59410"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endParaRPr lang="en-US"/>
            </a:p>
          </p:txBody>
        </p:sp>
        <p:sp>
          <p:nvSpPr>
            <p:cNvPr id="59411"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endParaRPr lang="en-US"/>
            </a:p>
          </p:txBody>
        </p:sp>
        <p:sp>
          <p:nvSpPr>
            <p:cNvPr id="59412"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endParaRPr lang="en-US"/>
            </a:p>
          </p:txBody>
        </p:sp>
        <p:sp>
          <p:nvSpPr>
            <p:cNvPr id="59413"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endParaRPr lang="en-US"/>
            </a:p>
          </p:txBody>
        </p:sp>
        <p:sp>
          <p:nvSpPr>
            <p:cNvPr id="59414"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endParaRPr lang="en-US"/>
            </a:p>
          </p:txBody>
        </p:sp>
        <p:sp>
          <p:nvSpPr>
            <p:cNvPr id="59415"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endParaRPr lang="en-US"/>
            </a:p>
          </p:txBody>
        </p:sp>
        <p:sp>
          <p:nvSpPr>
            <p:cNvPr id="59416"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endParaRPr lang="en-US"/>
            </a:p>
          </p:txBody>
        </p:sp>
        <p:sp>
          <p:nvSpPr>
            <p:cNvPr id="59417"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endParaRPr lang="en-US"/>
            </a:p>
          </p:txBody>
        </p:sp>
        <p:sp>
          <p:nvSpPr>
            <p:cNvPr id="59418"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endParaRPr lang="en-US"/>
            </a:p>
          </p:txBody>
        </p:sp>
        <p:sp>
          <p:nvSpPr>
            <p:cNvPr id="59419"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endParaRPr lang="en-US"/>
            </a:p>
          </p:txBody>
        </p:sp>
        <p:sp>
          <p:nvSpPr>
            <p:cNvPr id="59420"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endParaRPr lang="en-US"/>
            </a:p>
          </p:txBody>
        </p:sp>
        <p:sp>
          <p:nvSpPr>
            <p:cNvPr id="59421"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endParaRPr lang="en-US"/>
            </a:p>
          </p:txBody>
        </p:sp>
        <p:sp>
          <p:nvSpPr>
            <p:cNvPr id="59422"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endParaRPr lang="en-US"/>
            </a:p>
          </p:txBody>
        </p:sp>
        <p:sp>
          <p:nvSpPr>
            <p:cNvPr id="59423"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endParaRPr lang="en-US"/>
            </a:p>
          </p:txBody>
        </p:sp>
        <p:sp>
          <p:nvSpPr>
            <p:cNvPr id="59424"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endParaRPr lang="en-US"/>
            </a:p>
          </p:txBody>
        </p:sp>
        <p:sp>
          <p:nvSpPr>
            <p:cNvPr id="59425"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endParaRPr lang="en-US"/>
            </a:p>
          </p:txBody>
        </p:sp>
        <p:sp>
          <p:nvSpPr>
            <p:cNvPr id="59426"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endParaRPr lang="en-US"/>
            </a:p>
          </p:txBody>
        </p:sp>
        <p:sp>
          <p:nvSpPr>
            <p:cNvPr id="59427"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endParaRPr lang="en-US"/>
            </a:p>
          </p:txBody>
        </p:sp>
        <p:sp>
          <p:nvSpPr>
            <p:cNvPr id="59428"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endParaRPr lang="en-US"/>
            </a:p>
          </p:txBody>
        </p:sp>
        <p:sp>
          <p:nvSpPr>
            <p:cNvPr id="59429"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endParaRPr lang="en-US"/>
            </a:p>
          </p:txBody>
        </p:sp>
        <p:sp>
          <p:nvSpPr>
            <p:cNvPr id="59430"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endParaRPr lang="en-US"/>
            </a:p>
          </p:txBody>
        </p:sp>
        <p:sp>
          <p:nvSpPr>
            <p:cNvPr id="59431"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endParaRPr lang="en-US"/>
            </a:p>
          </p:txBody>
        </p:sp>
      </p:grpSp>
      <p:sp>
        <p:nvSpPr>
          <p:cNvPr id="59432"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endParaRPr lang="en-US"/>
          </a:p>
        </p:txBody>
      </p:sp>
    </p:spTree>
  </p:cSld>
  <p:clrMapOvr>
    <a:masterClrMapping/>
  </p:clrMapOvr>
  <p:transition spd="slow">
    <p:comb/>
  </p:transition>
  <p:timing>
    <p:tnLst>
      <p:par>
        <p:cTn id="1" dur="indefinite" restart="never" nodeType="tmRoot"/>
      </p:par>
    </p:tnLst>
  </p:timing>
</p:sldLayout>
</file>

<file path=ppt/slideLayouts/slideLayout1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94FAC05-6550-4BDA-ADE4-9791C52A77A2}" type="slidenum">
              <a:rPr lang="en-US" altLang="en-US"/>
              <a:pPr/>
              <a:t>‹#›</a:t>
            </a:fld>
            <a:endParaRPr lang="en-US" altLang="en-US"/>
          </a:p>
        </p:txBody>
      </p:sp>
    </p:spTree>
  </p:cSld>
  <p:clrMapOvr>
    <a:masterClrMapping/>
  </p:clrMapOvr>
  <p:transition spd="slow">
    <p:comb/>
  </p:transition>
</p:sldLayout>
</file>

<file path=ppt/slideLayouts/slideLayout1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E4C0416-9EF7-4E2C-AE83-23545B78D36D}" type="slidenum">
              <a:rPr lang="en-US" altLang="en-US"/>
              <a:pPr/>
              <a:t>‹#›</a:t>
            </a:fld>
            <a:endParaRPr lang="en-US" altLang="en-US"/>
          </a:p>
        </p:txBody>
      </p:sp>
    </p:spTree>
  </p:cSld>
  <p:clrMapOvr>
    <a:masterClrMapping/>
  </p:clrMapOvr>
  <p:transition spd="slow">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F4CD23A6-EAB1-4A07-A467-89E8A30D1A39}" type="slidenum">
              <a:rPr lang="en-US"/>
              <a:pPr/>
              <a:t>‹#›</a:t>
            </a:fld>
            <a:endParaRPr lang="en-US"/>
          </a:p>
        </p:txBody>
      </p:sp>
    </p:spTree>
  </p:cSld>
  <p:clrMapOvr>
    <a:masterClrMapping/>
  </p:clrMapOvr>
  <p:transition spd="slow">
    <p:comb/>
  </p:transition>
</p:sldLayout>
</file>

<file path=ppt/slideLayouts/slideLayout1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30AE73F-6A0B-4726-BC1C-C1FDD7BAF2AC}" type="slidenum">
              <a:rPr lang="en-US" altLang="en-US"/>
              <a:pPr/>
              <a:t>‹#›</a:t>
            </a:fld>
            <a:endParaRPr lang="en-US" altLang="en-US"/>
          </a:p>
        </p:txBody>
      </p:sp>
    </p:spTree>
  </p:cSld>
  <p:clrMapOvr>
    <a:masterClrMapping/>
  </p:clrMapOvr>
  <p:transition spd="slow">
    <p:comb/>
  </p:transition>
</p:sldLayout>
</file>

<file path=ppt/slideLayouts/slideLayout1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57A8A128-841C-449C-AB20-CEDCCCB72C21}" type="slidenum">
              <a:rPr lang="en-US" altLang="en-US"/>
              <a:pPr/>
              <a:t>‹#›</a:t>
            </a:fld>
            <a:endParaRPr lang="en-US" altLang="en-US"/>
          </a:p>
        </p:txBody>
      </p:sp>
    </p:spTree>
  </p:cSld>
  <p:clrMapOvr>
    <a:masterClrMapping/>
  </p:clrMapOvr>
  <p:transition spd="slow">
    <p:comb/>
  </p:transition>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B0FD98D2-33D8-460A-BC3E-953CB96633DF}" type="slidenum">
              <a:rPr lang="en-US" altLang="en-US"/>
              <a:pPr/>
              <a:t>‹#›</a:t>
            </a:fld>
            <a:endParaRPr lang="en-US" altLang="en-US"/>
          </a:p>
        </p:txBody>
      </p:sp>
    </p:spTree>
  </p:cSld>
  <p:clrMapOvr>
    <a:masterClrMapping/>
  </p:clrMapOvr>
  <p:transition spd="slow">
    <p:comb/>
  </p:transition>
</p:sldLayout>
</file>

<file path=ppt/slideLayouts/slideLayout1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556D7495-EA2D-4C31-A1F4-AAAF30049B55}" type="slidenum">
              <a:rPr lang="en-US" altLang="en-US"/>
              <a:pPr/>
              <a:t>‹#›</a:t>
            </a:fld>
            <a:endParaRPr lang="en-US" altLang="en-US"/>
          </a:p>
        </p:txBody>
      </p:sp>
    </p:spTree>
  </p:cSld>
  <p:clrMapOvr>
    <a:masterClrMapping/>
  </p:clrMapOvr>
  <p:transition spd="slow">
    <p:comb/>
  </p:transition>
</p:sldLayout>
</file>

<file path=ppt/slideLayouts/slideLayout1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52293368-3F21-4FE7-9159-E37F48AA289F}" type="slidenum">
              <a:rPr lang="en-US" altLang="en-US"/>
              <a:pPr/>
              <a:t>‹#›</a:t>
            </a:fld>
            <a:endParaRPr lang="en-US" altLang="en-US"/>
          </a:p>
        </p:txBody>
      </p:sp>
    </p:spTree>
  </p:cSld>
  <p:clrMapOvr>
    <a:masterClrMapping/>
  </p:clrMapOvr>
  <p:transition spd="slow">
    <p:comb/>
  </p:transition>
</p:sldLayout>
</file>

<file path=ppt/slideLayouts/slideLayout1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6F78A6A-2CF2-4136-811A-120E0E2A0C6A}" type="slidenum">
              <a:rPr lang="en-US" altLang="en-US"/>
              <a:pPr/>
              <a:t>‹#›</a:t>
            </a:fld>
            <a:endParaRPr lang="en-US" altLang="en-US"/>
          </a:p>
        </p:txBody>
      </p:sp>
    </p:spTree>
  </p:cSld>
  <p:clrMapOvr>
    <a:masterClrMapping/>
  </p:clrMapOvr>
  <p:transition spd="slow">
    <p:comb/>
  </p:transition>
</p:sldLayout>
</file>

<file path=ppt/slideLayouts/slideLayout1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F69BCC9-2D02-489E-8ACC-E6138F89D604}" type="slidenum">
              <a:rPr lang="en-US" altLang="en-US"/>
              <a:pPr/>
              <a:t>‹#›</a:t>
            </a:fld>
            <a:endParaRPr lang="en-US" altLang="en-US"/>
          </a:p>
        </p:txBody>
      </p:sp>
    </p:spTree>
  </p:cSld>
  <p:clrMapOvr>
    <a:masterClrMapping/>
  </p:clrMapOvr>
  <p:transition spd="slow">
    <p:comb/>
  </p:transition>
</p:sldLayout>
</file>

<file path=ppt/slideLayouts/slideLayout1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4905F1A-3618-404E-BB01-FB92A4F1CAE5}" type="slidenum">
              <a:rPr lang="en-US" altLang="en-US"/>
              <a:pPr/>
              <a:t>‹#›</a:t>
            </a:fld>
            <a:endParaRPr lang="en-US" altLang="en-US"/>
          </a:p>
        </p:txBody>
      </p:sp>
    </p:spTree>
  </p:cSld>
  <p:clrMapOvr>
    <a:masterClrMapping/>
  </p:clrMapOvr>
  <p:transition spd="slow">
    <p:comb/>
  </p:transition>
</p:sldLayout>
</file>

<file path=ppt/slideLayouts/slideLayout12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0B86F55F-23DC-40E2-ADF4-1210E668F891}" type="slidenum">
              <a:rPr lang="en-US"/>
              <a:pPr/>
              <a:t>‹#›</a:t>
            </a:fld>
            <a:endParaRPr lang="en-US"/>
          </a:p>
        </p:txBody>
      </p:sp>
    </p:spTree>
  </p:cSld>
  <p:clrMapOvr>
    <a:masterClrMapping/>
  </p:clrMapOvr>
  <p:transition spd="slow">
    <p:comb/>
  </p:transition>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381000" y="990600"/>
            <a:ext cx="76200" cy="5105400"/>
          </a:xfrm>
          <a:prstGeom prst="rect">
            <a:avLst/>
          </a:prstGeom>
          <a:solidFill>
            <a:schemeClr val="bg2"/>
          </a:solidFill>
          <a:ln w="12700">
            <a:noFill/>
            <a:miter lim="800000"/>
            <a:headEnd/>
            <a:tailEnd/>
          </a:ln>
          <a:effectLst/>
        </p:spPr>
        <p:txBody>
          <a:bodyPr wrap="none" anchor="ctr"/>
          <a:lstStyle/>
          <a:p>
            <a:pPr algn="ctr" eaLnBrk="1" hangingPunct="1"/>
            <a:endParaRPr lang="en-US" sz="2400">
              <a:latin typeface="Times New Roman" pitchFamily="18" charset="0"/>
            </a:endParaRPr>
          </a:p>
        </p:txBody>
      </p:sp>
      <p:sp>
        <p:nvSpPr>
          <p:cNvPr id="64515" name="Rectangle 3"/>
          <p:cNvSpPr>
            <a:spLocks noGrp="1" noChangeArrowheads="1"/>
          </p:cNvSpPr>
          <p:nvPr>
            <p:ph type="ctrTitle"/>
          </p:nvPr>
        </p:nvSpPr>
        <p:spPr>
          <a:xfrm>
            <a:off x="762000" y="1371600"/>
            <a:ext cx="7696200" cy="2057400"/>
          </a:xfrm>
        </p:spPr>
        <p:txBody>
          <a:bodyPr/>
          <a:lstStyle>
            <a:lvl1pPr>
              <a:defRPr sz="5400"/>
            </a:lvl1pPr>
          </a:lstStyle>
          <a:p>
            <a:r>
              <a:rPr lang="en-US"/>
              <a:t>Click to edit Master title style</a:t>
            </a:r>
          </a:p>
        </p:txBody>
      </p:sp>
      <p:sp>
        <p:nvSpPr>
          <p:cNvPr id="64516"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r>
              <a:rPr lang="en-US"/>
              <a:t>Click to edit Master subtitle style</a:t>
            </a:r>
          </a:p>
        </p:txBody>
      </p:sp>
      <p:sp>
        <p:nvSpPr>
          <p:cNvPr id="64517" name="Rectangle 5"/>
          <p:cNvSpPr>
            <a:spLocks noGrp="1" noChangeArrowheads="1"/>
          </p:cNvSpPr>
          <p:nvPr>
            <p:ph type="dt" sz="half" idx="2"/>
          </p:nvPr>
        </p:nvSpPr>
        <p:spPr>
          <a:xfrm>
            <a:off x="457200" y="6248400"/>
            <a:ext cx="2133600" cy="457200"/>
          </a:xfrm>
        </p:spPr>
        <p:txBody>
          <a:bodyPr/>
          <a:lstStyle>
            <a:lvl1pPr>
              <a:defRPr/>
            </a:lvl1pPr>
          </a:lstStyle>
          <a:p>
            <a:endParaRPr lang="en-US"/>
          </a:p>
        </p:txBody>
      </p:sp>
      <p:sp>
        <p:nvSpPr>
          <p:cNvPr id="64518" name="Rectangle 6"/>
          <p:cNvSpPr>
            <a:spLocks noGrp="1" noChangeArrowheads="1"/>
          </p:cNvSpPr>
          <p:nvPr>
            <p:ph type="ftr" sz="quarter" idx="3"/>
          </p:nvPr>
        </p:nvSpPr>
        <p:spPr/>
        <p:txBody>
          <a:bodyPr/>
          <a:lstStyle>
            <a:lvl1pPr>
              <a:defRPr/>
            </a:lvl1pPr>
          </a:lstStyle>
          <a:p>
            <a:endParaRPr lang="en-US"/>
          </a:p>
        </p:txBody>
      </p:sp>
      <p:sp>
        <p:nvSpPr>
          <p:cNvPr id="64519" name="Rectangle 7"/>
          <p:cNvSpPr>
            <a:spLocks noGrp="1" noChangeArrowheads="1"/>
          </p:cNvSpPr>
          <p:nvPr>
            <p:ph type="sldNum" sz="quarter" idx="4"/>
          </p:nvPr>
        </p:nvSpPr>
        <p:spPr>
          <a:xfrm>
            <a:off x="6553200" y="6248400"/>
            <a:ext cx="2133600" cy="457200"/>
          </a:xfrm>
        </p:spPr>
        <p:txBody>
          <a:bodyPr/>
          <a:lstStyle>
            <a:lvl1pPr>
              <a:defRPr b="1"/>
            </a:lvl1pPr>
          </a:lstStyle>
          <a:p>
            <a:fld id="{C8BDDA0F-5426-459D-913C-CD33673BB4F0}" type="slidenum">
              <a:rPr lang="en-US"/>
              <a:pPr/>
              <a:t>‹#›</a:t>
            </a:fld>
            <a:endParaRPr lang="en-US"/>
          </a:p>
        </p:txBody>
      </p:sp>
      <p:grpSp>
        <p:nvGrpSpPr>
          <p:cNvPr id="64520" name="Group 8"/>
          <p:cNvGrpSpPr>
            <a:grpSpLocks/>
          </p:cNvGrpSpPr>
          <p:nvPr/>
        </p:nvGrpSpPr>
        <p:grpSpPr bwMode="auto">
          <a:xfrm>
            <a:off x="381000" y="304800"/>
            <a:ext cx="8391525" cy="5791200"/>
            <a:chOff x="240" y="192"/>
            <a:chExt cx="5286" cy="3648"/>
          </a:xfrm>
        </p:grpSpPr>
        <p:sp>
          <p:nvSpPr>
            <p:cNvPr id="64521"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p:spPr>
          <p:txBody>
            <a:bodyPr rot="10800000" wrap="none" anchor="ctr"/>
            <a:lstStyle/>
            <a:p>
              <a:pPr algn="ctr" eaLnBrk="1" hangingPunct="1"/>
              <a:endParaRPr lang="en-US" sz="2400">
                <a:latin typeface="Times New Roman" pitchFamily="18" charset="0"/>
              </a:endParaRPr>
            </a:p>
          </p:txBody>
        </p:sp>
        <p:sp>
          <p:nvSpPr>
            <p:cNvPr id="64522"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64523"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p:spPr>
          <p:txBody>
            <a:bodyPr rot="10800000" wrap="none" anchor="ctr"/>
            <a:lstStyle/>
            <a:p>
              <a:pPr algn="ctr" eaLnBrk="1" hangingPunct="1"/>
              <a:endParaRPr lang="en-US" sz="2400">
                <a:latin typeface="Times New Roman" pitchFamily="18" charset="0"/>
              </a:endParaRPr>
            </a:p>
          </p:txBody>
        </p:sp>
        <p:sp>
          <p:nvSpPr>
            <p:cNvPr id="64524"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64525" name="Line 13"/>
            <p:cNvSpPr>
              <a:spLocks noChangeShapeType="1"/>
            </p:cNvSpPr>
            <p:nvPr/>
          </p:nvSpPr>
          <p:spPr bwMode="auto">
            <a:xfrm flipH="1">
              <a:off x="480" y="2256"/>
              <a:ext cx="4848" cy="0"/>
            </a:xfrm>
            <a:prstGeom prst="line">
              <a:avLst/>
            </a:prstGeom>
            <a:noFill/>
            <a:ln w="12700">
              <a:solidFill>
                <a:schemeClr val="tx1"/>
              </a:solidFill>
              <a:round/>
              <a:headEnd/>
              <a:tailEnd/>
            </a:ln>
            <a:effectLst/>
          </p:spPr>
          <p:txBody>
            <a:bodyPr/>
            <a:lstStyle/>
            <a:p>
              <a:endParaRPr lang="en-US"/>
            </a:p>
          </p:txBody>
        </p:sp>
        <p:sp>
          <p:nvSpPr>
            <p:cNvPr id="64526"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p:spPr>
          <p:txBody>
            <a:bodyPr wrap="none" anchor="ctr"/>
            <a:lstStyle/>
            <a:p>
              <a:pPr algn="ctr" eaLnBrk="1" hangingPunct="1"/>
              <a:endParaRPr lang="en-US" sz="2400">
                <a:latin typeface="Times New Roman" pitchFamily="18" charset="0"/>
              </a:endParaRPr>
            </a:p>
          </p:txBody>
        </p:sp>
      </p:grpSp>
    </p:spTree>
  </p:cSld>
  <p:clrMapOvr>
    <a:masterClrMapping/>
  </p:clrMapOvr>
  <p:transition spd="slow">
    <p:comb/>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31863" y="96838"/>
            <a:ext cx="7158037" cy="14128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49325" y="1981200"/>
            <a:ext cx="3754438"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856163" y="1981200"/>
            <a:ext cx="3754437" cy="4114800"/>
          </a:xfrm>
        </p:spPr>
        <p:txBody>
          <a:bodyPr/>
          <a:lstStyle/>
          <a:p>
            <a:endParaRPr lang="en-US"/>
          </a:p>
        </p:txBody>
      </p:sp>
      <p:sp>
        <p:nvSpPr>
          <p:cNvPr id="5" name="Date Placeholder 4"/>
          <p:cNvSpPr>
            <a:spLocks noGrp="1"/>
          </p:cNvSpPr>
          <p:nvPr>
            <p:ph type="dt" sz="half" idx="10"/>
          </p:nvPr>
        </p:nvSpPr>
        <p:spPr>
          <a:xfrm>
            <a:off x="94615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3528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705600" y="6248400"/>
            <a:ext cx="1905000" cy="457200"/>
          </a:xfrm>
        </p:spPr>
        <p:txBody>
          <a:bodyPr/>
          <a:lstStyle>
            <a:lvl1pPr>
              <a:defRPr/>
            </a:lvl1pPr>
          </a:lstStyle>
          <a:p>
            <a:fld id="{91BF3F29-B453-4009-AAB5-4C5246250CDC}" type="slidenum">
              <a:rPr lang="en-US"/>
              <a:pPr/>
              <a:t>‹#›</a:t>
            </a:fld>
            <a:endParaRPr lang="en-US"/>
          </a:p>
        </p:txBody>
      </p:sp>
    </p:spTree>
  </p:cSld>
  <p:clrMapOvr>
    <a:masterClrMapping/>
  </p:clrMapOvr>
  <p:transition spd="slow">
    <p:comb/>
  </p:transition>
</p:sldLayout>
</file>

<file path=ppt/slideLayouts/slideLayout1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30AE114-526D-4595-A8C5-3665B37F4235}" type="slidenum">
              <a:rPr lang="en-US"/>
              <a:pPr/>
              <a:t>‹#›</a:t>
            </a:fld>
            <a:endParaRPr lang="en-US"/>
          </a:p>
        </p:txBody>
      </p:sp>
    </p:spTree>
  </p:cSld>
  <p:clrMapOvr>
    <a:masterClrMapping/>
  </p:clrMapOvr>
  <p:transition spd="slow">
    <p:comb/>
  </p:transition>
</p:sldLayout>
</file>

<file path=ppt/slideLayouts/slideLayout1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EFD55FE-2ACF-42AF-8C3A-9035496C992E}" type="slidenum">
              <a:rPr lang="en-US"/>
              <a:pPr/>
              <a:t>‹#›</a:t>
            </a:fld>
            <a:endParaRPr lang="en-US"/>
          </a:p>
        </p:txBody>
      </p:sp>
    </p:spTree>
  </p:cSld>
  <p:clrMapOvr>
    <a:masterClrMapping/>
  </p:clrMapOvr>
  <p:transition spd="slow">
    <p:comb/>
  </p:transition>
</p:sldLayout>
</file>

<file path=ppt/slideLayouts/slideLayout1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171A325-37B3-42BA-B3BF-709AD772BBE8}" type="slidenum">
              <a:rPr lang="en-US"/>
              <a:pPr/>
              <a:t>‹#›</a:t>
            </a:fld>
            <a:endParaRPr lang="en-US"/>
          </a:p>
        </p:txBody>
      </p:sp>
    </p:spTree>
  </p:cSld>
  <p:clrMapOvr>
    <a:masterClrMapping/>
  </p:clrMapOvr>
  <p:transition spd="slow">
    <p:comb/>
  </p:transition>
</p:sldLayout>
</file>

<file path=ppt/slideLayouts/slideLayout1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2D5FA6C-CE0A-413F-9DE9-0A6735B06029}" type="slidenum">
              <a:rPr lang="en-US"/>
              <a:pPr/>
              <a:t>‹#›</a:t>
            </a:fld>
            <a:endParaRPr lang="en-US"/>
          </a:p>
        </p:txBody>
      </p:sp>
    </p:spTree>
  </p:cSld>
  <p:clrMapOvr>
    <a:masterClrMapping/>
  </p:clrMapOvr>
  <p:transition spd="slow">
    <p:comb/>
  </p:transition>
</p:sldLayout>
</file>

<file path=ppt/slideLayouts/slideLayout1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58D1DED-4A83-4B61-AA75-03F9F2439A83}" type="slidenum">
              <a:rPr lang="en-US"/>
              <a:pPr/>
              <a:t>‹#›</a:t>
            </a:fld>
            <a:endParaRPr lang="en-US"/>
          </a:p>
        </p:txBody>
      </p:sp>
    </p:spTree>
  </p:cSld>
  <p:clrMapOvr>
    <a:masterClrMapping/>
  </p:clrMapOvr>
  <p:transition spd="slow">
    <p:comb/>
  </p:transition>
</p:sldLayout>
</file>

<file path=ppt/slideLayouts/slideLayout1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E1F6F40-DD3F-4332-A48A-3FD8669AEA82}" type="slidenum">
              <a:rPr lang="en-US"/>
              <a:pPr/>
              <a:t>‹#›</a:t>
            </a:fld>
            <a:endParaRPr lang="en-US"/>
          </a:p>
        </p:txBody>
      </p:sp>
    </p:spTree>
  </p:cSld>
  <p:clrMapOvr>
    <a:masterClrMapping/>
  </p:clrMapOvr>
  <p:transition spd="slow">
    <p:comb/>
  </p:transition>
</p:sldLayout>
</file>

<file path=ppt/slideLayouts/slideLayout1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3A7B9DD-8448-4314-B204-084076FA9549}" type="slidenum">
              <a:rPr lang="en-US"/>
              <a:pPr/>
              <a:t>‹#›</a:t>
            </a:fld>
            <a:endParaRPr lang="en-US"/>
          </a:p>
        </p:txBody>
      </p:sp>
    </p:spTree>
  </p:cSld>
  <p:clrMapOvr>
    <a:masterClrMapping/>
  </p:clrMapOvr>
  <p:transition spd="slow">
    <p:comb/>
  </p:transition>
</p:sldLayout>
</file>

<file path=ppt/slideLayouts/slideLayout1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191D342-FFB7-45C9-99C6-65C2D43D55B5}" type="slidenum">
              <a:rPr lang="en-US"/>
              <a:pPr/>
              <a:t>‹#›</a:t>
            </a:fld>
            <a:endParaRPr lang="en-US"/>
          </a:p>
        </p:txBody>
      </p:sp>
    </p:spTree>
  </p:cSld>
  <p:clrMapOvr>
    <a:masterClrMapping/>
  </p:clrMapOvr>
  <p:transition spd="slow">
    <p:comb/>
  </p:transition>
</p:sldLayout>
</file>

<file path=ppt/slideLayouts/slideLayout1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110F4CA-2A2C-4D74-86F3-83ABE4B9BF42}" type="slidenum">
              <a:rPr lang="en-US"/>
              <a:pPr/>
              <a:t>‹#›</a:t>
            </a:fld>
            <a:endParaRPr lang="en-US"/>
          </a:p>
        </p:txBody>
      </p:sp>
    </p:spTree>
  </p:cSld>
  <p:clrMapOvr>
    <a:masterClrMapping/>
  </p:clrMapOvr>
  <p:transition spd="slow">
    <p:comb/>
  </p:transition>
</p:sldLayout>
</file>

<file path=ppt/slideLayouts/slideLayout1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3A4737F-293E-4561-8CE4-8239B0A6629B}" type="slidenum">
              <a:rPr lang="en-US"/>
              <a:pPr/>
              <a:t>‹#›</a:t>
            </a:fld>
            <a:endParaRPr lang="en-US"/>
          </a:p>
        </p:txBody>
      </p:sp>
    </p:spTree>
  </p:cSld>
  <p:clrMapOvr>
    <a:masterClrMapping/>
  </p:clrMapOvr>
  <p:transition spd="slow">
    <p:comb/>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0B86F55F-23DC-40E2-ADF4-1210E668F891}" type="slidenum">
              <a:rPr lang="en-US"/>
              <a:pPr/>
              <a:t>‹#›</a:t>
            </a:fld>
            <a:endParaRPr lang="en-US"/>
          </a:p>
        </p:txBody>
      </p:sp>
    </p:spTree>
  </p:cSld>
  <p:clrMapOvr>
    <a:masterClrMapping/>
  </p:clrMapOvr>
  <p:transition spd="slow">
    <p:comb/>
  </p:transition>
</p:sldLayout>
</file>

<file path=ppt/slideLayouts/slideLayout14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a:xfrm>
            <a:off x="2133600" y="1371600"/>
            <a:ext cx="6477000" cy="1752600"/>
          </a:xfrm>
        </p:spPr>
        <p:txBody>
          <a:bodyPr/>
          <a:lstStyle>
            <a:lvl1pPr>
              <a:defRPr sz="5400"/>
            </a:lvl1pPr>
          </a:lstStyle>
          <a:p>
            <a:r>
              <a:rPr lang="en-US"/>
              <a:t>Click to edit Master title style</a:t>
            </a:r>
          </a:p>
        </p:txBody>
      </p:sp>
      <p:sp>
        <p:nvSpPr>
          <p:cNvPr id="70659"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r>
              <a:rPr lang="en-US"/>
              <a:t>Click to edit Master subtitle style</a:t>
            </a:r>
          </a:p>
        </p:txBody>
      </p:sp>
      <p:sp>
        <p:nvSpPr>
          <p:cNvPr id="70660" name="Rectangle 4"/>
          <p:cNvSpPr>
            <a:spLocks noGrp="1" noChangeArrowheads="1"/>
          </p:cNvSpPr>
          <p:nvPr>
            <p:ph type="dt" sz="half" idx="2"/>
          </p:nvPr>
        </p:nvSpPr>
        <p:spPr>
          <a:xfrm>
            <a:off x="7086600" y="6248400"/>
            <a:ext cx="1524000" cy="457200"/>
          </a:xfrm>
        </p:spPr>
        <p:txBody>
          <a:bodyPr/>
          <a:lstStyle>
            <a:lvl1pPr>
              <a:defRPr/>
            </a:lvl1pPr>
          </a:lstStyle>
          <a:p>
            <a:endParaRPr lang="en-US"/>
          </a:p>
        </p:txBody>
      </p:sp>
      <p:sp>
        <p:nvSpPr>
          <p:cNvPr id="70661" name="Rectangle 5"/>
          <p:cNvSpPr>
            <a:spLocks noGrp="1" noChangeArrowheads="1"/>
          </p:cNvSpPr>
          <p:nvPr>
            <p:ph type="ftr" sz="quarter" idx="3"/>
          </p:nvPr>
        </p:nvSpPr>
        <p:spPr>
          <a:xfrm>
            <a:off x="3810000" y="6248400"/>
            <a:ext cx="2895600" cy="457200"/>
          </a:xfrm>
        </p:spPr>
        <p:txBody>
          <a:bodyPr/>
          <a:lstStyle>
            <a:lvl1pPr>
              <a:defRPr/>
            </a:lvl1pPr>
          </a:lstStyle>
          <a:p>
            <a:endParaRPr lang="en-US"/>
          </a:p>
        </p:txBody>
      </p:sp>
      <p:sp>
        <p:nvSpPr>
          <p:cNvPr id="70662" name="Rectangle 6"/>
          <p:cNvSpPr>
            <a:spLocks noGrp="1" noChangeArrowheads="1"/>
          </p:cNvSpPr>
          <p:nvPr>
            <p:ph type="sldNum" sz="quarter" idx="4"/>
          </p:nvPr>
        </p:nvSpPr>
        <p:spPr>
          <a:xfrm>
            <a:off x="2209800" y="6248400"/>
            <a:ext cx="1219200" cy="457200"/>
          </a:xfrm>
        </p:spPr>
        <p:txBody>
          <a:bodyPr/>
          <a:lstStyle>
            <a:lvl1pPr>
              <a:defRPr/>
            </a:lvl1pPr>
          </a:lstStyle>
          <a:p>
            <a:fld id="{BA78D5DC-F655-47AC-8953-F540C8F22C55}" type="slidenum">
              <a:rPr lang="en-US"/>
              <a:pPr/>
              <a:t>‹#›</a:t>
            </a:fld>
            <a:endParaRPr lang="en-US"/>
          </a:p>
        </p:txBody>
      </p:sp>
      <p:sp>
        <p:nvSpPr>
          <p:cNvPr id="70663" name="Line 7"/>
          <p:cNvSpPr>
            <a:spLocks noChangeShapeType="1"/>
          </p:cNvSpPr>
          <p:nvPr/>
        </p:nvSpPr>
        <p:spPr bwMode="auto">
          <a:xfrm>
            <a:off x="1905000" y="1219200"/>
            <a:ext cx="0" cy="2057400"/>
          </a:xfrm>
          <a:prstGeom prst="line">
            <a:avLst/>
          </a:prstGeom>
          <a:noFill/>
          <a:ln w="34925">
            <a:solidFill>
              <a:schemeClr val="tx2"/>
            </a:solidFill>
            <a:round/>
            <a:headEnd/>
            <a:tailEnd/>
          </a:ln>
          <a:effectLst/>
        </p:spPr>
        <p:txBody>
          <a:bodyPr/>
          <a:lstStyle/>
          <a:p>
            <a:endParaRPr lang="en-US"/>
          </a:p>
        </p:txBody>
      </p:sp>
      <p:sp>
        <p:nvSpPr>
          <p:cNvPr id="70664" name="Oval 8"/>
          <p:cNvSpPr>
            <a:spLocks noChangeArrowheads="1"/>
          </p:cNvSpPr>
          <p:nvPr/>
        </p:nvSpPr>
        <p:spPr bwMode="auto">
          <a:xfrm>
            <a:off x="163513" y="2103438"/>
            <a:ext cx="347662" cy="347662"/>
          </a:xfrm>
          <a:prstGeom prst="ellipse">
            <a:avLst/>
          </a:prstGeom>
          <a:solidFill>
            <a:schemeClr val="tx1"/>
          </a:solidFill>
          <a:ln w="9525">
            <a:noFill/>
            <a:round/>
            <a:headEnd/>
            <a:tailEnd/>
          </a:ln>
          <a:effectLst/>
        </p:spPr>
        <p:txBody>
          <a:bodyPr wrap="none" anchor="ctr"/>
          <a:lstStyle/>
          <a:p>
            <a:pPr algn="ctr" eaLnBrk="1" hangingPunct="1"/>
            <a:endParaRPr lang="en-US" sz="2400">
              <a:latin typeface="Times New Roman" pitchFamily="18" charset="0"/>
            </a:endParaRPr>
          </a:p>
        </p:txBody>
      </p:sp>
      <p:sp>
        <p:nvSpPr>
          <p:cNvPr id="70665" name="Oval 9"/>
          <p:cNvSpPr>
            <a:spLocks noChangeArrowheads="1"/>
          </p:cNvSpPr>
          <p:nvPr/>
        </p:nvSpPr>
        <p:spPr bwMode="auto">
          <a:xfrm>
            <a:off x="739775" y="2105025"/>
            <a:ext cx="349250" cy="347663"/>
          </a:xfrm>
          <a:prstGeom prst="ellipse">
            <a:avLst/>
          </a:prstGeom>
          <a:solidFill>
            <a:schemeClr val="accent1"/>
          </a:solidFill>
          <a:ln w="9525">
            <a:noFill/>
            <a:round/>
            <a:headEnd/>
            <a:tailEnd/>
          </a:ln>
          <a:effectLst/>
        </p:spPr>
        <p:txBody>
          <a:bodyPr wrap="none" anchor="ctr"/>
          <a:lstStyle/>
          <a:p>
            <a:pPr algn="ctr" eaLnBrk="1" hangingPunct="1"/>
            <a:endParaRPr lang="en-US" sz="2400">
              <a:latin typeface="Times New Roman" pitchFamily="18" charset="0"/>
            </a:endParaRPr>
          </a:p>
        </p:txBody>
      </p:sp>
      <p:sp>
        <p:nvSpPr>
          <p:cNvPr id="70666" name="Oval 10"/>
          <p:cNvSpPr>
            <a:spLocks noChangeArrowheads="1"/>
          </p:cNvSpPr>
          <p:nvPr/>
        </p:nvSpPr>
        <p:spPr bwMode="auto">
          <a:xfrm>
            <a:off x="1317625" y="2105025"/>
            <a:ext cx="347663" cy="347663"/>
          </a:xfrm>
          <a:prstGeom prst="ellipse">
            <a:avLst/>
          </a:prstGeom>
          <a:solidFill>
            <a:schemeClr val="accent2"/>
          </a:solidFill>
          <a:ln w="9525">
            <a:noFill/>
            <a:round/>
            <a:headEnd/>
            <a:tailEnd/>
          </a:ln>
          <a:effectLst/>
        </p:spPr>
        <p:txBody>
          <a:bodyPr wrap="none" anchor="ctr"/>
          <a:lstStyle/>
          <a:p>
            <a:pPr algn="ctr" eaLnBrk="1" hangingPunct="1"/>
            <a:endParaRPr lang="en-US" sz="2400">
              <a:latin typeface="Times New Roman" pitchFamily="18" charset="0"/>
            </a:endParaRPr>
          </a:p>
        </p:txBody>
      </p:sp>
    </p:spTree>
  </p:cSld>
  <p:clrMapOvr>
    <a:masterClrMapping/>
  </p:clrMapOvr>
  <p:transition spd="slow">
    <p:comb/>
  </p:transition>
</p:sldLayout>
</file>

<file path=ppt/slideLayouts/slideLayout1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5C7FA39-D9F3-4510-BFFA-7C36B1CDE7E9}" type="slidenum">
              <a:rPr lang="en-US"/>
              <a:pPr/>
              <a:t>‹#›</a:t>
            </a:fld>
            <a:endParaRPr lang="en-US"/>
          </a:p>
        </p:txBody>
      </p:sp>
    </p:spTree>
  </p:cSld>
  <p:clrMapOvr>
    <a:masterClrMapping/>
  </p:clrMapOvr>
  <p:transition spd="slow">
    <p:comb/>
  </p:transition>
</p:sldLayout>
</file>

<file path=ppt/slideLayouts/slideLayout1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BA3DFD9-3483-4E05-B194-31F18D47B18C}" type="slidenum">
              <a:rPr lang="en-US"/>
              <a:pPr/>
              <a:t>‹#›</a:t>
            </a:fld>
            <a:endParaRPr lang="en-US"/>
          </a:p>
        </p:txBody>
      </p:sp>
    </p:spTree>
  </p:cSld>
  <p:clrMapOvr>
    <a:masterClrMapping/>
  </p:clrMapOvr>
  <p:transition spd="slow">
    <p:comb/>
  </p:transition>
</p:sldLayout>
</file>

<file path=ppt/slideLayouts/slideLayout1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7E8AFF9-BFBE-48FE-BA1D-6F11A8C068E3}" type="slidenum">
              <a:rPr lang="en-US"/>
              <a:pPr/>
              <a:t>‹#›</a:t>
            </a:fld>
            <a:endParaRPr lang="en-US"/>
          </a:p>
        </p:txBody>
      </p:sp>
    </p:spTree>
  </p:cSld>
  <p:clrMapOvr>
    <a:masterClrMapping/>
  </p:clrMapOvr>
  <p:transition spd="slow">
    <p:comb/>
  </p:transition>
</p:sldLayout>
</file>

<file path=ppt/slideLayouts/slideLayout1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7F1DBD5-2900-4777-81C8-835CC4904C46}" type="slidenum">
              <a:rPr lang="en-US"/>
              <a:pPr/>
              <a:t>‹#›</a:t>
            </a:fld>
            <a:endParaRPr lang="en-US"/>
          </a:p>
        </p:txBody>
      </p:sp>
    </p:spTree>
  </p:cSld>
  <p:clrMapOvr>
    <a:masterClrMapping/>
  </p:clrMapOvr>
  <p:transition spd="slow">
    <p:comb/>
  </p:transition>
</p:sldLayout>
</file>

<file path=ppt/slideLayouts/slideLayout1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B787FFB-12A2-467A-9EF5-28D5755F46C2}" type="slidenum">
              <a:rPr lang="en-US"/>
              <a:pPr/>
              <a:t>‹#›</a:t>
            </a:fld>
            <a:endParaRPr lang="en-US"/>
          </a:p>
        </p:txBody>
      </p:sp>
    </p:spTree>
  </p:cSld>
  <p:clrMapOvr>
    <a:masterClrMapping/>
  </p:clrMapOvr>
  <p:transition spd="slow">
    <p:comb/>
  </p:transition>
</p:sldLayout>
</file>

<file path=ppt/slideLayouts/slideLayout1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4F01151-5F7A-437D-BD66-1399FAB9DAF0}" type="slidenum">
              <a:rPr lang="en-US"/>
              <a:pPr/>
              <a:t>‹#›</a:t>
            </a:fld>
            <a:endParaRPr lang="en-US"/>
          </a:p>
        </p:txBody>
      </p:sp>
    </p:spTree>
  </p:cSld>
  <p:clrMapOvr>
    <a:masterClrMapping/>
  </p:clrMapOvr>
  <p:transition spd="slow">
    <p:comb/>
  </p:transition>
</p:sldLayout>
</file>

<file path=ppt/slideLayouts/slideLayout1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D7AE34B-E191-4161-8F8C-CA1B576B1B83}" type="slidenum">
              <a:rPr lang="en-US"/>
              <a:pPr/>
              <a:t>‹#›</a:t>
            </a:fld>
            <a:endParaRPr lang="en-US"/>
          </a:p>
        </p:txBody>
      </p:sp>
    </p:spTree>
  </p:cSld>
  <p:clrMapOvr>
    <a:masterClrMapping/>
  </p:clrMapOvr>
  <p:transition spd="slow">
    <p:comb/>
  </p:transition>
</p:sldLayout>
</file>

<file path=ppt/slideLayouts/slideLayout1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6C8F527-7BD3-449E-93C4-5B58A268F70F}" type="slidenum">
              <a:rPr lang="en-US"/>
              <a:pPr/>
              <a:t>‹#›</a:t>
            </a:fld>
            <a:endParaRPr lang="en-US"/>
          </a:p>
        </p:txBody>
      </p:sp>
    </p:spTree>
  </p:cSld>
  <p:clrMapOvr>
    <a:masterClrMapping/>
  </p:clrMapOvr>
  <p:transition spd="slow">
    <p:comb/>
  </p:transition>
</p:sldLayout>
</file>

<file path=ppt/slideLayouts/slideLayout1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35198EA-1C74-4BE3-B8B5-867C4D279DC6}" type="slidenum">
              <a:rPr lang="en-US"/>
              <a:pPr/>
              <a:t>‹#›</a:t>
            </a:fld>
            <a:endParaRPr lang="en-US"/>
          </a:p>
        </p:txBody>
      </p:sp>
    </p:spTree>
  </p:cSld>
  <p:clrMapOvr>
    <a:masterClrMapping/>
  </p:clrMapOvr>
  <p:transition spd="slow">
    <p:comb/>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338" name="Group 2"/>
          <p:cNvGrpSpPr>
            <a:grpSpLocks/>
          </p:cNvGrpSpPr>
          <p:nvPr/>
        </p:nvGrpSpPr>
        <p:grpSpPr bwMode="auto">
          <a:xfrm>
            <a:off x="0" y="0"/>
            <a:ext cx="9144000" cy="6858000"/>
            <a:chOff x="0" y="0"/>
            <a:chExt cx="5760" cy="4320"/>
          </a:xfrm>
        </p:grpSpPr>
        <p:sp>
          <p:nvSpPr>
            <p:cNvPr id="14339"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en-US" sz="2400">
                <a:latin typeface="Times New Roman" pitchFamily="18" charset="0"/>
              </a:endParaRPr>
            </a:p>
          </p:txBody>
        </p:sp>
        <p:sp>
          <p:nvSpPr>
            <p:cNvPr id="14340"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grpSp>
          <p:nvGrpSpPr>
            <p:cNvPr id="14341" name="Group 5"/>
            <p:cNvGrpSpPr>
              <a:grpSpLocks/>
            </p:cNvGrpSpPr>
            <p:nvPr/>
          </p:nvGrpSpPr>
          <p:grpSpPr bwMode="auto">
            <a:xfrm>
              <a:off x="0" y="672"/>
              <a:ext cx="1806" cy="1989"/>
              <a:chOff x="0" y="672"/>
              <a:chExt cx="1806" cy="1989"/>
            </a:xfrm>
          </p:grpSpPr>
          <p:sp>
            <p:nvSpPr>
              <p:cNvPr id="14342"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14343"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4344"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4345"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sp>
            <p:nvSpPr>
              <p:cNvPr id="14346"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14347"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4348"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sp>
            <p:nvSpPr>
              <p:cNvPr id="14349"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14350"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4351"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grpSp>
      </p:grpSp>
      <p:sp>
        <p:nvSpPr>
          <p:cNvPr id="14352" name="Rectangle 16"/>
          <p:cNvSpPr>
            <a:spLocks noGrp="1" noChangeArrowheads="1"/>
          </p:cNvSpPr>
          <p:nvPr>
            <p:ph type="dt" sz="half" idx="2"/>
          </p:nvPr>
        </p:nvSpPr>
        <p:spPr>
          <a:xfrm>
            <a:off x="457200" y="6248400"/>
            <a:ext cx="2133600" cy="457200"/>
          </a:xfrm>
        </p:spPr>
        <p:txBody>
          <a:bodyPr/>
          <a:lstStyle>
            <a:lvl1pPr>
              <a:defRPr/>
            </a:lvl1pPr>
          </a:lstStyle>
          <a:p>
            <a:endParaRPr lang="en-US"/>
          </a:p>
        </p:txBody>
      </p:sp>
      <p:sp>
        <p:nvSpPr>
          <p:cNvPr id="14353" name="Rectangle 17"/>
          <p:cNvSpPr>
            <a:spLocks noGrp="1" noChangeArrowheads="1"/>
          </p:cNvSpPr>
          <p:nvPr>
            <p:ph type="ftr" sz="quarter" idx="3"/>
          </p:nvPr>
        </p:nvSpPr>
        <p:spPr/>
        <p:txBody>
          <a:bodyPr/>
          <a:lstStyle>
            <a:lvl1pPr>
              <a:defRPr/>
            </a:lvl1pPr>
          </a:lstStyle>
          <a:p>
            <a:endParaRPr lang="en-US"/>
          </a:p>
        </p:txBody>
      </p:sp>
      <p:sp>
        <p:nvSpPr>
          <p:cNvPr id="14354" name="Rectangle 18"/>
          <p:cNvSpPr>
            <a:spLocks noGrp="1" noChangeArrowheads="1"/>
          </p:cNvSpPr>
          <p:nvPr>
            <p:ph type="sldNum" sz="quarter" idx="4"/>
          </p:nvPr>
        </p:nvSpPr>
        <p:spPr/>
        <p:txBody>
          <a:bodyPr/>
          <a:lstStyle>
            <a:lvl1pPr>
              <a:defRPr/>
            </a:lvl1pPr>
          </a:lstStyle>
          <a:p>
            <a:fld id="{06D9DA75-DE9B-43E7-90C0-2618BCBC3F67}" type="slidenum">
              <a:rPr lang="en-US"/>
              <a:pPr/>
              <a:t>‹#›</a:t>
            </a:fld>
            <a:endParaRPr lang="en-US"/>
          </a:p>
        </p:txBody>
      </p:sp>
      <p:sp>
        <p:nvSpPr>
          <p:cNvPr id="1435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1435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Tree>
  </p:cSld>
  <p:clrMapOvr>
    <a:masterClrMapping/>
  </p:clrMapOvr>
  <p:transition spd="slow">
    <p:comb/>
  </p:transition>
</p:sldLayout>
</file>

<file path=ppt/slideLayouts/slideLayout1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90500"/>
            <a:ext cx="1752600" cy="5829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190500"/>
            <a:ext cx="5105400" cy="5829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F29CFD9-B2C2-454C-ABF0-3D45F34BB9D2}" type="slidenum">
              <a:rPr lang="en-US"/>
              <a:pPr/>
              <a:t>‹#›</a:t>
            </a:fld>
            <a:endParaRPr lang="en-US"/>
          </a:p>
        </p:txBody>
      </p:sp>
    </p:spTree>
  </p:cSld>
  <p:clrMapOvr>
    <a:masterClrMapping/>
  </p:clrMapOvr>
  <p:transition spd="slow">
    <p:comb/>
  </p:transition>
</p:sldLayout>
</file>

<file path=ppt/slideLayouts/slideLayout151.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524000" y="190500"/>
            <a:ext cx="7010400" cy="152717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1524000" y="1905000"/>
            <a:ext cx="3429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1524000" y="4038600"/>
            <a:ext cx="3429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5105400" y="1905000"/>
            <a:ext cx="3429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629400" y="6248400"/>
            <a:ext cx="1905000" cy="457200"/>
          </a:xfrm>
        </p:spPr>
        <p:txBody>
          <a:bodyPr/>
          <a:lstStyle>
            <a:lvl1pPr>
              <a:defRPr/>
            </a:lvl1pPr>
          </a:lstStyle>
          <a:p>
            <a:endParaRPr lang="en-US"/>
          </a:p>
        </p:txBody>
      </p:sp>
      <p:sp>
        <p:nvSpPr>
          <p:cNvPr id="7" name="Footer Placeholder 6"/>
          <p:cNvSpPr>
            <a:spLocks noGrp="1"/>
          </p:cNvSpPr>
          <p:nvPr>
            <p:ph type="ftr" sz="quarter" idx="11"/>
          </p:nvPr>
        </p:nvSpPr>
        <p:spPr>
          <a:xfrm>
            <a:off x="32766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1524000" y="6248400"/>
            <a:ext cx="1295400" cy="457200"/>
          </a:xfrm>
        </p:spPr>
        <p:txBody>
          <a:bodyPr/>
          <a:lstStyle>
            <a:lvl1pPr>
              <a:defRPr/>
            </a:lvl1pPr>
          </a:lstStyle>
          <a:p>
            <a:fld id="{6508E482-B2D3-4F0F-BF41-5551FAE83379}" type="slidenum">
              <a:rPr lang="en-US"/>
              <a:pPr/>
              <a:t>‹#›</a:t>
            </a:fld>
            <a:endParaRPr lang="en-US"/>
          </a:p>
        </p:txBody>
      </p:sp>
    </p:spTree>
  </p:cSld>
  <p:clrMapOvr>
    <a:masterClrMapping/>
  </p:clrMapOvr>
  <p:transition spd="slow">
    <p:comb/>
  </p:transition>
</p:sldLayout>
</file>

<file path=ppt/slideLayouts/slideLayout15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0B86F55F-23DC-40E2-ADF4-1210E668F891}" type="slidenum">
              <a:rPr lang="en-US"/>
              <a:pPr/>
              <a:t>‹#›</a:t>
            </a:fld>
            <a:endParaRPr lang="en-US"/>
          </a:p>
        </p:txBody>
      </p:sp>
    </p:spTree>
  </p:cSld>
  <p:clrMapOvr>
    <a:masterClrMapping/>
  </p:clrMapOvr>
  <p:transition spd="slow">
    <p:comb/>
  </p:transition>
</p:sldLayout>
</file>

<file path=ppt/slideLayouts/slideLayout15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7826" name="Group 2"/>
          <p:cNvGrpSpPr>
            <a:grpSpLocks/>
          </p:cNvGrpSpPr>
          <p:nvPr/>
        </p:nvGrpSpPr>
        <p:grpSpPr bwMode="auto">
          <a:xfrm>
            <a:off x="2084388" y="296863"/>
            <a:ext cx="6823075" cy="5353050"/>
            <a:chOff x="1313" y="187"/>
            <a:chExt cx="4298" cy="3372"/>
          </a:xfrm>
        </p:grpSpPr>
        <p:grpSp>
          <p:nvGrpSpPr>
            <p:cNvPr id="77827" name="Group 3"/>
            <p:cNvGrpSpPr>
              <a:grpSpLocks/>
            </p:cNvGrpSpPr>
            <p:nvPr/>
          </p:nvGrpSpPr>
          <p:grpSpPr bwMode="auto">
            <a:xfrm>
              <a:off x="2194" y="601"/>
              <a:ext cx="596" cy="447"/>
              <a:chOff x="0" y="0"/>
              <a:chExt cx="768" cy="576"/>
            </a:xfrm>
          </p:grpSpPr>
          <p:sp>
            <p:nvSpPr>
              <p:cNvPr id="77828"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endParaRPr lang="en-US"/>
              </a:p>
            </p:txBody>
          </p:sp>
          <p:sp>
            <p:nvSpPr>
              <p:cNvPr id="77829" name="Oval 5"/>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endParaRPr lang="en-US"/>
              </a:p>
            </p:txBody>
          </p:sp>
        </p:grpSp>
        <p:grpSp>
          <p:nvGrpSpPr>
            <p:cNvPr id="77830" name="Group 6"/>
            <p:cNvGrpSpPr>
              <a:grpSpLocks/>
            </p:cNvGrpSpPr>
            <p:nvPr/>
          </p:nvGrpSpPr>
          <p:grpSpPr bwMode="auto">
            <a:xfrm>
              <a:off x="1313" y="187"/>
              <a:ext cx="4298" cy="3372"/>
              <a:chOff x="0" y="0"/>
              <a:chExt cx="5533" cy="4341"/>
            </a:xfrm>
          </p:grpSpPr>
          <p:grpSp>
            <p:nvGrpSpPr>
              <p:cNvPr id="77831" name="Group 7"/>
              <p:cNvGrpSpPr>
                <a:grpSpLocks/>
              </p:cNvGrpSpPr>
              <p:nvPr/>
            </p:nvGrpSpPr>
            <p:grpSpPr bwMode="auto">
              <a:xfrm>
                <a:off x="0" y="0"/>
                <a:ext cx="5470" cy="4341"/>
                <a:chOff x="0" y="0"/>
                <a:chExt cx="5470" cy="4341"/>
              </a:xfrm>
            </p:grpSpPr>
            <p:grpSp>
              <p:nvGrpSpPr>
                <p:cNvPr id="77832" name="Group 8"/>
                <p:cNvGrpSpPr>
                  <a:grpSpLocks/>
                </p:cNvGrpSpPr>
                <p:nvPr/>
              </p:nvGrpSpPr>
              <p:grpSpPr bwMode="auto">
                <a:xfrm>
                  <a:off x="1339" y="786"/>
                  <a:ext cx="2919" cy="2151"/>
                  <a:chOff x="1265" y="814"/>
                  <a:chExt cx="2919" cy="2151"/>
                </a:xfrm>
              </p:grpSpPr>
              <p:sp>
                <p:nvSpPr>
                  <p:cNvPr id="77833" name="Oval 9"/>
                  <p:cNvSpPr>
                    <a:spLocks noChangeArrowheads="1"/>
                  </p:cNvSpPr>
                  <p:nvPr/>
                </p:nvSpPr>
                <p:spPr bwMode="hidden">
                  <a:xfrm>
                    <a:off x="1265" y="814"/>
                    <a:ext cx="2919" cy="2151"/>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endParaRPr lang="en-US"/>
                  </a:p>
                </p:txBody>
              </p:sp>
              <p:sp>
                <p:nvSpPr>
                  <p:cNvPr id="77834" name="Oval 10"/>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w="9525">
                    <a:noFill/>
                    <a:round/>
                    <a:headEnd/>
                    <a:tailEnd/>
                  </a:ln>
                  <a:effectLst/>
                </p:spPr>
                <p:txBody>
                  <a:bodyPr wrap="none" anchor="ctr"/>
                  <a:lstStyle/>
                  <a:p>
                    <a:endParaRPr lang="en-US"/>
                  </a:p>
                </p:txBody>
              </p:sp>
            </p:grpSp>
            <p:grpSp>
              <p:nvGrpSpPr>
                <p:cNvPr id="77835" name="Group 11"/>
                <p:cNvGrpSpPr>
                  <a:grpSpLocks/>
                </p:cNvGrpSpPr>
                <p:nvPr/>
              </p:nvGrpSpPr>
              <p:grpSpPr bwMode="auto">
                <a:xfrm>
                  <a:off x="0" y="0"/>
                  <a:ext cx="5470" cy="4341"/>
                  <a:chOff x="0" y="0"/>
                  <a:chExt cx="5470" cy="4341"/>
                </a:xfrm>
              </p:grpSpPr>
              <p:grpSp>
                <p:nvGrpSpPr>
                  <p:cNvPr id="77836" name="Group 12"/>
                  <p:cNvGrpSpPr>
                    <a:grpSpLocks/>
                  </p:cNvGrpSpPr>
                  <p:nvPr/>
                </p:nvGrpSpPr>
                <p:grpSpPr bwMode="auto">
                  <a:xfrm>
                    <a:off x="3545" y="1502"/>
                    <a:ext cx="1258" cy="2327"/>
                    <a:chOff x="3471" y="1530"/>
                    <a:chExt cx="1258" cy="2327"/>
                  </a:xfrm>
                </p:grpSpPr>
                <p:sp>
                  <p:nvSpPr>
                    <p:cNvPr id="77837" name="Freeform 13"/>
                    <p:cNvSpPr>
                      <a:spLocks/>
                    </p:cNvSpPr>
                    <p:nvPr/>
                  </p:nvSpPr>
                  <p:spPr bwMode="hidden">
                    <a:xfrm rot="2711884">
                      <a:off x="2765" y="2236"/>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en-US"/>
                    </a:p>
                  </p:txBody>
                </p:sp>
                <p:sp>
                  <p:nvSpPr>
                    <p:cNvPr id="77838" name="Freeform 14"/>
                    <p:cNvSpPr>
                      <a:spLocks/>
                    </p:cNvSpPr>
                    <p:nvPr/>
                  </p:nvSpPr>
                  <p:spPr bwMode="hidden">
                    <a:xfrm rot="2711884">
                      <a:off x="4021" y="3150"/>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7839" name="Group 15"/>
                  <p:cNvGrpSpPr>
                    <a:grpSpLocks/>
                  </p:cNvGrpSpPr>
                  <p:nvPr/>
                </p:nvGrpSpPr>
                <p:grpSpPr bwMode="auto">
                  <a:xfrm>
                    <a:off x="2938" y="1991"/>
                    <a:ext cx="2463" cy="1332"/>
                    <a:chOff x="2864" y="2019"/>
                    <a:chExt cx="2463" cy="1332"/>
                  </a:xfrm>
                </p:grpSpPr>
                <p:sp>
                  <p:nvSpPr>
                    <p:cNvPr id="77840" name="Freeform 16"/>
                    <p:cNvSpPr>
                      <a:spLocks/>
                    </p:cNvSpPr>
                    <p:nvPr/>
                  </p:nvSpPr>
                  <p:spPr bwMode="hidden">
                    <a:xfrm rot="2104081">
                      <a:off x="2864" y="2019"/>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41" name="Freeform 17"/>
                    <p:cNvSpPr>
                      <a:spLocks/>
                    </p:cNvSpPr>
                    <p:nvPr/>
                  </p:nvSpPr>
                  <p:spPr bwMode="hidden">
                    <a:xfrm rot="2104081">
                      <a:off x="4353" y="2806"/>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7842" name="Group 18"/>
                  <p:cNvGrpSpPr>
                    <a:grpSpLocks/>
                  </p:cNvGrpSpPr>
                  <p:nvPr/>
                </p:nvGrpSpPr>
                <p:grpSpPr bwMode="auto">
                  <a:xfrm>
                    <a:off x="2971" y="1804"/>
                    <a:ext cx="2477" cy="1064"/>
                    <a:chOff x="2897" y="1832"/>
                    <a:chExt cx="2477" cy="1064"/>
                  </a:xfrm>
                </p:grpSpPr>
                <p:sp>
                  <p:nvSpPr>
                    <p:cNvPr id="77843" name="Freeform 19"/>
                    <p:cNvSpPr>
                      <a:spLocks/>
                    </p:cNvSpPr>
                    <p:nvPr/>
                  </p:nvSpPr>
                  <p:spPr bwMode="hidden">
                    <a:xfrm rot="1582915">
                      <a:off x="2897" y="1832"/>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44" name="Freeform 20"/>
                    <p:cNvSpPr>
                      <a:spLocks/>
                    </p:cNvSpPr>
                    <p:nvPr/>
                  </p:nvSpPr>
                  <p:spPr bwMode="hidden">
                    <a:xfrm rot="1582915">
                      <a:off x="4442" y="2420"/>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7845" name="Group 21"/>
                  <p:cNvGrpSpPr>
                    <a:grpSpLocks/>
                  </p:cNvGrpSpPr>
                  <p:nvPr/>
                </p:nvGrpSpPr>
                <p:grpSpPr bwMode="auto">
                  <a:xfrm>
                    <a:off x="2998" y="1608"/>
                    <a:ext cx="2472" cy="927"/>
                    <a:chOff x="2924" y="1636"/>
                    <a:chExt cx="2472" cy="927"/>
                  </a:xfrm>
                </p:grpSpPr>
                <p:sp>
                  <p:nvSpPr>
                    <p:cNvPr id="77846" name="Freeform 22"/>
                    <p:cNvSpPr>
                      <a:spLocks/>
                    </p:cNvSpPr>
                    <p:nvPr/>
                  </p:nvSpPr>
                  <p:spPr bwMode="hidden">
                    <a:xfrm rot="1080363">
                      <a:off x="2924" y="1636"/>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47" name="Freeform 23"/>
                    <p:cNvSpPr>
                      <a:spLocks/>
                    </p:cNvSpPr>
                    <p:nvPr/>
                  </p:nvSpPr>
                  <p:spPr bwMode="hidden">
                    <a:xfrm rot="1080363">
                      <a:off x="4495" y="2037"/>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7848" name="Group 24"/>
                  <p:cNvGrpSpPr>
                    <a:grpSpLocks/>
                  </p:cNvGrpSpPr>
                  <p:nvPr/>
                </p:nvGrpSpPr>
                <p:grpSpPr bwMode="auto">
                  <a:xfrm>
                    <a:off x="3032" y="1386"/>
                    <a:ext cx="2342" cy="657"/>
                    <a:chOff x="2958" y="1414"/>
                    <a:chExt cx="2342" cy="657"/>
                  </a:xfrm>
                </p:grpSpPr>
                <p:sp>
                  <p:nvSpPr>
                    <p:cNvPr id="77849" name="Freeform 25"/>
                    <p:cNvSpPr>
                      <a:spLocks/>
                    </p:cNvSpPr>
                    <p:nvPr/>
                  </p:nvSpPr>
                  <p:spPr bwMode="hidden">
                    <a:xfrm rot="463793">
                      <a:off x="2958" y="1414"/>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50" name="Freeform 26"/>
                    <p:cNvSpPr>
                      <a:spLocks/>
                    </p:cNvSpPr>
                    <p:nvPr/>
                  </p:nvSpPr>
                  <p:spPr bwMode="hidden">
                    <a:xfrm rot="463793">
                      <a:off x="4470" y="1582"/>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7851" name="Group 27"/>
                  <p:cNvGrpSpPr>
                    <a:grpSpLocks/>
                  </p:cNvGrpSpPr>
                  <p:nvPr/>
                </p:nvGrpSpPr>
                <p:grpSpPr bwMode="auto">
                  <a:xfrm>
                    <a:off x="3057" y="1241"/>
                    <a:ext cx="2150" cy="343"/>
                    <a:chOff x="2983" y="1269"/>
                    <a:chExt cx="2150" cy="343"/>
                  </a:xfrm>
                </p:grpSpPr>
                <p:sp>
                  <p:nvSpPr>
                    <p:cNvPr id="77852" name="Freeform 28"/>
                    <p:cNvSpPr>
                      <a:spLocks/>
                    </p:cNvSpPr>
                    <p:nvPr/>
                  </p:nvSpPr>
                  <p:spPr bwMode="hidden">
                    <a:xfrm rot="-84182">
                      <a:off x="2983" y="1289"/>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53" name="Freeform 29"/>
                    <p:cNvSpPr>
                      <a:spLocks/>
                    </p:cNvSpPr>
                    <p:nvPr/>
                  </p:nvSpPr>
                  <p:spPr bwMode="hidden">
                    <a:xfrm rot="-84182">
                      <a:off x="4379" y="1269"/>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7854" name="Group 30"/>
                  <p:cNvGrpSpPr>
                    <a:grpSpLocks/>
                  </p:cNvGrpSpPr>
                  <p:nvPr/>
                </p:nvGrpSpPr>
                <p:grpSpPr bwMode="auto">
                  <a:xfrm>
                    <a:off x="3012" y="889"/>
                    <a:ext cx="1879" cy="427"/>
                    <a:chOff x="2938" y="917"/>
                    <a:chExt cx="1879" cy="427"/>
                  </a:xfrm>
                </p:grpSpPr>
                <p:sp>
                  <p:nvSpPr>
                    <p:cNvPr id="77855" name="Freeform 31"/>
                    <p:cNvSpPr>
                      <a:spLocks/>
                    </p:cNvSpPr>
                    <p:nvPr/>
                  </p:nvSpPr>
                  <p:spPr bwMode="hidden">
                    <a:xfrm rot="-802576">
                      <a:off x="2938" y="1129"/>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56" name="Freeform 32"/>
                    <p:cNvSpPr>
                      <a:spLocks/>
                    </p:cNvSpPr>
                    <p:nvPr/>
                  </p:nvSpPr>
                  <p:spPr bwMode="hidden">
                    <a:xfrm rot="-802576">
                      <a:off x="4155" y="917"/>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7857" name="Group 33"/>
                  <p:cNvGrpSpPr>
                    <a:grpSpLocks/>
                  </p:cNvGrpSpPr>
                  <p:nvPr/>
                </p:nvGrpSpPr>
                <p:grpSpPr bwMode="auto">
                  <a:xfrm>
                    <a:off x="711" y="1625"/>
                    <a:ext cx="1257" cy="2326"/>
                    <a:chOff x="637" y="1653"/>
                    <a:chExt cx="1257" cy="2326"/>
                  </a:xfrm>
                </p:grpSpPr>
                <p:sp>
                  <p:nvSpPr>
                    <p:cNvPr id="77858" name="Freeform 34"/>
                    <p:cNvSpPr>
                      <a:spLocks/>
                    </p:cNvSpPr>
                    <p:nvPr/>
                  </p:nvSpPr>
                  <p:spPr bwMode="hidden">
                    <a:xfrm rot="18888116" flipH="1">
                      <a:off x="876" y="2359"/>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59" name="Freeform 35"/>
                    <p:cNvSpPr>
                      <a:spLocks/>
                    </p:cNvSpPr>
                    <p:nvPr/>
                  </p:nvSpPr>
                  <p:spPr bwMode="hidden">
                    <a:xfrm rot="18888116" flipH="1">
                      <a:off x="419" y="327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7860" name="Group 36"/>
                  <p:cNvGrpSpPr>
                    <a:grpSpLocks/>
                  </p:cNvGrpSpPr>
                  <p:nvPr/>
                </p:nvGrpSpPr>
                <p:grpSpPr bwMode="auto">
                  <a:xfrm>
                    <a:off x="69" y="2168"/>
                    <a:ext cx="2463" cy="1332"/>
                    <a:chOff x="-5" y="2196"/>
                    <a:chExt cx="2463" cy="1332"/>
                  </a:xfrm>
                </p:grpSpPr>
                <p:sp>
                  <p:nvSpPr>
                    <p:cNvPr id="77861" name="Freeform 37"/>
                    <p:cNvSpPr>
                      <a:spLocks/>
                    </p:cNvSpPr>
                    <p:nvPr/>
                  </p:nvSpPr>
                  <p:spPr bwMode="hidden">
                    <a:xfrm rot="19495919" flipH="1">
                      <a:off x="644" y="2196"/>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62" name="Freeform 38"/>
                    <p:cNvSpPr>
                      <a:spLocks/>
                    </p:cNvSpPr>
                    <p:nvPr/>
                  </p:nvSpPr>
                  <p:spPr bwMode="hidden">
                    <a:xfrm rot="19495919" flipH="1">
                      <a:off x="-5" y="2983"/>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7863" name="Group 39"/>
                  <p:cNvGrpSpPr>
                    <a:grpSpLocks/>
                  </p:cNvGrpSpPr>
                  <p:nvPr/>
                </p:nvGrpSpPr>
                <p:grpSpPr bwMode="auto">
                  <a:xfrm>
                    <a:off x="22" y="1981"/>
                    <a:ext cx="2477" cy="1064"/>
                    <a:chOff x="-52" y="2009"/>
                    <a:chExt cx="2477" cy="1064"/>
                  </a:xfrm>
                </p:grpSpPr>
                <p:sp>
                  <p:nvSpPr>
                    <p:cNvPr id="77864" name="Freeform 40"/>
                    <p:cNvSpPr>
                      <a:spLocks/>
                    </p:cNvSpPr>
                    <p:nvPr/>
                  </p:nvSpPr>
                  <p:spPr bwMode="hidden">
                    <a:xfrm rot="20017085" flipH="1">
                      <a:off x="689" y="2009"/>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65" name="Freeform 41"/>
                    <p:cNvSpPr>
                      <a:spLocks/>
                    </p:cNvSpPr>
                    <p:nvPr/>
                  </p:nvSpPr>
                  <p:spPr bwMode="hidden">
                    <a:xfrm rot="20017085" flipH="1">
                      <a:off x="-52" y="2597"/>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7866" name="Group 42"/>
                  <p:cNvGrpSpPr>
                    <a:grpSpLocks/>
                  </p:cNvGrpSpPr>
                  <p:nvPr/>
                </p:nvGrpSpPr>
                <p:grpSpPr bwMode="auto">
                  <a:xfrm>
                    <a:off x="0" y="1785"/>
                    <a:ext cx="2472" cy="927"/>
                    <a:chOff x="-74" y="1813"/>
                    <a:chExt cx="2472" cy="927"/>
                  </a:xfrm>
                </p:grpSpPr>
                <p:sp>
                  <p:nvSpPr>
                    <p:cNvPr id="77867" name="Freeform 43"/>
                    <p:cNvSpPr>
                      <a:spLocks/>
                    </p:cNvSpPr>
                    <p:nvPr/>
                  </p:nvSpPr>
                  <p:spPr bwMode="hidden">
                    <a:xfrm rot="20519637" flipH="1">
                      <a:off x="721" y="1813"/>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68" name="Freeform 44"/>
                    <p:cNvSpPr>
                      <a:spLocks/>
                    </p:cNvSpPr>
                    <p:nvPr/>
                  </p:nvSpPr>
                  <p:spPr bwMode="hidden">
                    <a:xfrm rot="20519637" flipH="1">
                      <a:off x="-74" y="2214"/>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7869" name="Group 45"/>
                  <p:cNvGrpSpPr>
                    <a:grpSpLocks/>
                  </p:cNvGrpSpPr>
                  <p:nvPr/>
                </p:nvGrpSpPr>
                <p:grpSpPr bwMode="auto">
                  <a:xfrm>
                    <a:off x="96" y="1563"/>
                    <a:ext cx="2342" cy="657"/>
                    <a:chOff x="22" y="1591"/>
                    <a:chExt cx="2342" cy="657"/>
                  </a:xfrm>
                </p:grpSpPr>
                <p:sp>
                  <p:nvSpPr>
                    <p:cNvPr id="77870" name="Freeform 46"/>
                    <p:cNvSpPr>
                      <a:spLocks/>
                    </p:cNvSpPr>
                    <p:nvPr/>
                  </p:nvSpPr>
                  <p:spPr bwMode="hidden">
                    <a:xfrm rot="21136207" flipH="1">
                      <a:off x="819" y="1591"/>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71" name="Freeform 47"/>
                    <p:cNvSpPr>
                      <a:spLocks/>
                    </p:cNvSpPr>
                    <p:nvPr/>
                  </p:nvSpPr>
                  <p:spPr bwMode="hidden">
                    <a:xfrm rot="21136207" flipH="1">
                      <a:off x="22" y="1759"/>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7872" name="Group 48"/>
                  <p:cNvGrpSpPr>
                    <a:grpSpLocks/>
                  </p:cNvGrpSpPr>
                  <p:nvPr/>
                </p:nvGrpSpPr>
                <p:grpSpPr bwMode="auto">
                  <a:xfrm>
                    <a:off x="263" y="1418"/>
                    <a:ext cx="2150" cy="343"/>
                    <a:chOff x="189" y="1446"/>
                    <a:chExt cx="2150" cy="343"/>
                  </a:xfrm>
                </p:grpSpPr>
                <p:sp>
                  <p:nvSpPr>
                    <p:cNvPr id="77873" name="Freeform 49"/>
                    <p:cNvSpPr>
                      <a:spLocks/>
                    </p:cNvSpPr>
                    <p:nvPr/>
                  </p:nvSpPr>
                  <p:spPr bwMode="hidden">
                    <a:xfrm rot="84182" flipH="1">
                      <a:off x="935" y="1466"/>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74" name="Freeform 50"/>
                    <p:cNvSpPr>
                      <a:spLocks/>
                    </p:cNvSpPr>
                    <p:nvPr/>
                  </p:nvSpPr>
                  <p:spPr bwMode="hidden">
                    <a:xfrm rot="84182" flipH="1">
                      <a:off x="189" y="1446"/>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7875" name="Group 51"/>
                  <p:cNvGrpSpPr>
                    <a:grpSpLocks/>
                  </p:cNvGrpSpPr>
                  <p:nvPr/>
                </p:nvGrpSpPr>
                <p:grpSpPr bwMode="auto">
                  <a:xfrm>
                    <a:off x="579" y="1066"/>
                    <a:ext cx="1879" cy="427"/>
                    <a:chOff x="505" y="1094"/>
                    <a:chExt cx="1879" cy="427"/>
                  </a:xfrm>
                </p:grpSpPr>
                <p:sp>
                  <p:nvSpPr>
                    <p:cNvPr id="77876" name="Freeform 52"/>
                    <p:cNvSpPr>
                      <a:spLocks/>
                    </p:cNvSpPr>
                    <p:nvPr/>
                  </p:nvSpPr>
                  <p:spPr bwMode="hidden">
                    <a:xfrm rot="802576" flipH="1">
                      <a:off x="1151" y="1306"/>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77" name="Freeform 53"/>
                    <p:cNvSpPr>
                      <a:spLocks/>
                    </p:cNvSpPr>
                    <p:nvPr/>
                  </p:nvSpPr>
                  <p:spPr bwMode="hidden">
                    <a:xfrm rot="802576" flipH="1">
                      <a:off x="505" y="1094"/>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en-US"/>
                    </a:p>
                  </p:txBody>
                </p:sp>
              </p:grpSp>
              <p:grpSp>
                <p:nvGrpSpPr>
                  <p:cNvPr id="77878" name="Group 54"/>
                  <p:cNvGrpSpPr>
                    <a:grpSpLocks/>
                  </p:cNvGrpSpPr>
                  <p:nvPr/>
                </p:nvGrpSpPr>
                <p:grpSpPr bwMode="auto">
                  <a:xfrm>
                    <a:off x="690" y="871"/>
                    <a:ext cx="1850" cy="554"/>
                    <a:chOff x="616" y="899"/>
                    <a:chExt cx="1850" cy="554"/>
                  </a:xfrm>
                </p:grpSpPr>
                <p:sp>
                  <p:nvSpPr>
                    <p:cNvPr id="77879" name="Freeform 55"/>
                    <p:cNvSpPr>
                      <a:spLocks/>
                    </p:cNvSpPr>
                    <p:nvPr/>
                  </p:nvSpPr>
                  <p:spPr bwMode="hidden">
                    <a:xfrm rot="1277471" flipH="1">
                      <a:off x="1233" y="1238"/>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80" name="Freeform 56"/>
                    <p:cNvSpPr>
                      <a:spLocks/>
                    </p:cNvSpPr>
                    <p:nvPr/>
                  </p:nvSpPr>
                  <p:spPr bwMode="hidden">
                    <a:xfrm rot="1277471" flipH="1">
                      <a:off x="616" y="899"/>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en-US"/>
                    </a:p>
                  </p:txBody>
                </p:sp>
              </p:grpSp>
              <p:grpSp>
                <p:nvGrpSpPr>
                  <p:cNvPr id="77881" name="Group 57"/>
                  <p:cNvGrpSpPr>
                    <a:grpSpLocks/>
                  </p:cNvGrpSpPr>
                  <p:nvPr/>
                </p:nvGrpSpPr>
                <p:grpSpPr bwMode="auto">
                  <a:xfrm>
                    <a:off x="911" y="589"/>
                    <a:ext cx="1767" cy="743"/>
                    <a:chOff x="911" y="589"/>
                    <a:chExt cx="1767" cy="743"/>
                  </a:xfrm>
                </p:grpSpPr>
                <p:sp>
                  <p:nvSpPr>
                    <p:cNvPr id="77882" name="Freeform 58"/>
                    <p:cNvSpPr>
                      <a:spLocks/>
                    </p:cNvSpPr>
                    <p:nvPr/>
                  </p:nvSpPr>
                  <p:spPr bwMode="hidden">
                    <a:xfrm rot="2028410" flipH="1">
                      <a:off x="1445" y="111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83" name="Freeform 59"/>
                    <p:cNvSpPr>
                      <a:spLocks/>
                    </p:cNvSpPr>
                    <p:nvPr/>
                  </p:nvSpPr>
                  <p:spPr bwMode="hidden">
                    <a:xfrm rot="2028410" flipH="1">
                      <a:off x="911" y="589"/>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en-US"/>
                    </a:p>
                  </p:txBody>
                </p:sp>
              </p:grpSp>
              <p:grpSp>
                <p:nvGrpSpPr>
                  <p:cNvPr id="77884" name="Group 60"/>
                  <p:cNvGrpSpPr>
                    <a:grpSpLocks/>
                  </p:cNvGrpSpPr>
                  <p:nvPr/>
                </p:nvGrpSpPr>
                <p:grpSpPr bwMode="auto">
                  <a:xfrm>
                    <a:off x="1120" y="300"/>
                    <a:ext cx="1693" cy="892"/>
                    <a:chOff x="1120" y="300"/>
                    <a:chExt cx="1693" cy="892"/>
                  </a:xfrm>
                </p:grpSpPr>
                <p:sp>
                  <p:nvSpPr>
                    <p:cNvPr id="77885" name="Freeform 61"/>
                    <p:cNvSpPr>
                      <a:spLocks/>
                    </p:cNvSpPr>
                    <p:nvPr/>
                  </p:nvSpPr>
                  <p:spPr bwMode="hidden">
                    <a:xfrm rot="2664424" flipH="1">
                      <a:off x="1562" y="977"/>
                      <a:ext cx="125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86" name="Freeform 62"/>
                    <p:cNvSpPr>
                      <a:spLocks/>
                    </p:cNvSpPr>
                    <p:nvPr/>
                  </p:nvSpPr>
                  <p:spPr bwMode="hidden">
                    <a:xfrm rot="2664424" flipH="1">
                      <a:off x="1120" y="300"/>
                      <a:ext cx="67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en-US"/>
                    </a:p>
                  </p:txBody>
                </p:sp>
              </p:grpSp>
              <p:grpSp>
                <p:nvGrpSpPr>
                  <p:cNvPr id="77887" name="Group 63"/>
                  <p:cNvGrpSpPr>
                    <a:grpSpLocks/>
                  </p:cNvGrpSpPr>
                  <p:nvPr/>
                </p:nvGrpSpPr>
                <p:grpSpPr bwMode="auto">
                  <a:xfrm>
                    <a:off x="1707" y="76"/>
                    <a:ext cx="778" cy="1512"/>
                    <a:chOff x="1633" y="104"/>
                    <a:chExt cx="778" cy="1512"/>
                  </a:xfrm>
                </p:grpSpPr>
                <p:sp>
                  <p:nvSpPr>
                    <p:cNvPr id="77888" name="Freeform 64"/>
                    <p:cNvSpPr>
                      <a:spLocks/>
                    </p:cNvSpPr>
                    <p:nvPr/>
                  </p:nvSpPr>
                  <p:spPr bwMode="hidden">
                    <a:xfrm rot="3473776" flipH="1">
                      <a:off x="1754" y="958"/>
                      <a:ext cx="1100"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89" name="Freeform 65"/>
                    <p:cNvSpPr>
                      <a:spLocks/>
                    </p:cNvSpPr>
                    <p:nvPr/>
                  </p:nvSpPr>
                  <p:spPr bwMode="hidden">
                    <a:xfrm rot="3473776" flipH="1">
                      <a:off x="1506" y="231"/>
                      <a:ext cx="591"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en-US"/>
                    </a:p>
                  </p:txBody>
                </p:sp>
              </p:grpSp>
              <p:grpSp>
                <p:nvGrpSpPr>
                  <p:cNvPr id="77890" name="Group 66"/>
                  <p:cNvGrpSpPr>
                    <a:grpSpLocks/>
                  </p:cNvGrpSpPr>
                  <p:nvPr/>
                </p:nvGrpSpPr>
                <p:grpSpPr bwMode="auto">
                  <a:xfrm>
                    <a:off x="2009" y="0"/>
                    <a:ext cx="634" cy="1534"/>
                    <a:chOff x="1935" y="28"/>
                    <a:chExt cx="634" cy="1534"/>
                  </a:xfrm>
                </p:grpSpPr>
                <p:sp>
                  <p:nvSpPr>
                    <p:cNvPr id="77891" name="Freeform 67"/>
                    <p:cNvSpPr>
                      <a:spLocks/>
                    </p:cNvSpPr>
                    <p:nvPr/>
                  </p:nvSpPr>
                  <p:spPr bwMode="hidden">
                    <a:xfrm rot="4126480" flipH="1">
                      <a:off x="1931" y="924"/>
                      <a:ext cx="106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92" name="Freeform 68"/>
                    <p:cNvSpPr>
                      <a:spLocks/>
                    </p:cNvSpPr>
                    <p:nvPr/>
                  </p:nvSpPr>
                  <p:spPr bwMode="hidden">
                    <a:xfrm rot="4126480" flipH="1">
                      <a:off x="1819" y="144"/>
                      <a:ext cx="570"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en-US"/>
                    </a:p>
                  </p:txBody>
                </p:sp>
              </p:grpSp>
              <p:grpSp>
                <p:nvGrpSpPr>
                  <p:cNvPr id="77893" name="Group 69"/>
                  <p:cNvGrpSpPr>
                    <a:grpSpLocks/>
                  </p:cNvGrpSpPr>
                  <p:nvPr/>
                </p:nvGrpSpPr>
                <p:grpSpPr bwMode="auto">
                  <a:xfrm>
                    <a:off x="2896" y="644"/>
                    <a:ext cx="1845" cy="566"/>
                    <a:chOff x="2822" y="672"/>
                    <a:chExt cx="1845" cy="566"/>
                  </a:xfrm>
                </p:grpSpPr>
                <p:sp>
                  <p:nvSpPr>
                    <p:cNvPr id="77894" name="Freeform 70"/>
                    <p:cNvSpPr>
                      <a:spLocks/>
                    </p:cNvSpPr>
                    <p:nvPr/>
                  </p:nvSpPr>
                  <p:spPr bwMode="hidden">
                    <a:xfrm rot="-1325434">
                      <a:off x="2822" y="1023"/>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95" name="Freeform 71"/>
                    <p:cNvSpPr>
                      <a:spLocks/>
                    </p:cNvSpPr>
                    <p:nvPr/>
                  </p:nvSpPr>
                  <p:spPr bwMode="hidden">
                    <a:xfrm rot="-1325434">
                      <a:off x="4005" y="672"/>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7896" name="Group 72"/>
                  <p:cNvGrpSpPr>
                    <a:grpSpLocks/>
                  </p:cNvGrpSpPr>
                  <p:nvPr/>
                </p:nvGrpSpPr>
                <p:grpSpPr bwMode="auto">
                  <a:xfrm>
                    <a:off x="2757" y="417"/>
                    <a:ext cx="1781" cy="717"/>
                    <a:chOff x="2683" y="445"/>
                    <a:chExt cx="1781" cy="717"/>
                  </a:xfrm>
                </p:grpSpPr>
                <p:sp>
                  <p:nvSpPr>
                    <p:cNvPr id="77897" name="Freeform 73"/>
                    <p:cNvSpPr>
                      <a:spLocks/>
                    </p:cNvSpPr>
                    <p:nvPr/>
                  </p:nvSpPr>
                  <p:spPr bwMode="hidden">
                    <a:xfrm rot="-1921064">
                      <a:off x="2683" y="94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898" name="Freeform 74"/>
                    <p:cNvSpPr>
                      <a:spLocks/>
                    </p:cNvSpPr>
                    <p:nvPr/>
                  </p:nvSpPr>
                  <p:spPr bwMode="hidden">
                    <a:xfrm rot="-1921064">
                      <a:off x="3802" y="445"/>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sp>
                <p:nvSpPr>
                  <p:cNvPr id="77899" name="Freeform 75"/>
                  <p:cNvSpPr>
                    <a:spLocks/>
                  </p:cNvSpPr>
                  <p:nvPr/>
                </p:nvSpPr>
                <p:spPr bwMode="hidden">
                  <a:xfrm rot="4578755" flipH="1">
                    <a:off x="2175" y="949"/>
                    <a:ext cx="1027" cy="14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a:effectLst/>
                </p:spPr>
                <p:txBody>
                  <a:bodyPr wrap="none" anchor="ctr"/>
                  <a:lstStyle/>
                  <a:p>
                    <a:endParaRPr lang="en-US"/>
                  </a:p>
                </p:txBody>
              </p:sp>
              <p:sp>
                <p:nvSpPr>
                  <p:cNvPr id="77900" name="Freeform 76"/>
                  <p:cNvSpPr>
                    <a:spLocks/>
                  </p:cNvSpPr>
                  <p:nvPr/>
                </p:nvSpPr>
                <p:spPr bwMode="hidden">
                  <a:xfrm rot="4578755" flipH="1">
                    <a:off x="2199" y="196"/>
                    <a:ext cx="552" cy="22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en-US"/>
                  </a:p>
                </p:txBody>
              </p:sp>
              <p:grpSp>
                <p:nvGrpSpPr>
                  <p:cNvPr id="77901" name="Group 77"/>
                  <p:cNvGrpSpPr>
                    <a:grpSpLocks/>
                  </p:cNvGrpSpPr>
                  <p:nvPr/>
                </p:nvGrpSpPr>
                <p:grpSpPr bwMode="auto">
                  <a:xfrm>
                    <a:off x="2874" y="13"/>
                    <a:ext cx="640" cy="1520"/>
                    <a:chOff x="2800" y="41"/>
                    <a:chExt cx="640" cy="1520"/>
                  </a:xfrm>
                </p:grpSpPr>
                <p:sp>
                  <p:nvSpPr>
                    <p:cNvPr id="77902" name="Freeform 78"/>
                    <p:cNvSpPr>
                      <a:spLocks/>
                    </p:cNvSpPr>
                    <p:nvPr/>
                  </p:nvSpPr>
                  <p:spPr bwMode="hidden">
                    <a:xfrm rot="-3857755">
                      <a:off x="2361" y="938"/>
                      <a:ext cx="1062" cy="1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903" name="Freeform 79"/>
                    <p:cNvSpPr>
                      <a:spLocks/>
                    </p:cNvSpPr>
                    <p:nvPr/>
                  </p:nvSpPr>
                  <p:spPr bwMode="hidden">
                    <a:xfrm rot="-3857755">
                      <a:off x="3011" y="181"/>
                      <a:ext cx="570" cy="2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7904" name="Group 80"/>
                  <p:cNvGrpSpPr>
                    <a:grpSpLocks/>
                  </p:cNvGrpSpPr>
                  <p:nvPr/>
                </p:nvGrpSpPr>
                <p:grpSpPr bwMode="auto">
                  <a:xfrm>
                    <a:off x="3008" y="135"/>
                    <a:ext cx="1017" cy="1464"/>
                    <a:chOff x="2934" y="163"/>
                    <a:chExt cx="1017" cy="1464"/>
                  </a:xfrm>
                </p:grpSpPr>
                <p:sp>
                  <p:nvSpPr>
                    <p:cNvPr id="77905" name="Freeform 81"/>
                    <p:cNvSpPr>
                      <a:spLocks/>
                    </p:cNvSpPr>
                    <p:nvPr/>
                  </p:nvSpPr>
                  <p:spPr bwMode="hidden">
                    <a:xfrm rot="-2777260">
                      <a:off x="2491" y="915"/>
                      <a:ext cx="1155" cy="27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906" name="Freeform 82"/>
                    <p:cNvSpPr>
                      <a:spLocks/>
                    </p:cNvSpPr>
                    <p:nvPr/>
                  </p:nvSpPr>
                  <p:spPr bwMode="hidden">
                    <a:xfrm rot="-2777260">
                      <a:off x="3430" y="261"/>
                      <a:ext cx="620" cy="42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7907" name="Group 83"/>
                  <p:cNvGrpSpPr>
                    <a:grpSpLocks/>
                  </p:cNvGrpSpPr>
                  <p:nvPr/>
                </p:nvGrpSpPr>
                <p:grpSpPr bwMode="auto">
                  <a:xfrm>
                    <a:off x="2804" y="4"/>
                    <a:ext cx="243" cy="1448"/>
                    <a:chOff x="2730" y="32"/>
                    <a:chExt cx="243" cy="1448"/>
                  </a:xfrm>
                </p:grpSpPr>
                <p:sp>
                  <p:nvSpPr>
                    <p:cNvPr id="77908" name="Freeform 84"/>
                    <p:cNvSpPr>
                      <a:spLocks/>
                    </p:cNvSpPr>
                    <p:nvPr/>
                  </p:nvSpPr>
                  <p:spPr bwMode="hidden">
                    <a:xfrm rot="-4903748">
                      <a:off x="2296" y="960"/>
                      <a:ext cx="954" cy="8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909" name="Freeform 85"/>
                    <p:cNvSpPr>
                      <a:spLocks/>
                    </p:cNvSpPr>
                    <p:nvPr/>
                  </p:nvSpPr>
                  <p:spPr bwMode="hidden">
                    <a:xfrm rot="-4903748">
                      <a:off x="2650" y="220"/>
                      <a:ext cx="512" cy="13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7910" name="Group 86"/>
                  <p:cNvGrpSpPr>
                    <a:grpSpLocks/>
                  </p:cNvGrpSpPr>
                  <p:nvPr/>
                </p:nvGrpSpPr>
                <p:grpSpPr bwMode="auto">
                  <a:xfrm>
                    <a:off x="1017" y="1741"/>
                    <a:ext cx="1085" cy="2450"/>
                    <a:chOff x="943" y="1769"/>
                    <a:chExt cx="1085" cy="2450"/>
                  </a:xfrm>
                </p:grpSpPr>
                <p:sp>
                  <p:nvSpPr>
                    <p:cNvPr id="77911" name="Freeform 87"/>
                    <p:cNvSpPr>
                      <a:spLocks/>
                    </p:cNvSpPr>
                    <p:nvPr/>
                  </p:nvSpPr>
                  <p:spPr bwMode="hidden">
                    <a:xfrm rot="18335692" flipH="1">
                      <a:off x="1010" y="2475"/>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912" name="Freeform 88"/>
                    <p:cNvSpPr>
                      <a:spLocks/>
                    </p:cNvSpPr>
                    <p:nvPr/>
                  </p:nvSpPr>
                  <p:spPr bwMode="hidden">
                    <a:xfrm rot="18335692" flipH="1">
                      <a:off x="725" y="351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7913" name="Group 89"/>
                  <p:cNvGrpSpPr>
                    <a:grpSpLocks/>
                  </p:cNvGrpSpPr>
                  <p:nvPr/>
                </p:nvGrpSpPr>
                <p:grpSpPr bwMode="auto">
                  <a:xfrm>
                    <a:off x="1529" y="1908"/>
                    <a:ext cx="766" cy="2373"/>
                    <a:chOff x="1455" y="1936"/>
                    <a:chExt cx="766" cy="2373"/>
                  </a:xfrm>
                </p:grpSpPr>
                <p:sp>
                  <p:nvSpPr>
                    <p:cNvPr id="77914" name="Freeform 90"/>
                    <p:cNvSpPr>
                      <a:spLocks/>
                    </p:cNvSpPr>
                    <p:nvPr/>
                  </p:nvSpPr>
                  <p:spPr bwMode="hidden">
                    <a:xfrm rot="17542885" flipH="1">
                      <a:off x="1267" y="2578"/>
                      <a:ext cx="159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915" name="Freeform 91"/>
                    <p:cNvSpPr>
                      <a:spLocks/>
                    </p:cNvSpPr>
                    <p:nvPr/>
                  </p:nvSpPr>
                  <p:spPr bwMode="hidden">
                    <a:xfrm rot="17542885" flipH="1">
                      <a:off x="1272" y="3636"/>
                      <a:ext cx="856"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7916" name="Group 92"/>
                  <p:cNvGrpSpPr>
                    <a:grpSpLocks/>
                  </p:cNvGrpSpPr>
                  <p:nvPr/>
                </p:nvGrpSpPr>
                <p:grpSpPr bwMode="auto">
                  <a:xfrm rot="88588">
                    <a:off x="2061" y="1962"/>
                    <a:ext cx="459" cy="2329"/>
                    <a:chOff x="1956" y="1990"/>
                    <a:chExt cx="492" cy="2604"/>
                  </a:xfrm>
                </p:grpSpPr>
                <p:sp>
                  <p:nvSpPr>
                    <p:cNvPr id="77917" name="Freeform 93"/>
                    <p:cNvSpPr>
                      <a:spLocks/>
                    </p:cNvSpPr>
                    <p:nvPr/>
                  </p:nvSpPr>
                  <p:spPr bwMode="hidden">
                    <a:xfrm rot="16782062" flipH="1">
                      <a:off x="1442" y="2695"/>
                      <a:ext cx="1711" cy="30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7918" name="Freeform 94"/>
                    <p:cNvSpPr>
                      <a:spLocks/>
                    </p:cNvSpPr>
                    <p:nvPr/>
                  </p:nvSpPr>
                  <p:spPr bwMode="hidden">
                    <a:xfrm rot="16782062" flipH="1">
                      <a:off x="1734" y="3898"/>
                      <a:ext cx="918" cy="47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7919" name="Group 95"/>
                  <p:cNvGrpSpPr>
                    <a:grpSpLocks/>
                  </p:cNvGrpSpPr>
                  <p:nvPr/>
                </p:nvGrpSpPr>
                <p:grpSpPr bwMode="auto">
                  <a:xfrm>
                    <a:off x="3408" y="1689"/>
                    <a:ext cx="1125" cy="2426"/>
                    <a:chOff x="3334" y="1717"/>
                    <a:chExt cx="1125" cy="2426"/>
                  </a:xfrm>
                </p:grpSpPr>
                <p:sp>
                  <p:nvSpPr>
                    <p:cNvPr id="77920" name="Freeform 96"/>
                    <p:cNvSpPr>
                      <a:spLocks/>
                    </p:cNvSpPr>
                    <p:nvPr/>
                  </p:nvSpPr>
                  <p:spPr bwMode="hidden">
                    <a:xfrm rot="3144576">
                      <a:off x="2628" y="2423"/>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en-US"/>
                    </a:p>
                  </p:txBody>
                </p:sp>
                <p:sp>
                  <p:nvSpPr>
                    <p:cNvPr id="77921" name="Freeform 97"/>
                    <p:cNvSpPr>
                      <a:spLocks/>
                    </p:cNvSpPr>
                    <p:nvPr/>
                  </p:nvSpPr>
                  <p:spPr bwMode="hidden">
                    <a:xfrm rot="3144576">
                      <a:off x="3751" y="3436"/>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7922" name="Group 98"/>
                  <p:cNvGrpSpPr>
                    <a:grpSpLocks/>
                  </p:cNvGrpSpPr>
                  <p:nvPr/>
                </p:nvGrpSpPr>
                <p:grpSpPr bwMode="auto">
                  <a:xfrm>
                    <a:off x="3255" y="1838"/>
                    <a:ext cx="883" cy="2426"/>
                    <a:chOff x="3181" y="1866"/>
                    <a:chExt cx="883" cy="2426"/>
                  </a:xfrm>
                </p:grpSpPr>
                <p:sp>
                  <p:nvSpPr>
                    <p:cNvPr id="77923" name="Freeform 99"/>
                    <p:cNvSpPr>
                      <a:spLocks/>
                    </p:cNvSpPr>
                    <p:nvPr/>
                  </p:nvSpPr>
                  <p:spPr bwMode="hidden">
                    <a:xfrm rot="3745735">
                      <a:off x="2506" y="2541"/>
                      <a:ext cx="1650" cy="29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en-US"/>
                    </a:p>
                  </p:txBody>
                </p:sp>
                <p:sp>
                  <p:nvSpPr>
                    <p:cNvPr id="77924" name="Freeform 100"/>
                    <p:cNvSpPr>
                      <a:spLocks/>
                    </p:cNvSpPr>
                    <p:nvPr/>
                  </p:nvSpPr>
                  <p:spPr bwMode="hidden">
                    <a:xfrm rot="3745735">
                      <a:off x="3387" y="3615"/>
                      <a:ext cx="885" cy="46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7925" name="Group 101"/>
                  <p:cNvGrpSpPr>
                    <a:grpSpLocks/>
                  </p:cNvGrpSpPr>
                  <p:nvPr/>
                </p:nvGrpSpPr>
                <p:grpSpPr bwMode="auto">
                  <a:xfrm>
                    <a:off x="3080" y="1955"/>
                    <a:ext cx="619" cy="2386"/>
                    <a:chOff x="3006" y="1983"/>
                    <a:chExt cx="619" cy="2386"/>
                  </a:xfrm>
                </p:grpSpPr>
                <p:sp>
                  <p:nvSpPr>
                    <p:cNvPr id="77926" name="Freeform 102"/>
                    <p:cNvSpPr>
                      <a:spLocks/>
                    </p:cNvSpPr>
                    <p:nvPr/>
                  </p:nvSpPr>
                  <p:spPr bwMode="hidden">
                    <a:xfrm rot="4286818">
                      <a:off x="2328" y="2661"/>
                      <a:ext cx="160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en-US"/>
                    </a:p>
                  </p:txBody>
                </p:sp>
                <p:sp>
                  <p:nvSpPr>
                    <p:cNvPr id="77927" name="Freeform 103"/>
                    <p:cNvSpPr>
                      <a:spLocks/>
                    </p:cNvSpPr>
                    <p:nvPr/>
                  </p:nvSpPr>
                  <p:spPr bwMode="hidden">
                    <a:xfrm rot="4286818">
                      <a:off x="3002" y="3747"/>
                      <a:ext cx="859"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endParaRPr lang="en-US"/>
                    </a:p>
                  </p:txBody>
                </p:sp>
              </p:grpSp>
              <p:grpSp>
                <p:nvGrpSpPr>
                  <p:cNvPr id="77928" name="Group 104"/>
                  <p:cNvGrpSpPr>
                    <a:grpSpLocks/>
                  </p:cNvGrpSpPr>
                  <p:nvPr/>
                </p:nvGrpSpPr>
                <p:grpSpPr bwMode="auto">
                  <a:xfrm>
                    <a:off x="2893" y="2073"/>
                    <a:ext cx="405" cy="2219"/>
                    <a:chOff x="2819" y="2101"/>
                    <a:chExt cx="405" cy="2219"/>
                  </a:xfrm>
                </p:grpSpPr>
                <p:sp>
                  <p:nvSpPr>
                    <p:cNvPr id="77929" name="Freeform 105"/>
                    <p:cNvSpPr>
                      <a:spLocks/>
                    </p:cNvSpPr>
                    <p:nvPr/>
                  </p:nvSpPr>
                  <p:spPr bwMode="hidden">
                    <a:xfrm rot="4898956">
                      <a:off x="2206" y="2714"/>
                      <a:ext cx="147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en-US"/>
                    </a:p>
                  </p:txBody>
                </p:sp>
                <p:sp>
                  <p:nvSpPr>
                    <p:cNvPr id="77930" name="Freeform 106"/>
                    <p:cNvSpPr>
                      <a:spLocks/>
                    </p:cNvSpPr>
                    <p:nvPr/>
                  </p:nvSpPr>
                  <p:spPr bwMode="hidden">
                    <a:xfrm rot="4898956">
                      <a:off x="2636" y="3732"/>
                      <a:ext cx="790"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endParaRPr lang="en-US"/>
                    </a:p>
                  </p:txBody>
                </p:sp>
              </p:grpSp>
              <p:grpSp>
                <p:nvGrpSpPr>
                  <p:cNvPr id="77931" name="Group 107"/>
                  <p:cNvGrpSpPr>
                    <a:grpSpLocks/>
                  </p:cNvGrpSpPr>
                  <p:nvPr/>
                </p:nvGrpSpPr>
                <p:grpSpPr bwMode="auto">
                  <a:xfrm>
                    <a:off x="2372" y="2107"/>
                    <a:ext cx="426" cy="2185"/>
                    <a:chOff x="2287" y="2135"/>
                    <a:chExt cx="426" cy="2185"/>
                  </a:xfrm>
                </p:grpSpPr>
                <p:sp>
                  <p:nvSpPr>
                    <p:cNvPr id="77932" name="Freeform 108"/>
                    <p:cNvSpPr>
                      <a:spLocks/>
                    </p:cNvSpPr>
                    <p:nvPr/>
                  </p:nvSpPr>
                  <p:spPr bwMode="hidden">
                    <a:xfrm rot="5755659">
                      <a:off x="1900" y="2760"/>
                      <a:ext cx="1437" cy="18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a:effectLst/>
                  </p:spPr>
                  <p:txBody>
                    <a:bodyPr wrap="none" anchor="ctr"/>
                    <a:lstStyle/>
                    <a:p>
                      <a:endParaRPr lang="en-US"/>
                    </a:p>
                  </p:txBody>
                </p:sp>
                <p:sp>
                  <p:nvSpPr>
                    <p:cNvPr id="77933" name="Freeform 109"/>
                    <p:cNvSpPr>
                      <a:spLocks/>
                    </p:cNvSpPr>
                    <p:nvPr/>
                  </p:nvSpPr>
                  <p:spPr bwMode="hidden">
                    <a:xfrm rot="5755659">
                      <a:off x="2049" y="3787"/>
                      <a:ext cx="771" cy="29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endParaRPr lang="en-US"/>
                    </a:p>
                  </p:txBody>
                </p:sp>
              </p:grpSp>
            </p:grpSp>
          </p:grpSp>
          <p:grpSp>
            <p:nvGrpSpPr>
              <p:cNvPr id="77934" name="Group 110"/>
              <p:cNvGrpSpPr>
                <a:grpSpLocks/>
              </p:cNvGrpSpPr>
              <p:nvPr/>
            </p:nvGrpSpPr>
            <p:grpSpPr bwMode="auto">
              <a:xfrm>
                <a:off x="74" y="313"/>
                <a:ext cx="5459" cy="3667"/>
                <a:chOff x="74" y="313"/>
                <a:chExt cx="5459" cy="3667"/>
              </a:xfrm>
            </p:grpSpPr>
            <p:grpSp>
              <p:nvGrpSpPr>
                <p:cNvPr id="77935" name="Group 111"/>
                <p:cNvGrpSpPr>
                  <a:grpSpLocks/>
                </p:cNvGrpSpPr>
                <p:nvPr/>
              </p:nvGrpSpPr>
              <p:grpSpPr bwMode="auto">
                <a:xfrm>
                  <a:off x="74" y="313"/>
                  <a:ext cx="5459" cy="3667"/>
                  <a:chOff x="74" y="313"/>
                  <a:chExt cx="5459" cy="3667"/>
                </a:xfrm>
              </p:grpSpPr>
              <p:sp>
                <p:nvSpPr>
                  <p:cNvPr id="77936" name="Arc 112"/>
                  <p:cNvSpPr>
                    <a:spLocks/>
                  </p:cNvSpPr>
                  <p:nvPr/>
                </p:nvSpPr>
                <p:spPr bwMode="hidden">
                  <a:xfrm flipV="1">
                    <a:off x="2966" y="456"/>
                    <a:ext cx="2567" cy="2046"/>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close/>
                      </a:path>
                    </a:pathLst>
                  </a:custGeom>
                  <a:noFill/>
                  <a:ln w="9525">
                    <a:solidFill>
                      <a:schemeClr val="accent1"/>
                    </a:solidFill>
                    <a:round/>
                    <a:headEnd/>
                    <a:tailEnd/>
                  </a:ln>
                  <a:effectLst/>
                </p:spPr>
                <p:txBody>
                  <a:bodyPr wrap="none" anchor="ctr"/>
                  <a:lstStyle/>
                  <a:p>
                    <a:endParaRPr lang="en-US"/>
                  </a:p>
                </p:txBody>
              </p:sp>
              <p:sp>
                <p:nvSpPr>
                  <p:cNvPr id="77937" name="Arc 113"/>
                  <p:cNvSpPr>
                    <a:spLocks/>
                  </p:cNvSpPr>
                  <p:nvPr/>
                </p:nvSpPr>
                <p:spPr bwMode="hidden">
                  <a:xfrm flipH="1">
                    <a:off x="388" y="1601"/>
                    <a:ext cx="2016" cy="2379"/>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headEnd/>
                    <a:tailEnd/>
                  </a:ln>
                  <a:effectLst/>
                </p:spPr>
                <p:txBody>
                  <a:bodyPr wrap="none" anchor="ctr"/>
                  <a:lstStyle/>
                  <a:p>
                    <a:endParaRPr lang="en-US"/>
                  </a:p>
                </p:txBody>
              </p:sp>
              <p:sp>
                <p:nvSpPr>
                  <p:cNvPr id="77938" name="Arc 114"/>
                  <p:cNvSpPr>
                    <a:spLocks/>
                  </p:cNvSpPr>
                  <p:nvPr/>
                </p:nvSpPr>
                <p:spPr bwMode="hidden">
                  <a:xfrm>
                    <a:off x="3029" y="1181"/>
                    <a:ext cx="1426"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endParaRPr lang="en-US"/>
                  </a:p>
                </p:txBody>
              </p:sp>
              <p:sp>
                <p:nvSpPr>
                  <p:cNvPr id="77939" name="Arc 115"/>
                  <p:cNvSpPr>
                    <a:spLocks/>
                  </p:cNvSpPr>
                  <p:nvPr/>
                </p:nvSpPr>
                <p:spPr bwMode="hidden">
                  <a:xfrm flipH="1">
                    <a:off x="74" y="813"/>
                    <a:ext cx="2540" cy="2379"/>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headEnd/>
                    <a:tailEnd/>
                  </a:ln>
                  <a:effectLst/>
                </p:spPr>
                <p:txBody>
                  <a:bodyPr wrap="none" anchor="ctr"/>
                  <a:lstStyle/>
                  <a:p>
                    <a:endParaRPr lang="en-US"/>
                  </a:p>
                </p:txBody>
              </p:sp>
              <p:sp>
                <p:nvSpPr>
                  <p:cNvPr id="77940" name="Arc 116"/>
                  <p:cNvSpPr>
                    <a:spLocks/>
                  </p:cNvSpPr>
                  <p:nvPr/>
                </p:nvSpPr>
                <p:spPr bwMode="hidden">
                  <a:xfrm flipH="1">
                    <a:off x="790" y="313"/>
                    <a:ext cx="1850" cy="2304"/>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close/>
                      </a:path>
                    </a:pathLst>
                  </a:custGeom>
                  <a:noFill/>
                  <a:ln w="9525">
                    <a:solidFill>
                      <a:schemeClr val="accent1"/>
                    </a:solidFill>
                    <a:round/>
                    <a:headEnd/>
                    <a:tailEnd/>
                  </a:ln>
                  <a:effectLst/>
                </p:spPr>
                <p:txBody>
                  <a:bodyPr wrap="none" anchor="ctr"/>
                  <a:lstStyle/>
                  <a:p>
                    <a:endParaRPr lang="en-US"/>
                  </a:p>
                </p:txBody>
              </p:sp>
              <p:sp>
                <p:nvSpPr>
                  <p:cNvPr id="77941" name="Arc 117"/>
                  <p:cNvSpPr>
                    <a:spLocks/>
                  </p:cNvSpPr>
                  <p:nvPr/>
                </p:nvSpPr>
                <p:spPr bwMode="hidden">
                  <a:xfrm>
                    <a:off x="2763" y="1281"/>
                    <a:ext cx="764" cy="2304"/>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close/>
                      </a:path>
                    </a:pathLst>
                  </a:custGeom>
                  <a:noFill/>
                  <a:ln w="9525">
                    <a:solidFill>
                      <a:schemeClr val="accent2"/>
                    </a:solidFill>
                    <a:round/>
                    <a:headEnd/>
                    <a:tailEnd/>
                  </a:ln>
                  <a:effectLst/>
                </p:spPr>
                <p:txBody>
                  <a:bodyPr wrap="none" anchor="ctr"/>
                  <a:lstStyle/>
                  <a:p>
                    <a:endParaRPr lang="en-US"/>
                  </a:p>
                </p:txBody>
              </p:sp>
              <p:sp>
                <p:nvSpPr>
                  <p:cNvPr id="77942" name="Freeform 118"/>
                  <p:cNvSpPr>
                    <a:spLocks/>
                  </p:cNvSpPr>
                  <p:nvPr/>
                </p:nvSpPr>
                <p:spPr bwMode="hidden">
                  <a:xfrm flipH="1">
                    <a:off x="1800" y="438"/>
                    <a:ext cx="418"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en-US"/>
                  </a:p>
                </p:txBody>
              </p:sp>
            </p:grpSp>
            <p:sp>
              <p:nvSpPr>
                <p:cNvPr id="77943" name="Freeform 119"/>
                <p:cNvSpPr>
                  <a:spLocks/>
                </p:cNvSpPr>
                <p:nvPr/>
              </p:nvSpPr>
              <p:spPr bwMode="hidden">
                <a:xfrm rot="20253369">
                  <a:off x="3280" y="1529"/>
                  <a:ext cx="442"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endParaRPr lang="en-US"/>
                </a:p>
              </p:txBody>
            </p:sp>
          </p:grpSp>
        </p:grpSp>
        <p:grpSp>
          <p:nvGrpSpPr>
            <p:cNvPr id="77944" name="Group 120"/>
            <p:cNvGrpSpPr>
              <a:grpSpLocks/>
            </p:cNvGrpSpPr>
            <p:nvPr/>
          </p:nvGrpSpPr>
          <p:grpSpPr bwMode="auto">
            <a:xfrm>
              <a:off x="1476" y="449"/>
              <a:ext cx="4038" cy="2966"/>
              <a:chOff x="210" y="337"/>
              <a:chExt cx="5198" cy="3818"/>
            </a:xfrm>
          </p:grpSpPr>
          <p:sp>
            <p:nvSpPr>
              <p:cNvPr id="77945" name="Freeform 121"/>
              <p:cNvSpPr>
                <a:spLocks/>
              </p:cNvSpPr>
              <p:nvPr/>
            </p:nvSpPr>
            <p:spPr bwMode="hidden">
              <a:xfrm flipH="1">
                <a:off x="1934" y="2382"/>
                <a:ext cx="485" cy="147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endParaRPr lang="en-US"/>
              </a:p>
            </p:txBody>
          </p:sp>
          <p:sp>
            <p:nvSpPr>
              <p:cNvPr id="77946" name="Arc 122"/>
              <p:cNvSpPr>
                <a:spLocks/>
              </p:cNvSpPr>
              <p:nvPr/>
            </p:nvSpPr>
            <p:spPr bwMode="hidden">
              <a:xfrm flipH="1">
                <a:off x="1054" y="1851"/>
                <a:ext cx="2122" cy="2304"/>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headEnd/>
                <a:tailEnd/>
              </a:ln>
              <a:effectLst/>
            </p:spPr>
            <p:txBody>
              <a:bodyPr wrap="none" anchor="ctr"/>
              <a:lstStyle/>
              <a:p>
                <a:endParaRPr lang="en-US"/>
              </a:p>
            </p:txBody>
          </p:sp>
          <p:sp>
            <p:nvSpPr>
              <p:cNvPr id="77947" name="Arc 123"/>
              <p:cNvSpPr>
                <a:spLocks/>
              </p:cNvSpPr>
              <p:nvPr/>
            </p:nvSpPr>
            <p:spPr bwMode="hidden">
              <a:xfrm flipH="1">
                <a:off x="1266" y="1480"/>
                <a:ext cx="1244" cy="2379"/>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headEnd/>
                <a:tailEnd/>
              </a:ln>
              <a:effectLst/>
            </p:spPr>
            <p:txBody>
              <a:bodyPr wrap="none" anchor="ctr"/>
              <a:lstStyle/>
              <a:p>
                <a:endParaRPr lang="en-US"/>
              </a:p>
            </p:txBody>
          </p:sp>
          <p:sp>
            <p:nvSpPr>
              <p:cNvPr id="77948" name="Arc 124"/>
              <p:cNvSpPr>
                <a:spLocks/>
              </p:cNvSpPr>
              <p:nvPr/>
            </p:nvSpPr>
            <p:spPr bwMode="hidden">
              <a:xfrm flipH="1">
                <a:off x="210" y="1168"/>
                <a:ext cx="2376" cy="2379"/>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headEnd/>
                <a:tailEnd/>
              </a:ln>
              <a:effectLst/>
            </p:spPr>
            <p:txBody>
              <a:bodyPr wrap="none" anchor="ctr"/>
              <a:lstStyle/>
              <a:p>
                <a:endParaRPr lang="en-US"/>
              </a:p>
            </p:txBody>
          </p:sp>
          <p:sp>
            <p:nvSpPr>
              <p:cNvPr id="77949" name="Arc 125"/>
              <p:cNvSpPr>
                <a:spLocks/>
              </p:cNvSpPr>
              <p:nvPr/>
            </p:nvSpPr>
            <p:spPr bwMode="hidden">
              <a:xfrm>
                <a:off x="2840" y="1503"/>
                <a:ext cx="381"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endParaRPr lang="en-US"/>
              </a:p>
            </p:txBody>
          </p:sp>
          <p:sp>
            <p:nvSpPr>
              <p:cNvPr id="77950" name="Arc 126"/>
              <p:cNvSpPr>
                <a:spLocks/>
              </p:cNvSpPr>
              <p:nvPr/>
            </p:nvSpPr>
            <p:spPr bwMode="hidden">
              <a:xfrm>
                <a:off x="2940" y="1492"/>
                <a:ext cx="1004"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headEnd/>
                <a:tailEnd/>
              </a:ln>
              <a:effectLst/>
            </p:spPr>
            <p:txBody>
              <a:bodyPr wrap="none" anchor="ctr"/>
              <a:lstStyle/>
              <a:p>
                <a:endParaRPr lang="en-US"/>
              </a:p>
            </p:txBody>
          </p:sp>
          <p:sp>
            <p:nvSpPr>
              <p:cNvPr id="77951" name="Freeform 127"/>
              <p:cNvSpPr>
                <a:spLocks/>
              </p:cNvSpPr>
              <p:nvPr/>
            </p:nvSpPr>
            <p:spPr bwMode="hidden">
              <a:xfrm>
                <a:off x="3301" y="2635"/>
                <a:ext cx="485" cy="147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endParaRPr lang="en-US"/>
              </a:p>
            </p:txBody>
          </p:sp>
          <p:sp>
            <p:nvSpPr>
              <p:cNvPr id="77952" name="Freeform 128"/>
              <p:cNvSpPr>
                <a:spLocks/>
              </p:cNvSpPr>
              <p:nvPr/>
            </p:nvSpPr>
            <p:spPr bwMode="hidden">
              <a:xfrm rot="19660755" flipV="1">
                <a:off x="2546" y="2150"/>
                <a:ext cx="442"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endParaRPr lang="en-US"/>
              </a:p>
            </p:txBody>
          </p:sp>
          <p:sp>
            <p:nvSpPr>
              <p:cNvPr id="77953" name="Freeform 129"/>
              <p:cNvSpPr>
                <a:spLocks/>
              </p:cNvSpPr>
              <p:nvPr/>
            </p:nvSpPr>
            <p:spPr bwMode="hidden">
              <a:xfrm flipH="1">
                <a:off x="489" y="2504"/>
                <a:ext cx="1085"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en-US"/>
              </a:p>
            </p:txBody>
          </p:sp>
          <p:sp>
            <p:nvSpPr>
              <p:cNvPr id="77954" name="Freeform 130"/>
              <p:cNvSpPr>
                <a:spLocks/>
              </p:cNvSpPr>
              <p:nvPr/>
            </p:nvSpPr>
            <p:spPr bwMode="hidden">
              <a:xfrm flipH="1">
                <a:off x="1000" y="893"/>
                <a:ext cx="696"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en-US"/>
              </a:p>
            </p:txBody>
          </p:sp>
          <p:sp>
            <p:nvSpPr>
              <p:cNvPr id="77955" name="Freeform 131"/>
              <p:cNvSpPr>
                <a:spLocks/>
              </p:cNvSpPr>
              <p:nvPr/>
            </p:nvSpPr>
            <p:spPr bwMode="hidden">
              <a:xfrm>
                <a:off x="4401" y="2280"/>
                <a:ext cx="1007" cy="1601"/>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endParaRPr lang="en-US"/>
              </a:p>
            </p:txBody>
          </p:sp>
          <p:sp>
            <p:nvSpPr>
              <p:cNvPr id="77956" name="Freeform 132"/>
              <p:cNvSpPr>
                <a:spLocks/>
              </p:cNvSpPr>
              <p:nvPr/>
            </p:nvSpPr>
            <p:spPr bwMode="hidden">
              <a:xfrm>
                <a:off x="3878" y="1470"/>
                <a:ext cx="1518" cy="106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en-US"/>
              </a:p>
            </p:txBody>
          </p:sp>
          <p:sp>
            <p:nvSpPr>
              <p:cNvPr id="77957" name="Freeform 133"/>
              <p:cNvSpPr>
                <a:spLocks/>
              </p:cNvSpPr>
              <p:nvPr/>
            </p:nvSpPr>
            <p:spPr bwMode="hidden">
              <a:xfrm>
                <a:off x="3934" y="337"/>
                <a:ext cx="663" cy="143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en-US"/>
              </a:p>
            </p:txBody>
          </p:sp>
          <p:sp>
            <p:nvSpPr>
              <p:cNvPr id="77958" name="Freeform 134"/>
              <p:cNvSpPr>
                <a:spLocks/>
              </p:cNvSpPr>
              <p:nvPr/>
            </p:nvSpPr>
            <p:spPr bwMode="hidden">
              <a:xfrm rot="1346631" flipH="1">
                <a:off x="1702" y="1506"/>
                <a:ext cx="442"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endParaRPr lang="en-US"/>
              </a:p>
            </p:txBody>
          </p:sp>
        </p:grpSp>
      </p:grpSp>
      <p:sp>
        <p:nvSpPr>
          <p:cNvPr id="77959" name="Rectangle 135"/>
          <p:cNvSpPr>
            <a:spLocks noGrp="1" noChangeArrowheads="1"/>
          </p:cNvSpPr>
          <p:nvPr>
            <p:ph type="ctrTitle" sz="quarter"/>
          </p:nvPr>
        </p:nvSpPr>
        <p:spPr>
          <a:xfrm>
            <a:off x="685800" y="1827213"/>
            <a:ext cx="7772400" cy="1627187"/>
          </a:xfrm>
        </p:spPr>
        <p:txBody>
          <a:bodyPr/>
          <a:lstStyle>
            <a:lvl1pPr>
              <a:defRPr/>
            </a:lvl1pPr>
          </a:lstStyle>
          <a:p>
            <a:r>
              <a:rPr lang="en-US"/>
              <a:t>Click to edit Master title style</a:t>
            </a:r>
          </a:p>
        </p:txBody>
      </p:sp>
      <p:sp>
        <p:nvSpPr>
          <p:cNvPr id="77960" name="Rectangle 136"/>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77961" name="Rectangle 137"/>
          <p:cNvSpPr>
            <a:spLocks noGrp="1" noChangeArrowheads="1"/>
          </p:cNvSpPr>
          <p:nvPr>
            <p:ph type="dt" sz="quarter" idx="2"/>
          </p:nvPr>
        </p:nvSpPr>
        <p:spPr/>
        <p:txBody>
          <a:bodyPr/>
          <a:lstStyle>
            <a:lvl1pPr>
              <a:defRPr/>
            </a:lvl1pPr>
          </a:lstStyle>
          <a:p>
            <a:endParaRPr lang="en-US"/>
          </a:p>
        </p:txBody>
      </p:sp>
      <p:sp>
        <p:nvSpPr>
          <p:cNvPr id="77962" name="Rectangle 138"/>
          <p:cNvSpPr>
            <a:spLocks noGrp="1" noChangeArrowheads="1"/>
          </p:cNvSpPr>
          <p:nvPr>
            <p:ph type="ftr" sz="quarter" idx="3"/>
          </p:nvPr>
        </p:nvSpPr>
        <p:spPr/>
        <p:txBody>
          <a:bodyPr/>
          <a:lstStyle>
            <a:lvl1pPr>
              <a:defRPr/>
            </a:lvl1pPr>
          </a:lstStyle>
          <a:p>
            <a:endParaRPr lang="en-US"/>
          </a:p>
        </p:txBody>
      </p:sp>
      <p:sp>
        <p:nvSpPr>
          <p:cNvPr id="77963" name="Rectangle 139"/>
          <p:cNvSpPr>
            <a:spLocks noGrp="1" noChangeArrowheads="1"/>
          </p:cNvSpPr>
          <p:nvPr>
            <p:ph type="sldNum" sz="quarter" idx="4"/>
          </p:nvPr>
        </p:nvSpPr>
        <p:spPr/>
        <p:txBody>
          <a:bodyPr/>
          <a:lstStyle>
            <a:lvl1pPr>
              <a:defRPr/>
            </a:lvl1pPr>
          </a:lstStyle>
          <a:p>
            <a:fld id="{84ECE3FF-AE49-40CF-8F72-0422BBFF448B}" type="slidenum">
              <a:rPr lang="en-US"/>
              <a:pPr/>
              <a:t>‹#›</a:t>
            </a:fld>
            <a:endParaRPr lang="en-US"/>
          </a:p>
        </p:txBody>
      </p:sp>
    </p:spTree>
  </p:cSld>
  <p:clrMapOvr>
    <a:masterClrMapping/>
  </p:clrMapOvr>
  <p:transition spd="slow">
    <p:comb/>
  </p:transition>
</p:sldLayout>
</file>

<file path=ppt/slideLayouts/slideLayout15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A63FA52-DF9E-4652-8596-6220E5833AE9}" type="slidenum">
              <a:rPr lang="en-US"/>
              <a:pPr/>
              <a:t>‹#›</a:t>
            </a:fld>
            <a:endParaRPr lang="en-US"/>
          </a:p>
        </p:txBody>
      </p:sp>
    </p:spTree>
  </p:cSld>
  <p:clrMapOvr>
    <a:masterClrMapping/>
  </p:clrMapOvr>
  <p:transition spd="slow">
    <p:comb/>
  </p:transition>
</p:sldLayout>
</file>

<file path=ppt/slideLayouts/slideLayout15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768C9BE-DDCE-4235-BAF4-59F23BE9958D}" type="slidenum">
              <a:rPr lang="en-US"/>
              <a:pPr/>
              <a:t>‹#›</a:t>
            </a:fld>
            <a:endParaRPr lang="en-US"/>
          </a:p>
        </p:txBody>
      </p:sp>
    </p:spTree>
  </p:cSld>
  <p:clrMapOvr>
    <a:masterClrMapping/>
  </p:clrMapOvr>
  <p:transition spd="slow">
    <p:comb/>
  </p:transition>
</p:sldLayout>
</file>

<file path=ppt/slideLayouts/slideLayout15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3C69D39-F987-462E-BA6D-2931733CC54E}" type="slidenum">
              <a:rPr lang="en-US"/>
              <a:pPr/>
              <a:t>‹#›</a:t>
            </a:fld>
            <a:endParaRPr lang="en-US"/>
          </a:p>
        </p:txBody>
      </p:sp>
    </p:spTree>
  </p:cSld>
  <p:clrMapOvr>
    <a:masterClrMapping/>
  </p:clrMapOvr>
  <p:transition spd="slow">
    <p:comb/>
  </p:transition>
</p:sldLayout>
</file>

<file path=ppt/slideLayouts/slideLayout15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BDC7B8F-D367-4F37-A923-6B5F0AF1A4EC}" type="slidenum">
              <a:rPr lang="en-US"/>
              <a:pPr/>
              <a:t>‹#›</a:t>
            </a:fld>
            <a:endParaRPr lang="en-US"/>
          </a:p>
        </p:txBody>
      </p:sp>
    </p:spTree>
  </p:cSld>
  <p:clrMapOvr>
    <a:masterClrMapping/>
  </p:clrMapOvr>
  <p:transition spd="slow">
    <p:comb/>
  </p:transition>
</p:sldLayout>
</file>

<file path=ppt/slideLayouts/slideLayout15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6BE964D-97A2-46AE-BD10-6559CDEB12BD}" type="slidenum">
              <a:rPr lang="en-US"/>
              <a:pPr/>
              <a:t>‹#›</a:t>
            </a:fld>
            <a:endParaRPr lang="en-US"/>
          </a:p>
        </p:txBody>
      </p:sp>
    </p:spTree>
  </p:cSld>
  <p:clrMapOvr>
    <a:masterClrMapping/>
  </p:clrMapOvr>
  <p:transition spd="slow">
    <p:comb/>
  </p:transition>
</p:sldLayout>
</file>

<file path=ppt/slideLayouts/slideLayout15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834DB83-C985-4897-85A4-4D772966860B}" type="slidenum">
              <a:rPr lang="en-US"/>
              <a:pPr/>
              <a:t>‹#›</a:t>
            </a:fld>
            <a:endParaRPr lang="en-US"/>
          </a:p>
        </p:txBody>
      </p:sp>
    </p:spTree>
  </p:cSld>
  <p:clrMapOvr>
    <a:masterClrMapping/>
  </p:clrMapOvr>
  <p:transition spd="slow">
    <p:comb/>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B5DD0284-591F-484C-811A-83385234D521}"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transition spd="slow">
    <p:comb/>
  </p:transition>
</p:sldLayout>
</file>

<file path=ppt/slideLayouts/slideLayout16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D1FF855-7B76-455E-995D-BFD8398F1B1B}" type="slidenum">
              <a:rPr lang="en-US"/>
              <a:pPr/>
              <a:t>‹#›</a:t>
            </a:fld>
            <a:endParaRPr lang="en-US"/>
          </a:p>
        </p:txBody>
      </p:sp>
    </p:spTree>
  </p:cSld>
  <p:clrMapOvr>
    <a:masterClrMapping/>
  </p:clrMapOvr>
  <p:transition spd="slow">
    <p:comb/>
  </p:transition>
</p:sldLayout>
</file>

<file path=ppt/slideLayouts/slideLayout16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9AAF8CD-2E00-4611-A857-E0A077FD6656}" type="slidenum">
              <a:rPr lang="en-US"/>
              <a:pPr/>
              <a:t>‹#›</a:t>
            </a:fld>
            <a:endParaRPr lang="en-US"/>
          </a:p>
        </p:txBody>
      </p:sp>
    </p:spTree>
  </p:cSld>
  <p:clrMapOvr>
    <a:masterClrMapping/>
  </p:clrMapOvr>
  <p:transition spd="slow">
    <p:comb/>
  </p:transition>
</p:sldLayout>
</file>

<file path=ppt/slideLayouts/slideLayout16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13464BC-7EFA-4630-9ED4-88AAC4159779}" type="slidenum">
              <a:rPr lang="en-US"/>
              <a:pPr/>
              <a:t>‹#›</a:t>
            </a:fld>
            <a:endParaRPr lang="en-US"/>
          </a:p>
        </p:txBody>
      </p:sp>
    </p:spTree>
  </p:cSld>
  <p:clrMapOvr>
    <a:masterClrMapping/>
  </p:clrMapOvr>
  <p:transition spd="slow">
    <p:comb/>
  </p:transition>
</p:sldLayout>
</file>

<file path=ppt/slideLayouts/slideLayout16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1625"/>
            <a:ext cx="1943100" cy="57943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1625"/>
            <a:ext cx="5676900" cy="5794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A4CAB6A-AF7B-4630-82A2-E09BCE4C3A5F}" type="slidenum">
              <a:rPr lang="en-US"/>
              <a:pPr/>
              <a:t>‹#›</a:t>
            </a:fld>
            <a:endParaRPr lang="en-US"/>
          </a:p>
        </p:txBody>
      </p:sp>
    </p:spTree>
  </p:cSld>
  <p:clrMapOvr>
    <a:masterClrMapping/>
  </p:clrMapOvr>
  <p:transition spd="slow">
    <p:comb/>
  </p:transition>
</p:sldLayout>
</file>

<file path=ppt/slideLayouts/slideLayout16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0B86F55F-23DC-40E2-ADF4-1210E668F891}" type="slidenum">
              <a:rPr lang="en-US"/>
              <a:pPr/>
              <a:t>‹#›</a:t>
            </a:fld>
            <a:endParaRPr lang="en-US"/>
          </a:p>
        </p:txBody>
      </p:sp>
    </p:spTree>
  </p:cSld>
  <p:clrMapOvr>
    <a:masterClrMapping/>
  </p:clrMapOvr>
  <p:transition spd="slow">
    <p:comb/>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636404B9-37AE-4898-B29F-1E103691ED51}"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transition spd="slow">
    <p:comb/>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FA2ECF05-7F71-4C06-A00E-B053B4FA7DCF}"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transition spd="slow">
    <p:comb/>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1F23B3A6-F55F-4FF8-A7A4-F3EA5F08B4C7}" type="slidenum">
              <a:rPr lang="en-US"/>
              <a:pPr/>
              <a:t>‹#›</a:t>
            </a:fld>
            <a:endParaRPr lang="en-US"/>
          </a:p>
        </p:txBody>
      </p:sp>
      <p:sp>
        <p:nvSpPr>
          <p:cNvPr id="9" name="Date Placeholder 8"/>
          <p:cNvSpPr>
            <a:spLocks noGrp="1"/>
          </p:cNvSpPr>
          <p:nvPr>
            <p:ph type="dt" sz="half" idx="12"/>
          </p:nvPr>
        </p:nvSpPr>
        <p:spPr/>
        <p:txBody>
          <a:bodyPr/>
          <a:lstStyle>
            <a:lvl1pPr>
              <a:defRPr/>
            </a:lvl1pPr>
          </a:lstStyle>
          <a:p>
            <a:endParaRPr lang="en-US"/>
          </a:p>
        </p:txBody>
      </p:sp>
    </p:spTree>
  </p:cSld>
  <p:clrMapOvr>
    <a:masterClrMapping/>
  </p:clrMapOvr>
  <p:transition spd="slow">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BA300BF-C40A-443D-83C8-DE6C222B9B7A}" type="slidenum">
              <a:rPr lang="en-US"/>
              <a:pPr/>
              <a:t>‹#›</a:t>
            </a:fld>
            <a:endParaRPr lang="en-US"/>
          </a:p>
        </p:txBody>
      </p:sp>
    </p:spTree>
  </p:cSld>
  <p:clrMapOvr>
    <a:masterClrMapping/>
  </p:clrMapOvr>
  <p:transition spd="slow">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0510D941-7830-4D21-809D-19AD902499AC}" type="slidenum">
              <a:rPr lang="en-US"/>
              <a:pPr/>
              <a:t>‹#›</a:t>
            </a:fld>
            <a:endParaRPr lang="en-US"/>
          </a:p>
        </p:txBody>
      </p:sp>
      <p:sp>
        <p:nvSpPr>
          <p:cNvPr id="5" name="Date Placeholder 4"/>
          <p:cNvSpPr>
            <a:spLocks noGrp="1"/>
          </p:cNvSpPr>
          <p:nvPr>
            <p:ph type="dt" sz="half" idx="12"/>
          </p:nvPr>
        </p:nvSpPr>
        <p:spPr/>
        <p:txBody>
          <a:bodyPr/>
          <a:lstStyle>
            <a:lvl1pPr>
              <a:defRPr/>
            </a:lvl1pPr>
          </a:lstStyle>
          <a:p>
            <a:endParaRPr lang="en-US"/>
          </a:p>
        </p:txBody>
      </p:sp>
    </p:spTree>
  </p:cSld>
  <p:clrMapOvr>
    <a:masterClrMapping/>
  </p:clrMapOvr>
  <p:transition spd="slow">
    <p:comb/>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E9A9D94E-9189-49DC-92F9-FF234C4D6062}" type="slidenum">
              <a:rPr lang="en-US"/>
              <a:pPr/>
              <a:t>‹#›</a:t>
            </a:fld>
            <a:endParaRPr lang="en-US"/>
          </a:p>
        </p:txBody>
      </p:sp>
      <p:sp>
        <p:nvSpPr>
          <p:cNvPr id="4" name="Date Placeholder 3"/>
          <p:cNvSpPr>
            <a:spLocks noGrp="1"/>
          </p:cNvSpPr>
          <p:nvPr>
            <p:ph type="dt" sz="half" idx="12"/>
          </p:nvPr>
        </p:nvSpPr>
        <p:spPr/>
        <p:txBody>
          <a:bodyPr/>
          <a:lstStyle>
            <a:lvl1pPr>
              <a:defRPr/>
            </a:lvl1pPr>
          </a:lstStyle>
          <a:p>
            <a:endParaRPr lang="en-US"/>
          </a:p>
        </p:txBody>
      </p:sp>
    </p:spTree>
  </p:cSld>
  <p:clrMapOvr>
    <a:masterClrMapping/>
  </p:clrMapOvr>
  <p:transition spd="slow">
    <p:comb/>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CDB98878-ED03-4904-A3F3-A3A33EA9DBEE}"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transition spd="slow">
    <p:comb/>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4570E0FD-9243-4235-A3A6-CE422194F396}"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transition spd="slow">
    <p:comb/>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29A1BDD9-FE85-48D6-913C-C87A8FD0A4B9}"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transition spd="slow">
    <p:comb/>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38B82127-2774-42F2-8721-40B5620B97BC}"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transition spd="slow">
    <p:comb/>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7410" name="Group 2"/>
          <p:cNvGrpSpPr>
            <a:grpSpLocks/>
          </p:cNvGrpSpPr>
          <p:nvPr/>
        </p:nvGrpSpPr>
        <p:grpSpPr bwMode="auto">
          <a:xfrm>
            <a:off x="319088" y="1752600"/>
            <a:ext cx="8824912" cy="5129213"/>
            <a:chOff x="201" y="1104"/>
            <a:chExt cx="5559" cy="3231"/>
          </a:xfrm>
        </p:grpSpPr>
        <p:sp>
          <p:nvSpPr>
            <p:cNvPr id="17411" name="Freeform 3"/>
            <p:cNvSpPr>
              <a:spLocks/>
            </p:cNvSpPr>
            <p:nvPr/>
          </p:nvSpPr>
          <p:spPr bwMode="ltGray">
            <a:xfrm>
              <a:off x="210" y="1104"/>
              <a:ext cx="5550" cy="3216"/>
            </a:xfrm>
            <a:custGeom>
              <a:avLst/>
              <a:gdLst/>
              <a:ahLst/>
              <a:cxnLst>
                <a:cxn ang="0">
                  <a:pos x="335" y="0"/>
                </a:cxn>
                <a:cxn ang="0">
                  <a:pos x="333" y="1290"/>
                </a:cxn>
                <a:cxn ang="0">
                  <a:pos x="0" y="1290"/>
                </a:cxn>
                <a:cxn ang="0">
                  <a:pos x="6" y="3210"/>
                </a:cxn>
                <a:cxn ang="0">
                  <a:pos x="5550" y="3216"/>
                </a:cxn>
                <a:cxn ang="0">
                  <a:pos x="5550" y="0"/>
                </a:cxn>
                <a:cxn ang="0">
                  <a:pos x="335" y="0"/>
                </a:cxn>
                <a:cxn ang="0">
                  <a:pos x="335" y="0"/>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w="9525">
              <a:noFill/>
              <a:round/>
              <a:headEnd/>
              <a:tailEnd/>
            </a:ln>
          </p:spPr>
          <p:txBody>
            <a:bodyPr/>
            <a:lstStyle/>
            <a:p>
              <a:endParaRPr lang="en-US"/>
            </a:p>
          </p:txBody>
        </p:sp>
        <p:sp>
          <p:nvSpPr>
            <p:cNvPr id="17412" name="Freeform 4"/>
            <p:cNvSpPr>
              <a:spLocks/>
            </p:cNvSpPr>
            <p:nvPr/>
          </p:nvSpPr>
          <p:spPr bwMode="ltGray">
            <a:xfrm>
              <a:off x="528" y="2400"/>
              <a:ext cx="5232" cy="1920"/>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endParaRPr lang="en-US"/>
            </a:p>
          </p:txBody>
        </p:sp>
        <p:sp>
          <p:nvSpPr>
            <p:cNvPr id="17413"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endParaRPr lang="en-US"/>
            </a:p>
          </p:txBody>
        </p:sp>
        <p:sp>
          <p:nvSpPr>
            <p:cNvPr id="17414"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endParaRPr lang="en-US"/>
            </a:p>
          </p:txBody>
        </p:sp>
        <p:sp>
          <p:nvSpPr>
            <p:cNvPr id="17415"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17416"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endParaRPr lang="en-US"/>
            </a:p>
          </p:txBody>
        </p:sp>
      </p:grpSp>
      <p:sp>
        <p:nvSpPr>
          <p:cNvPr id="17417" name="Rectangle 9"/>
          <p:cNvSpPr>
            <a:spLocks noGrp="1" noChangeArrowheads="1"/>
          </p:cNvSpPr>
          <p:nvPr>
            <p:ph type="ctrTitle" sz="quarter"/>
          </p:nvPr>
        </p:nvSpPr>
        <p:spPr>
          <a:xfrm>
            <a:off x="990600" y="1905000"/>
            <a:ext cx="7772400" cy="1736725"/>
          </a:xfrm>
        </p:spPr>
        <p:txBody>
          <a:bodyPr anchor="t"/>
          <a:lstStyle>
            <a:lvl1pPr>
              <a:defRPr sz="5400"/>
            </a:lvl1pPr>
          </a:lstStyle>
          <a:p>
            <a:r>
              <a:rPr lang="en-US"/>
              <a:t>Click to edit Master title style</a:t>
            </a:r>
          </a:p>
        </p:txBody>
      </p:sp>
      <p:sp>
        <p:nvSpPr>
          <p:cNvPr id="17418" name="Rectangle 10"/>
          <p:cNvSpPr>
            <a:spLocks noGrp="1" noChangeArrowheads="1"/>
          </p:cNvSpPr>
          <p:nvPr>
            <p:ph type="subTitle" sz="quarter" idx="1"/>
          </p:nvPr>
        </p:nvSpPr>
        <p:spPr>
          <a:xfrm>
            <a:off x="990600" y="3962400"/>
            <a:ext cx="6781800" cy="1752600"/>
          </a:xfrm>
        </p:spPr>
        <p:txBody>
          <a:bodyPr/>
          <a:lstStyle>
            <a:lvl1pPr marL="0" indent="0">
              <a:buFont typeface="Wingdings" pitchFamily="2" charset="2"/>
              <a:buNone/>
              <a:defRPr/>
            </a:lvl1pPr>
          </a:lstStyle>
          <a:p>
            <a:r>
              <a:rPr lang="en-US"/>
              <a:t>Click to edit Master subtitle style</a:t>
            </a:r>
          </a:p>
        </p:txBody>
      </p:sp>
      <p:sp>
        <p:nvSpPr>
          <p:cNvPr id="17419" name="Rectangle 11"/>
          <p:cNvSpPr>
            <a:spLocks noGrp="1" noChangeArrowheads="1"/>
          </p:cNvSpPr>
          <p:nvPr>
            <p:ph type="dt" sz="quarter" idx="2"/>
          </p:nvPr>
        </p:nvSpPr>
        <p:spPr>
          <a:xfrm>
            <a:off x="990600" y="6245225"/>
            <a:ext cx="1901825" cy="476250"/>
          </a:xfrm>
        </p:spPr>
        <p:txBody>
          <a:bodyPr/>
          <a:lstStyle>
            <a:lvl1pPr>
              <a:defRPr/>
            </a:lvl1pPr>
          </a:lstStyle>
          <a:p>
            <a:endParaRPr lang="en-US"/>
          </a:p>
        </p:txBody>
      </p:sp>
      <p:sp>
        <p:nvSpPr>
          <p:cNvPr id="17420" name="Rectangle 12"/>
          <p:cNvSpPr>
            <a:spLocks noGrp="1" noChangeArrowheads="1"/>
          </p:cNvSpPr>
          <p:nvPr>
            <p:ph type="ftr" sz="quarter" idx="3"/>
          </p:nvPr>
        </p:nvSpPr>
        <p:spPr>
          <a:xfrm>
            <a:off x="3468688" y="6245225"/>
            <a:ext cx="2895600" cy="476250"/>
          </a:xfrm>
        </p:spPr>
        <p:txBody>
          <a:bodyPr/>
          <a:lstStyle>
            <a:lvl1pPr>
              <a:defRPr/>
            </a:lvl1pPr>
          </a:lstStyle>
          <a:p>
            <a:endParaRPr lang="en-US"/>
          </a:p>
        </p:txBody>
      </p:sp>
      <p:sp>
        <p:nvSpPr>
          <p:cNvPr id="17421" name="Rectangle 13"/>
          <p:cNvSpPr>
            <a:spLocks noGrp="1" noChangeArrowheads="1"/>
          </p:cNvSpPr>
          <p:nvPr>
            <p:ph type="sldNum" sz="quarter" idx="4"/>
          </p:nvPr>
        </p:nvSpPr>
        <p:spPr/>
        <p:txBody>
          <a:bodyPr/>
          <a:lstStyle>
            <a:lvl1pPr>
              <a:defRPr/>
            </a:lvl1pPr>
          </a:lstStyle>
          <a:p>
            <a:fld id="{E085D2BB-5F69-466C-8165-2D35E759731E}" type="slidenum">
              <a:rPr lang="en-US"/>
              <a:pPr/>
              <a:t>‹#›</a:t>
            </a:fld>
            <a:endParaRPr lang="en-US"/>
          </a:p>
        </p:txBody>
      </p:sp>
    </p:spTree>
  </p:cSld>
  <p:clrMapOvr>
    <a:masterClrMapping/>
  </p:clrMapOvr>
  <p:transition spd="slow">
    <p:comb/>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DBCD0CB-B55C-4491-9089-69241FEE61FD}" type="slidenum">
              <a:rPr lang="en-US"/>
              <a:pPr/>
              <a:t>‹#›</a:t>
            </a:fld>
            <a:endParaRPr lang="en-US"/>
          </a:p>
        </p:txBody>
      </p:sp>
    </p:spTree>
  </p:cSld>
  <p:clrMapOvr>
    <a:masterClrMapping/>
  </p:clrMapOvr>
  <p:transition spd="slow">
    <p:comb/>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5B26EB7-7A31-4BC4-8C49-65DFC4BE3B32}" type="slidenum">
              <a:rPr lang="en-US"/>
              <a:pPr/>
              <a:t>‹#›</a:t>
            </a:fld>
            <a:endParaRPr lang="en-US"/>
          </a:p>
        </p:txBody>
      </p:sp>
    </p:spTree>
  </p:cSld>
  <p:clrMapOvr>
    <a:masterClrMapping/>
  </p:clrMapOvr>
  <p:transition spd="slow">
    <p:comb/>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E2F895C-8F4A-4C0B-B3F5-AF93D578FDCA}" type="slidenum">
              <a:rPr lang="en-US"/>
              <a:pPr/>
              <a:t>‹#›</a:t>
            </a:fld>
            <a:endParaRPr lang="en-US"/>
          </a:p>
        </p:txBody>
      </p:sp>
    </p:spTree>
  </p:cSld>
  <p:clrMapOvr>
    <a:masterClrMapping/>
  </p:clrMapOvr>
  <p:transition spd="slow">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B03A66-C35B-43C3-8654-E30235C953DC}" type="slidenum">
              <a:rPr lang="en-US"/>
              <a:pPr/>
              <a:t>‹#›</a:t>
            </a:fld>
            <a:endParaRPr lang="en-US"/>
          </a:p>
        </p:txBody>
      </p:sp>
    </p:spTree>
  </p:cSld>
  <p:clrMapOvr>
    <a:masterClrMapping/>
  </p:clrMapOvr>
  <p:transition spd="slow">
    <p:comb/>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75097C4-A000-427D-B44A-15462831CC56}" type="slidenum">
              <a:rPr lang="en-US"/>
              <a:pPr/>
              <a:t>‹#›</a:t>
            </a:fld>
            <a:endParaRPr lang="en-US"/>
          </a:p>
        </p:txBody>
      </p:sp>
    </p:spTree>
  </p:cSld>
  <p:clrMapOvr>
    <a:masterClrMapping/>
  </p:clrMapOvr>
  <p:transition spd="slow">
    <p:comb/>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E431F66-5426-4416-B9D7-940E755AF105}" type="slidenum">
              <a:rPr lang="en-US"/>
              <a:pPr/>
              <a:t>‹#›</a:t>
            </a:fld>
            <a:endParaRPr lang="en-US"/>
          </a:p>
        </p:txBody>
      </p:sp>
    </p:spTree>
  </p:cSld>
  <p:clrMapOvr>
    <a:masterClrMapping/>
  </p:clrMapOvr>
  <p:transition spd="slow">
    <p:comb/>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9141232-F55F-4994-ADFB-7F170443B623}" type="slidenum">
              <a:rPr lang="en-US"/>
              <a:pPr/>
              <a:t>‹#›</a:t>
            </a:fld>
            <a:endParaRPr lang="en-US"/>
          </a:p>
        </p:txBody>
      </p:sp>
    </p:spTree>
  </p:cSld>
  <p:clrMapOvr>
    <a:masterClrMapping/>
  </p:clrMapOvr>
  <p:transition spd="slow">
    <p:comb/>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4E86BEC-7FD0-4A27-8687-303E1D2C8912}" type="slidenum">
              <a:rPr lang="en-US"/>
              <a:pPr/>
              <a:t>‹#›</a:t>
            </a:fld>
            <a:endParaRPr lang="en-US"/>
          </a:p>
        </p:txBody>
      </p:sp>
    </p:spTree>
  </p:cSld>
  <p:clrMapOvr>
    <a:masterClrMapping/>
  </p:clrMapOvr>
  <p:transition spd="slow">
    <p:comb/>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8D0D18A-9998-4BCB-8C99-21ADF386EBFF}" type="slidenum">
              <a:rPr lang="en-US"/>
              <a:pPr/>
              <a:t>‹#›</a:t>
            </a:fld>
            <a:endParaRPr lang="en-US"/>
          </a:p>
        </p:txBody>
      </p:sp>
    </p:spTree>
  </p:cSld>
  <p:clrMapOvr>
    <a:masterClrMapping/>
  </p:clrMapOvr>
  <p:transition spd="slow">
    <p:comb/>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9254C5B-42CC-420B-BF12-0B2E8C070937}" type="slidenum">
              <a:rPr lang="en-US"/>
              <a:pPr/>
              <a:t>‹#›</a:t>
            </a:fld>
            <a:endParaRPr lang="en-US"/>
          </a:p>
        </p:txBody>
      </p:sp>
    </p:spTree>
  </p:cSld>
  <p:clrMapOvr>
    <a:masterClrMapping/>
  </p:clrMapOvr>
  <p:transition spd="slow">
    <p:comb/>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3" y="244475"/>
            <a:ext cx="2097087"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44475"/>
            <a:ext cx="61388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8C61A7F-426C-4F86-97BC-FEE2FE46EF61}" type="slidenum">
              <a:rPr lang="en-US"/>
              <a:pPr/>
              <a:t>‹#›</a:t>
            </a:fld>
            <a:endParaRPr lang="en-US"/>
          </a:p>
        </p:txBody>
      </p:sp>
    </p:spTree>
  </p:cSld>
  <p:clrMapOvr>
    <a:masterClrMapping/>
  </p:clrMapOvr>
  <p:transition spd="slow">
    <p:comb/>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905000"/>
            <a:ext cx="39274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918075" y="1905000"/>
            <a:ext cx="3927475" cy="4191000"/>
          </a:xfrm>
        </p:spPr>
        <p:txBody>
          <a:bodyPr/>
          <a:lstStyle/>
          <a:p>
            <a:endParaRPr lang="en-US"/>
          </a:p>
        </p:txBody>
      </p:sp>
      <p:sp>
        <p:nvSpPr>
          <p:cNvPr id="5" name="Date Placeholder 4"/>
          <p:cNvSpPr>
            <a:spLocks noGrp="1"/>
          </p:cNvSpPr>
          <p:nvPr>
            <p:ph type="dt" sz="half" idx="10"/>
          </p:nvPr>
        </p:nvSpPr>
        <p:spPr>
          <a:xfrm>
            <a:off x="838200" y="6245225"/>
            <a:ext cx="1901825" cy="476250"/>
          </a:xfrm>
        </p:spPr>
        <p:txBody>
          <a:bodyPr/>
          <a:lstStyle>
            <a:lvl1pPr>
              <a:defRPr/>
            </a:lvl1pPr>
          </a:lstStyle>
          <a:p>
            <a:endParaRPr lang="en-US"/>
          </a:p>
        </p:txBody>
      </p:sp>
      <p:sp>
        <p:nvSpPr>
          <p:cNvPr id="6" name="Footer Placeholder 5"/>
          <p:cNvSpPr>
            <a:spLocks noGrp="1"/>
          </p:cNvSpPr>
          <p:nvPr>
            <p:ph type="ftr" sz="quarter" idx="11"/>
          </p:nvPr>
        </p:nvSpPr>
        <p:spPr>
          <a:xfrm>
            <a:off x="34290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937375" y="6245225"/>
            <a:ext cx="1901825" cy="476250"/>
          </a:xfrm>
        </p:spPr>
        <p:txBody>
          <a:bodyPr/>
          <a:lstStyle>
            <a:lvl1pPr>
              <a:defRPr/>
            </a:lvl1pPr>
          </a:lstStyle>
          <a:p>
            <a:fld id="{9E9DE362-6F8E-4198-AAD8-A5C000211612}" type="slidenum">
              <a:rPr lang="en-US"/>
              <a:pPr/>
              <a:t>‹#›</a:t>
            </a:fld>
            <a:endParaRPr lang="en-US"/>
          </a:p>
        </p:txBody>
      </p:sp>
    </p:spTree>
  </p:cSld>
  <p:clrMapOvr>
    <a:masterClrMapping/>
  </p:clrMapOvr>
  <p:transition spd="slow">
    <p:comb/>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9698" name="Freeform 2"/>
          <p:cNvSpPr>
            <a:spLocks/>
          </p:cNvSpPr>
          <p:nvPr/>
        </p:nvSpPr>
        <p:spPr bwMode="blackWhite">
          <a:xfrm>
            <a:off x="20638" y="12700"/>
            <a:ext cx="8896350" cy="6780213"/>
          </a:xfrm>
          <a:custGeom>
            <a:avLst/>
            <a:gdLst/>
            <a:ahLst/>
            <a:cxnLst>
              <a:cxn ang="0">
                <a:pos x="2822" y="0"/>
              </a:cxn>
              <a:cxn ang="0">
                <a:pos x="0" y="975"/>
              </a:cxn>
              <a:cxn ang="0">
                <a:pos x="2169" y="3619"/>
              </a:cxn>
              <a:cxn ang="0">
                <a:pos x="3985" y="1125"/>
              </a:cxn>
              <a:cxn ang="0">
                <a:pos x="2822" y="0"/>
              </a:cxn>
              <a:cxn ang="0">
                <a:pos x="2822" y="0"/>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round/>
            <a:headEnd/>
            <a:tailEnd/>
          </a:ln>
        </p:spPr>
        <p:txBody>
          <a:bodyPr/>
          <a:lstStyle/>
          <a:p>
            <a:endParaRPr lang="en-US"/>
          </a:p>
        </p:txBody>
      </p:sp>
      <p:sp>
        <p:nvSpPr>
          <p:cNvPr id="29699"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r>
              <a:rPr lang="en-US"/>
              <a:t>Click to edit Master title style</a:t>
            </a:r>
          </a:p>
        </p:txBody>
      </p:sp>
      <p:sp>
        <p:nvSpPr>
          <p:cNvPr id="29700"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r>
              <a:rPr lang="en-US"/>
              <a:t>Click to edit Master subtitle style</a:t>
            </a:r>
          </a:p>
        </p:txBody>
      </p:sp>
      <p:sp>
        <p:nvSpPr>
          <p:cNvPr id="29701" name="Rectangle 5"/>
          <p:cNvSpPr>
            <a:spLocks noGrp="1" noChangeArrowheads="1"/>
          </p:cNvSpPr>
          <p:nvPr>
            <p:ph type="dt" sz="half" idx="2"/>
          </p:nvPr>
        </p:nvSpPr>
        <p:spPr>
          <a:xfrm>
            <a:off x="685800" y="6248400"/>
            <a:ext cx="1905000" cy="457200"/>
          </a:xfrm>
        </p:spPr>
        <p:txBody>
          <a:bodyPr/>
          <a:lstStyle>
            <a:lvl1pPr>
              <a:defRPr/>
            </a:lvl1pPr>
          </a:lstStyle>
          <a:p>
            <a:endParaRPr lang="en-US"/>
          </a:p>
        </p:txBody>
      </p:sp>
      <p:sp>
        <p:nvSpPr>
          <p:cNvPr id="29702" name="Rectangle 6"/>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29703" name="Rectangle 7"/>
          <p:cNvSpPr>
            <a:spLocks noGrp="1" noChangeArrowheads="1"/>
          </p:cNvSpPr>
          <p:nvPr>
            <p:ph type="sldNum" sz="quarter" idx="4"/>
          </p:nvPr>
        </p:nvSpPr>
        <p:spPr>
          <a:xfrm>
            <a:off x="6553200" y="6248400"/>
            <a:ext cx="1905000" cy="457200"/>
          </a:xfrm>
        </p:spPr>
        <p:txBody>
          <a:bodyPr/>
          <a:lstStyle>
            <a:lvl1pPr>
              <a:defRPr/>
            </a:lvl1pPr>
          </a:lstStyle>
          <a:p>
            <a:fld id="{C9268BE2-D85C-46AC-A2E8-830A599033DC}" type="slidenum">
              <a:rPr lang="en-US"/>
              <a:pPr/>
              <a:t>‹#›</a:t>
            </a:fld>
            <a:endParaRPr lang="en-US"/>
          </a:p>
        </p:txBody>
      </p:sp>
      <p:grpSp>
        <p:nvGrpSpPr>
          <p:cNvPr id="29704" name="Group 8"/>
          <p:cNvGrpSpPr>
            <a:grpSpLocks/>
          </p:cNvGrpSpPr>
          <p:nvPr/>
        </p:nvGrpSpPr>
        <p:grpSpPr bwMode="auto">
          <a:xfrm>
            <a:off x="195263" y="234950"/>
            <a:ext cx="3787775" cy="1778000"/>
            <a:chOff x="123" y="148"/>
            <a:chExt cx="2386" cy="1120"/>
          </a:xfrm>
        </p:grpSpPr>
        <p:sp>
          <p:nvSpPr>
            <p:cNvPr id="29705" name="Freeform 9"/>
            <p:cNvSpPr>
              <a:spLocks/>
            </p:cNvSpPr>
            <p:nvPr userDrawn="1"/>
          </p:nvSpPr>
          <p:spPr bwMode="auto">
            <a:xfrm>
              <a:off x="177" y="177"/>
              <a:ext cx="2250" cy="1017"/>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endParaRPr lang="en-US"/>
            </a:p>
          </p:txBody>
        </p:sp>
        <p:sp>
          <p:nvSpPr>
            <p:cNvPr id="29706" name="Freeform 10"/>
            <p:cNvSpPr>
              <a:spLocks/>
            </p:cNvSpPr>
            <p:nvPr userDrawn="1"/>
          </p:nvSpPr>
          <p:spPr bwMode="auto">
            <a:xfrm>
              <a:off x="166" y="261"/>
              <a:ext cx="2244" cy="1007"/>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endParaRPr lang="en-US"/>
            </a:p>
          </p:txBody>
        </p:sp>
        <p:sp>
          <p:nvSpPr>
            <p:cNvPr id="29707" name="Freeform 11"/>
            <p:cNvSpPr>
              <a:spLocks/>
            </p:cNvSpPr>
            <p:nvPr userDrawn="1"/>
          </p:nvSpPr>
          <p:spPr bwMode="auto">
            <a:xfrm>
              <a:off x="474" y="344"/>
              <a:ext cx="1488" cy="919"/>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endParaRPr lang="en-US"/>
            </a:p>
          </p:txBody>
        </p:sp>
        <p:grpSp>
          <p:nvGrpSpPr>
            <p:cNvPr id="29708" name="Group 12"/>
            <p:cNvGrpSpPr>
              <a:grpSpLocks/>
            </p:cNvGrpSpPr>
            <p:nvPr userDrawn="1"/>
          </p:nvGrpSpPr>
          <p:grpSpPr bwMode="auto">
            <a:xfrm>
              <a:off x="123" y="148"/>
              <a:ext cx="2386" cy="1081"/>
              <a:chOff x="123" y="148"/>
              <a:chExt cx="2386" cy="1081"/>
            </a:xfrm>
          </p:grpSpPr>
          <p:sp>
            <p:nvSpPr>
              <p:cNvPr id="29709" name="Freeform 13"/>
              <p:cNvSpPr>
                <a:spLocks/>
              </p:cNvSpPr>
              <p:nvPr userDrawn="1"/>
            </p:nvSpPr>
            <p:spPr bwMode="auto">
              <a:xfrm>
                <a:off x="2005" y="934"/>
                <a:ext cx="212" cy="214"/>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endParaRPr lang="en-US"/>
              </a:p>
            </p:txBody>
          </p:sp>
          <p:sp>
            <p:nvSpPr>
              <p:cNvPr id="29710" name="Freeform 14"/>
              <p:cNvSpPr>
                <a:spLocks/>
              </p:cNvSpPr>
              <p:nvPr userDrawn="1"/>
            </p:nvSpPr>
            <p:spPr bwMode="auto">
              <a:xfrm>
                <a:off x="123" y="148"/>
                <a:ext cx="2386" cy="108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endParaRPr lang="en-US"/>
              </a:p>
            </p:txBody>
          </p:sp>
          <p:sp>
            <p:nvSpPr>
              <p:cNvPr id="29711" name="Freeform 15"/>
              <p:cNvSpPr>
                <a:spLocks/>
              </p:cNvSpPr>
              <p:nvPr userDrawn="1"/>
            </p:nvSpPr>
            <p:spPr bwMode="auto">
              <a:xfrm>
                <a:off x="324" y="158"/>
                <a:ext cx="1686" cy="614"/>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endParaRPr lang="en-US"/>
              </a:p>
            </p:txBody>
          </p:sp>
          <p:sp>
            <p:nvSpPr>
              <p:cNvPr id="29712" name="Freeform 16"/>
              <p:cNvSpPr>
                <a:spLocks/>
              </p:cNvSpPr>
              <p:nvPr userDrawn="1"/>
            </p:nvSpPr>
            <p:spPr bwMode="auto">
              <a:xfrm>
                <a:off x="409" y="251"/>
                <a:ext cx="227" cy="410"/>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endParaRPr lang="en-US"/>
              </a:p>
            </p:txBody>
          </p:sp>
          <p:sp>
            <p:nvSpPr>
              <p:cNvPr id="29713" name="Freeform 17"/>
              <p:cNvSpPr>
                <a:spLocks/>
              </p:cNvSpPr>
              <p:nvPr userDrawn="1"/>
            </p:nvSpPr>
            <p:spPr bwMode="auto">
              <a:xfrm>
                <a:off x="846" y="536"/>
                <a:ext cx="691" cy="36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endParaRPr lang="en-US"/>
              </a:p>
            </p:txBody>
          </p:sp>
        </p:grpSp>
      </p:grpSp>
      <p:grpSp>
        <p:nvGrpSpPr>
          <p:cNvPr id="29714" name="Group 18"/>
          <p:cNvGrpSpPr>
            <a:grpSpLocks/>
          </p:cNvGrpSpPr>
          <p:nvPr/>
        </p:nvGrpSpPr>
        <p:grpSpPr bwMode="auto">
          <a:xfrm>
            <a:off x="7915275" y="4368800"/>
            <a:ext cx="742950" cy="1058863"/>
            <a:chOff x="4986" y="2752"/>
            <a:chExt cx="468" cy="667"/>
          </a:xfrm>
        </p:grpSpPr>
        <p:sp>
          <p:nvSpPr>
            <p:cNvPr id="29715" name="Freeform 19"/>
            <p:cNvSpPr>
              <a:spLocks/>
            </p:cNvSpPr>
            <p:nvPr userDrawn="1"/>
          </p:nvSpPr>
          <p:spPr bwMode="auto">
            <a:xfrm rot="7320404">
              <a:off x="4909" y="2936"/>
              <a:ext cx="629" cy="293"/>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endParaRPr lang="en-US"/>
            </a:p>
          </p:txBody>
        </p:sp>
        <p:sp>
          <p:nvSpPr>
            <p:cNvPr id="29716" name="Freeform 20"/>
            <p:cNvSpPr>
              <a:spLocks/>
            </p:cNvSpPr>
            <p:nvPr userDrawn="1"/>
          </p:nvSpPr>
          <p:spPr bwMode="auto">
            <a:xfrm rot="7320404">
              <a:off x="4893" y="2923"/>
              <a:ext cx="627" cy="29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round/>
              <a:headEnd/>
              <a:tailEnd/>
            </a:ln>
          </p:spPr>
          <p:txBody>
            <a:bodyPr/>
            <a:lstStyle/>
            <a:p>
              <a:endParaRPr lang="en-US"/>
            </a:p>
          </p:txBody>
        </p:sp>
        <p:sp>
          <p:nvSpPr>
            <p:cNvPr id="29717" name="Freeform 21"/>
            <p:cNvSpPr>
              <a:spLocks/>
            </p:cNvSpPr>
            <p:nvPr userDrawn="1"/>
          </p:nvSpPr>
          <p:spPr bwMode="auto">
            <a:xfrm rot="7320404">
              <a:off x="5000" y="2912"/>
              <a:ext cx="416" cy="265"/>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endParaRPr lang="en-US"/>
            </a:p>
          </p:txBody>
        </p:sp>
        <p:grpSp>
          <p:nvGrpSpPr>
            <p:cNvPr id="29718" name="Group 22"/>
            <p:cNvGrpSpPr>
              <a:grpSpLocks/>
            </p:cNvGrpSpPr>
            <p:nvPr userDrawn="1"/>
          </p:nvGrpSpPr>
          <p:grpSpPr bwMode="auto">
            <a:xfrm>
              <a:off x="4986" y="2752"/>
              <a:ext cx="468" cy="667"/>
              <a:chOff x="4986" y="2752"/>
              <a:chExt cx="468" cy="667"/>
            </a:xfrm>
          </p:grpSpPr>
          <p:sp>
            <p:nvSpPr>
              <p:cNvPr id="29719" name="Freeform 23"/>
              <p:cNvSpPr>
                <a:spLocks/>
              </p:cNvSpPr>
              <p:nvPr userDrawn="1"/>
            </p:nvSpPr>
            <p:spPr bwMode="auto">
              <a:xfrm rot="7320404">
                <a:off x="4987" y="3190"/>
                <a:ext cx="59" cy="61"/>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endParaRPr lang="en-US"/>
              </a:p>
            </p:txBody>
          </p:sp>
          <p:sp>
            <p:nvSpPr>
              <p:cNvPr id="29720" name="Freeform 24"/>
              <p:cNvSpPr>
                <a:spLocks/>
              </p:cNvSpPr>
              <p:nvPr userDrawn="1"/>
            </p:nvSpPr>
            <p:spPr bwMode="auto">
              <a:xfrm rot="7320404">
                <a:off x="4887" y="2930"/>
                <a:ext cx="667" cy="31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endParaRPr lang="en-US"/>
              </a:p>
            </p:txBody>
          </p:sp>
          <p:sp>
            <p:nvSpPr>
              <p:cNvPr id="29721" name="Freeform 25"/>
              <p:cNvSpPr>
                <a:spLocks/>
              </p:cNvSpPr>
              <p:nvPr userDrawn="1"/>
            </p:nvSpPr>
            <p:spPr bwMode="auto">
              <a:xfrm rot="7320404">
                <a:off x="5062" y="2997"/>
                <a:ext cx="472" cy="176"/>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endParaRPr lang="en-US"/>
              </a:p>
            </p:txBody>
          </p:sp>
          <p:sp>
            <p:nvSpPr>
              <p:cNvPr id="29722" name="Freeform 26"/>
              <p:cNvSpPr>
                <a:spLocks/>
              </p:cNvSpPr>
              <p:nvPr userDrawn="1"/>
            </p:nvSpPr>
            <p:spPr bwMode="auto">
              <a:xfrm rot="7320404">
                <a:off x="5363" y="2874"/>
                <a:ext cx="63" cy="11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endParaRPr lang="en-US"/>
              </a:p>
            </p:txBody>
          </p:sp>
          <p:sp>
            <p:nvSpPr>
              <p:cNvPr id="29723" name="Freeform 27"/>
              <p:cNvSpPr>
                <a:spLocks/>
              </p:cNvSpPr>
              <p:nvPr userDrawn="1"/>
            </p:nvSpPr>
            <p:spPr bwMode="auto">
              <a:xfrm rot="7320404">
                <a:off x="5136" y="3000"/>
                <a:ext cx="193" cy="10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endParaRPr lang="en-US"/>
              </a:p>
            </p:txBody>
          </p:sp>
        </p:grpSp>
      </p:grpSp>
      <p:sp>
        <p:nvSpPr>
          <p:cNvPr id="29724" name="Freeform 28"/>
          <p:cNvSpPr>
            <a:spLocks/>
          </p:cNvSpPr>
          <p:nvPr/>
        </p:nvSpPr>
        <p:spPr bwMode="auto">
          <a:xfrm>
            <a:off x="901700" y="5054600"/>
            <a:ext cx="6807200" cy="728663"/>
          </a:xfrm>
          <a:custGeom>
            <a:avLst/>
            <a:gdLst/>
            <a:ahLst/>
            <a:cxnLst>
              <a:cxn ang="0">
                <a:pos x="0" y="0"/>
              </a:cxn>
              <a:cxn ang="0">
                <a:pos x="816" y="256"/>
              </a:cxn>
              <a:cxn ang="0">
                <a:pos x="1560" y="144"/>
              </a:cxn>
              <a:cxn ang="0">
                <a:pos x="1856" y="376"/>
              </a:cxn>
              <a:cxn ang="0">
                <a:pos x="2344" y="152"/>
              </a:cxn>
              <a:cxn ang="0">
                <a:pos x="3536" y="456"/>
              </a:cxn>
              <a:cxn ang="0">
                <a:pos x="4288" y="136"/>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p:spPr>
        <p:txBody>
          <a:bodyPr/>
          <a:lstStyle/>
          <a:p>
            <a:endParaRPr lang="en-US"/>
          </a:p>
        </p:txBody>
      </p:sp>
      <p:sp>
        <p:nvSpPr>
          <p:cNvPr id="29725" name="Freeform 29"/>
          <p:cNvSpPr>
            <a:spLocks/>
          </p:cNvSpPr>
          <p:nvPr/>
        </p:nvSpPr>
        <p:spPr bwMode="auto">
          <a:xfrm>
            <a:off x="4076700" y="1930400"/>
            <a:ext cx="889000" cy="381000"/>
          </a:xfrm>
          <a:custGeom>
            <a:avLst/>
            <a:gdLst/>
            <a:ahLst/>
            <a:cxnLst>
              <a:cxn ang="0">
                <a:pos x="0" y="32"/>
              </a:cxn>
              <a:cxn ang="0">
                <a:pos x="280" y="144"/>
              </a:cxn>
              <a:cxn ang="0">
                <a:pos x="448" y="16"/>
              </a:cxn>
              <a:cxn ang="0">
                <a:pos x="560" y="240"/>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p:spPr>
        <p:txBody>
          <a:bodyPr/>
          <a:lstStyle/>
          <a:p>
            <a:endParaRPr lang="en-US"/>
          </a:p>
        </p:txBody>
      </p:sp>
    </p:spTree>
  </p:cSld>
  <p:clrMapOvr>
    <a:masterClrMapping/>
  </p:clrMapOvr>
  <p:transition spd="slow">
    <p:comb/>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85FF002-4816-440A-B1AB-697954DD301B}" type="slidenum">
              <a:rPr lang="en-US"/>
              <a:pPr/>
              <a:t>‹#›</a:t>
            </a:fld>
            <a:endParaRPr lang="en-US"/>
          </a:p>
        </p:txBody>
      </p:sp>
    </p:spTree>
  </p:cSld>
  <p:clrMapOvr>
    <a:masterClrMapping/>
  </p:clrMapOvr>
  <p:transition spd="slow">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828800"/>
            <a:ext cx="40005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828800"/>
            <a:ext cx="40005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61BA0EF-D0AB-4975-98B2-5769B1D9577D}" type="slidenum">
              <a:rPr lang="en-US"/>
              <a:pPr/>
              <a:t>‹#›</a:t>
            </a:fld>
            <a:endParaRPr lang="en-US"/>
          </a:p>
        </p:txBody>
      </p:sp>
    </p:spTree>
  </p:cSld>
  <p:clrMapOvr>
    <a:masterClrMapping/>
  </p:clrMapOvr>
  <p:transition spd="slow">
    <p:comb/>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CB33B58-544D-49A5-AD9B-395FC530CDBB}" type="slidenum">
              <a:rPr lang="en-US"/>
              <a:pPr/>
              <a:t>‹#›</a:t>
            </a:fld>
            <a:endParaRPr lang="en-US"/>
          </a:p>
        </p:txBody>
      </p:sp>
    </p:spTree>
  </p:cSld>
  <p:clrMapOvr>
    <a:masterClrMapping/>
  </p:clrMapOvr>
  <p:transition spd="slow">
    <p:comb/>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82DAB3D-8918-42AF-9EDE-4D510671FFD9}" type="slidenum">
              <a:rPr lang="en-US"/>
              <a:pPr/>
              <a:t>‹#›</a:t>
            </a:fld>
            <a:endParaRPr lang="en-US"/>
          </a:p>
        </p:txBody>
      </p:sp>
    </p:spTree>
  </p:cSld>
  <p:clrMapOvr>
    <a:masterClrMapping/>
  </p:clrMapOvr>
  <p:transition spd="slow">
    <p:comb/>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F04D8AE-1316-4AA7-A501-5A6B884983EA}" type="slidenum">
              <a:rPr lang="en-US"/>
              <a:pPr/>
              <a:t>‹#›</a:t>
            </a:fld>
            <a:endParaRPr lang="en-US"/>
          </a:p>
        </p:txBody>
      </p:sp>
    </p:spTree>
  </p:cSld>
  <p:clrMapOvr>
    <a:masterClrMapping/>
  </p:clrMapOvr>
  <p:transition spd="slow">
    <p:comb/>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10F3431-CCE0-451D-8F31-994F7F0EB135}" type="slidenum">
              <a:rPr lang="en-US"/>
              <a:pPr/>
              <a:t>‹#›</a:t>
            </a:fld>
            <a:endParaRPr lang="en-US"/>
          </a:p>
        </p:txBody>
      </p:sp>
    </p:spTree>
  </p:cSld>
  <p:clrMapOvr>
    <a:masterClrMapping/>
  </p:clrMapOvr>
  <p:transition spd="slow">
    <p:comb/>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35FF369-A40A-40AA-9104-0AF2E4C3EE08}" type="slidenum">
              <a:rPr lang="en-US"/>
              <a:pPr/>
              <a:t>‹#›</a:t>
            </a:fld>
            <a:endParaRPr lang="en-US"/>
          </a:p>
        </p:txBody>
      </p:sp>
    </p:spTree>
  </p:cSld>
  <p:clrMapOvr>
    <a:masterClrMapping/>
  </p:clrMapOvr>
  <p:transition spd="slow">
    <p:comb/>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53656E9-C8C7-43EF-BE11-00E18453B7E5}" type="slidenum">
              <a:rPr lang="en-US"/>
              <a:pPr/>
              <a:t>‹#›</a:t>
            </a:fld>
            <a:endParaRPr lang="en-US"/>
          </a:p>
        </p:txBody>
      </p:sp>
    </p:spTree>
  </p:cSld>
  <p:clrMapOvr>
    <a:masterClrMapping/>
  </p:clrMapOvr>
  <p:transition spd="slow">
    <p:comb/>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1C393A7-0B5D-4251-9E4F-C38A018F1448}" type="slidenum">
              <a:rPr lang="en-US"/>
              <a:pPr/>
              <a:t>‹#›</a:t>
            </a:fld>
            <a:endParaRPr lang="en-US"/>
          </a:p>
        </p:txBody>
      </p:sp>
    </p:spTree>
  </p:cSld>
  <p:clrMapOvr>
    <a:masterClrMapping/>
  </p:clrMapOvr>
  <p:transition spd="slow">
    <p:comb/>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FDAA7D5-2C9F-49FD-A57E-30177AC1722E}" type="slidenum">
              <a:rPr lang="en-US"/>
              <a:pPr/>
              <a:t>‹#›</a:t>
            </a:fld>
            <a:endParaRPr lang="en-US"/>
          </a:p>
        </p:txBody>
      </p:sp>
    </p:spTree>
  </p:cSld>
  <p:clrMapOvr>
    <a:masterClrMapping/>
  </p:clrMapOvr>
  <p:transition spd="slow">
    <p:comb/>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2BBB07E-9480-4BC0-94BB-A27BBBCB4170}" type="slidenum">
              <a:rPr lang="en-US"/>
              <a:pPr/>
              <a:t>‹#›</a:t>
            </a:fld>
            <a:endParaRPr lang="en-US"/>
          </a:p>
        </p:txBody>
      </p:sp>
    </p:spTree>
  </p:cSld>
  <p:clrMapOvr>
    <a:masterClrMapping/>
  </p:clrMapOvr>
  <p:transition spd="slow">
    <p:comb/>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2770"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en-US"/>
              <a:t>Click to edit Master subtitle style</a:t>
            </a:r>
          </a:p>
        </p:txBody>
      </p:sp>
      <p:sp>
        <p:nvSpPr>
          <p:cNvPr id="32771" name="Rectangle 3"/>
          <p:cNvSpPr>
            <a:spLocks noGrp="1" noChangeArrowheads="1"/>
          </p:cNvSpPr>
          <p:nvPr>
            <p:ph type="dt" sz="half" idx="2"/>
          </p:nvPr>
        </p:nvSpPr>
        <p:spPr>
          <a:xfrm>
            <a:off x="685800" y="6248400"/>
            <a:ext cx="1905000" cy="457200"/>
          </a:xfrm>
        </p:spPr>
        <p:txBody>
          <a:bodyPr/>
          <a:lstStyle>
            <a:lvl1pPr>
              <a:defRPr/>
            </a:lvl1pPr>
          </a:lstStyle>
          <a:p>
            <a:endParaRPr lang="en-US"/>
          </a:p>
        </p:txBody>
      </p:sp>
      <p:sp>
        <p:nvSpPr>
          <p:cNvPr id="32772" name="Rectangle 4"/>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32773" name="Rectangle 5"/>
          <p:cNvSpPr>
            <a:spLocks noGrp="1" noChangeArrowheads="1"/>
          </p:cNvSpPr>
          <p:nvPr>
            <p:ph type="sldNum" sz="quarter" idx="4"/>
          </p:nvPr>
        </p:nvSpPr>
        <p:spPr>
          <a:xfrm>
            <a:off x="6553200" y="6248400"/>
            <a:ext cx="1905000" cy="457200"/>
          </a:xfrm>
        </p:spPr>
        <p:txBody>
          <a:bodyPr/>
          <a:lstStyle>
            <a:lvl1pPr>
              <a:defRPr/>
            </a:lvl1pPr>
          </a:lstStyle>
          <a:p>
            <a:fld id="{444C6994-BDD0-4EB5-8B93-72B29E5D3CB0}" type="slidenum">
              <a:rPr lang="en-US"/>
              <a:pPr/>
              <a:t>‹#›</a:t>
            </a:fld>
            <a:endParaRPr lang="en-US"/>
          </a:p>
        </p:txBody>
      </p:sp>
      <p:grpSp>
        <p:nvGrpSpPr>
          <p:cNvPr id="32774" name="Group 6"/>
          <p:cNvGrpSpPr>
            <a:grpSpLocks/>
          </p:cNvGrpSpPr>
          <p:nvPr/>
        </p:nvGrpSpPr>
        <p:grpSpPr bwMode="auto">
          <a:xfrm>
            <a:off x="0" y="914400"/>
            <a:ext cx="8686800" cy="2514600"/>
            <a:chOff x="0" y="576"/>
            <a:chExt cx="5472" cy="1584"/>
          </a:xfrm>
        </p:grpSpPr>
        <p:sp>
          <p:nvSpPr>
            <p:cNvPr id="32775" name="Oval 7"/>
            <p:cNvSpPr>
              <a:spLocks noChangeArrowheads="1"/>
            </p:cNvSpPr>
            <p:nvPr/>
          </p:nvSpPr>
          <p:spPr bwMode="auto">
            <a:xfrm>
              <a:off x="144" y="576"/>
              <a:ext cx="1584" cy="1584"/>
            </a:xfrm>
            <a:prstGeom prst="ellipse">
              <a:avLst/>
            </a:prstGeom>
            <a:noFill/>
            <a:ln w="12700">
              <a:solidFill>
                <a:schemeClr val="accent1"/>
              </a:solidFill>
              <a:round/>
              <a:headEnd/>
              <a:tailEnd/>
            </a:ln>
            <a:effectLst/>
          </p:spPr>
          <p:txBody>
            <a:bodyPr wrap="none" anchor="ctr"/>
            <a:lstStyle/>
            <a:p>
              <a:pPr algn="ctr" eaLnBrk="1" hangingPunct="1"/>
              <a:endParaRPr lang="en-US"/>
            </a:p>
          </p:txBody>
        </p:sp>
        <p:sp>
          <p:nvSpPr>
            <p:cNvPr id="32776" name="Rectangle 8"/>
            <p:cNvSpPr>
              <a:spLocks noChangeArrowheads="1"/>
            </p:cNvSpPr>
            <p:nvPr/>
          </p:nvSpPr>
          <p:spPr bwMode="hidden">
            <a:xfrm>
              <a:off x="0" y="1056"/>
              <a:ext cx="2976" cy="720"/>
            </a:xfrm>
            <a:prstGeom prst="rect">
              <a:avLst/>
            </a:prstGeom>
            <a:solidFill>
              <a:schemeClr val="accent2"/>
            </a:solidFill>
            <a:ln w="9525">
              <a:noFill/>
              <a:miter lim="800000"/>
              <a:headEnd/>
              <a:tailEnd/>
            </a:ln>
            <a:effectLst/>
          </p:spPr>
          <p:txBody>
            <a:bodyPr wrap="none" anchor="ctr"/>
            <a:lstStyle/>
            <a:p>
              <a:pPr algn="ctr" eaLnBrk="1" hangingPunct="1"/>
              <a:endParaRPr lang="en-US" sz="2400">
                <a:latin typeface="Times New Roman" pitchFamily="18" charset="0"/>
              </a:endParaRPr>
            </a:p>
          </p:txBody>
        </p:sp>
        <p:sp>
          <p:nvSpPr>
            <p:cNvPr id="32777"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endParaRPr lang="en-US" sz="2400">
                <a:latin typeface="Times New Roman" pitchFamily="18" charset="0"/>
              </a:endParaRPr>
            </a:p>
          </p:txBody>
        </p:sp>
        <p:sp>
          <p:nvSpPr>
            <p:cNvPr id="32778" name="Freeform 10"/>
            <p:cNvSpPr>
              <a:spLocks noChangeArrowheads="1"/>
            </p:cNvSpPr>
            <p:nvPr/>
          </p:nvSpPr>
          <p:spPr bwMode="auto">
            <a:xfrm>
              <a:off x="384" y="960"/>
              <a:ext cx="144" cy="913"/>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endParaRPr lang="en-US"/>
            </a:p>
          </p:txBody>
        </p:sp>
        <p:sp>
          <p:nvSpPr>
            <p:cNvPr id="32779" name="Freeform 11"/>
            <p:cNvSpPr>
              <a:spLocks noChangeArrowheads="1"/>
            </p:cNvSpPr>
            <p:nvPr/>
          </p:nvSpPr>
          <p:spPr bwMode="auto">
            <a:xfrm>
              <a:off x="4944" y="762"/>
              <a:ext cx="165" cy="864"/>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endParaRPr lang="en-US"/>
            </a:p>
          </p:txBody>
        </p:sp>
      </p:grpSp>
      <p:sp>
        <p:nvSpPr>
          <p:cNvPr id="32780" name="Rectangle 12"/>
          <p:cNvSpPr>
            <a:spLocks noGrp="1" noChangeArrowheads="1"/>
          </p:cNvSpPr>
          <p:nvPr>
            <p:ph type="ctrTitle"/>
          </p:nvPr>
        </p:nvSpPr>
        <p:spPr>
          <a:xfrm>
            <a:off x="838200" y="1443038"/>
            <a:ext cx="7086600" cy="1600200"/>
          </a:xfrm>
        </p:spPr>
        <p:txBody>
          <a:bodyPr anchor="ctr"/>
          <a:lstStyle>
            <a:lvl1pPr>
              <a:defRPr/>
            </a:lvl1pPr>
          </a:lstStyle>
          <a:p>
            <a:r>
              <a:rPr lang="en-US"/>
              <a:t>Click to edit Master title style</a:t>
            </a:r>
          </a:p>
        </p:txBody>
      </p:sp>
    </p:spTree>
  </p:cSld>
  <p:clrMapOvr>
    <a:masterClrMapping/>
  </p:clrMapOvr>
  <p:transition spd="slow">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9964230-D41F-4C66-825B-7A5B24415954}" type="slidenum">
              <a:rPr lang="en-US"/>
              <a:pPr/>
              <a:t>‹#›</a:t>
            </a:fld>
            <a:endParaRPr lang="en-US"/>
          </a:p>
        </p:txBody>
      </p:sp>
    </p:spTree>
  </p:cSld>
  <p:clrMapOvr>
    <a:masterClrMapping/>
  </p:clrMapOvr>
  <p:transition spd="slow">
    <p:comb/>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D6E660C-C9AE-4C07-B7DB-C0C8DEA9B13D}" type="slidenum">
              <a:rPr lang="en-US"/>
              <a:pPr/>
              <a:t>‹#›</a:t>
            </a:fld>
            <a:endParaRPr lang="en-US"/>
          </a:p>
        </p:txBody>
      </p:sp>
    </p:spTree>
  </p:cSld>
  <p:clrMapOvr>
    <a:masterClrMapping/>
  </p:clrMapOvr>
  <p:transition spd="slow">
    <p:comb/>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D8970B6-B9F9-4DEB-9F4F-2C0E72DC4B70}" type="slidenum">
              <a:rPr lang="en-US"/>
              <a:pPr/>
              <a:t>‹#›</a:t>
            </a:fld>
            <a:endParaRPr lang="en-US"/>
          </a:p>
        </p:txBody>
      </p:sp>
    </p:spTree>
  </p:cSld>
  <p:clrMapOvr>
    <a:masterClrMapping/>
  </p:clrMapOvr>
  <p:transition spd="slow">
    <p:comb/>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94CDBEC-F5BF-419B-BB00-F9C05D409CC4}" type="slidenum">
              <a:rPr lang="en-US"/>
              <a:pPr/>
              <a:t>‹#›</a:t>
            </a:fld>
            <a:endParaRPr lang="en-US"/>
          </a:p>
        </p:txBody>
      </p:sp>
    </p:spTree>
  </p:cSld>
  <p:clrMapOvr>
    <a:masterClrMapping/>
  </p:clrMapOvr>
  <p:transition spd="slow">
    <p:comb/>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46A751B-1654-436D-BC4B-CC677E830620}" type="slidenum">
              <a:rPr lang="en-US"/>
              <a:pPr/>
              <a:t>‹#›</a:t>
            </a:fld>
            <a:endParaRPr lang="en-US"/>
          </a:p>
        </p:txBody>
      </p:sp>
    </p:spTree>
  </p:cSld>
  <p:clrMapOvr>
    <a:masterClrMapping/>
  </p:clrMapOvr>
  <p:transition spd="slow">
    <p:comb/>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AD7F423-7421-4B0D-A0D2-CADA104B6480}" type="slidenum">
              <a:rPr lang="en-US"/>
              <a:pPr/>
              <a:t>‹#›</a:t>
            </a:fld>
            <a:endParaRPr lang="en-US"/>
          </a:p>
        </p:txBody>
      </p:sp>
    </p:spTree>
  </p:cSld>
  <p:clrMapOvr>
    <a:masterClrMapping/>
  </p:clrMapOvr>
  <p:transition spd="slow">
    <p:comb/>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7EA07C2-B4D1-49A3-89C9-63942474AEEF}" type="slidenum">
              <a:rPr lang="en-US"/>
              <a:pPr/>
              <a:t>‹#›</a:t>
            </a:fld>
            <a:endParaRPr lang="en-US"/>
          </a:p>
        </p:txBody>
      </p:sp>
    </p:spTree>
  </p:cSld>
  <p:clrMapOvr>
    <a:masterClrMapping/>
  </p:clrMapOvr>
  <p:transition spd="slow">
    <p:comb/>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0CD0623-B48D-4152-8361-7668FA09B754}" type="slidenum">
              <a:rPr lang="en-US"/>
              <a:pPr/>
              <a:t>‹#›</a:t>
            </a:fld>
            <a:endParaRPr lang="en-US"/>
          </a:p>
        </p:txBody>
      </p:sp>
    </p:spTree>
  </p:cSld>
  <p:clrMapOvr>
    <a:masterClrMapping/>
  </p:clrMapOvr>
  <p:transition spd="slow">
    <p:comb/>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58BC298-F9BE-4FC7-A8BB-3A89667C71BE}" type="slidenum">
              <a:rPr lang="en-US"/>
              <a:pPr/>
              <a:t>‹#›</a:t>
            </a:fld>
            <a:endParaRPr lang="en-US"/>
          </a:p>
        </p:txBody>
      </p:sp>
    </p:spTree>
  </p:cSld>
  <p:clrMapOvr>
    <a:masterClrMapping/>
  </p:clrMapOvr>
  <p:transition spd="slow">
    <p:comb/>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A6BBE01-C717-4362-8A07-9736E7047ADF}" type="slidenum">
              <a:rPr lang="en-US"/>
              <a:pPr/>
              <a:t>‹#›</a:t>
            </a:fld>
            <a:endParaRPr lang="en-US"/>
          </a:p>
        </p:txBody>
      </p:sp>
    </p:spTree>
  </p:cSld>
  <p:clrMapOvr>
    <a:masterClrMapping/>
  </p:clrMapOvr>
  <p:transition spd="slow">
    <p:comb/>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1313" y="96838"/>
            <a:ext cx="1919287" cy="59991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31863" y="96838"/>
            <a:ext cx="5607050" cy="5999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F945C67-C5E9-4416-A29A-53F3303BDA1B}" type="slidenum">
              <a:rPr lang="en-US"/>
              <a:pPr/>
              <a:t>‹#›</a:t>
            </a:fld>
            <a:endParaRPr lang="en-US"/>
          </a:p>
        </p:txBody>
      </p:sp>
    </p:spTree>
  </p:cSld>
  <p:clrMapOvr>
    <a:masterClrMapping/>
  </p:clrMapOvr>
  <p:transition spd="slow">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B2F64E2-B1E0-4AC1-A564-8C78DB8C0563}" type="slidenum">
              <a:rPr lang="en-US"/>
              <a:pPr/>
              <a:t>‹#›</a:t>
            </a:fld>
            <a:endParaRPr lang="en-US"/>
          </a:p>
        </p:txBody>
      </p:sp>
    </p:spTree>
  </p:cSld>
  <p:clrMapOvr>
    <a:masterClrMapping/>
  </p:clrMapOvr>
  <p:transition spd="slow">
    <p:comb/>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3789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37892" name="Rectangle 4"/>
          <p:cNvSpPr>
            <a:spLocks noGrp="1" noChangeArrowheads="1"/>
          </p:cNvSpPr>
          <p:nvPr>
            <p:ph type="dt" sz="half" idx="2"/>
          </p:nvPr>
        </p:nvSpPr>
        <p:spPr/>
        <p:txBody>
          <a:bodyPr/>
          <a:lstStyle>
            <a:lvl1pPr>
              <a:defRPr/>
            </a:lvl1pPr>
          </a:lstStyle>
          <a:p>
            <a:endParaRPr lang="en-US" altLang="en-US"/>
          </a:p>
        </p:txBody>
      </p:sp>
      <p:sp>
        <p:nvSpPr>
          <p:cNvPr id="37893" name="Rectangle 5"/>
          <p:cNvSpPr>
            <a:spLocks noGrp="1" noChangeArrowheads="1"/>
          </p:cNvSpPr>
          <p:nvPr>
            <p:ph type="ftr" sz="quarter" idx="3"/>
          </p:nvPr>
        </p:nvSpPr>
        <p:spPr>
          <a:xfrm>
            <a:off x="3124200" y="6243638"/>
            <a:ext cx="2895600" cy="457200"/>
          </a:xfrm>
        </p:spPr>
        <p:txBody>
          <a:bodyPr/>
          <a:lstStyle>
            <a:lvl1pPr>
              <a:defRPr/>
            </a:lvl1pPr>
          </a:lstStyle>
          <a:p>
            <a:endParaRPr lang="en-US" altLang="en-US"/>
          </a:p>
        </p:txBody>
      </p:sp>
      <p:sp>
        <p:nvSpPr>
          <p:cNvPr id="37894" name="Rectangle 6"/>
          <p:cNvSpPr>
            <a:spLocks noGrp="1" noChangeArrowheads="1"/>
          </p:cNvSpPr>
          <p:nvPr>
            <p:ph type="sldNum" sz="quarter" idx="4"/>
          </p:nvPr>
        </p:nvSpPr>
        <p:spPr/>
        <p:txBody>
          <a:bodyPr/>
          <a:lstStyle>
            <a:lvl1pPr>
              <a:defRPr/>
            </a:lvl1pPr>
          </a:lstStyle>
          <a:p>
            <a:fld id="{854B4280-680C-4806-A213-EFC0BB331728}" type="slidenum">
              <a:rPr lang="en-US" altLang="en-US"/>
              <a:pPr/>
              <a:t>‹#›</a:t>
            </a:fld>
            <a:endParaRPr lang="en-US" altLang="en-US"/>
          </a:p>
        </p:txBody>
      </p:sp>
      <p:sp>
        <p:nvSpPr>
          <p:cNvPr id="37895"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37896"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n-US"/>
          </a:p>
        </p:txBody>
      </p:sp>
    </p:spTree>
  </p:cSld>
  <p:clrMapOvr>
    <a:masterClrMapping/>
  </p:clrMapOvr>
  <p:transition spd="slow">
    <p:comb/>
  </p:transition>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B186DF9-68C7-456B-B6BD-4280F3012C69}" type="slidenum">
              <a:rPr lang="en-US" altLang="en-US"/>
              <a:pPr/>
              <a:t>‹#›</a:t>
            </a:fld>
            <a:endParaRPr lang="en-US" altLang="en-US"/>
          </a:p>
        </p:txBody>
      </p:sp>
    </p:spTree>
  </p:cSld>
  <p:clrMapOvr>
    <a:masterClrMapping/>
  </p:clrMapOvr>
  <p:transition spd="slow">
    <p:comb/>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057CCF0-7B58-4AB4-80A4-5F92C261C029}" type="slidenum">
              <a:rPr lang="en-US" altLang="en-US"/>
              <a:pPr/>
              <a:t>‹#›</a:t>
            </a:fld>
            <a:endParaRPr lang="en-US" altLang="en-US"/>
          </a:p>
        </p:txBody>
      </p:sp>
    </p:spTree>
  </p:cSld>
  <p:clrMapOvr>
    <a:masterClrMapping/>
  </p:clrMapOvr>
  <p:transition spd="slow">
    <p:comb/>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41928AD-1318-435F-8969-5E1B2B4E2E05}" type="slidenum">
              <a:rPr lang="en-US" altLang="en-US"/>
              <a:pPr/>
              <a:t>‹#›</a:t>
            </a:fld>
            <a:endParaRPr lang="en-US" altLang="en-US"/>
          </a:p>
        </p:txBody>
      </p:sp>
    </p:spTree>
  </p:cSld>
  <p:clrMapOvr>
    <a:masterClrMapping/>
  </p:clrMapOvr>
  <p:transition spd="slow">
    <p:comb/>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95086AED-B532-4D32-A3D0-BFE6E33C6F7A}" type="slidenum">
              <a:rPr lang="en-US" altLang="en-US"/>
              <a:pPr/>
              <a:t>‹#›</a:t>
            </a:fld>
            <a:endParaRPr lang="en-US" altLang="en-US"/>
          </a:p>
        </p:txBody>
      </p:sp>
    </p:spTree>
  </p:cSld>
  <p:clrMapOvr>
    <a:masterClrMapping/>
  </p:clrMapOvr>
  <p:transition spd="slow">
    <p:comb/>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083DFE9E-11E0-4479-90DA-CB57961B8AFA}" type="slidenum">
              <a:rPr lang="en-US" altLang="en-US"/>
              <a:pPr/>
              <a:t>‹#›</a:t>
            </a:fld>
            <a:endParaRPr lang="en-US" altLang="en-US"/>
          </a:p>
        </p:txBody>
      </p:sp>
    </p:spTree>
  </p:cSld>
  <p:clrMapOvr>
    <a:masterClrMapping/>
  </p:clrMapOvr>
  <p:transition spd="slow">
    <p:comb/>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6D648A3A-537F-4433-809B-B1C268BA6F90}" type="slidenum">
              <a:rPr lang="en-US" altLang="en-US"/>
              <a:pPr/>
              <a:t>‹#›</a:t>
            </a:fld>
            <a:endParaRPr lang="en-US" altLang="en-US"/>
          </a:p>
        </p:txBody>
      </p:sp>
    </p:spTree>
  </p:cSld>
  <p:clrMapOvr>
    <a:masterClrMapping/>
  </p:clrMapOvr>
  <p:transition spd="slow">
    <p:comb/>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B7378B3-7246-4887-B7E9-39A617DD8582}" type="slidenum">
              <a:rPr lang="en-US" altLang="en-US"/>
              <a:pPr/>
              <a:t>‹#›</a:t>
            </a:fld>
            <a:endParaRPr lang="en-US" altLang="en-US"/>
          </a:p>
        </p:txBody>
      </p:sp>
    </p:spTree>
  </p:cSld>
  <p:clrMapOvr>
    <a:masterClrMapping/>
  </p:clrMapOvr>
  <p:transition spd="slow">
    <p:comb/>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59FD85AE-CB1A-4A17-A855-EA07026BBF19}" type="slidenum">
              <a:rPr lang="en-US" altLang="en-US"/>
              <a:pPr/>
              <a:t>‹#›</a:t>
            </a:fld>
            <a:endParaRPr lang="en-US" altLang="en-US"/>
          </a:p>
        </p:txBody>
      </p:sp>
    </p:spTree>
  </p:cSld>
  <p:clrMapOvr>
    <a:masterClrMapping/>
  </p:clrMapOvr>
  <p:transition spd="slow">
    <p:comb/>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3B17B92-8E93-4E18-BDE3-24BB4A061E34}" type="slidenum">
              <a:rPr lang="en-US" altLang="en-US"/>
              <a:pPr/>
              <a:t>‹#›</a:t>
            </a:fld>
            <a:endParaRPr lang="en-US" altLang="en-US"/>
          </a:p>
        </p:txBody>
      </p:sp>
    </p:spTree>
  </p:cSld>
  <p:clrMapOvr>
    <a:masterClrMapping/>
  </p:clrMapOvr>
  <p:transition spd="slow">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8E29953-3F25-46BC-97BC-9A5414194A93}" type="slidenum">
              <a:rPr lang="en-US"/>
              <a:pPr/>
              <a:t>‹#›</a:t>
            </a:fld>
            <a:endParaRPr lang="en-US"/>
          </a:p>
        </p:txBody>
      </p:sp>
    </p:spTree>
  </p:cSld>
  <p:clrMapOvr>
    <a:masterClrMapping/>
  </p:clrMapOvr>
  <p:transition spd="slow">
    <p:comb/>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CBB2293-DD8C-40E5-B896-C48B0313E552}" type="slidenum">
              <a:rPr lang="en-US" altLang="en-US"/>
              <a:pPr/>
              <a:t>‹#›</a:t>
            </a:fld>
            <a:endParaRPr lang="en-US" altLang="en-US"/>
          </a:p>
        </p:txBody>
      </p:sp>
    </p:spTree>
  </p:cSld>
  <p:clrMapOvr>
    <a:masterClrMapping/>
  </p:clrMapOvr>
  <p:transition spd="slow">
    <p:comb/>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43011"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43012" name="Rectangle 4"/>
          <p:cNvSpPr>
            <a:spLocks noGrp="1" noChangeArrowheads="1"/>
          </p:cNvSpPr>
          <p:nvPr>
            <p:ph type="dt" sz="half" idx="2"/>
          </p:nvPr>
        </p:nvSpPr>
        <p:spPr/>
        <p:txBody>
          <a:bodyPr/>
          <a:lstStyle>
            <a:lvl1pPr>
              <a:defRPr/>
            </a:lvl1pPr>
          </a:lstStyle>
          <a:p>
            <a:endParaRPr lang="en-US"/>
          </a:p>
        </p:txBody>
      </p:sp>
      <p:sp>
        <p:nvSpPr>
          <p:cNvPr id="43013" name="Rectangle 5"/>
          <p:cNvSpPr>
            <a:spLocks noGrp="1" noChangeArrowheads="1"/>
          </p:cNvSpPr>
          <p:nvPr>
            <p:ph type="ftr" sz="quarter" idx="3"/>
          </p:nvPr>
        </p:nvSpPr>
        <p:spPr/>
        <p:txBody>
          <a:bodyPr/>
          <a:lstStyle>
            <a:lvl1pPr>
              <a:defRPr/>
            </a:lvl1pPr>
          </a:lstStyle>
          <a:p>
            <a:endParaRPr lang="en-US"/>
          </a:p>
        </p:txBody>
      </p:sp>
      <p:sp>
        <p:nvSpPr>
          <p:cNvPr id="43014" name="Rectangle 6"/>
          <p:cNvSpPr>
            <a:spLocks noGrp="1" noChangeArrowheads="1"/>
          </p:cNvSpPr>
          <p:nvPr>
            <p:ph type="sldNum" sz="quarter" idx="4"/>
          </p:nvPr>
        </p:nvSpPr>
        <p:spPr/>
        <p:txBody>
          <a:bodyPr/>
          <a:lstStyle>
            <a:lvl1pPr>
              <a:defRPr/>
            </a:lvl1pPr>
          </a:lstStyle>
          <a:p>
            <a:fld id="{405D3E0D-E548-4714-879C-A86FC35BD672}" type="slidenum">
              <a:rPr lang="en-US"/>
              <a:pPr/>
              <a:t>‹#›</a:t>
            </a:fld>
            <a:endParaRPr lang="en-US"/>
          </a:p>
        </p:txBody>
      </p:sp>
      <p:grpSp>
        <p:nvGrpSpPr>
          <p:cNvPr id="43015" name="Group 7"/>
          <p:cNvGrpSpPr>
            <a:grpSpLocks/>
          </p:cNvGrpSpPr>
          <p:nvPr/>
        </p:nvGrpSpPr>
        <p:grpSpPr bwMode="auto">
          <a:xfrm>
            <a:off x="228600" y="2889250"/>
            <a:ext cx="8610600" cy="201613"/>
            <a:chOff x="144" y="1680"/>
            <a:chExt cx="5424" cy="144"/>
          </a:xfrm>
        </p:grpSpPr>
        <p:sp>
          <p:nvSpPr>
            <p:cNvPr id="43016"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endParaRPr lang="en-US"/>
            </a:p>
          </p:txBody>
        </p:sp>
        <p:sp>
          <p:nvSpPr>
            <p:cNvPr id="43017"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endParaRPr lang="en-US"/>
            </a:p>
          </p:txBody>
        </p:sp>
        <p:sp>
          <p:nvSpPr>
            <p:cNvPr id="43018"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endParaRPr lang="en-US"/>
            </a:p>
          </p:txBody>
        </p:sp>
      </p:grpSp>
    </p:spTree>
  </p:cSld>
  <p:clrMapOvr>
    <a:masterClrMapping/>
  </p:clrMapOvr>
  <p:transition spd="slow">
    <p:comb/>
  </p:transition>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4A791AF-C022-481D-9D58-960E6C73F215}" type="slidenum">
              <a:rPr lang="en-US"/>
              <a:pPr/>
              <a:t>‹#›</a:t>
            </a:fld>
            <a:endParaRPr lang="en-US"/>
          </a:p>
        </p:txBody>
      </p:sp>
    </p:spTree>
  </p:cSld>
  <p:clrMapOvr>
    <a:masterClrMapping/>
  </p:clrMapOvr>
  <p:transition spd="slow">
    <p:comb/>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4818776-9216-40C5-B897-BB83ED2912C8}" type="slidenum">
              <a:rPr lang="en-US"/>
              <a:pPr/>
              <a:t>‹#›</a:t>
            </a:fld>
            <a:endParaRPr lang="en-US"/>
          </a:p>
        </p:txBody>
      </p:sp>
    </p:spTree>
  </p:cSld>
  <p:clrMapOvr>
    <a:masterClrMapping/>
  </p:clrMapOvr>
  <p:transition spd="slow">
    <p:comb/>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E6CB8EE-59B1-48F1-BD59-CBA2910F3412}" type="slidenum">
              <a:rPr lang="en-US"/>
              <a:pPr/>
              <a:t>‹#›</a:t>
            </a:fld>
            <a:endParaRPr lang="en-US"/>
          </a:p>
        </p:txBody>
      </p:sp>
    </p:spTree>
  </p:cSld>
  <p:clrMapOvr>
    <a:masterClrMapping/>
  </p:clrMapOvr>
  <p:transition spd="slow">
    <p:comb/>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0C263A4-8288-4A65-A767-D91133F8E4F2}" type="slidenum">
              <a:rPr lang="en-US"/>
              <a:pPr/>
              <a:t>‹#›</a:t>
            </a:fld>
            <a:endParaRPr lang="en-US"/>
          </a:p>
        </p:txBody>
      </p:sp>
    </p:spTree>
  </p:cSld>
  <p:clrMapOvr>
    <a:masterClrMapping/>
  </p:clrMapOvr>
  <p:transition spd="slow">
    <p:comb/>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56A836D-4C1C-411B-B3F0-7A3E899B9816}" type="slidenum">
              <a:rPr lang="en-US"/>
              <a:pPr/>
              <a:t>‹#›</a:t>
            </a:fld>
            <a:endParaRPr lang="en-US"/>
          </a:p>
        </p:txBody>
      </p:sp>
    </p:spTree>
  </p:cSld>
  <p:clrMapOvr>
    <a:masterClrMapping/>
  </p:clrMapOvr>
  <p:transition spd="slow">
    <p:comb/>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13CCB15-4FAC-4DB1-842F-B2A67E4D51C0}" type="slidenum">
              <a:rPr lang="en-US"/>
              <a:pPr/>
              <a:t>‹#›</a:t>
            </a:fld>
            <a:endParaRPr lang="en-US"/>
          </a:p>
        </p:txBody>
      </p:sp>
    </p:spTree>
  </p:cSld>
  <p:clrMapOvr>
    <a:masterClrMapping/>
  </p:clrMapOvr>
  <p:transition spd="slow">
    <p:comb/>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74E419-C8EB-4B94-9C0B-6E197E6EDD33}" type="slidenum">
              <a:rPr lang="en-US"/>
              <a:pPr/>
              <a:t>‹#›</a:t>
            </a:fld>
            <a:endParaRPr lang="en-US"/>
          </a:p>
        </p:txBody>
      </p:sp>
    </p:spTree>
  </p:cSld>
  <p:clrMapOvr>
    <a:masterClrMapping/>
  </p:clrMapOvr>
  <p:transition spd="slow">
    <p:comb/>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1FCE07F-AE0A-4BEC-8F37-9DFD91D7B33E}" type="slidenum">
              <a:rPr lang="en-US"/>
              <a:pPr/>
              <a:t>‹#›</a:t>
            </a:fld>
            <a:endParaRPr lang="en-US"/>
          </a:p>
        </p:txBody>
      </p:sp>
    </p:spTree>
  </p:cSld>
  <p:clrMapOvr>
    <a:masterClrMapping/>
  </p:clrMapOvr>
  <p:transition spd="slow">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37AB369-AABD-4579-ABDE-D36A0A07D39C}" type="slidenum">
              <a:rPr lang="en-US"/>
              <a:pPr/>
              <a:t>‹#›</a:t>
            </a:fld>
            <a:endParaRPr lang="en-US"/>
          </a:p>
        </p:txBody>
      </p:sp>
    </p:spTree>
  </p:cSld>
  <p:clrMapOvr>
    <a:masterClrMapping/>
  </p:clrMapOvr>
  <p:transition spd="slow">
    <p:comb/>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ECCA702-B716-42D2-9606-85C6B499D01A}" type="slidenum">
              <a:rPr lang="en-US"/>
              <a:pPr/>
              <a:t>‹#›</a:t>
            </a:fld>
            <a:endParaRPr lang="en-US"/>
          </a:p>
        </p:txBody>
      </p:sp>
    </p:spTree>
  </p:cSld>
  <p:clrMapOvr>
    <a:masterClrMapping/>
  </p:clrMapOvr>
  <p:transition spd="slow">
    <p:comb/>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0820634-A86F-4D52-9764-C20FC6C88710}" type="slidenum">
              <a:rPr lang="en-US"/>
              <a:pPr/>
              <a:t>‹#›</a:t>
            </a:fld>
            <a:endParaRPr lang="en-US"/>
          </a:p>
        </p:txBody>
      </p:sp>
    </p:spTree>
  </p:cSld>
  <p:clrMapOvr>
    <a:masterClrMapping/>
  </p:clrMapOvr>
  <p:transition spd="slow">
    <p:comb/>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7106" name="Group 2"/>
          <p:cNvGrpSpPr>
            <a:grpSpLocks/>
          </p:cNvGrpSpPr>
          <p:nvPr/>
        </p:nvGrpSpPr>
        <p:grpSpPr bwMode="auto">
          <a:xfrm>
            <a:off x="1658938" y="1600200"/>
            <a:ext cx="6837362" cy="3200400"/>
            <a:chOff x="1045" y="1008"/>
            <a:chExt cx="4307" cy="2016"/>
          </a:xfrm>
        </p:grpSpPr>
        <p:sp>
          <p:nvSpPr>
            <p:cNvPr id="47107"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algn="ctr" eaLnBrk="1" hangingPunct="1"/>
              <a:endParaRPr lang="en-US" sz="2400">
                <a:latin typeface="Times New Roman" pitchFamily="18" charset="0"/>
              </a:endParaRPr>
            </a:p>
          </p:txBody>
        </p:sp>
        <p:sp>
          <p:nvSpPr>
            <p:cNvPr id="47108"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algn="ctr" eaLnBrk="1" hangingPunct="1"/>
              <a:endParaRPr lang="en-US" sz="2400">
                <a:latin typeface="Times New Roman" pitchFamily="18" charset="0"/>
              </a:endParaRPr>
            </a:p>
          </p:txBody>
        </p:sp>
        <p:sp>
          <p:nvSpPr>
            <p:cNvPr id="47109"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algn="ctr" eaLnBrk="1" hangingPunct="1"/>
              <a:endParaRPr lang="en-US" sz="2400">
                <a:latin typeface="Times New Roman" pitchFamily="18" charset="0"/>
              </a:endParaRPr>
            </a:p>
          </p:txBody>
        </p:sp>
        <p:sp>
          <p:nvSpPr>
            <p:cNvPr id="47110"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algn="ctr" eaLnBrk="1" hangingPunct="1"/>
              <a:endParaRPr lang="en-US" sz="2400">
                <a:latin typeface="Times New Roman" pitchFamily="18" charset="0"/>
              </a:endParaRPr>
            </a:p>
          </p:txBody>
        </p:sp>
        <p:sp>
          <p:nvSpPr>
            <p:cNvPr id="47111"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algn="ctr" eaLnBrk="1" hangingPunct="1"/>
              <a:endParaRPr lang="en-US" sz="2400">
                <a:latin typeface="Times New Roman" pitchFamily="18" charset="0"/>
              </a:endParaRPr>
            </a:p>
          </p:txBody>
        </p:sp>
        <p:sp>
          <p:nvSpPr>
            <p:cNvPr id="47112"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algn="ctr" eaLnBrk="1" hangingPunct="1"/>
              <a:endParaRPr lang="en-US" sz="2400">
                <a:latin typeface="Times New Roman" pitchFamily="18" charset="0"/>
              </a:endParaRPr>
            </a:p>
          </p:txBody>
        </p:sp>
      </p:grpSp>
      <p:sp>
        <p:nvSpPr>
          <p:cNvPr id="47113" name="Rectangle 9"/>
          <p:cNvSpPr>
            <a:spLocks noGrp="1" noChangeArrowheads="1"/>
          </p:cNvSpPr>
          <p:nvPr>
            <p:ph type="dt" sz="half" idx="2"/>
          </p:nvPr>
        </p:nvSpPr>
        <p:spPr/>
        <p:txBody>
          <a:bodyPr/>
          <a:lstStyle>
            <a:lvl1pPr>
              <a:defRPr/>
            </a:lvl1pPr>
          </a:lstStyle>
          <a:p>
            <a:endParaRPr lang="en-US"/>
          </a:p>
        </p:txBody>
      </p:sp>
      <p:sp>
        <p:nvSpPr>
          <p:cNvPr id="47114" name="Rectangle 10"/>
          <p:cNvSpPr>
            <a:spLocks noGrp="1" noChangeArrowheads="1"/>
          </p:cNvSpPr>
          <p:nvPr>
            <p:ph type="ftr" sz="quarter" idx="3"/>
          </p:nvPr>
        </p:nvSpPr>
        <p:spPr/>
        <p:txBody>
          <a:bodyPr/>
          <a:lstStyle>
            <a:lvl1pPr>
              <a:defRPr/>
            </a:lvl1pPr>
          </a:lstStyle>
          <a:p>
            <a:endParaRPr lang="en-US"/>
          </a:p>
        </p:txBody>
      </p:sp>
      <p:sp>
        <p:nvSpPr>
          <p:cNvPr id="47115" name="Rectangle 11"/>
          <p:cNvSpPr>
            <a:spLocks noGrp="1" noChangeArrowheads="1"/>
          </p:cNvSpPr>
          <p:nvPr>
            <p:ph type="sldNum" sz="quarter" idx="4"/>
          </p:nvPr>
        </p:nvSpPr>
        <p:spPr/>
        <p:txBody>
          <a:bodyPr/>
          <a:lstStyle>
            <a:lvl1pPr>
              <a:defRPr/>
            </a:lvl1pPr>
          </a:lstStyle>
          <a:p>
            <a:fld id="{68FD017D-14C5-4C33-9CB3-BC53F6BCFD68}" type="slidenum">
              <a:rPr lang="en-US"/>
              <a:pPr/>
              <a:t>‹#›</a:t>
            </a:fld>
            <a:endParaRPr lang="en-US"/>
          </a:p>
        </p:txBody>
      </p:sp>
      <p:sp>
        <p:nvSpPr>
          <p:cNvPr id="47116" name="Rectangle 12"/>
          <p:cNvSpPr>
            <a:spLocks noGrp="1" noChangeArrowheads="1"/>
          </p:cNvSpPr>
          <p:nvPr>
            <p:ph type="ctrTitle"/>
          </p:nvPr>
        </p:nvSpPr>
        <p:spPr>
          <a:xfrm>
            <a:off x="685800" y="1219200"/>
            <a:ext cx="7772400" cy="1933575"/>
          </a:xfrm>
        </p:spPr>
        <p:txBody>
          <a:bodyPr anchor="b"/>
          <a:lstStyle>
            <a:lvl1pPr algn="r">
              <a:defRPr sz="4400"/>
            </a:lvl1pPr>
          </a:lstStyle>
          <a:p>
            <a:r>
              <a:rPr lang="en-US"/>
              <a:t>Click to edit Master title style</a:t>
            </a:r>
          </a:p>
        </p:txBody>
      </p:sp>
      <p:sp>
        <p:nvSpPr>
          <p:cNvPr id="47117"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en-US"/>
              <a:t>Click to edit Master subtitle style</a:t>
            </a:r>
          </a:p>
        </p:txBody>
      </p:sp>
    </p:spTree>
  </p:cSld>
  <p:clrMapOvr>
    <a:masterClrMapping/>
  </p:clrMapOvr>
  <p:transition spd="slow">
    <p:comb/>
  </p:transition>
  <p:timing>
    <p:tnLst>
      <p:par>
        <p:cTn id="1" dur="indefinite" restart="never" nodeType="tmRoot"/>
      </p:par>
    </p:tn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E459E36-6F19-4684-8292-850B1728D6DF}" type="slidenum">
              <a:rPr lang="en-US"/>
              <a:pPr/>
              <a:t>‹#›</a:t>
            </a:fld>
            <a:endParaRPr lang="en-US"/>
          </a:p>
        </p:txBody>
      </p:sp>
    </p:spTree>
  </p:cSld>
  <p:clrMapOvr>
    <a:masterClrMapping/>
  </p:clrMapOvr>
  <p:transition spd="slow">
    <p:comb/>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7BC23B0-37B4-4153-B10D-B43372C03DFA}" type="slidenum">
              <a:rPr lang="en-US"/>
              <a:pPr/>
              <a:t>‹#›</a:t>
            </a:fld>
            <a:endParaRPr lang="en-US"/>
          </a:p>
        </p:txBody>
      </p:sp>
    </p:spTree>
  </p:cSld>
  <p:clrMapOvr>
    <a:masterClrMapping/>
  </p:clrMapOvr>
  <p:transition spd="slow">
    <p:comb/>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F70B14B-5618-4CFF-BAF6-421A8295DC17}" type="slidenum">
              <a:rPr lang="en-US"/>
              <a:pPr/>
              <a:t>‹#›</a:t>
            </a:fld>
            <a:endParaRPr lang="en-US"/>
          </a:p>
        </p:txBody>
      </p:sp>
    </p:spTree>
  </p:cSld>
  <p:clrMapOvr>
    <a:masterClrMapping/>
  </p:clrMapOvr>
  <p:transition spd="slow">
    <p:comb/>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FC0DA89-C0D0-4622-A1BE-A9AFF6233867}" type="slidenum">
              <a:rPr lang="en-US"/>
              <a:pPr/>
              <a:t>‹#›</a:t>
            </a:fld>
            <a:endParaRPr lang="en-US"/>
          </a:p>
        </p:txBody>
      </p:sp>
    </p:spTree>
  </p:cSld>
  <p:clrMapOvr>
    <a:masterClrMapping/>
  </p:clrMapOvr>
  <p:transition spd="slow">
    <p:comb/>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F55E9D9-E27B-4477-A361-2516CDF98C76}" type="slidenum">
              <a:rPr lang="en-US"/>
              <a:pPr/>
              <a:t>‹#›</a:t>
            </a:fld>
            <a:endParaRPr lang="en-US"/>
          </a:p>
        </p:txBody>
      </p:sp>
    </p:spTree>
  </p:cSld>
  <p:clrMapOvr>
    <a:masterClrMapping/>
  </p:clrMapOvr>
  <p:transition spd="slow">
    <p:comb/>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6E5204A-9790-463A-AA24-844D5ECE9813}" type="slidenum">
              <a:rPr lang="en-US"/>
              <a:pPr/>
              <a:t>‹#›</a:t>
            </a:fld>
            <a:endParaRPr lang="en-US"/>
          </a:p>
        </p:txBody>
      </p:sp>
    </p:spTree>
  </p:cSld>
  <p:clrMapOvr>
    <a:masterClrMapping/>
  </p:clrMapOvr>
  <p:transition spd="slow">
    <p:comb/>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6F6F86F-7877-4066-AD27-8626AC91E746}" type="slidenum">
              <a:rPr lang="en-US"/>
              <a:pPr/>
              <a:t>‹#›</a:t>
            </a:fld>
            <a:endParaRPr lang="en-US"/>
          </a:p>
        </p:txBody>
      </p:sp>
    </p:spTree>
  </p:cSld>
  <p:clrMapOvr>
    <a:masterClrMapping/>
  </p:clrMapOvr>
  <p:transition spd="slow">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117BA3F-28EA-43DD-A453-6A12FDD30367}" type="slidenum">
              <a:rPr lang="en-US"/>
              <a:pPr/>
              <a:t>‹#›</a:t>
            </a:fld>
            <a:endParaRPr lang="en-US"/>
          </a:p>
        </p:txBody>
      </p:sp>
    </p:spTree>
  </p:cSld>
  <p:clrMapOvr>
    <a:masterClrMapping/>
  </p:clrMapOvr>
  <p:transition spd="slow">
    <p:comb/>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0E2A4FC-B175-487D-815B-8C78BC5E200E}" type="slidenum">
              <a:rPr lang="en-US"/>
              <a:pPr/>
              <a:t>‹#›</a:t>
            </a:fld>
            <a:endParaRPr lang="en-US"/>
          </a:p>
        </p:txBody>
      </p:sp>
    </p:spTree>
  </p:cSld>
  <p:clrMapOvr>
    <a:masterClrMapping/>
  </p:clrMapOvr>
  <p:transition spd="slow">
    <p:comb/>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79F3E39-2273-4F77-8477-2BABA500388E}" type="slidenum">
              <a:rPr lang="en-US"/>
              <a:pPr/>
              <a:t>‹#›</a:t>
            </a:fld>
            <a:endParaRPr lang="en-US"/>
          </a:p>
        </p:txBody>
      </p:sp>
    </p:spTree>
  </p:cSld>
  <p:clrMapOvr>
    <a:masterClrMapping/>
  </p:clrMapOvr>
  <p:transition spd="slow">
    <p:comb/>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62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6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A59E60B-96D4-42A1-A51B-ACD4B3073817}" type="slidenum">
              <a:rPr lang="en-US"/>
              <a:pPr/>
              <a:t>‹#›</a:t>
            </a:fld>
            <a:endParaRPr lang="en-US"/>
          </a:p>
        </p:txBody>
      </p:sp>
    </p:spTree>
  </p:cSld>
  <p:clrMapOvr>
    <a:masterClrMapping/>
  </p:clrMapOvr>
  <p:transition spd="slow">
    <p:comb/>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30725"/>
          </a:xfrm>
        </p:spPr>
        <p:txBody>
          <a:bodyPr/>
          <a:lstStyle/>
          <a:p>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5979F329-3210-40A2-82BE-50B18AF8D79E}" type="slidenum">
              <a:rPr lang="en-US"/>
              <a:pPr/>
              <a:t>‹#›</a:t>
            </a:fld>
            <a:endParaRPr lang="en-US"/>
          </a:p>
        </p:txBody>
      </p:sp>
    </p:spTree>
  </p:cSld>
  <p:clrMapOvr>
    <a:masterClrMapping/>
  </p:clrMapOvr>
  <p:transition spd="slow">
    <p:comb/>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2226" name="Group 2"/>
          <p:cNvGrpSpPr>
            <a:grpSpLocks/>
          </p:cNvGrpSpPr>
          <p:nvPr/>
        </p:nvGrpSpPr>
        <p:grpSpPr bwMode="auto">
          <a:xfrm>
            <a:off x="-3222625" y="304800"/>
            <a:ext cx="11909425" cy="4724400"/>
            <a:chOff x="-2030" y="192"/>
            <a:chExt cx="7502" cy="2976"/>
          </a:xfrm>
        </p:grpSpPr>
        <p:sp>
          <p:nvSpPr>
            <p:cNvPr id="52227"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endParaRPr lang="en-US"/>
            </a:p>
          </p:txBody>
        </p:sp>
        <p:sp>
          <p:nvSpPr>
            <p:cNvPr id="52228"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52229"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eaLnBrk="1" hangingPunct="1"/>
              <a:endParaRPr lang="en-US"/>
            </a:p>
          </p:txBody>
        </p:sp>
      </p:grpSp>
      <p:sp>
        <p:nvSpPr>
          <p:cNvPr id="52230" name="Rectangle 6"/>
          <p:cNvSpPr>
            <a:spLocks noGrp="1" noChangeArrowheads="1"/>
          </p:cNvSpPr>
          <p:nvPr>
            <p:ph type="ctrTitle"/>
          </p:nvPr>
        </p:nvSpPr>
        <p:spPr>
          <a:xfrm>
            <a:off x="1443038" y="985838"/>
            <a:ext cx="7239000" cy="1444625"/>
          </a:xfrm>
        </p:spPr>
        <p:txBody>
          <a:bodyPr/>
          <a:lstStyle>
            <a:lvl1pPr>
              <a:defRPr sz="4000"/>
            </a:lvl1pPr>
          </a:lstStyle>
          <a:p>
            <a:r>
              <a:rPr lang="en-US"/>
              <a:t>Click to edit Master title style</a:t>
            </a:r>
          </a:p>
        </p:txBody>
      </p:sp>
      <p:sp>
        <p:nvSpPr>
          <p:cNvPr id="52231"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US"/>
              <a:t>Click to edit Master subtitle style</a:t>
            </a:r>
          </a:p>
        </p:txBody>
      </p:sp>
      <p:sp>
        <p:nvSpPr>
          <p:cNvPr id="52232" name="Rectangle 8"/>
          <p:cNvSpPr>
            <a:spLocks noGrp="1" noChangeArrowheads="1"/>
          </p:cNvSpPr>
          <p:nvPr>
            <p:ph type="dt" sz="half" idx="2"/>
          </p:nvPr>
        </p:nvSpPr>
        <p:spPr/>
        <p:txBody>
          <a:bodyPr/>
          <a:lstStyle>
            <a:lvl1pPr>
              <a:defRPr/>
            </a:lvl1pPr>
          </a:lstStyle>
          <a:p>
            <a:endParaRPr lang="en-US"/>
          </a:p>
        </p:txBody>
      </p:sp>
      <p:sp>
        <p:nvSpPr>
          <p:cNvPr id="52233" name="Rectangle 9"/>
          <p:cNvSpPr>
            <a:spLocks noGrp="1" noChangeArrowheads="1"/>
          </p:cNvSpPr>
          <p:nvPr>
            <p:ph type="ftr" sz="quarter" idx="3"/>
          </p:nvPr>
        </p:nvSpPr>
        <p:spPr/>
        <p:txBody>
          <a:bodyPr/>
          <a:lstStyle>
            <a:lvl1pPr>
              <a:defRPr/>
            </a:lvl1pPr>
          </a:lstStyle>
          <a:p>
            <a:endParaRPr lang="en-US"/>
          </a:p>
        </p:txBody>
      </p:sp>
      <p:sp>
        <p:nvSpPr>
          <p:cNvPr id="52234" name="Rectangle 10"/>
          <p:cNvSpPr>
            <a:spLocks noGrp="1" noChangeArrowheads="1"/>
          </p:cNvSpPr>
          <p:nvPr>
            <p:ph type="sldNum" sz="quarter" idx="4"/>
          </p:nvPr>
        </p:nvSpPr>
        <p:spPr/>
        <p:txBody>
          <a:bodyPr/>
          <a:lstStyle>
            <a:lvl1pPr>
              <a:defRPr/>
            </a:lvl1pPr>
          </a:lstStyle>
          <a:p>
            <a:fld id="{87A19FC9-983E-4F81-8594-6D0F4590DF63}" type="slidenum">
              <a:rPr lang="en-US"/>
              <a:pPr/>
              <a:t>‹#›</a:t>
            </a:fld>
            <a:endParaRPr lang="en-US"/>
          </a:p>
        </p:txBody>
      </p:sp>
    </p:spTree>
  </p:cSld>
  <p:clrMapOvr>
    <a:masterClrMapping/>
  </p:clrMapOvr>
  <p:transition spd="slow">
    <p:comb/>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7C35F71-0038-422F-8AB1-73EC0E44C33B}" type="slidenum">
              <a:rPr lang="en-US"/>
              <a:pPr/>
              <a:t>‹#›</a:t>
            </a:fld>
            <a:endParaRPr lang="en-US"/>
          </a:p>
        </p:txBody>
      </p:sp>
    </p:spTree>
  </p:cSld>
  <p:clrMapOvr>
    <a:masterClrMapping/>
  </p:clrMapOvr>
  <p:transition spd="slow">
    <p:comb/>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38255C4-680C-45D5-8293-0AB36D7D8267}" type="slidenum">
              <a:rPr lang="en-US"/>
              <a:pPr/>
              <a:t>‹#›</a:t>
            </a:fld>
            <a:endParaRPr lang="en-US"/>
          </a:p>
        </p:txBody>
      </p:sp>
    </p:spTree>
  </p:cSld>
  <p:clrMapOvr>
    <a:masterClrMapping/>
  </p:clrMapOvr>
  <p:transition spd="slow">
    <p:comb/>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0A0FA32-5D94-4BBB-8AD8-47997DA57220}" type="slidenum">
              <a:rPr lang="en-US"/>
              <a:pPr/>
              <a:t>‹#›</a:t>
            </a:fld>
            <a:endParaRPr lang="en-US"/>
          </a:p>
        </p:txBody>
      </p:sp>
    </p:spTree>
  </p:cSld>
  <p:clrMapOvr>
    <a:masterClrMapping/>
  </p:clrMapOvr>
  <p:transition spd="slow">
    <p:comb/>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E55E867-003A-4BFE-941A-C3E4A48E15CA}" type="slidenum">
              <a:rPr lang="en-US"/>
              <a:pPr/>
              <a:t>‹#›</a:t>
            </a:fld>
            <a:endParaRPr lang="en-US"/>
          </a:p>
        </p:txBody>
      </p:sp>
    </p:spTree>
  </p:cSld>
  <p:clrMapOvr>
    <a:masterClrMapping/>
  </p:clrMapOvr>
  <p:transition spd="slow">
    <p:comb/>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503E502-5A30-4C71-9461-81E9109AFE27}" type="slidenum">
              <a:rPr lang="en-US"/>
              <a:pPr/>
              <a:t>‹#›</a:t>
            </a:fld>
            <a:endParaRPr lang="en-US"/>
          </a:p>
        </p:txBody>
      </p:sp>
    </p:spTree>
  </p:cSld>
  <p:clrMapOvr>
    <a:masterClrMapping/>
  </p:clrMapOvr>
  <p:transition spd="slow">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2.xml"/><Relationship Id="rId13" Type="http://schemas.openxmlformats.org/officeDocument/2006/relationships/theme" Target="../theme/theme10.xml"/><Relationship Id="rId3" Type="http://schemas.openxmlformats.org/officeDocument/2006/relationships/slideLayout" Target="../slideLayouts/slideLayout107.xml"/><Relationship Id="rId7" Type="http://schemas.openxmlformats.org/officeDocument/2006/relationships/slideLayout" Target="../slideLayouts/slideLayout111.xml"/><Relationship Id="rId12" Type="http://schemas.openxmlformats.org/officeDocument/2006/relationships/slideLayout" Target="../slideLayouts/slideLayout116.xml"/><Relationship Id="rId2" Type="http://schemas.openxmlformats.org/officeDocument/2006/relationships/slideLayout" Target="../slideLayouts/slideLayout106.xml"/><Relationship Id="rId1" Type="http://schemas.openxmlformats.org/officeDocument/2006/relationships/slideLayout" Target="../slideLayouts/slideLayout105.xml"/><Relationship Id="rId6" Type="http://schemas.openxmlformats.org/officeDocument/2006/relationships/slideLayout" Target="../slideLayouts/slideLayout110.xml"/><Relationship Id="rId11" Type="http://schemas.openxmlformats.org/officeDocument/2006/relationships/slideLayout" Target="../slideLayouts/slideLayout115.xml"/><Relationship Id="rId5" Type="http://schemas.openxmlformats.org/officeDocument/2006/relationships/slideLayout" Target="../slideLayouts/slideLayout109.xml"/><Relationship Id="rId10" Type="http://schemas.openxmlformats.org/officeDocument/2006/relationships/slideLayout" Target="../slideLayouts/slideLayout114.xml"/><Relationship Id="rId4" Type="http://schemas.openxmlformats.org/officeDocument/2006/relationships/slideLayout" Target="../slideLayouts/slideLayout108.xml"/><Relationship Id="rId9" Type="http://schemas.openxmlformats.org/officeDocument/2006/relationships/slideLayout" Target="../slideLayouts/slideLayout113.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4.xml"/><Relationship Id="rId13" Type="http://schemas.openxmlformats.org/officeDocument/2006/relationships/theme" Target="../theme/theme11.xml"/><Relationship Id="rId3" Type="http://schemas.openxmlformats.org/officeDocument/2006/relationships/slideLayout" Target="../slideLayouts/slideLayout119.xml"/><Relationship Id="rId7" Type="http://schemas.openxmlformats.org/officeDocument/2006/relationships/slideLayout" Target="../slideLayouts/slideLayout123.xml"/><Relationship Id="rId12" Type="http://schemas.openxmlformats.org/officeDocument/2006/relationships/slideLayout" Target="../slideLayouts/slideLayout128.xml"/><Relationship Id="rId2" Type="http://schemas.openxmlformats.org/officeDocument/2006/relationships/slideLayout" Target="../slideLayouts/slideLayout118.xml"/><Relationship Id="rId1" Type="http://schemas.openxmlformats.org/officeDocument/2006/relationships/slideLayout" Target="../slideLayouts/slideLayout117.xml"/><Relationship Id="rId6" Type="http://schemas.openxmlformats.org/officeDocument/2006/relationships/slideLayout" Target="../slideLayouts/slideLayout122.xml"/><Relationship Id="rId11" Type="http://schemas.openxmlformats.org/officeDocument/2006/relationships/slideLayout" Target="../slideLayouts/slideLayout127.xml"/><Relationship Id="rId5" Type="http://schemas.openxmlformats.org/officeDocument/2006/relationships/slideLayout" Target="../slideLayouts/slideLayout121.xml"/><Relationship Id="rId10" Type="http://schemas.openxmlformats.org/officeDocument/2006/relationships/slideLayout" Target="../slideLayouts/slideLayout126.xml"/><Relationship Id="rId4" Type="http://schemas.openxmlformats.org/officeDocument/2006/relationships/slideLayout" Target="../slideLayouts/slideLayout120.xml"/><Relationship Id="rId9" Type="http://schemas.openxmlformats.org/officeDocument/2006/relationships/slideLayout" Target="../slideLayouts/slideLayout125.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6.xml"/><Relationship Id="rId3" Type="http://schemas.openxmlformats.org/officeDocument/2006/relationships/slideLayout" Target="../slideLayouts/slideLayout131.xml"/><Relationship Id="rId7" Type="http://schemas.openxmlformats.org/officeDocument/2006/relationships/slideLayout" Target="../slideLayouts/slideLayout135.xml"/><Relationship Id="rId12" Type="http://schemas.openxmlformats.org/officeDocument/2006/relationships/theme" Target="../theme/theme12.xml"/><Relationship Id="rId2" Type="http://schemas.openxmlformats.org/officeDocument/2006/relationships/slideLayout" Target="../slideLayouts/slideLayout130.xml"/><Relationship Id="rId1" Type="http://schemas.openxmlformats.org/officeDocument/2006/relationships/slideLayout" Target="../slideLayouts/slideLayout129.xml"/><Relationship Id="rId6" Type="http://schemas.openxmlformats.org/officeDocument/2006/relationships/slideLayout" Target="../slideLayouts/slideLayout134.xml"/><Relationship Id="rId11" Type="http://schemas.openxmlformats.org/officeDocument/2006/relationships/slideLayout" Target="../slideLayouts/slideLayout139.xml"/><Relationship Id="rId5" Type="http://schemas.openxmlformats.org/officeDocument/2006/relationships/slideLayout" Target="../slideLayouts/slideLayout133.xml"/><Relationship Id="rId10" Type="http://schemas.openxmlformats.org/officeDocument/2006/relationships/slideLayout" Target="../slideLayouts/slideLayout138.xml"/><Relationship Id="rId4" Type="http://schemas.openxmlformats.org/officeDocument/2006/relationships/slideLayout" Target="../slideLayouts/slideLayout132.xml"/><Relationship Id="rId9" Type="http://schemas.openxmlformats.org/officeDocument/2006/relationships/slideLayout" Target="../slideLayouts/slideLayout137.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7.xml"/><Relationship Id="rId13" Type="http://schemas.openxmlformats.org/officeDocument/2006/relationships/slideLayout" Target="../slideLayouts/slideLayout152.xml"/><Relationship Id="rId3" Type="http://schemas.openxmlformats.org/officeDocument/2006/relationships/slideLayout" Target="../slideLayouts/slideLayout142.xml"/><Relationship Id="rId7" Type="http://schemas.openxmlformats.org/officeDocument/2006/relationships/slideLayout" Target="../slideLayouts/slideLayout146.xml"/><Relationship Id="rId12" Type="http://schemas.openxmlformats.org/officeDocument/2006/relationships/slideLayout" Target="../slideLayouts/slideLayout151.xml"/><Relationship Id="rId2" Type="http://schemas.openxmlformats.org/officeDocument/2006/relationships/slideLayout" Target="../slideLayouts/slideLayout141.xml"/><Relationship Id="rId1" Type="http://schemas.openxmlformats.org/officeDocument/2006/relationships/slideLayout" Target="../slideLayouts/slideLayout140.xml"/><Relationship Id="rId6" Type="http://schemas.openxmlformats.org/officeDocument/2006/relationships/slideLayout" Target="../slideLayouts/slideLayout145.xml"/><Relationship Id="rId11" Type="http://schemas.openxmlformats.org/officeDocument/2006/relationships/slideLayout" Target="../slideLayouts/slideLayout150.xml"/><Relationship Id="rId5" Type="http://schemas.openxmlformats.org/officeDocument/2006/relationships/slideLayout" Target="../slideLayouts/slideLayout144.xml"/><Relationship Id="rId10" Type="http://schemas.openxmlformats.org/officeDocument/2006/relationships/slideLayout" Target="../slideLayouts/slideLayout149.xml"/><Relationship Id="rId4" Type="http://schemas.openxmlformats.org/officeDocument/2006/relationships/slideLayout" Target="../slideLayouts/slideLayout143.xml"/><Relationship Id="rId9" Type="http://schemas.openxmlformats.org/officeDocument/2006/relationships/slideLayout" Target="../slideLayouts/slideLayout148.xml"/><Relationship Id="rId14" Type="http://schemas.openxmlformats.org/officeDocument/2006/relationships/theme" Target="../theme/theme13.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60.xml"/><Relationship Id="rId13" Type="http://schemas.openxmlformats.org/officeDocument/2006/relationships/theme" Target="../theme/theme14.xml"/><Relationship Id="rId3" Type="http://schemas.openxmlformats.org/officeDocument/2006/relationships/slideLayout" Target="../slideLayouts/slideLayout155.xml"/><Relationship Id="rId7" Type="http://schemas.openxmlformats.org/officeDocument/2006/relationships/slideLayout" Target="../slideLayouts/slideLayout159.xml"/><Relationship Id="rId12" Type="http://schemas.openxmlformats.org/officeDocument/2006/relationships/slideLayout" Target="../slideLayouts/slideLayout164.xml"/><Relationship Id="rId2" Type="http://schemas.openxmlformats.org/officeDocument/2006/relationships/slideLayout" Target="../slideLayouts/slideLayout154.xml"/><Relationship Id="rId1" Type="http://schemas.openxmlformats.org/officeDocument/2006/relationships/slideLayout" Target="../slideLayouts/slideLayout153.xml"/><Relationship Id="rId6" Type="http://schemas.openxmlformats.org/officeDocument/2006/relationships/slideLayout" Target="../slideLayouts/slideLayout158.xml"/><Relationship Id="rId11" Type="http://schemas.openxmlformats.org/officeDocument/2006/relationships/slideLayout" Target="../slideLayouts/slideLayout163.xml"/><Relationship Id="rId5" Type="http://schemas.openxmlformats.org/officeDocument/2006/relationships/slideLayout" Target="../slideLayouts/slideLayout157.xml"/><Relationship Id="rId10" Type="http://schemas.openxmlformats.org/officeDocument/2006/relationships/slideLayout" Target="../slideLayouts/slideLayout162.xml"/><Relationship Id="rId4" Type="http://schemas.openxmlformats.org/officeDocument/2006/relationships/slideLayout" Target="../slideLayouts/slideLayout156.xml"/><Relationship Id="rId9" Type="http://schemas.openxmlformats.org/officeDocument/2006/relationships/slideLayout" Target="../slideLayouts/slideLayout16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theme" Target="../theme/theme6.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8.xml"/><Relationship Id="rId3" Type="http://schemas.openxmlformats.org/officeDocument/2006/relationships/slideLayout" Target="../slideLayouts/slideLayout73.xml"/><Relationship Id="rId7" Type="http://schemas.openxmlformats.org/officeDocument/2006/relationships/slideLayout" Target="../slideLayouts/slideLayout77.xml"/><Relationship Id="rId12" Type="http://schemas.openxmlformats.org/officeDocument/2006/relationships/theme" Target="../theme/theme7.xml"/><Relationship Id="rId2" Type="http://schemas.openxmlformats.org/officeDocument/2006/relationships/slideLayout" Target="../slideLayouts/slideLayout72.xml"/><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5" Type="http://schemas.openxmlformats.org/officeDocument/2006/relationships/slideLayout" Target="../slideLayouts/slideLayout75.xml"/><Relationship Id="rId10" Type="http://schemas.openxmlformats.org/officeDocument/2006/relationships/slideLayout" Target="../slideLayouts/slideLayout80.xml"/><Relationship Id="rId4" Type="http://schemas.openxmlformats.org/officeDocument/2006/relationships/slideLayout" Target="../slideLayouts/slideLayout74.xml"/><Relationship Id="rId9" Type="http://schemas.openxmlformats.org/officeDocument/2006/relationships/slideLayout" Target="../slideLayouts/slideLayout79.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9.xml"/><Relationship Id="rId13" Type="http://schemas.openxmlformats.org/officeDocument/2006/relationships/theme" Target="../theme/theme8.xml"/><Relationship Id="rId3" Type="http://schemas.openxmlformats.org/officeDocument/2006/relationships/slideLayout" Target="../slideLayouts/slideLayout84.xml"/><Relationship Id="rId7" Type="http://schemas.openxmlformats.org/officeDocument/2006/relationships/slideLayout" Target="../slideLayouts/slideLayout88.xml"/><Relationship Id="rId12" Type="http://schemas.openxmlformats.org/officeDocument/2006/relationships/slideLayout" Target="../slideLayouts/slideLayout93.xml"/><Relationship Id="rId2" Type="http://schemas.openxmlformats.org/officeDocument/2006/relationships/slideLayout" Target="../slideLayouts/slideLayout83.xml"/><Relationship Id="rId1" Type="http://schemas.openxmlformats.org/officeDocument/2006/relationships/slideLayout" Target="../slideLayouts/slideLayout82.xml"/><Relationship Id="rId6" Type="http://schemas.openxmlformats.org/officeDocument/2006/relationships/slideLayout" Target="../slideLayouts/slideLayout87.xml"/><Relationship Id="rId11" Type="http://schemas.openxmlformats.org/officeDocument/2006/relationships/slideLayout" Target="../slideLayouts/slideLayout92.xml"/><Relationship Id="rId5" Type="http://schemas.openxmlformats.org/officeDocument/2006/relationships/slideLayout" Target="../slideLayouts/slideLayout86.xml"/><Relationship Id="rId10" Type="http://schemas.openxmlformats.org/officeDocument/2006/relationships/slideLayout" Target="../slideLayouts/slideLayout91.xml"/><Relationship Id="rId4" Type="http://schemas.openxmlformats.org/officeDocument/2006/relationships/slideLayout" Target="../slideLayouts/slideLayout85.xml"/><Relationship Id="rId9" Type="http://schemas.openxmlformats.org/officeDocument/2006/relationships/slideLayout" Target="../slideLayouts/slideLayout90.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1.xml"/><Relationship Id="rId3" Type="http://schemas.openxmlformats.org/officeDocument/2006/relationships/slideLayout" Target="../slideLayouts/slideLayout96.xml"/><Relationship Id="rId7" Type="http://schemas.openxmlformats.org/officeDocument/2006/relationships/slideLayout" Target="../slideLayouts/slideLayout100.xml"/><Relationship Id="rId12" Type="http://schemas.openxmlformats.org/officeDocument/2006/relationships/theme" Target="../theme/theme9.xml"/><Relationship Id="rId2" Type="http://schemas.openxmlformats.org/officeDocument/2006/relationships/slideLayout" Target="../slideLayouts/slideLayout95.xml"/><Relationship Id="rId1" Type="http://schemas.openxmlformats.org/officeDocument/2006/relationships/slideLayout" Target="../slideLayouts/slideLayout94.xml"/><Relationship Id="rId6" Type="http://schemas.openxmlformats.org/officeDocument/2006/relationships/slideLayout" Target="../slideLayouts/slideLayout99.xml"/><Relationship Id="rId11" Type="http://schemas.openxmlformats.org/officeDocument/2006/relationships/slideLayout" Target="../slideLayouts/slideLayout104.xml"/><Relationship Id="rId5" Type="http://schemas.openxmlformats.org/officeDocument/2006/relationships/slideLayout" Target="../slideLayouts/slideLayout98.xml"/><Relationship Id="rId10" Type="http://schemas.openxmlformats.org/officeDocument/2006/relationships/slideLayout" Target="../slideLayouts/slideLayout103.xml"/><Relationship Id="rId4" Type="http://schemas.openxmlformats.org/officeDocument/2006/relationships/slideLayout" Target="../slideLayouts/slideLayout97.xml"/><Relationship Id="rId9" Type="http://schemas.openxmlformats.org/officeDocument/2006/relationships/slideLayout" Target="../slideLayouts/slideLayout10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42" name="Group 2"/>
          <p:cNvGrpSpPr>
            <a:grpSpLocks/>
          </p:cNvGrpSpPr>
          <p:nvPr/>
        </p:nvGrpSpPr>
        <p:grpSpPr bwMode="auto">
          <a:xfrm>
            <a:off x="228600" y="228600"/>
            <a:ext cx="8686800" cy="5943600"/>
            <a:chOff x="144" y="144"/>
            <a:chExt cx="5472" cy="3744"/>
          </a:xfrm>
        </p:grpSpPr>
        <p:sp>
          <p:nvSpPr>
            <p:cNvPr id="10243" name="Rectangle 3"/>
            <p:cNvSpPr>
              <a:spLocks noChangeArrowheads="1"/>
            </p:cNvSpPr>
            <p:nvPr/>
          </p:nvSpPr>
          <p:spPr bwMode="auto">
            <a:xfrm>
              <a:off x="144" y="144"/>
              <a:ext cx="5472" cy="3744"/>
            </a:xfrm>
            <a:prstGeom prst="rect">
              <a:avLst/>
            </a:prstGeom>
            <a:solidFill>
              <a:schemeClr val="bg1"/>
            </a:solidFill>
            <a:ln w="44450">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10244" name="Rectangle 4"/>
            <p:cNvSpPr>
              <a:spLocks noChangeArrowheads="1"/>
            </p:cNvSpPr>
            <p:nvPr/>
          </p:nvSpPr>
          <p:spPr bwMode="blackWhite">
            <a:xfrm>
              <a:off x="193" y="193"/>
              <a:ext cx="5373" cy="3635"/>
            </a:xfrm>
            <a:prstGeom prst="rect">
              <a:avLst/>
            </a:prstGeom>
            <a:solidFill>
              <a:schemeClr val="bg1"/>
            </a:solidFill>
            <a:ln w="9525">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10245" name="Line 5"/>
            <p:cNvSpPr>
              <a:spLocks noChangeShapeType="1"/>
            </p:cNvSpPr>
            <p:nvPr/>
          </p:nvSpPr>
          <p:spPr bwMode="auto">
            <a:xfrm>
              <a:off x="336" y="1092"/>
              <a:ext cx="5136" cy="0"/>
            </a:xfrm>
            <a:prstGeom prst="line">
              <a:avLst/>
            </a:prstGeom>
            <a:noFill/>
            <a:ln w="12700">
              <a:solidFill>
                <a:schemeClr val="accent2"/>
              </a:solidFill>
              <a:round/>
              <a:headEnd/>
              <a:tailEnd/>
            </a:ln>
            <a:effectLst/>
          </p:spPr>
          <p:txBody>
            <a:bodyPr/>
            <a:lstStyle/>
            <a:p>
              <a:endParaRPr lang="en-US"/>
            </a:p>
          </p:txBody>
        </p:sp>
      </p:grpSp>
      <p:sp>
        <p:nvSpPr>
          <p:cNvPr id="10246" name="Rectangle 6"/>
          <p:cNvSpPr>
            <a:spLocks noGrp="1" noChangeArrowheads="1"/>
          </p:cNvSpPr>
          <p:nvPr>
            <p:ph type="title"/>
          </p:nvPr>
        </p:nvSpPr>
        <p:spPr bwMode="auto">
          <a:xfrm>
            <a:off x="533400" y="473075"/>
            <a:ext cx="81534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47" name="Rectangle 7"/>
          <p:cNvSpPr>
            <a:spLocks noGrp="1" noChangeArrowheads="1"/>
          </p:cNvSpPr>
          <p:nvPr>
            <p:ph type="body" idx="1"/>
          </p:nvPr>
        </p:nvSpPr>
        <p:spPr bwMode="auto">
          <a:xfrm>
            <a:off x="533400" y="1828800"/>
            <a:ext cx="8153400" cy="403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8" name="Rectangle 8"/>
          <p:cNvSpPr>
            <a:spLocks noGrp="1" noChangeArrowheads="1"/>
          </p:cNvSpPr>
          <p:nvPr>
            <p:ph type="dt" sz="half" idx="2"/>
          </p:nvPr>
        </p:nvSpPr>
        <p:spPr bwMode="auto">
          <a:xfrm>
            <a:off x="533400" y="6248400"/>
            <a:ext cx="2057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000"/>
            </a:lvl1pPr>
          </a:lstStyle>
          <a:p>
            <a:endParaRPr lang="en-US"/>
          </a:p>
        </p:txBody>
      </p:sp>
      <p:sp>
        <p:nvSpPr>
          <p:cNvPr id="10249" name="Rectangle 9"/>
          <p:cNvSpPr>
            <a:spLocks noGrp="1" noChangeArrowheads="1"/>
          </p:cNvSpPr>
          <p:nvPr>
            <p:ph type="ftr" sz="quarter" idx="3"/>
          </p:nvPr>
        </p:nvSpPr>
        <p:spPr bwMode="auto">
          <a:xfrm>
            <a:off x="32385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000"/>
            </a:lvl1pPr>
          </a:lstStyle>
          <a:p>
            <a:endParaRPr lang="en-US"/>
          </a:p>
        </p:txBody>
      </p:sp>
      <p:sp>
        <p:nvSpPr>
          <p:cNvPr id="10250" name="Rectangle 10"/>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000"/>
            </a:lvl1pPr>
          </a:lstStyle>
          <a:p>
            <a:fld id="{F54CB42A-B7F8-4A51-8FB0-C5973CB4D054}"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6"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842" r:id="rId12"/>
    <p:sldLayoutId id="2147483843" r:id="rId13"/>
    <p:sldLayoutId id="2147483844" r:id="rId14"/>
  </p:sldLayoutIdLst>
  <p:transition spd="slow">
    <p:comb/>
  </p:transition>
  <p:txStyles>
    <p:titleStyle>
      <a:lvl1pPr algn="l" rtl="0" fontAlgn="base">
        <a:lnSpc>
          <a:spcPct val="80000"/>
        </a:lnSpc>
        <a:spcBef>
          <a:spcPct val="0"/>
        </a:spcBef>
        <a:spcAft>
          <a:spcPct val="0"/>
        </a:spcAft>
        <a:defRPr sz="4400">
          <a:solidFill>
            <a:schemeClr val="tx2"/>
          </a:solidFill>
          <a:latin typeface="+mj-lt"/>
          <a:ea typeface="+mj-ea"/>
          <a:cs typeface="+mj-cs"/>
        </a:defRPr>
      </a:lvl1pPr>
      <a:lvl2pPr algn="l" rtl="0" fontAlgn="base">
        <a:lnSpc>
          <a:spcPct val="80000"/>
        </a:lnSpc>
        <a:spcBef>
          <a:spcPct val="0"/>
        </a:spcBef>
        <a:spcAft>
          <a:spcPct val="0"/>
        </a:spcAft>
        <a:defRPr sz="4400">
          <a:solidFill>
            <a:schemeClr val="tx2"/>
          </a:solidFill>
          <a:latin typeface="Times New Roman" pitchFamily="18" charset="0"/>
        </a:defRPr>
      </a:lvl2pPr>
      <a:lvl3pPr algn="l" rtl="0" fontAlgn="base">
        <a:lnSpc>
          <a:spcPct val="80000"/>
        </a:lnSpc>
        <a:spcBef>
          <a:spcPct val="0"/>
        </a:spcBef>
        <a:spcAft>
          <a:spcPct val="0"/>
        </a:spcAft>
        <a:defRPr sz="4400">
          <a:solidFill>
            <a:schemeClr val="tx2"/>
          </a:solidFill>
          <a:latin typeface="Times New Roman" pitchFamily="18" charset="0"/>
        </a:defRPr>
      </a:lvl3pPr>
      <a:lvl4pPr algn="l" rtl="0" fontAlgn="base">
        <a:lnSpc>
          <a:spcPct val="80000"/>
        </a:lnSpc>
        <a:spcBef>
          <a:spcPct val="0"/>
        </a:spcBef>
        <a:spcAft>
          <a:spcPct val="0"/>
        </a:spcAft>
        <a:defRPr sz="4400">
          <a:solidFill>
            <a:schemeClr val="tx2"/>
          </a:solidFill>
          <a:latin typeface="Times New Roman" pitchFamily="18" charset="0"/>
        </a:defRPr>
      </a:lvl4pPr>
      <a:lvl5pPr algn="l" rtl="0" fontAlgn="base">
        <a:lnSpc>
          <a:spcPct val="80000"/>
        </a:lnSpc>
        <a:spcBef>
          <a:spcPct val="0"/>
        </a:spcBef>
        <a:spcAft>
          <a:spcPct val="0"/>
        </a:spcAft>
        <a:defRPr sz="4400">
          <a:solidFill>
            <a:schemeClr val="tx2"/>
          </a:solidFill>
          <a:latin typeface="Times New Roman" pitchFamily="18" charset="0"/>
        </a:defRPr>
      </a:lvl5pPr>
      <a:lvl6pPr marL="457200" algn="l" rtl="0" fontAlgn="base">
        <a:lnSpc>
          <a:spcPct val="80000"/>
        </a:lnSpc>
        <a:spcBef>
          <a:spcPct val="0"/>
        </a:spcBef>
        <a:spcAft>
          <a:spcPct val="0"/>
        </a:spcAft>
        <a:defRPr sz="4400">
          <a:solidFill>
            <a:schemeClr val="tx2"/>
          </a:solidFill>
          <a:latin typeface="Times New Roman" pitchFamily="18" charset="0"/>
        </a:defRPr>
      </a:lvl6pPr>
      <a:lvl7pPr marL="914400" algn="l" rtl="0" fontAlgn="base">
        <a:lnSpc>
          <a:spcPct val="80000"/>
        </a:lnSpc>
        <a:spcBef>
          <a:spcPct val="0"/>
        </a:spcBef>
        <a:spcAft>
          <a:spcPct val="0"/>
        </a:spcAft>
        <a:defRPr sz="4400">
          <a:solidFill>
            <a:schemeClr val="tx2"/>
          </a:solidFill>
          <a:latin typeface="Times New Roman" pitchFamily="18" charset="0"/>
        </a:defRPr>
      </a:lvl7pPr>
      <a:lvl8pPr marL="1371600" algn="l" rtl="0" fontAlgn="base">
        <a:lnSpc>
          <a:spcPct val="80000"/>
        </a:lnSpc>
        <a:spcBef>
          <a:spcPct val="0"/>
        </a:spcBef>
        <a:spcAft>
          <a:spcPct val="0"/>
        </a:spcAft>
        <a:defRPr sz="4400">
          <a:solidFill>
            <a:schemeClr val="tx2"/>
          </a:solidFill>
          <a:latin typeface="Times New Roman" pitchFamily="18" charset="0"/>
        </a:defRPr>
      </a:lvl8pPr>
      <a:lvl9pPr marL="1828800" algn="l" rtl="0" fontAlgn="base">
        <a:lnSpc>
          <a:spcPct val="80000"/>
        </a:lnSpc>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lr>
          <a:schemeClr val="accent2"/>
        </a:buClr>
        <a:buSzPct val="75000"/>
        <a:buFont typeface="Wingdings" pitchFamily="2" charset="2"/>
        <a:buChar char="n"/>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65000"/>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chemeClr val="hlink"/>
        </a:buClr>
        <a:buSzPct val="5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bwMode="auto">
          <a:xfrm>
            <a:off x="762000" y="533400"/>
            <a:ext cx="76962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5299" name="Rectangle 3"/>
          <p:cNvSpPr>
            <a:spLocks noGrp="1" noChangeArrowheads="1"/>
          </p:cNvSpPr>
          <p:nvPr>
            <p:ph type="body" idx="1"/>
          </p:nvPr>
        </p:nvSpPr>
        <p:spPr bwMode="auto">
          <a:xfrm>
            <a:off x="762000" y="1905000"/>
            <a:ext cx="7696200" cy="403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5300" name="Rectangle 4"/>
          <p:cNvSpPr>
            <a:spLocks noGrp="1" noChangeArrowheads="1"/>
          </p:cNvSpPr>
          <p:nvPr>
            <p:ph type="dt" sz="half" idx="2"/>
          </p:nvPr>
        </p:nvSpPr>
        <p:spPr bwMode="auto">
          <a:xfrm>
            <a:off x="762000" y="639127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55301" name="Rectangle 5"/>
          <p:cNvSpPr>
            <a:spLocks noGrp="1" noChangeArrowheads="1"/>
          </p:cNvSpPr>
          <p:nvPr>
            <p:ph type="ftr" sz="quarter" idx="3"/>
          </p:nvPr>
        </p:nvSpPr>
        <p:spPr bwMode="auto">
          <a:xfrm>
            <a:off x="3352800" y="6403975"/>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55302" name="Rectangle 6"/>
          <p:cNvSpPr>
            <a:spLocks noGrp="1" noChangeArrowheads="1"/>
          </p:cNvSpPr>
          <p:nvPr>
            <p:ph type="sldNum" sz="quarter" idx="4"/>
          </p:nvPr>
        </p:nvSpPr>
        <p:spPr bwMode="auto">
          <a:xfrm>
            <a:off x="6858000" y="64008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fld id="{681E358D-1D88-4AAD-B3E1-2F6439D25D12}" type="slidenum">
              <a:rPr lang="en-US"/>
              <a:pPr/>
              <a:t>‹#›</a:t>
            </a:fld>
            <a:endParaRPr lang="en-US"/>
          </a:p>
        </p:txBody>
      </p:sp>
      <p:grpSp>
        <p:nvGrpSpPr>
          <p:cNvPr id="55303" name="Group 7"/>
          <p:cNvGrpSpPr>
            <a:grpSpLocks/>
          </p:cNvGrpSpPr>
          <p:nvPr/>
        </p:nvGrpSpPr>
        <p:grpSpPr bwMode="auto">
          <a:xfrm>
            <a:off x="168275" y="228600"/>
            <a:ext cx="8823325" cy="6096000"/>
            <a:chOff x="106" y="144"/>
            <a:chExt cx="5558" cy="3840"/>
          </a:xfrm>
        </p:grpSpPr>
        <p:sp>
          <p:nvSpPr>
            <p:cNvPr id="55304"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p:spPr>
          <p:txBody>
            <a:bodyPr wrap="none" anchor="ctr"/>
            <a:lstStyle/>
            <a:p>
              <a:pPr algn="ctr" eaLnBrk="1" hangingPunct="1"/>
              <a:endParaRPr lang="en-US" sz="2400">
                <a:latin typeface="Times New Roman" pitchFamily="18" charset="0"/>
              </a:endParaRPr>
            </a:p>
          </p:txBody>
        </p:sp>
        <p:sp>
          <p:nvSpPr>
            <p:cNvPr id="55305" name="Line 9"/>
            <p:cNvSpPr>
              <a:spLocks noChangeShapeType="1"/>
            </p:cNvSpPr>
            <p:nvPr/>
          </p:nvSpPr>
          <p:spPr bwMode="auto">
            <a:xfrm>
              <a:off x="480" y="1077"/>
              <a:ext cx="4848" cy="0"/>
            </a:xfrm>
            <a:prstGeom prst="line">
              <a:avLst/>
            </a:prstGeom>
            <a:noFill/>
            <a:ln w="38100">
              <a:solidFill>
                <a:schemeClr val="folHlink"/>
              </a:solidFill>
              <a:round/>
              <a:headEnd/>
              <a:tailEnd/>
            </a:ln>
            <a:effec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677"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848" r:id="rId12"/>
  </p:sldLayoutIdLst>
  <p:transition spd="slow">
    <p:comb/>
  </p:transition>
  <p:txStyles>
    <p:titleStyle>
      <a:lvl1pPr algn="l" rtl="0" fontAlgn="base">
        <a:spcBef>
          <a:spcPct val="0"/>
        </a:spcBef>
        <a:spcAft>
          <a:spcPct val="0"/>
        </a:spcAft>
        <a:defRPr sz="3300">
          <a:solidFill>
            <a:schemeClr val="tx2"/>
          </a:solidFill>
          <a:latin typeface="+mj-lt"/>
          <a:ea typeface="+mj-ea"/>
          <a:cs typeface="+mj-cs"/>
        </a:defRPr>
      </a:lvl1pPr>
      <a:lvl2pPr algn="l" rtl="0" fontAlgn="base">
        <a:spcBef>
          <a:spcPct val="0"/>
        </a:spcBef>
        <a:spcAft>
          <a:spcPct val="0"/>
        </a:spcAft>
        <a:defRPr sz="3300">
          <a:solidFill>
            <a:schemeClr val="tx2"/>
          </a:solidFill>
          <a:latin typeface="Arial Black" pitchFamily="34" charset="0"/>
        </a:defRPr>
      </a:lvl2pPr>
      <a:lvl3pPr algn="l" rtl="0" fontAlgn="base">
        <a:spcBef>
          <a:spcPct val="0"/>
        </a:spcBef>
        <a:spcAft>
          <a:spcPct val="0"/>
        </a:spcAft>
        <a:defRPr sz="3300">
          <a:solidFill>
            <a:schemeClr val="tx2"/>
          </a:solidFill>
          <a:latin typeface="Arial Black" pitchFamily="34" charset="0"/>
        </a:defRPr>
      </a:lvl3pPr>
      <a:lvl4pPr algn="l" rtl="0" fontAlgn="base">
        <a:spcBef>
          <a:spcPct val="0"/>
        </a:spcBef>
        <a:spcAft>
          <a:spcPct val="0"/>
        </a:spcAft>
        <a:defRPr sz="3300">
          <a:solidFill>
            <a:schemeClr val="tx2"/>
          </a:solidFill>
          <a:latin typeface="Arial Black" pitchFamily="34" charset="0"/>
        </a:defRPr>
      </a:lvl4pPr>
      <a:lvl5pPr algn="l" rtl="0" fontAlgn="base">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endParaRPr lang="en-US"/>
          </a:p>
        </p:txBody>
      </p:sp>
      <p:sp>
        <p:nvSpPr>
          <p:cNvPr id="58371"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58372"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8373"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ltLang="en-US"/>
          </a:p>
        </p:txBody>
      </p:sp>
      <p:sp>
        <p:nvSpPr>
          <p:cNvPr id="58374"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en-US"/>
          </a:p>
        </p:txBody>
      </p:sp>
      <p:sp>
        <p:nvSpPr>
          <p:cNvPr id="58375"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23C45956-EFF9-45C1-B148-A1A7AD05C723}" type="slidenum">
              <a:rPr lang="en-US" altLang="en-US"/>
              <a:pPr/>
              <a:t>‹#›</a:t>
            </a:fld>
            <a:endParaRPr lang="en-US" altLang="en-US"/>
          </a:p>
        </p:txBody>
      </p:sp>
      <p:grpSp>
        <p:nvGrpSpPr>
          <p:cNvPr id="58376" name="Group 8"/>
          <p:cNvGrpSpPr>
            <a:grpSpLocks/>
          </p:cNvGrpSpPr>
          <p:nvPr/>
        </p:nvGrpSpPr>
        <p:grpSpPr bwMode="auto">
          <a:xfrm>
            <a:off x="8153400" y="152400"/>
            <a:ext cx="792163" cy="1295400"/>
            <a:chOff x="5136" y="960"/>
            <a:chExt cx="528" cy="864"/>
          </a:xfrm>
        </p:grpSpPr>
        <p:sp>
          <p:nvSpPr>
            <p:cNvPr id="58377"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endParaRPr lang="en-US"/>
            </a:p>
          </p:txBody>
        </p:sp>
        <p:sp>
          <p:nvSpPr>
            <p:cNvPr id="58378" name="Oval 10"/>
            <p:cNvSpPr>
              <a:spLocks noChangeArrowheads="1"/>
            </p:cNvSpPr>
            <p:nvPr/>
          </p:nvSpPr>
          <p:spPr bwMode="auto">
            <a:xfrm>
              <a:off x="5248" y="960"/>
              <a:ext cx="80" cy="80"/>
            </a:xfrm>
            <a:prstGeom prst="ellipse">
              <a:avLst/>
            </a:prstGeom>
            <a:solidFill>
              <a:schemeClr val="tx2"/>
            </a:solidFill>
            <a:ln w="9525">
              <a:noFill/>
              <a:round/>
              <a:headEnd/>
              <a:tailEnd/>
            </a:ln>
            <a:effectLst/>
          </p:spPr>
          <p:txBody>
            <a:bodyPr wrap="none" anchor="ctr"/>
            <a:lstStyle/>
            <a:p>
              <a:endParaRPr lang="en-US"/>
            </a:p>
          </p:txBody>
        </p:sp>
        <p:sp>
          <p:nvSpPr>
            <p:cNvPr id="58379" name="Oval 11"/>
            <p:cNvSpPr>
              <a:spLocks noChangeArrowheads="1"/>
            </p:cNvSpPr>
            <p:nvPr/>
          </p:nvSpPr>
          <p:spPr bwMode="auto">
            <a:xfrm>
              <a:off x="5360" y="960"/>
              <a:ext cx="80" cy="80"/>
            </a:xfrm>
            <a:prstGeom prst="ellipse">
              <a:avLst/>
            </a:prstGeom>
            <a:solidFill>
              <a:schemeClr val="tx2"/>
            </a:solidFill>
            <a:ln w="9525">
              <a:noFill/>
              <a:round/>
              <a:headEnd/>
              <a:tailEnd/>
            </a:ln>
            <a:effectLst/>
          </p:spPr>
          <p:txBody>
            <a:bodyPr wrap="none" anchor="ctr"/>
            <a:lstStyle/>
            <a:p>
              <a:endParaRPr lang="en-US"/>
            </a:p>
          </p:txBody>
        </p:sp>
        <p:sp>
          <p:nvSpPr>
            <p:cNvPr id="58380" name="Oval 12"/>
            <p:cNvSpPr>
              <a:spLocks noChangeArrowheads="1"/>
            </p:cNvSpPr>
            <p:nvPr/>
          </p:nvSpPr>
          <p:spPr bwMode="auto">
            <a:xfrm>
              <a:off x="5136" y="1072"/>
              <a:ext cx="80" cy="80"/>
            </a:xfrm>
            <a:prstGeom prst="ellipse">
              <a:avLst/>
            </a:prstGeom>
            <a:solidFill>
              <a:schemeClr val="tx2"/>
            </a:solidFill>
            <a:ln w="9525">
              <a:noFill/>
              <a:round/>
              <a:headEnd/>
              <a:tailEnd/>
            </a:ln>
            <a:effectLst/>
          </p:spPr>
          <p:txBody>
            <a:bodyPr wrap="none" anchor="ctr"/>
            <a:lstStyle/>
            <a:p>
              <a:endParaRPr lang="en-US"/>
            </a:p>
          </p:txBody>
        </p:sp>
        <p:sp>
          <p:nvSpPr>
            <p:cNvPr id="58381" name="Oval 13"/>
            <p:cNvSpPr>
              <a:spLocks noChangeArrowheads="1"/>
            </p:cNvSpPr>
            <p:nvPr/>
          </p:nvSpPr>
          <p:spPr bwMode="auto">
            <a:xfrm>
              <a:off x="5248" y="1072"/>
              <a:ext cx="80" cy="80"/>
            </a:xfrm>
            <a:prstGeom prst="ellipse">
              <a:avLst/>
            </a:prstGeom>
            <a:solidFill>
              <a:schemeClr val="tx2"/>
            </a:solidFill>
            <a:ln w="9525">
              <a:noFill/>
              <a:round/>
              <a:headEnd/>
              <a:tailEnd/>
            </a:ln>
            <a:effectLst/>
          </p:spPr>
          <p:txBody>
            <a:bodyPr wrap="none" anchor="ctr"/>
            <a:lstStyle/>
            <a:p>
              <a:endParaRPr lang="en-US"/>
            </a:p>
          </p:txBody>
        </p:sp>
        <p:sp>
          <p:nvSpPr>
            <p:cNvPr id="58382" name="Oval 14"/>
            <p:cNvSpPr>
              <a:spLocks noChangeArrowheads="1"/>
            </p:cNvSpPr>
            <p:nvPr/>
          </p:nvSpPr>
          <p:spPr bwMode="auto">
            <a:xfrm>
              <a:off x="5360" y="1072"/>
              <a:ext cx="80" cy="80"/>
            </a:xfrm>
            <a:prstGeom prst="ellipse">
              <a:avLst/>
            </a:prstGeom>
            <a:solidFill>
              <a:schemeClr val="tx2"/>
            </a:solidFill>
            <a:ln w="9525">
              <a:noFill/>
              <a:round/>
              <a:headEnd/>
              <a:tailEnd/>
            </a:ln>
            <a:effectLst/>
          </p:spPr>
          <p:txBody>
            <a:bodyPr wrap="none" anchor="ctr"/>
            <a:lstStyle/>
            <a:p>
              <a:endParaRPr lang="en-US"/>
            </a:p>
          </p:txBody>
        </p:sp>
        <p:sp>
          <p:nvSpPr>
            <p:cNvPr id="58383" name="Oval 15"/>
            <p:cNvSpPr>
              <a:spLocks noChangeArrowheads="1"/>
            </p:cNvSpPr>
            <p:nvPr/>
          </p:nvSpPr>
          <p:spPr bwMode="auto">
            <a:xfrm>
              <a:off x="5472" y="1072"/>
              <a:ext cx="80" cy="80"/>
            </a:xfrm>
            <a:prstGeom prst="ellipse">
              <a:avLst/>
            </a:prstGeom>
            <a:solidFill>
              <a:schemeClr val="accent2"/>
            </a:solidFill>
            <a:ln w="9525">
              <a:noFill/>
              <a:round/>
              <a:headEnd/>
              <a:tailEnd/>
            </a:ln>
            <a:effectLst/>
          </p:spPr>
          <p:txBody>
            <a:bodyPr wrap="none" anchor="ctr"/>
            <a:lstStyle/>
            <a:p>
              <a:endParaRPr lang="en-US"/>
            </a:p>
          </p:txBody>
        </p:sp>
        <p:sp>
          <p:nvSpPr>
            <p:cNvPr id="58384" name="Oval 16"/>
            <p:cNvSpPr>
              <a:spLocks noChangeArrowheads="1"/>
            </p:cNvSpPr>
            <p:nvPr/>
          </p:nvSpPr>
          <p:spPr bwMode="auto">
            <a:xfrm>
              <a:off x="5136" y="1184"/>
              <a:ext cx="80" cy="80"/>
            </a:xfrm>
            <a:prstGeom prst="ellipse">
              <a:avLst/>
            </a:prstGeom>
            <a:solidFill>
              <a:schemeClr val="tx2"/>
            </a:solidFill>
            <a:ln w="9525">
              <a:noFill/>
              <a:round/>
              <a:headEnd/>
              <a:tailEnd/>
            </a:ln>
            <a:effectLst/>
          </p:spPr>
          <p:txBody>
            <a:bodyPr wrap="none" anchor="ctr"/>
            <a:lstStyle/>
            <a:p>
              <a:endParaRPr lang="en-US"/>
            </a:p>
          </p:txBody>
        </p:sp>
        <p:sp>
          <p:nvSpPr>
            <p:cNvPr id="58385" name="Oval 17"/>
            <p:cNvSpPr>
              <a:spLocks noChangeArrowheads="1"/>
            </p:cNvSpPr>
            <p:nvPr/>
          </p:nvSpPr>
          <p:spPr bwMode="auto">
            <a:xfrm>
              <a:off x="5248" y="1184"/>
              <a:ext cx="80" cy="80"/>
            </a:xfrm>
            <a:prstGeom prst="ellipse">
              <a:avLst/>
            </a:prstGeom>
            <a:solidFill>
              <a:schemeClr val="tx2"/>
            </a:solidFill>
            <a:ln w="9525">
              <a:noFill/>
              <a:round/>
              <a:headEnd/>
              <a:tailEnd/>
            </a:ln>
            <a:effectLst/>
          </p:spPr>
          <p:txBody>
            <a:bodyPr wrap="none" anchor="ctr"/>
            <a:lstStyle/>
            <a:p>
              <a:endParaRPr lang="en-US"/>
            </a:p>
          </p:txBody>
        </p:sp>
        <p:sp>
          <p:nvSpPr>
            <p:cNvPr id="58386" name="Oval 18"/>
            <p:cNvSpPr>
              <a:spLocks noChangeArrowheads="1"/>
            </p:cNvSpPr>
            <p:nvPr/>
          </p:nvSpPr>
          <p:spPr bwMode="auto">
            <a:xfrm>
              <a:off x="5360" y="1184"/>
              <a:ext cx="80" cy="80"/>
            </a:xfrm>
            <a:prstGeom prst="ellipse">
              <a:avLst/>
            </a:prstGeom>
            <a:solidFill>
              <a:schemeClr val="accent2"/>
            </a:solidFill>
            <a:ln w="9525">
              <a:noFill/>
              <a:round/>
              <a:headEnd/>
              <a:tailEnd/>
            </a:ln>
            <a:effectLst/>
          </p:spPr>
          <p:txBody>
            <a:bodyPr wrap="none" anchor="ctr"/>
            <a:lstStyle/>
            <a:p>
              <a:endParaRPr lang="en-US"/>
            </a:p>
          </p:txBody>
        </p:sp>
        <p:sp>
          <p:nvSpPr>
            <p:cNvPr id="58387" name="Oval 19"/>
            <p:cNvSpPr>
              <a:spLocks noChangeArrowheads="1"/>
            </p:cNvSpPr>
            <p:nvPr/>
          </p:nvSpPr>
          <p:spPr bwMode="auto">
            <a:xfrm>
              <a:off x="5472" y="1184"/>
              <a:ext cx="80" cy="80"/>
            </a:xfrm>
            <a:prstGeom prst="ellipse">
              <a:avLst/>
            </a:prstGeom>
            <a:solidFill>
              <a:schemeClr val="accent2"/>
            </a:solidFill>
            <a:ln w="9525">
              <a:noFill/>
              <a:round/>
              <a:headEnd/>
              <a:tailEnd/>
            </a:ln>
            <a:effectLst/>
          </p:spPr>
          <p:txBody>
            <a:bodyPr wrap="none" anchor="ctr"/>
            <a:lstStyle/>
            <a:p>
              <a:endParaRPr lang="en-US"/>
            </a:p>
          </p:txBody>
        </p:sp>
        <p:sp>
          <p:nvSpPr>
            <p:cNvPr id="58388" name="Oval 20"/>
            <p:cNvSpPr>
              <a:spLocks noChangeArrowheads="1"/>
            </p:cNvSpPr>
            <p:nvPr/>
          </p:nvSpPr>
          <p:spPr bwMode="auto">
            <a:xfrm>
              <a:off x="5584" y="1184"/>
              <a:ext cx="80" cy="80"/>
            </a:xfrm>
            <a:prstGeom prst="ellipse">
              <a:avLst/>
            </a:prstGeom>
            <a:solidFill>
              <a:schemeClr val="accent1"/>
            </a:solidFill>
            <a:ln w="9525">
              <a:noFill/>
              <a:round/>
              <a:headEnd/>
              <a:tailEnd/>
            </a:ln>
            <a:effectLst/>
          </p:spPr>
          <p:txBody>
            <a:bodyPr wrap="none" anchor="ctr"/>
            <a:lstStyle/>
            <a:p>
              <a:endParaRPr lang="en-US"/>
            </a:p>
          </p:txBody>
        </p:sp>
        <p:sp>
          <p:nvSpPr>
            <p:cNvPr id="58389"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endParaRPr lang="en-US"/>
            </a:p>
          </p:txBody>
        </p:sp>
        <p:sp>
          <p:nvSpPr>
            <p:cNvPr id="58390" name="Oval 22"/>
            <p:cNvSpPr>
              <a:spLocks noChangeArrowheads="1"/>
            </p:cNvSpPr>
            <p:nvPr/>
          </p:nvSpPr>
          <p:spPr bwMode="auto">
            <a:xfrm>
              <a:off x="5248" y="1296"/>
              <a:ext cx="80" cy="80"/>
            </a:xfrm>
            <a:prstGeom prst="ellipse">
              <a:avLst/>
            </a:prstGeom>
            <a:solidFill>
              <a:schemeClr val="accent2"/>
            </a:solidFill>
            <a:ln w="9525">
              <a:noFill/>
              <a:round/>
              <a:headEnd/>
              <a:tailEnd/>
            </a:ln>
            <a:effectLst/>
          </p:spPr>
          <p:txBody>
            <a:bodyPr wrap="none" anchor="ctr"/>
            <a:lstStyle/>
            <a:p>
              <a:endParaRPr lang="en-US"/>
            </a:p>
          </p:txBody>
        </p:sp>
        <p:sp>
          <p:nvSpPr>
            <p:cNvPr id="58391" name="Oval 23"/>
            <p:cNvSpPr>
              <a:spLocks noChangeArrowheads="1"/>
            </p:cNvSpPr>
            <p:nvPr/>
          </p:nvSpPr>
          <p:spPr bwMode="auto">
            <a:xfrm>
              <a:off x="5360" y="1296"/>
              <a:ext cx="80" cy="80"/>
            </a:xfrm>
            <a:prstGeom prst="ellipse">
              <a:avLst/>
            </a:prstGeom>
            <a:solidFill>
              <a:schemeClr val="accent2"/>
            </a:solidFill>
            <a:ln w="9525">
              <a:noFill/>
              <a:round/>
              <a:headEnd/>
              <a:tailEnd/>
            </a:ln>
            <a:effectLst/>
          </p:spPr>
          <p:txBody>
            <a:bodyPr wrap="none" anchor="ctr"/>
            <a:lstStyle/>
            <a:p>
              <a:endParaRPr lang="en-US"/>
            </a:p>
          </p:txBody>
        </p:sp>
        <p:sp>
          <p:nvSpPr>
            <p:cNvPr id="58392" name="Oval 24"/>
            <p:cNvSpPr>
              <a:spLocks noChangeArrowheads="1"/>
            </p:cNvSpPr>
            <p:nvPr/>
          </p:nvSpPr>
          <p:spPr bwMode="auto">
            <a:xfrm>
              <a:off x="5472" y="1296"/>
              <a:ext cx="80" cy="80"/>
            </a:xfrm>
            <a:prstGeom prst="ellipse">
              <a:avLst/>
            </a:prstGeom>
            <a:solidFill>
              <a:schemeClr val="accent1"/>
            </a:solidFill>
            <a:ln w="9525">
              <a:noFill/>
              <a:round/>
              <a:headEnd/>
              <a:tailEnd/>
            </a:ln>
            <a:effectLst/>
          </p:spPr>
          <p:txBody>
            <a:bodyPr wrap="none" anchor="ctr"/>
            <a:lstStyle/>
            <a:p>
              <a:endParaRPr lang="en-US"/>
            </a:p>
          </p:txBody>
        </p:sp>
        <p:sp>
          <p:nvSpPr>
            <p:cNvPr id="58393"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endParaRPr lang="en-US"/>
            </a:p>
          </p:txBody>
        </p:sp>
        <p:sp>
          <p:nvSpPr>
            <p:cNvPr id="58394" name="Oval 26"/>
            <p:cNvSpPr>
              <a:spLocks noChangeArrowheads="1"/>
            </p:cNvSpPr>
            <p:nvPr/>
          </p:nvSpPr>
          <p:spPr bwMode="auto">
            <a:xfrm>
              <a:off x="5248" y="1408"/>
              <a:ext cx="80" cy="80"/>
            </a:xfrm>
            <a:prstGeom prst="ellipse">
              <a:avLst/>
            </a:prstGeom>
            <a:solidFill>
              <a:schemeClr val="accent2"/>
            </a:solidFill>
            <a:ln w="9525">
              <a:noFill/>
              <a:round/>
              <a:headEnd/>
              <a:tailEnd/>
            </a:ln>
            <a:effectLst/>
          </p:spPr>
          <p:txBody>
            <a:bodyPr wrap="none" anchor="ctr"/>
            <a:lstStyle/>
            <a:p>
              <a:endParaRPr lang="en-US"/>
            </a:p>
          </p:txBody>
        </p:sp>
        <p:sp>
          <p:nvSpPr>
            <p:cNvPr id="58395" name="Oval 27"/>
            <p:cNvSpPr>
              <a:spLocks noChangeArrowheads="1"/>
            </p:cNvSpPr>
            <p:nvPr/>
          </p:nvSpPr>
          <p:spPr bwMode="auto">
            <a:xfrm>
              <a:off x="5360" y="1408"/>
              <a:ext cx="80" cy="80"/>
            </a:xfrm>
            <a:prstGeom prst="ellipse">
              <a:avLst/>
            </a:prstGeom>
            <a:solidFill>
              <a:schemeClr val="accent1"/>
            </a:solidFill>
            <a:ln w="9525">
              <a:noFill/>
              <a:round/>
              <a:headEnd/>
              <a:tailEnd/>
            </a:ln>
            <a:effectLst/>
          </p:spPr>
          <p:txBody>
            <a:bodyPr wrap="none" anchor="ctr"/>
            <a:lstStyle/>
            <a:p>
              <a:endParaRPr lang="en-US"/>
            </a:p>
          </p:txBody>
        </p:sp>
        <p:sp>
          <p:nvSpPr>
            <p:cNvPr id="58396" name="Oval 28"/>
            <p:cNvSpPr>
              <a:spLocks noChangeArrowheads="1"/>
            </p:cNvSpPr>
            <p:nvPr/>
          </p:nvSpPr>
          <p:spPr bwMode="auto">
            <a:xfrm>
              <a:off x="5472" y="1408"/>
              <a:ext cx="80" cy="80"/>
            </a:xfrm>
            <a:prstGeom prst="ellipse">
              <a:avLst/>
            </a:prstGeom>
            <a:solidFill>
              <a:schemeClr val="accent1"/>
            </a:solidFill>
            <a:ln w="9525">
              <a:noFill/>
              <a:round/>
              <a:headEnd/>
              <a:tailEnd/>
            </a:ln>
            <a:effectLst/>
          </p:spPr>
          <p:txBody>
            <a:bodyPr wrap="none" anchor="ctr"/>
            <a:lstStyle/>
            <a:p>
              <a:endParaRPr lang="en-US"/>
            </a:p>
          </p:txBody>
        </p:sp>
        <p:sp>
          <p:nvSpPr>
            <p:cNvPr id="58397"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endParaRPr lang="en-US"/>
            </a:p>
          </p:txBody>
        </p:sp>
        <p:sp>
          <p:nvSpPr>
            <p:cNvPr id="58398" name="Oval 30"/>
            <p:cNvSpPr>
              <a:spLocks noChangeArrowheads="1"/>
            </p:cNvSpPr>
            <p:nvPr/>
          </p:nvSpPr>
          <p:spPr bwMode="auto">
            <a:xfrm>
              <a:off x="5136" y="1520"/>
              <a:ext cx="80" cy="80"/>
            </a:xfrm>
            <a:prstGeom prst="ellipse">
              <a:avLst/>
            </a:prstGeom>
            <a:solidFill>
              <a:schemeClr val="accent2"/>
            </a:solidFill>
            <a:ln w="9525">
              <a:noFill/>
              <a:round/>
              <a:headEnd/>
              <a:tailEnd/>
            </a:ln>
            <a:effectLst/>
          </p:spPr>
          <p:txBody>
            <a:bodyPr wrap="none" anchor="ctr"/>
            <a:lstStyle/>
            <a:p>
              <a:endParaRPr lang="en-US"/>
            </a:p>
          </p:txBody>
        </p:sp>
        <p:sp>
          <p:nvSpPr>
            <p:cNvPr id="58399" name="Oval 31"/>
            <p:cNvSpPr>
              <a:spLocks noChangeArrowheads="1"/>
            </p:cNvSpPr>
            <p:nvPr/>
          </p:nvSpPr>
          <p:spPr bwMode="auto">
            <a:xfrm>
              <a:off x="5248" y="1520"/>
              <a:ext cx="80" cy="80"/>
            </a:xfrm>
            <a:prstGeom prst="ellipse">
              <a:avLst/>
            </a:prstGeom>
            <a:solidFill>
              <a:schemeClr val="accent1"/>
            </a:solidFill>
            <a:ln w="9525">
              <a:noFill/>
              <a:round/>
              <a:headEnd/>
              <a:tailEnd/>
            </a:ln>
            <a:effectLst/>
          </p:spPr>
          <p:txBody>
            <a:bodyPr wrap="none" anchor="ctr"/>
            <a:lstStyle/>
            <a:p>
              <a:endParaRPr lang="en-US"/>
            </a:p>
          </p:txBody>
        </p:sp>
        <p:sp>
          <p:nvSpPr>
            <p:cNvPr id="58400" name="Oval 32"/>
            <p:cNvSpPr>
              <a:spLocks noChangeArrowheads="1"/>
            </p:cNvSpPr>
            <p:nvPr/>
          </p:nvSpPr>
          <p:spPr bwMode="auto">
            <a:xfrm>
              <a:off x="5360" y="1520"/>
              <a:ext cx="80" cy="80"/>
            </a:xfrm>
            <a:prstGeom prst="ellipse">
              <a:avLst/>
            </a:prstGeom>
            <a:solidFill>
              <a:schemeClr val="accent1"/>
            </a:solidFill>
            <a:ln w="9525">
              <a:noFill/>
              <a:round/>
              <a:headEnd/>
              <a:tailEnd/>
            </a:ln>
            <a:effectLst/>
          </p:spPr>
          <p:txBody>
            <a:bodyPr wrap="none" anchor="ctr"/>
            <a:lstStyle/>
            <a:p>
              <a:endParaRPr lang="en-US"/>
            </a:p>
          </p:txBody>
        </p:sp>
        <p:sp>
          <p:nvSpPr>
            <p:cNvPr id="58401" name="Oval 33"/>
            <p:cNvSpPr>
              <a:spLocks noChangeArrowheads="1"/>
            </p:cNvSpPr>
            <p:nvPr/>
          </p:nvSpPr>
          <p:spPr bwMode="auto">
            <a:xfrm>
              <a:off x="5472" y="1520"/>
              <a:ext cx="80" cy="80"/>
            </a:xfrm>
            <a:prstGeom prst="ellipse">
              <a:avLst/>
            </a:prstGeom>
            <a:solidFill>
              <a:schemeClr val="folHlink"/>
            </a:solidFill>
            <a:ln w="9525">
              <a:noFill/>
              <a:round/>
              <a:headEnd/>
              <a:tailEnd/>
            </a:ln>
            <a:effectLst/>
          </p:spPr>
          <p:txBody>
            <a:bodyPr wrap="none" anchor="ctr"/>
            <a:lstStyle/>
            <a:p>
              <a:endParaRPr lang="en-US"/>
            </a:p>
          </p:txBody>
        </p:sp>
        <p:sp>
          <p:nvSpPr>
            <p:cNvPr id="58402" name="Oval 34"/>
            <p:cNvSpPr>
              <a:spLocks noChangeArrowheads="1"/>
            </p:cNvSpPr>
            <p:nvPr/>
          </p:nvSpPr>
          <p:spPr bwMode="auto">
            <a:xfrm>
              <a:off x="5136" y="1632"/>
              <a:ext cx="80" cy="80"/>
            </a:xfrm>
            <a:prstGeom prst="ellipse">
              <a:avLst/>
            </a:prstGeom>
            <a:solidFill>
              <a:schemeClr val="accent1"/>
            </a:solidFill>
            <a:ln w="9525">
              <a:noFill/>
              <a:round/>
              <a:headEnd/>
              <a:tailEnd/>
            </a:ln>
            <a:effectLst/>
          </p:spPr>
          <p:txBody>
            <a:bodyPr wrap="none" anchor="ctr"/>
            <a:lstStyle/>
            <a:p>
              <a:endParaRPr lang="en-US"/>
            </a:p>
          </p:txBody>
        </p:sp>
        <p:sp>
          <p:nvSpPr>
            <p:cNvPr id="58403" name="Oval 35"/>
            <p:cNvSpPr>
              <a:spLocks noChangeArrowheads="1"/>
            </p:cNvSpPr>
            <p:nvPr/>
          </p:nvSpPr>
          <p:spPr bwMode="auto">
            <a:xfrm>
              <a:off x="5248" y="1632"/>
              <a:ext cx="80" cy="80"/>
            </a:xfrm>
            <a:prstGeom prst="ellipse">
              <a:avLst/>
            </a:prstGeom>
            <a:solidFill>
              <a:schemeClr val="accent1"/>
            </a:solidFill>
            <a:ln w="9525">
              <a:noFill/>
              <a:round/>
              <a:headEnd/>
              <a:tailEnd/>
            </a:ln>
            <a:effectLst/>
          </p:spPr>
          <p:txBody>
            <a:bodyPr wrap="none" anchor="ctr"/>
            <a:lstStyle/>
            <a:p>
              <a:endParaRPr lang="en-US"/>
            </a:p>
          </p:txBody>
        </p:sp>
        <p:sp>
          <p:nvSpPr>
            <p:cNvPr id="58404" name="Oval 36"/>
            <p:cNvSpPr>
              <a:spLocks noChangeArrowheads="1"/>
            </p:cNvSpPr>
            <p:nvPr/>
          </p:nvSpPr>
          <p:spPr bwMode="auto">
            <a:xfrm>
              <a:off x="5360" y="1632"/>
              <a:ext cx="80" cy="80"/>
            </a:xfrm>
            <a:prstGeom prst="ellipse">
              <a:avLst/>
            </a:prstGeom>
            <a:solidFill>
              <a:schemeClr val="folHlink"/>
            </a:solidFill>
            <a:ln w="9525">
              <a:noFill/>
              <a:round/>
              <a:headEnd/>
              <a:tailEnd/>
            </a:ln>
            <a:effectLst/>
          </p:spPr>
          <p:txBody>
            <a:bodyPr wrap="none" anchor="ctr"/>
            <a:lstStyle/>
            <a:p>
              <a:endParaRPr lang="en-US"/>
            </a:p>
          </p:txBody>
        </p:sp>
        <p:sp>
          <p:nvSpPr>
            <p:cNvPr id="58405" name="Oval 37"/>
            <p:cNvSpPr>
              <a:spLocks noChangeArrowheads="1"/>
            </p:cNvSpPr>
            <p:nvPr/>
          </p:nvSpPr>
          <p:spPr bwMode="auto">
            <a:xfrm>
              <a:off x="5472" y="1632"/>
              <a:ext cx="80" cy="80"/>
            </a:xfrm>
            <a:prstGeom prst="ellipse">
              <a:avLst/>
            </a:prstGeom>
            <a:solidFill>
              <a:schemeClr val="folHlink"/>
            </a:solidFill>
            <a:ln w="9525">
              <a:noFill/>
              <a:round/>
              <a:headEnd/>
              <a:tailEnd/>
            </a:ln>
            <a:effectLst/>
          </p:spPr>
          <p:txBody>
            <a:bodyPr wrap="none" anchor="ctr"/>
            <a:lstStyle/>
            <a:p>
              <a:endParaRPr lang="en-US"/>
            </a:p>
          </p:txBody>
        </p:sp>
        <p:sp>
          <p:nvSpPr>
            <p:cNvPr id="58406" name="Oval 38"/>
            <p:cNvSpPr>
              <a:spLocks noChangeArrowheads="1"/>
            </p:cNvSpPr>
            <p:nvPr/>
          </p:nvSpPr>
          <p:spPr bwMode="auto">
            <a:xfrm>
              <a:off x="5248" y="1744"/>
              <a:ext cx="80" cy="80"/>
            </a:xfrm>
            <a:prstGeom prst="ellipse">
              <a:avLst/>
            </a:prstGeom>
            <a:solidFill>
              <a:schemeClr val="folHlink"/>
            </a:solidFill>
            <a:ln w="9525">
              <a:noFill/>
              <a:round/>
              <a:headEnd/>
              <a:tailEnd/>
            </a:ln>
            <a:effectLst/>
          </p:spPr>
          <p:txBody>
            <a:bodyPr wrap="none" anchor="ctr"/>
            <a:lstStyle/>
            <a:p>
              <a:endParaRPr lang="en-US"/>
            </a:p>
          </p:txBody>
        </p:sp>
        <p:sp>
          <p:nvSpPr>
            <p:cNvPr id="58407" name="Oval 39"/>
            <p:cNvSpPr>
              <a:spLocks noChangeArrowheads="1"/>
            </p:cNvSpPr>
            <p:nvPr/>
          </p:nvSpPr>
          <p:spPr bwMode="auto">
            <a:xfrm>
              <a:off x="5472" y="1744"/>
              <a:ext cx="80" cy="80"/>
            </a:xfrm>
            <a:prstGeom prst="ellipse">
              <a:avLst/>
            </a:prstGeom>
            <a:solidFill>
              <a:schemeClr val="folHlink"/>
            </a:solidFill>
            <a:ln w="9525">
              <a:noFill/>
              <a:round/>
              <a:headEnd/>
              <a:tailEnd/>
            </a:ln>
            <a:effectLst/>
          </p:spPr>
          <p:txBody>
            <a:bodyPr wrap="none" anchor="ctr"/>
            <a:lstStyle/>
            <a:p>
              <a:endParaRPr lang="en-US"/>
            </a:p>
          </p:txBody>
        </p:sp>
      </p:grpSp>
    </p:spTree>
  </p:cSld>
  <p:clrMap bg1="lt1" tx1="dk1" bg2="lt2" tx2="dk2" accent1="accent1" accent2="accent2" accent3="accent3" accent4="accent4" accent5="accent5" accent6="accent6" hlink="hlink" folHlink="folHlink"/>
  <p:sldLayoutIdLst>
    <p:sldLayoutId id="2147483679"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 id="2147483846" r:id="rId12"/>
  </p:sldLayoutIdLst>
  <p:transition spd="slow">
    <p:comb/>
  </p:transition>
  <p:timing>
    <p:tnLst>
      <p:par>
        <p:cTn id="1" dur="indefinite" restart="never" nodeType="tmRoot"/>
      </p:par>
    </p:tnLst>
  </p:timing>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fontAlgn="base">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fontAlgn="base">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3491" name="Rectangle 3"/>
          <p:cNvSpPr>
            <a:spLocks noGrp="1" noChangeArrowheads="1"/>
          </p:cNvSpPr>
          <p:nvPr>
            <p:ph type="body" idx="1"/>
          </p:nvPr>
        </p:nvSpPr>
        <p:spPr bwMode="auto">
          <a:xfrm>
            <a:off x="457200" y="1828800"/>
            <a:ext cx="8229600" cy="430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3492"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6349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63494"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3E4AF3C5-E4E0-40CC-9E6F-8EF598F07606}" type="slidenum">
              <a:rPr lang="en-US"/>
              <a:pPr/>
              <a:t>‹#›</a:t>
            </a:fld>
            <a:endParaRPr lang="en-US"/>
          </a:p>
        </p:txBody>
      </p:sp>
      <p:grpSp>
        <p:nvGrpSpPr>
          <p:cNvPr id="63495" name="Group 7"/>
          <p:cNvGrpSpPr>
            <a:grpSpLocks/>
          </p:cNvGrpSpPr>
          <p:nvPr/>
        </p:nvGrpSpPr>
        <p:grpSpPr bwMode="auto">
          <a:xfrm>
            <a:off x="279400" y="152400"/>
            <a:ext cx="8686800" cy="1600200"/>
            <a:chOff x="176" y="96"/>
            <a:chExt cx="5472" cy="1008"/>
          </a:xfrm>
        </p:grpSpPr>
        <p:sp>
          <p:nvSpPr>
            <p:cNvPr id="63496" name="Line 8"/>
            <p:cNvSpPr>
              <a:spLocks noChangeShapeType="1"/>
            </p:cNvSpPr>
            <p:nvPr/>
          </p:nvSpPr>
          <p:spPr bwMode="auto">
            <a:xfrm flipH="1">
              <a:off x="288" y="1104"/>
              <a:ext cx="5232" cy="0"/>
            </a:xfrm>
            <a:prstGeom prst="line">
              <a:avLst/>
            </a:prstGeom>
            <a:noFill/>
            <a:ln w="12700">
              <a:solidFill>
                <a:schemeClr val="tx1"/>
              </a:solidFill>
              <a:round/>
              <a:headEnd/>
              <a:tailEnd/>
            </a:ln>
            <a:effectLst/>
          </p:spPr>
          <p:txBody>
            <a:bodyPr/>
            <a:lstStyle/>
            <a:p>
              <a:endParaRPr lang="en-US"/>
            </a:p>
          </p:txBody>
        </p:sp>
        <p:sp>
          <p:nvSpPr>
            <p:cNvPr id="63497"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63498"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63499"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63500"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p:spPr>
          <p:txBody>
            <a:bodyPr wrap="none" anchor="ctr"/>
            <a:lstStyle/>
            <a:p>
              <a:pPr algn="ctr" eaLnBrk="1" hangingPunct="1"/>
              <a:endParaRPr lang="en-US" sz="2400">
                <a:latin typeface="Times New Roman" pitchFamily="18" charset="0"/>
              </a:endParaRPr>
            </a:p>
          </p:txBody>
        </p:sp>
      </p:grpSp>
    </p:spTree>
  </p:cSld>
  <p:clrMap bg1="lt1" tx1="dk1" bg2="lt2" tx2="dk2" accent1="accent1" accent2="accent2" accent3="accent3" accent4="accent4" accent5="accent5" accent6="accent6" hlink="hlink" folHlink="folHlink"/>
  <p:sldLayoutIdLst>
    <p:sldLayoutId id="2147483683"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transition spd="slow">
    <p:comb/>
  </p:transition>
  <p:timing>
    <p:tnLst>
      <p:par>
        <p:cTn id="1" dur="indefinite" restart="never" nodeType="tmRoot"/>
      </p:par>
    </p:tnLst>
  </p:timing>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fontAlgn="base">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fontAlgn="base">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fontAlgn="base">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bwMode="auto">
          <a:xfrm>
            <a:off x="1524000" y="190500"/>
            <a:ext cx="7010400" cy="15271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9635" name="Rectangle 3"/>
          <p:cNvSpPr>
            <a:spLocks noGrp="1" noChangeArrowheads="1"/>
          </p:cNvSpPr>
          <p:nvPr>
            <p:ph type="body" idx="1"/>
          </p:nvPr>
        </p:nvSpPr>
        <p:spPr bwMode="auto">
          <a:xfrm>
            <a:off x="1524000" y="1905000"/>
            <a:ext cx="7010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9636" name="Rectangle 4"/>
          <p:cNvSpPr>
            <a:spLocks noGrp="1" noChangeArrowheads="1"/>
          </p:cNvSpPr>
          <p:nvPr>
            <p:ph type="dt" sz="half" idx="2"/>
          </p:nvPr>
        </p:nvSpPr>
        <p:spPr bwMode="auto">
          <a:xfrm>
            <a:off x="6629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endParaRPr lang="en-US"/>
          </a:p>
        </p:txBody>
      </p:sp>
      <p:sp>
        <p:nvSpPr>
          <p:cNvPr id="69637" name="Rectangle 5"/>
          <p:cNvSpPr>
            <a:spLocks noGrp="1" noChangeArrowheads="1"/>
          </p:cNvSpPr>
          <p:nvPr>
            <p:ph type="ftr" sz="quarter" idx="3"/>
          </p:nvPr>
        </p:nvSpPr>
        <p:spPr bwMode="auto">
          <a:xfrm>
            <a:off x="3276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69638" name="Rectangle 6"/>
          <p:cNvSpPr>
            <a:spLocks noGrp="1" noChangeArrowheads="1"/>
          </p:cNvSpPr>
          <p:nvPr>
            <p:ph type="sldNum" sz="quarter" idx="4"/>
          </p:nvPr>
        </p:nvSpPr>
        <p:spPr bwMode="auto">
          <a:xfrm>
            <a:off x="1524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fld id="{9C7EADDD-F61E-459A-8AA5-F418EF19F484}" type="slidenum">
              <a:rPr lang="en-US"/>
              <a:pPr/>
              <a:t>‹#›</a:t>
            </a:fld>
            <a:endParaRPr lang="en-US"/>
          </a:p>
        </p:txBody>
      </p:sp>
      <p:sp>
        <p:nvSpPr>
          <p:cNvPr id="69639" name="Line 7"/>
          <p:cNvSpPr>
            <a:spLocks noChangeShapeType="1"/>
          </p:cNvSpPr>
          <p:nvPr/>
        </p:nvSpPr>
        <p:spPr bwMode="auto">
          <a:xfrm flipV="1">
            <a:off x="1371600" y="304800"/>
            <a:ext cx="0" cy="1295400"/>
          </a:xfrm>
          <a:prstGeom prst="line">
            <a:avLst/>
          </a:prstGeom>
          <a:noFill/>
          <a:ln w="38100">
            <a:solidFill>
              <a:schemeClr val="tx2"/>
            </a:solidFill>
            <a:round/>
            <a:headEnd/>
            <a:tailEnd/>
          </a:ln>
          <a:effectLst/>
        </p:spPr>
        <p:txBody>
          <a:bodyPr/>
          <a:lstStyle/>
          <a:p>
            <a:endParaRPr lang="en-US"/>
          </a:p>
        </p:txBody>
      </p:sp>
      <p:sp>
        <p:nvSpPr>
          <p:cNvPr id="69640" name="Oval 8"/>
          <p:cNvSpPr>
            <a:spLocks noChangeArrowheads="1"/>
          </p:cNvSpPr>
          <p:nvPr/>
        </p:nvSpPr>
        <p:spPr bwMode="auto">
          <a:xfrm>
            <a:off x="152400" y="838200"/>
            <a:ext cx="228600" cy="228600"/>
          </a:xfrm>
          <a:prstGeom prst="ellipse">
            <a:avLst/>
          </a:prstGeom>
          <a:solidFill>
            <a:schemeClr val="tx1"/>
          </a:solidFill>
          <a:ln w="9525">
            <a:noFill/>
            <a:round/>
            <a:headEnd/>
            <a:tailEnd/>
          </a:ln>
          <a:effectLst/>
        </p:spPr>
        <p:txBody>
          <a:bodyPr wrap="none" anchor="ctr"/>
          <a:lstStyle/>
          <a:p>
            <a:pPr algn="ctr" eaLnBrk="1" hangingPunct="1"/>
            <a:endParaRPr lang="en-US" sz="2400">
              <a:latin typeface="Times New Roman" pitchFamily="18" charset="0"/>
            </a:endParaRPr>
          </a:p>
        </p:txBody>
      </p:sp>
      <p:sp>
        <p:nvSpPr>
          <p:cNvPr id="69641" name="Oval 9"/>
          <p:cNvSpPr>
            <a:spLocks noChangeArrowheads="1"/>
          </p:cNvSpPr>
          <p:nvPr/>
        </p:nvSpPr>
        <p:spPr bwMode="auto">
          <a:xfrm>
            <a:off x="539750" y="838200"/>
            <a:ext cx="228600" cy="228600"/>
          </a:xfrm>
          <a:prstGeom prst="ellipse">
            <a:avLst/>
          </a:prstGeom>
          <a:solidFill>
            <a:schemeClr val="accent1"/>
          </a:solidFill>
          <a:ln w="9525">
            <a:noFill/>
            <a:round/>
            <a:headEnd/>
            <a:tailEnd/>
          </a:ln>
          <a:effectLst/>
        </p:spPr>
        <p:txBody>
          <a:bodyPr wrap="none" anchor="ctr"/>
          <a:lstStyle/>
          <a:p>
            <a:pPr algn="ctr" eaLnBrk="1" hangingPunct="1"/>
            <a:endParaRPr lang="en-US" sz="2400">
              <a:latin typeface="Times New Roman" pitchFamily="18" charset="0"/>
            </a:endParaRPr>
          </a:p>
        </p:txBody>
      </p:sp>
      <p:sp>
        <p:nvSpPr>
          <p:cNvPr id="69642" name="Oval 10"/>
          <p:cNvSpPr>
            <a:spLocks noChangeArrowheads="1"/>
          </p:cNvSpPr>
          <p:nvPr/>
        </p:nvSpPr>
        <p:spPr bwMode="auto">
          <a:xfrm>
            <a:off x="927100" y="838200"/>
            <a:ext cx="228600" cy="228600"/>
          </a:xfrm>
          <a:prstGeom prst="ellipse">
            <a:avLst/>
          </a:prstGeom>
          <a:solidFill>
            <a:schemeClr val="accent2"/>
          </a:solidFill>
          <a:ln w="9525">
            <a:noFill/>
            <a:round/>
            <a:headEnd/>
            <a:tailEnd/>
          </a:ln>
          <a:effectLst/>
        </p:spPr>
        <p:txBody>
          <a:bodyPr wrap="none" anchor="ctr"/>
          <a:lstStyle/>
          <a:p>
            <a:pPr algn="ctr" eaLnBrk="1" hangingPunct="1"/>
            <a:endParaRPr lang="en-US"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85"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41" r:id="rId12"/>
    <p:sldLayoutId id="2147483847" r:id="rId13"/>
  </p:sldLayoutIdLst>
  <p:transition spd="slow">
    <p:comb/>
  </p:transition>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defRPr>
      </a:lvl2pPr>
      <a:lvl3pPr algn="l" rtl="0" fontAlgn="base">
        <a:spcBef>
          <a:spcPct val="0"/>
        </a:spcBef>
        <a:spcAft>
          <a:spcPct val="0"/>
        </a:spcAft>
        <a:defRPr sz="4200">
          <a:solidFill>
            <a:schemeClr val="tx2"/>
          </a:solidFill>
          <a:latin typeface="Arial" charset="0"/>
        </a:defRPr>
      </a:lvl3pPr>
      <a:lvl4pPr algn="l" rtl="0" fontAlgn="base">
        <a:spcBef>
          <a:spcPct val="0"/>
        </a:spcBef>
        <a:spcAft>
          <a:spcPct val="0"/>
        </a:spcAft>
        <a:defRPr sz="4200">
          <a:solidFill>
            <a:schemeClr val="tx2"/>
          </a:solidFill>
          <a:latin typeface="Arial" charset="0"/>
        </a:defRPr>
      </a:lvl4pPr>
      <a:lvl5pPr algn="l" rtl="0" fontAlgn="base">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fontAlgn="base">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fontAlgn="base">
        <a:spcBef>
          <a:spcPct val="20000"/>
        </a:spcBef>
        <a:spcAft>
          <a:spcPct val="0"/>
        </a:spcAft>
        <a:buClr>
          <a:schemeClr val="accent2"/>
        </a:buClr>
        <a:buChar char="•"/>
        <a:defRPr sz="2400">
          <a:solidFill>
            <a:schemeClr val="tx2"/>
          </a:solidFill>
          <a:latin typeface="+mn-lt"/>
        </a:defRPr>
      </a:lvl3pPr>
      <a:lvl4pPr marL="1600200" indent="-228600" algn="l" rtl="0" fontAlgn="base">
        <a:spcBef>
          <a:spcPct val="20000"/>
        </a:spcBef>
        <a:spcAft>
          <a:spcPct val="0"/>
        </a:spcAft>
        <a:buClr>
          <a:schemeClr val="tx1"/>
        </a:buClr>
        <a:buChar char="•"/>
        <a:defRPr sz="2000">
          <a:solidFill>
            <a:schemeClr val="tx2"/>
          </a:solidFill>
          <a:latin typeface="+mn-lt"/>
        </a:defRPr>
      </a:lvl4pPr>
      <a:lvl5pPr marL="2057400" indent="-228600" algn="l" rtl="0" fontAlgn="base">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6802" name="Group 2"/>
          <p:cNvGrpSpPr>
            <a:grpSpLocks/>
          </p:cNvGrpSpPr>
          <p:nvPr/>
        </p:nvGrpSpPr>
        <p:grpSpPr bwMode="auto">
          <a:xfrm>
            <a:off x="6303963" y="0"/>
            <a:ext cx="2840037" cy="3254375"/>
            <a:chOff x="3115" y="0"/>
            <a:chExt cx="2170" cy="2486"/>
          </a:xfrm>
        </p:grpSpPr>
        <p:grpSp>
          <p:nvGrpSpPr>
            <p:cNvPr id="76803" name="Group 3"/>
            <p:cNvGrpSpPr>
              <a:grpSpLocks/>
            </p:cNvGrpSpPr>
            <p:nvPr/>
          </p:nvGrpSpPr>
          <p:grpSpPr bwMode="auto">
            <a:xfrm>
              <a:off x="4080" y="1910"/>
              <a:ext cx="768" cy="576"/>
              <a:chOff x="0" y="0"/>
              <a:chExt cx="768" cy="576"/>
            </a:xfrm>
          </p:grpSpPr>
          <p:sp>
            <p:nvSpPr>
              <p:cNvPr id="76804"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endParaRPr lang="en-US"/>
              </a:p>
            </p:txBody>
          </p:sp>
          <p:sp>
            <p:nvSpPr>
              <p:cNvPr id="76805" name="Oval 5"/>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endParaRPr lang="en-US"/>
              </a:p>
            </p:txBody>
          </p:sp>
        </p:grpSp>
        <p:grpSp>
          <p:nvGrpSpPr>
            <p:cNvPr id="76806" name="Group 6"/>
            <p:cNvGrpSpPr>
              <a:grpSpLocks/>
            </p:cNvGrpSpPr>
            <p:nvPr/>
          </p:nvGrpSpPr>
          <p:grpSpPr bwMode="auto">
            <a:xfrm>
              <a:off x="4257" y="1103"/>
              <a:ext cx="768" cy="576"/>
              <a:chOff x="0" y="0"/>
              <a:chExt cx="768" cy="576"/>
            </a:xfrm>
          </p:grpSpPr>
          <p:sp>
            <p:nvSpPr>
              <p:cNvPr id="76807" name="Oval 7"/>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endParaRPr lang="en-US"/>
              </a:p>
            </p:txBody>
          </p:sp>
          <p:sp>
            <p:nvSpPr>
              <p:cNvPr id="76808" name="Oval 8"/>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endParaRPr lang="en-US"/>
              </a:p>
            </p:txBody>
          </p:sp>
        </p:grpSp>
        <p:grpSp>
          <p:nvGrpSpPr>
            <p:cNvPr id="76809" name="Group 9"/>
            <p:cNvGrpSpPr>
              <a:grpSpLocks/>
            </p:cNvGrpSpPr>
            <p:nvPr/>
          </p:nvGrpSpPr>
          <p:grpSpPr bwMode="auto">
            <a:xfrm>
              <a:off x="3134" y="0"/>
              <a:ext cx="768" cy="576"/>
              <a:chOff x="0" y="0"/>
              <a:chExt cx="768" cy="576"/>
            </a:xfrm>
          </p:grpSpPr>
          <p:sp>
            <p:nvSpPr>
              <p:cNvPr id="76810" name="Oval 10"/>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endParaRPr lang="en-US"/>
              </a:p>
            </p:txBody>
          </p:sp>
          <p:sp>
            <p:nvSpPr>
              <p:cNvPr id="76811" name="Oval 11"/>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endParaRPr lang="en-US"/>
              </a:p>
            </p:txBody>
          </p:sp>
        </p:grpSp>
        <p:grpSp>
          <p:nvGrpSpPr>
            <p:cNvPr id="76812" name="Group 12"/>
            <p:cNvGrpSpPr>
              <a:grpSpLocks/>
            </p:cNvGrpSpPr>
            <p:nvPr/>
          </p:nvGrpSpPr>
          <p:grpSpPr bwMode="auto">
            <a:xfrm>
              <a:off x="3115" y="0"/>
              <a:ext cx="2170" cy="1702"/>
              <a:chOff x="3115" y="0"/>
              <a:chExt cx="2170" cy="1702"/>
            </a:xfrm>
          </p:grpSpPr>
          <p:grpSp>
            <p:nvGrpSpPr>
              <p:cNvPr id="76813" name="Group 13"/>
              <p:cNvGrpSpPr>
                <a:grpSpLocks/>
              </p:cNvGrpSpPr>
              <p:nvPr/>
            </p:nvGrpSpPr>
            <p:grpSpPr bwMode="auto">
              <a:xfrm>
                <a:off x="3640" y="308"/>
                <a:ext cx="1145" cy="844"/>
                <a:chOff x="1265" y="814"/>
                <a:chExt cx="2919" cy="2151"/>
              </a:xfrm>
            </p:grpSpPr>
            <p:sp>
              <p:nvSpPr>
                <p:cNvPr id="76814" name="Oval 14"/>
                <p:cNvSpPr>
                  <a:spLocks noChangeArrowheads="1"/>
                </p:cNvSpPr>
                <p:nvPr/>
              </p:nvSpPr>
              <p:spPr bwMode="hidden">
                <a:xfrm>
                  <a:off x="1265" y="814"/>
                  <a:ext cx="2919" cy="2151"/>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endParaRPr lang="en-US"/>
                </a:p>
              </p:txBody>
            </p:sp>
            <p:sp>
              <p:nvSpPr>
                <p:cNvPr id="76815" name="Oval 15"/>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w="9525">
                  <a:noFill/>
                  <a:round/>
                  <a:headEnd/>
                  <a:tailEnd/>
                </a:ln>
                <a:effectLst/>
              </p:spPr>
              <p:txBody>
                <a:bodyPr wrap="none" anchor="ctr"/>
                <a:lstStyle/>
                <a:p>
                  <a:endParaRPr lang="en-US"/>
                </a:p>
              </p:txBody>
            </p:sp>
          </p:grpSp>
          <p:grpSp>
            <p:nvGrpSpPr>
              <p:cNvPr id="76816" name="Group 16"/>
              <p:cNvGrpSpPr>
                <a:grpSpLocks/>
              </p:cNvGrpSpPr>
              <p:nvPr/>
            </p:nvGrpSpPr>
            <p:grpSpPr bwMode="auto">
              <a:xfrm>
                <a:off x="3115" y="0"/>
                <a:ext cx="2145" cy="1702"/>
                <a:chOff x="3115" y="0"/>
                <a:chExt cx="2145" cy="1702"/>
              </a:xfrm>
            </p:grpSpPr>
            <p:grpSp>
              <p:nvGrpSpPr>
                <p:cNvPr id="76817" name="Group 17"/>
                <p:cNvGrpSpPr>
                  <a:grpSpLocks/>
                </p:cNvGrpSpPr>
                <p:nvPr/>
              </p:nvGrpSpPr>
              <p:grpSpPr bwMode="auto">
                <a:xfrm>
                  <a:off x="4505" y="589"/>
                  <a:ext cx="493" cy="912"/>
                  <a:chOff x="3471" y="1530"/>
                  <a:chExt cx="1258" cy="2327"/>
                </a:xfrm>
              </p:grpSpPr>
              <p:sp>
                <p:nvSpPr>
                  <p:cNvPr id="76818" name="Freeform 18"/>
                  <p:cNvSpPr>
                    <a:spLocks/>
                  </p:cNvSpPr>
                  <p:nvPr/>
                </p:nvSpPr>
                <p:spPr bwMode="hidden">
                  <a:xfrm rot="2711884">
                    <a:off x="2765" y="2236"/>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en-US"/>
                  </a:p>
                </p:txBody>
              </p:sp>
              <p:sp>
                <p:nvSpPr>
                  <p:cNvPr id="76819" name="Freeform 19"/>
                  <p:cNvSpPr>
                    <a:spLocks/>
                  </p:cNvSpPr>
                  <p:nvPr/>
                </p:nvSpPr>
                <p:spPr bwMode="hidden">
                  <a:xfrm rot="2711884">
                    <a:off x="4021" y="3150"/>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6820" name="Group 20"/>
                <p:cNvGrpSpPr>
                  <a:grpSpLocks/>
                </p:cNvGrpSpPr>
                <p:nvPr/>
              </p:nvGrpSpPr>
              <p:grpSpPr bwMode="auto">
                <a:xfrm>
                  <a:off x="4267" y="781"/>
                  <a:ext cx="966" cy="522"/>
                  <a:chOff x="2864" y="2019"/>
                  <a:chExt cx="2463" cy="1332"/>
                </a:xfrm>
              </p:grpSpPr>
              <p:sp>
                <p:nvSpPr>
                  <p:cNvPr id="76821" name="Freeform 21"/>
                  <p:cNvSpPr>
                    <a:spLocks/>
                  </p:cNvSpPr>
                  <p:nvPr/>
                </p:nvSpPr>
                <p:spPr bwMode="hidden">
                  <a:xfrm rot="2104081">
                    <a:off x="2864" y="2019"/>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22" name="Freeform 22"/>
                  <p:cNvSpPr>
                    <a:spLocks/>
                  </p:cNvSpPr>
                  <p:nvPr/>
                </p:nvSpPr>
                <p:spPr bwMode="hidden">
                  <a:xfrm rot="2104081">
                    <a:off x="4353" y="2806"/>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6823" name="Group 23"/>
                <p:cNvGrpSpPr>
                  <a:grpSpLocks/>
                </p:cNvGrpSpPr>
                <p:nvPr/>
              </p:nvGrpSpPr>
              <p:grpSpPr bwMode="auto">
                <a:xfrm>
                  <a:off x="4280" y="707"/>
                  <a:ext cx="971" cy="417"/>
                  <a:chOff x="2897" y="1832"/>
                  <a:chExt cx="2477" cy="1064"/>
                </a:xfrm>
              </p:grpSpPr>
              <p:sp>
                <p:nvSpPr>
                  <p:cNvPr id="76824" name="Freeform 24"/>
                  <p:cNvSpPr>
                    <a:spLocks/>
                  </p:cNvSpPr>
                  <p:nvPr/>
                </p:nvSpPr>
                <p:spPr bwMode="hidden">
                  <a:xfrm rot="1582915">
                    <a:off x="2897" y="1832"/>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25" name="Freeform 25"/>
                  <p:cNvSpPr>
                    <a:spLocks/>
                  </p:cNvSpPr>
                  <p:nvPr/>
                </p:nvSpPr>
                <p:spPr bwMode="hidden">
                  <a:xfrm rot="1582915">
                    <a:off x="4442" y="2420"/>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6826" name="Group 26"/>
                <p:cNvGrpSpPr>
                  <a:grpSpLocks/>
                </p:cNvGrpSpPr>
                <p:nvPr/>
              </p:nvGrpSpPr>
              <p:grpSpPr bwMode="auto">
                <a:xfrm>
                  <a:off x="4291" y="630"/>
                  <a:ext cx="969" cy="364"/>
                  <a:chOff x="2924" y="1636"/>
                  <a:chExt cx="2472" cy="927"/>
                </a:xfrm>
              </p:grpSpPr>
              <p:sp>
                <p:nvSpPr>
                  <p:cNvPr id="76827" name="Freeform 27"/>
                  <p:cNvSpPr>
                    <a:spLocks/>
                  </p:cNvSpPr>
                  <p:nvPr/>
                </p:nvSpPr>
                <p:spPr bwMode="hidden">
                  <a:xfrm rot="1080363">
                    <a:off x="2924" y="1636"/>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28" name="Freeform 28"/>
                  <p:cNvSpPr>
                    <a:spLocks/>
                  </p:cNvSpPr>
                  <p:nvPr/>
                </p:nvSpPr>
                <p:spPr bwMode="hidden">
                  <a:xfrm rot="1080363">
                    <a:off x="4495" y="2037"/>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6829" name="Group 29"/>
                <p:cNvGrpSpPr>
                  <a:grpSpLocks/>
                </p:cNvGrpSpPr>
                <p:nvPr/>
              </p:nvGrpSpPr>
              <p:grpSpPr bwMode="auto">
                <a:xfrm>
                  <a:off x="4304" y="543"/>
                  <a:ext cx="918" cy="258"/>
                  <a:chOff x="2958" y="1414"/>
                  <a:chExt cx="2342" cy="657"/>
                </a:xfrm>
              </p:grpSpPr>
              <p:sp>
                <p:nvSpPr>
                  <p:cNvPr id="76830" name="Freeform 30"/>
                  <p:cNvSpPr>
                    <a:spLocks/>
                  </p:cNvSpPr>
                  <p:nvPr/>
                </p:nvSpPr>
                <p:spPr bwMode="hidden">
                  <a:xfrm rot="463793">
                    <a:off x="2958" y="1414"/>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31" name="Freeform 31"/>
                  <p:cNvSpPr>
                    <a:spLocks/>
                  </p:cNvSpPr>
                  <p:nvPr/>
                </p:nvSpPr>
                <p:spPr bwMode="hidden">
                  <a:xfrm rot="463793">
                    <a:off x="4470" y="1582"/>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6832" name="Group 32"/>
                <p:cNvGrpSpPr>
                  <a:grpSpLocks/>
                </p:cNvGrpSpPr>
                <p:nvPr/>
              </p:nvGrpSpPr>
              <p:grpSpPr bwMode="auto">
                <a:xfrm>
                  <a:off x="4314" y="487"/>
                  <a:ext cx="843" cy="134"/>
                  <a:chOff x="2983" y="1269"/>
                  <a:chExt cx="2150" cy="343"/>
                </a:xfrm>
              </p:grpSpPr>
              <p:sp>
                <p:nvSpPr>
                  <p:cNvPr id="76833" name="Freeform 33"/>
                  <p:cNvSpPr>
                    <a:spLocks/>
                  </p:cNvSpPr>
                  <p:nvPr/>
                </p:nvSpPr>
                <p:spPr bwMode="hidden">
                  <a:xfrm rot="-84182">
                    <a:off x="2983" y="1289"/>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34" name="Freeform 34"/>
                  <p:cNvSpPr>
                    <a:spLocks/>
                  </p:cNvSpPr>
                  <p:nvPr/>
                </p:nvSpPr>
                <p:spPr bwMode="hidden">
                  <a:xfrm rot="-84182">
                    <a:off x="4379" y="1269"/>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6835" name="Group 35"/>
                <p:cNvGrpSpPr>
                  <a:grpSpLocks/>
                </p:cNvGrpSpPr>
                <p:nvPr/>
              </p:nvGrpSpPr>
              <p:grpSpPr bwMode="auto">
                <a:xfrm>
                  <a:off x="4296" y="349"/>
                  <a:ext cx="737" cy="167"/>
                  <a:chOff x="2938" y="917"/>
                  <a:chExt cx="1879" cy="427"/>
                </a:xfrm>
              </p:grpSpPr>
              <p:sp>
                <p:nvSpPr>
                  <p:cNvPr id="76836" name="Freeform 36"/>
                  <p:cNvSpPr>
                    <a:spLocks/>
                  </p:cNvSpPr>
                  <p:nvPr/>
                </p:nvSpPr>
                <p:spPr bwMode="hidden">
                  <a:xfrm rot="-802576">
                    <a:off x="2938" y="1129"/>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37" name="Freeform 37"/>
                  <p:cNvSpPr>
                    <a:spLocks/>
                  </p:cNvSpPr>
                  <p:nvPr/>
                </p:nvSpPr>
                <p:spPr bwMode="hidden">
                  <a:xfrm rot="-802576">
                    <a:off x="4155" y="917"/>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6838" name="Group 38"/>
                <p:cNvGrpSpPr>
                  <a:grpSpLocks/>
                </p:cNvGrpSpPr>
                <p:nvPr/>
              </p:nvGrpSpPr>
              <p:grpSpPr bwMode="auto">
                <a:xfrm>
                  <a:off x="3394" y="637"/>
                  <a:ext cx="493" cy="912"/>
                  <a:chOff x="637" y="1653"/>
                  <a:chExt cx="1257" cy="2326"/>
                </a:xfrm>
              </p:grpSpPr>
              <p:sp>
                <p:nvSpPr>
                  <p:cNvPr id="76839" name="Freeform 39"/>
                  <p:cNvSpPr>
                    <a:spLocks/>
                  </p:cNvSpPr>
                  <p:nvPr/>
                </p:nvSpPr>
                <p:spPr bwMode="hidden">
                  <a:xfrm rot="18888116" flipH="1">
                    <a:off x="876" y="2359"/>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40" name="Freeform 40"/>
                  <p:cNvSpPr>
                    <a:spLocks/>
                  </p:cNvSpPr>
                  <p:nvPr/>
                </p:nvSpPr>
                <p:spPr bwMode="hidden">
                  <a:xfrm rot="18888116" flipH="1">
                    <a:off x="419" y="327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6841" name="Group 41"/>
                <p:cNvGrpSpPr>
                  <a:grpSpLocks/>
                </p:cNvGrpSpPr>
                <p:nvPr/>
              </p:nvGrpSpPr>
              <p:grpSpPr bwMode="auto">
                <a:xfrm>
                  <a:off x="3142" y="850"/>
                  <a:ext cx="966" cy="522"/>
                  <a:chOff x="-5" y="2196"/>
                  <a:chExt cx="2463" cy="1332"/>
                </a:xfrm>
              </p:grpSpPr>
              <p:sp>
                <p:nvSpPr>
                  <p:cNvPr id="76842" name="Freeform 42"/>
                  <p:cNvSpPr>
                    <a:spLocks/>
                  </p:cNvSpPr>
                  <p:nvPr/>
                </p:nvSpPr>
                <p:spPr bwMode="hidden">
                  <a:xfrm rot="19495919" flipH="1">
                    <a:off x="644" y="2196"/>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43" name="Freeform 43"/>
                  <p:cNvSpPr>
                    <a:spLocks/>
                  </p:cNvSpPr>
                  <p:nvPr/>
                </p:nvSpPr>
                <p:spPr bwMode="hidden">
                  <a:xfrm rot="19495919" flipH="1">
                    <a:off x="-5" y="2983"/>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6844" name="Group 44"/>
                <p:cNvGrpSpPr>
                  <a:grpSpLocks/>
                </p:cNvGrpSpPr>
                <p:nvPr/>
              </p:nvGrpSpPr>
              <p:grpSpPr bwMode="auto">
                <a:xfrm>
                  <a:off x="3124" y="777"/>
                  <a:ext cx="971" cy="417"/>
                  <a:chOff x="-52" y="2009"/>
                  <a:chExt cx="2477" cy="1064"/>
                </a:xfrm>
              </p:grpSpPr>
              <p:sp>
                <p:nvSpPr>
                  <p:cNvPr id="76845" name="Freeform 45"/>
                  <p:cNvSpPr>
                    <a:spLocks/>
                  </p:cNvSpPr>
                  <p:nvPr/>
                </p:nvSpPr>
                <p:spPr bwMode="hidden">
                  <a:xfrm rot="20017085" flipH="1">
                    <a:off x="689" y="2009"/>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46" name="Freeform 46"/>
                  <p:cNvSpPr>
                    <a:spLocks/>
                  </p:cNvSpPr>
                  <p:nvPr/>
                </p:nvSpPr>
                <p:spPr bwMode="hidden">
                  <a:xfrm rot="20017085" flipH="1">
                    <a:off x="-52" y="2597"/>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6847" name="Group 47"/>
                <p:cNvGrpSpPr>
                  <a:grpSpLocks/>
                </p:cNvGrpSpPr>
                <p:nvPr/>
              </p:nvGrpSpPr>
              <p:grpSpPr bwMode="auto">
                <a:xfrm>
                  <a:off x="3115" y="700"/>
                  <a:ext cx="969" cy="363"/>
                  <a:chOff x="-74" y="1813"/>
                  <a:chExt cx="2472" cy="927"/>
                </a:xfrm>
              </p:grpSpPr>
              <p:sp>
                <p:nvSpPr>
                  <p:cNvPr id="76848" name="Freeform 48"/>
                  <p:cNvSpPr>
                    <a:spLocks/>
                  </p:cNvSpPr>
                  <p:nvPr/>
                </p:nvSpPr>
                <p:spPr bwMode="hidden">
                  <a:xfrm rot="20519637" flipH="1">
                    <a:off x="721" y="1813"/>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49" name="Freeform 49"/>
                  <p:cNvSpPr>
                    <a:spLocks/>
                  </p:cNvSpPr>
                  <p:nvPr/>
                </p:nvSpPr>
                <p:spPr bwMode="hidden">
                  <a:xfrm rot="20519637" flipH="1">
                    <a:off x="-74" y="2214"/>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6850" name="Group 50"/>
                <p:cNvGrpSpPr>
                  <a:grpSpLocks/>
                </p:cNvGrpSpPr>
                <p:nvPr/>
              </p:nvGrpSpPr>
              <p:grpSpPr bwMode="auto">
                <a:xfrm>
                  <a:off x="3153" y="613"/>
                  <a:ext cx="918" cy="257"/>
                  <a:chOff x="22" y="1591"/>
                  <a:chExt cx="2342" cy="657"/>
                </a:xfrm>
              </p:grpSpPr>
              <p:sp>
                <p:nvSpPr>
                  <p:cNvPr id="76851" name="Freeform 51"/>
                  <p:cNvSpPr>
                    <a:spLocks/>
                  </p:cNvSpPr>
                  <p:nvPr/>
                </p:nvSpPr>
                <p:spPr bwMode="hidden">
                  <a:xfrm rot="21136207" flipH="1">
                    <a:off x="819" y="1591"/>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52" name="Freeform 52"/>
                  <p:cNvSpPr>
                    <a:spLocks/>
                  </p:cNvSpPr>
                  <p:nvPr/>
                </p:nvSpPr>
                <p:spPr bwMode="hidden">
                  <a:xfrm rot="21136207" flipH="1">
                    <a:off x="22" y="1759"/>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6853" name="Group 53"/>
                <p:cNvGrpSpPr>
                  <a:grpSpLocks/>
                </p:cNvGrpSpPr>
                <p:nvPr/>
              </p:nvGrpSpPr>
              <p:grpSpPr bwMode="auto">
                <a:xfrm>
                  <a:off x="3218" y="556"/>
                  <a:ext cx="843" cy="134"/>
                  <a:chOff x="189" y="1446"/>
                  <a:chExt cx="2150" cy="343"/>
                </a:xfrm>
              </p:grpSpPr>
              <p:sp>
                <p:nvSpPr>
                  <p:cNvPr id="76854" name="Freeform 54"/>
                  <p:cNvSpPr>
                    <a:spLocks/>
                  </p:cNvSpPr>
                  <p:nvPr/>
                </p:nvSpPr>
                <p:spPr bwMode="hidden">
                  <a:xfrm rot="84182" flipH="1">
                    <a:off x="935" y="1466"/>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55" name="Freeform 55"/>
                  <p:cNvSpPr>
                    <a:spLocks/>
                  </p:cNvSpPr>
                  <p:nvPr/>
                </p:nvSpPr>
                <p:spPr bwMode="hidden">
                  <a:xfrm rot="84182" flipH="1">
                    <a:off x="189" y="1446"/>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6856" name="Group 56"/>
                <p:cNvGrpSpPr>
                  <a:grpSpLocks/>
                </p:cNvGrpSpPr>
                <p:nvPr/>
              </p:nvGrpSpPr>
              <p:grpSpPr bwMode="auto">
                <a:xfrm>
                  <a:off x="3342" y="418"/>
                  <a:ext cx="737" cy="167"/>
                  <a:chOff x="505" y="1094"/>
                  <a:chExt cx="1879" cy="427"/>
                </a:xfrm>
              </p:grpSpPr>
              <p:sp>
                <p:nvSpPr>
                  <p:cNvPr id="76857" name="Freeform 57"/>
                  <p:cNvSpPr>
                    <a:spLocks/>
                  </p:cNvSpPr>
                  <p:nvPr/>
                </p:nvSpPr>
                <p:spPr bwMode="hidden">
                  <a:xfrm rot="802576" flipH="1">
                    <a:off x="1151" y="1306"/>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58" name="Freeform 58"/>
                  <p:cNvSpPr>
                    <a:spLocks/>
                  </p:cNvSpPr>
                  <p:nvPr/>
                </p:nvSpPr>
                <p:spPr bwMode="hidden">
                  <a:xfrm rot="802576" flipH="1">
                    <a:off x="505" y="1094"/>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en-US"/>
                  </a:p>
                </p:txBody>
              </p:sp>
            </p:grpSp>
            <p:grpSp>
              <p:nvGrpSpPr>
                <p:cNvPr id="76859" name="Group 59"/>
                <p:cNvGrpSpPr>
                  <a:grpSpLocks/>
                </p:cNvGrpSpPr>
                <p:nvPr/>
              </p:nvGrpSpPr>
              <p:grpSpPr bwMode="auto">
                <a:xfrm>
                  <a:off x="3386" y="341"/>
                  <a:ext cx="725" cy="218"/>
                  <a:chOff x="616" y="899"/>
                  <a:chExt cx="1850" cy="554"/>
                </a:xfrm>
              </p:grpSpPr>
              <p:sp>
                <p:nvSpPr>
                  <p:cNvPr id="76860" name="Freeform 60"/>
                  <p:cNvSpPr>
                    <a:spLocks/>
                  </p:cNvSpPr>
                  <p:nvPr/>
                </p:nvSpPr>
                <p:spPr bwMode="hidden">
                  <a:xfrm rot="1277471" flipH="1">
                    <a:off x="1233" y="1238"/>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61" name="Freeform 61"/>
                  <p:cNvSpPr>
                    <a:spLocks/>
                  </p:cNvSpPr>
                  <p:nvPr/>
                </p:nvSpPr>
                <p:spPr bwMode="hidden">
                  <a:xfrm rot="1277471" flipH="1">
                    <a:off x="616" y="899"/>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en-US"/>
                  </a:p>
                </p:txBody>
              </p:sp>
            </p:grpSp>
            <p:grpSp>
              <p:nvGrpSpPr>
                <p:cNvPr id="76862" name="Group 62"/>
                <p:cNvGrpSpPr>
                  <a:grpSpLocks/>
                </p:cNvGrpSpPr>
                <p:nvPr/>
              </p:nvGrpSpPr>
              <p:grpSpPr bwMode="auto">
                <a:xfrm>
                  <a:off x="3472" y="231"/>
                  <a:ext cx="693" cy="291"/>
                  <a:chOff x="3472" y="231"/>
                  <a:chExt cx="693" cy="291"/>
                </a:xfrm>
              </p:grpSpPr>
              <p:sp>
                <p:nvSpPr>
                  <p:cNvPr id="76863" name="Freeform 63"/>
                  <p:cNvSpPr>
                    <a:spLocks/>
                  </p:cNvSpPr>
                  <p:nvPr/>
                </p:nvSpPr>
                <p:spPr bwMode="hidden">
                  <a:xfrm rot="2028410" flipH="1">
                    <a:off x="3681" y="438"/>
                    <a:ext cx="484" cy="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64" name="Freeform 64"/>
                  <p:cNvSpPr>
                    <a:spLocks/>
                  </p:cNvSpPr>
                  <p:nvPr/>
                </p:nvSpPr>
                <p:spPr bwMode="hidden">
                  <a:xfrm rot="2028410" flipH="1">
                    <a:off x="3472" y="231"/>
                    <a:ext cx="260" cy="13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en-US"/>
                  </a:p>
                </p:txBody>
              </p:sp>
            </p:grpSp>
            <p:grpSp>
              <p:nvGrpSpPr>
                <p:cNvPr id="76865" name="Group 65"/>
                <p:cNvGrpSpPr>
                  <a:grpSpLocks/>
                </p:cNvGrpSpPr>
                <p:nvPr/>
              </p:nvGrpSpPr>
              <p:grpSpPr bwMode="auto">
                <a:xfrm>
                  <a:off x="3554" y="118"/>
                  <a:ext cx="664" cy="349"/>
                  <a:chOff x="3554" y="118"/>
                  <a:chExt cx="664" cy="349"/>
                </a:xfrm>
              </p:grpSpPr>
              <p:sp>
                <p:nvSpPr>
                  <p:cNvPr id="76866" name="Freeform 66"/>
                  <p:cNvSpPr>
                    <a:spLocks/>
                  </p:cNvSpPr>
                  <p:nvPr/>
                </p:nvSpPr>
                <p:spPr bwMode="hidden">
                  <a:xfrm rot="2664424" flipH="1">
                    <a:off x="3727" y="383"/>
                    <a:ext cx="491" cy="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67" name="Freeform 67"/>
                  <p:cNvSpPr>
                    <a:spLocks/>
                  </p:cNvSpPr>
                  <p:nvPr/>
                </p:nvSpPr>
                <p:spPr bwMode="hidden">
                  <a:xfrm rot="2664424" flipH="1">
                    <a:off x="3554" y="118"/>
                    <a:ext cx="264" cy="13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en-US"/>
                  </a:p>
                </p:txBody>
              </p:sp>
            </p:grpSp>
            <p:grpSp>
              <p:nvGrpSpPr>
                <p:cNvPr id="76868" name="Group 68"/>
                <p:cNvGrpSpPr>
                  <a:grpSpLocks/>
                </p:cNvGrpSpPr>
                <p:nvPr/>
              </p:nvGrpSpPr>
              <p:grpSpPr bwMode="auto">
                <a:xfrm>
                  <a:off x="3784" y="30"/>
                  <a:ext cx="305" cy="593"/>
                  <a:chOff x="1633" y="104"/>
                  <a:chExt cx="778" cy="1512"/>
                </a:xfrm>
              </p:grpSpPr>
              <p:sp>
                <p:nvSpPr>
                  <p:cNvPr id="76869" name="Freeform 69"/>
                  <p:cNvSpPr>
                    <a:spLocks/>
                  </p:cNvSpPr>
                  <p:nvPr/>
                </p:nvSpPr>
                <p:spPr bwMode="hidden">
                  <a:xfrm rot="3473776" flipH="1">
                    <a:off x="1754" y="958"/>
                    <a:ext cx="1100"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70" name="Freeform 70"/>
                  <p:cNvSpPr>
                    <a:spLocks/>
                  </p:cNvSpPr>
                  <p:nvPr/>
                </p:nvSpPr>
                <p:spPr bwMode="hidden">
                  <a:xfrm rot="3473776" flipH="1">
                    <a:off x="1506" y="231"/>
                    <a:ext cx="591"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en-US"/>
                  </a:p>
                </p:txBody>
              </p:sp>
            </p:grpSp>
            <p:grpSp>
              <p:nvGrpSpPr>
                <p:cNvPr id="76871" name="Group 71"/>
                <p:cNvGrpSpPr>
                  <a:grpSpLocks/>
                </p:cNvGrpSpPr>
                <p:nvPr/>
              </p:nvGrpSpPr>
              <p:grpSpPr bwMode="auto">
                <a:xfrm>
                  <a:off x="3903" y="0"/>
                  <a:ext cx="248" cy="601"/>
                  <a:chOff x="1935" y="28"/>
                  <a:chExt cx="634" cy="1534"/>
                </a:xfrm>
              </p:grpSpPr>
              <p:sp>
                <p:nvSpPr>
                  <p:cNvPr id="76872" name="Freeform 72"/>
                  <p:cNvSpPr>
                    <a:spLocks/>
                  </p:cNvSpPr>
                  <p:nvPr/>
                </p:nvSpPr>
                <p:spPr bwMode="hidden">
                  <a:xfrm rot="4126480" flipH="1">
                    <a:off x="1931" y="924"/>
                    <a:ext cx="106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73" name="Freeform 73"/>
                  <p:cNvSpPr>
                    <a:spLocks/>
                  </p:cNvSpPr>
                  <p:nvPr/>
                </p:nvSpPr>
                <p:spPr bwMode="hidden">
                  <a:xfrm rot="4126480" flipH="1">
                    <a:off x="1819" y="144"/>
                    <a:ext cx="570"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en-US"/>
                  </a:p>
                </p:txBody>
              </p:sp>
            </p:grpSp>
            <p:grpSp>
              <p:nvGrpSpPr>
                <p:cNvPr id="76874" name="Group 74"/>
                <p:cNvGrpSpPr>
                  <a:grpSpLocks/>
                </p:cNvGrpSpPr>
                <p:nvPr/>
              </p:nvGrpSpPr>
              <p:grpSpPr bwMode="auto">
                <a:xfrm>
                  <a:off x="4251" y="252"/>
                  <a:ext cx="723" cy="222"/>
                  <a:chOff x="2822" y="672"/>
                  <a:chExt cx="1845" cy="566"/>
                </a:xfrm>
              </p:grpSpPr>
              <p:sp>
                <p:nvSpPr>
                  <p:cNvPr id="76875" name="Freeform 75"/>
                  <p:cNvSpPr>
                    <a:spLocks/>
                  </p:cNvSpPr>
                  <p:nvPr/>
                </p:nvSpPr>
                <p:spPr bwMode="hidden">
                  <a:xfrm rot="-1325434">
                    <a:off x="2822" y="1023"/>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76" name="Freeform 76"/>
                  <p:cNvSpPr>
                    <a:spLocks/>
                  </p:cNvSpPr>
                  <p:nvPr/>
                </p:nvSpPr>
                <p:spPr bwMode="hidden">
                  <a:xfrm rot="-1325434">
                    <a:off x="4005" y="672"/>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6877" name="Group 77"/>
                <p:cNvGrpSpPr>
                  <a:grpSpLocks/>
                </p:cNvGrpSpPr>
                <p:nvPr/>
              </p:nvGrpSpPr>
              <p:grpSpPr bwMode="auto">
                <a:xfrm>
                  <a:off x="4196" y="163"/>
                  <a:ext cx="699" cy="282"/>
                  <a:chOff x="2683" y="445"/>
                  <a:chExt cx="1781" cy="717"/>
                </a:xfrm>
              </p:grpSpPr>
              <p:sp>
                <p:nvSpPr>
                  <p:cNvPr id="76878" name="Freeform 78"/>
                  <p:cNvSpPr>
                    <a:spLocks/>
                  </p:cNvSpPr>
                  <p:nvPr/>
                </p:nvSpPr>
                <p:spPr bwMode="hidden">
                  <a:xfrm rot="-1921064">
                    <a:off x="2683" y="94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79" name="Freeform 79"/>
                  <p:cNvSpPr>
                    <a:spLocks/>
                  </p:cNvSpPr>
                  <p:nvPr/>
                </p:nvSpPr>
                <p:spPr bwMode="hidden">
                  <a:xfrm rot="-1921064">
                    <a:off x="3802" y="445"/>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sp>
              <p:nvSpPr>
                <p:cNvPr id="76880" name="Freeform 80"/>
                <p:cNvSpPr>
                  <a:spLocks/>
                </p:cNvSpPr>
                <p:nvPr/>
              </p:nvSpPr>
              <p:spPr bwMode="hidden">
                <a:xfrm rot="4578755" flipH="1">
                  <a:off x="3968" y="372"/>
                  <a:ext cx="403" cy="5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a:effectLst/>
              </p:spPr>
              <p:txBody>
                <a:bodyPr wrap="none" anchor="ctr"/>
                <a:lstStyle/>
                <a:p>
                  <a:endParaRPr lang="en-US"/>
                </a:p>
              </p:txBody>
            </p:sp>
            <p:sp>
              <p:nvSpPr>
                <p:cNvPr id="76881" name="Freeform 81"/>
                <p:cNvSpPr>
                  <a:spLocks/>
                </p:cNvSpPr>
                <p:nvPr/>
              </p:nvSpPr>
              <p:spPr bwMode="hidden">
                <a:xfrm rot="4578755" flipH="1">
                  <a:off x="3977" y="77"/>
                  <a:ext cx="216" cy="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en-US"/>
                </a:p>
              </p:txBody>
            </p:sp>
            <p:grpSp>
              <p:nvGrpSpPr>
                <p:cNvPr id="76882" name="Group 82"/>
                <p:cNvGrpSpPr>
                  <a:grpSpLocks/>
                </p:cNvGrpSpPr>
                <p:nvPr/>
              </p:nvGrpSpPr>
              <p:grpSpPr bwMode="auto">
                <a:xfrm>
                  <a:off x="4242" y="5"/>
                  <a:ext cx="251" cy="596"/>
                  <a:chOff x="2800" y="41"/>
                  <a:chExt cx="640" cy="1520"/>
                </a:xfrm>
              </p:grpSpPr>
              <p:sp>
                <p:nvSpPr>
                  <p:cNvPr id="76883" name="Freeform 83"/>
                  <p:cNvSpPr>
                    <a:spLocks/>
                  </p:cNvSpPr>
                  <p:nvPr/>
                </p:nvSpPr>
                <p:spPr bwMode="hidden">
                  <a:xfrm rot="-3857755">
                    <a:off x="2361" y="938"/>
                    <a:ext cx="1062" cy="1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84" name="Freeform 84"/>
                  <p:cNvSpPr>
                    <a:spLocks/>
                  </p:cNvSpPr>
                  <p:nvPr/>
                </p:nvSpPr>
                <p:spPr bwMode="hidden">
                  <a:xfrm rot="-3857755">
                    <a:off x="3011" y="181"/>
                    <a:ext cx="570" cy="2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6885" name="Group 85"/>
                <p:cNvGrpSpPr>
                  <a:grpSpLocks/>
                </p:cNvGrpSpPr>
                <p:nvPr/>
              </p:nvGrpSpPr>
              <p:grpSpPr bwMode="auto">
                <a:xfrm>
                  <a:off x="4295" y="53"/>
                  <a:ext cx="398" cy="574"/>
                  <a:chOff x="2934" y="163"/>
                  <a:chExt cx="1017" cy="1464"/>
                </a:xfrm>
              </p:grpSpPr>
              <p:sp>
                <p:nvSpPr>
                  <p:cNvPr id="76886" name="Freeform 86"/>
                  <p:cNvSpPr>
                    <a:spLocks/>
                  </p:cNvSpPr>
                  <p:nvPr/>
                </p:nvSpPr>
                <p:spPr bwMode="hidden">
                  <a:xfrm rot="-2777260">
                    <a:off x="2491" y="915"/>
                    <a:ext cx="1155" cy="27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87" name="Freeform 87"/>
                  <p:cNvSpPr>
                    <a:spLocks/>
                  </p:cNvSpPr>
                  <p:nvPr/>
                </p:nvSpPr>
                <p:spPr bwMode="hidden">
                  <a:xfrm rot="-2777260">
                    <a:off x="3430" y="261"/>
                    <a:ext cx="620" cy="42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6888" name="Group 88"/>
                <p:cNvGrpSpPr>
                  <a:grpSpLocks/>
                </p:cNvGrpSpPr>
                <p:nvPr/>
              </p:nvGrpSpPr>
              <p:grpSpPr bwMode="auto">
                <a:xfrm>
                  <a:off x="4215" y="2"/>
                  <a:ext cx="95" cy="567"/>
                  <a:chOff x="2730" y="32"/>
                  <a:chExt cx="243" cy="1448"/>
                </a:xfrm>
              </p:grpSpPr>
              <p:sp>
                <p:nvSpPr>
                  <p:cNvPr id="76889" name="Freeform 89"/>
                  <p:cNvSpPr>
                    <a:spLocks/>
                  </p:cNvSpPr>
                  <p:nvPr/>
                </p:nvSpPr>
                <p:spPr bwMode="hidden">
                  <a:xfrm rot="-4903748">
                    <a:off x="2296" y="960"/>
                    <a:ext cx="954" cy="8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90" name="Freeform 90"/>
                  <p:cNvSpPr>
                    <a:spLocks/>
                  </p:cNvSpPr>
                  <p:nvPr/>
                </p:nvSpPr>
                <p:spPr bwMode="hidden">
                  <a:xfrm rot="-4903748">
                    <a:off x="2650" y="220"/>
                    <a:ext cx="512" cy="13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en-US"/>
                  </a:p>
                </p:txBody>
              </p:sp>
            </p:grpSp>
            <p:grpSp>
              <p:nvGrpSpPr>
                <p:cNvPr id="76891" name="Group 91"/>
                <p:cNvGrpSpPr>
                  <a:grpSpLocks/>
                </p:cNvGrpSpPr>
                <p:nvPr/>
              </p:nvGrpSpPr>
              <p:grpSpPr bwMode="auto">
                <a:xfrm>
                  <a:off x="3514" y="683"/>
                  <a:ext cx="425" cy="960"/>
                  <a:chOff x="943" y="1769"/>
                  <a:chExt cx="1085" cy="2450"/>
                </a:xfrm>
              </p:grpSpPr>
              <p:sp>
                <p:nvSpPr>
                  <p:cNvPr id="76892" name="Freeform 92"/>
                  <p:cNvSpPr>
                    <a:spLocks/>
                  </p:cNvSpPr>
                  <p:nvPr/>
                </p:nvSpPr>
                <p:spPr bwMode="hidden">
                  <a:xfrm rot="18335692" flipH="1">
                    <a:off x="1010" y="2475"/>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93" name="Freeform 93"/>
                  <p:cNvSpPr>
                    <a:spLocks/>
                  </p:cNvSpPr>
                  <p:nvPr/>
                </p:nvSpPr>
                <p:spPr bwMode="hidden">
                  <a:xfrm rot="18335692" flipH="1">
                    <a:off x="725" y="351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6894" name="Group 94"/>
                <p:cNvGrpSpPr>
                  <a:grpSpLocks/>
                </p:cNvGrpSpPr>
                <p:nvPr/>
              </p:nvGrpSpPr>
              <p:grpSpPr bwMode="auto">
                <a:xfrm>
                  <a:off x="3715" y="748"/>
                  <a:ext cx="300" cy="930"/>
                  <a:chOff x="1455" y="1936"/>
                  <a:chExt cx="766" cy="2373"/>
                </a:xfrm>
              </p:grpSpPr>
              <p:sp>
                <p:nvSpPr>
                  <p:cNvPr id="76895" name="Freeform 95"/>
                  <p:cNvSpPr>
                    <a:spLocks/>
                  </p:cNvSpPr>
                  <p:nvPr/>
                </p:nvSpPr>
                <p:spPr bwMode="hidden">
                  <a:xfrm rot="17542885" flipH="1">
                    <a:off x="1267" y="2578"/>
                    <a:ext cx="159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96" name="Freeform 96"/>
                  <p:cNvSpPr>
                    <a:spLocks/>
                  </p:cNvSpPr>
                  <p:nvPr/>
                </p:nvSpPr>
                <p:spPr bwMode="hidden">
                  <a:xfrm rot="17542885" flipH="1">
                    <a:off x="1272" y="3636"/>
                    <a:ext cx="856"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6897" name="Group 97"/>
                <p:cNvGrpSpPr>
                  <a:grpSpLocks/>
                </p:cNvGrpSpPr>
                <p:nvPr/>
              </p:nvGrpSpPr>
              <p:grpSpPr bwMode="auto">
                <a:xfrm rot="88588">
                  <a:off x="3923" y="769"/>
                  <a:ext cx="180" cy="913"/>
                  <a:chOff x="1956" y="1990"/>
                  <a:chExt cx="492" cy="2604"/>
                </a:xfrm>
              </p:grpSpPr>
              <p:sp>
                <p:nvSpPr>
                  <p:cNvPr id="76898" name="Freeform 98"/>
                  <p:cNvSpPr>
                    <a:spLocks/>
                  </p:cNvSpPr>
                  <p:nvPr/>
                </p:nvSpPr>
                <p:spPr bwMode="hidden">
                  <a:xfrm rot="16782062" flipH="1">
                    <a:off x="1442" y="2695"/>
                    <a:ext cx="1711" cy="30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76899" name="Freeform 99"/>
                  <p:cNvSpPr>
                    <a:spLocks/>
                  </p:cNvSpPr>
                  <p:nvPr/>
                </p:nvSpPr>
                <p:spPr bwMode="hidden">
                  <a:xfrm rot="16782062" flipH="1">
                    <a:off x="1734" y="3898"/>
                    <a:ext cx="918" cy="47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6900" name="Group 100"/>
                <p:cNvGrpSpPr>
                  <a:grpSpLocks/>
                </p:cNvGrpSpPr>
                <p:nvPr/>
              </p:nvGrpSpPr>
              <p:grpSpPr bwMode="auto">
                <a:xfrm>
                  <a:off x="4451" y="662"/>
                  <a:ext cx="442" cy="951"/>
                  <a:chOff x="3334" y="1717"/>
                  <a:chExt cx="1125" cy="2426"/>
                </a:xfrm>
              </p:grpSpPr>
              <p:sp>
                <p:nvSpPr>
                  <p:cNvPr id="76901" name="Freeform 101"/>
                  <p:cNvSpPr>
                    <a:spLocks/>
                  </p:cNvSpPr>
                  <p:nvPr/>
                </p:nvSpPr>
                <p:spPr bwMode="hidden">
                  <a:xfrm rot="3144576">
                    <a:off x="2628" y="2423"/>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en-US"/>
                  </a:p>
                </p:txBody>
              </p:sp>
              <p:sp>
                <p:nvSpPr>
                  <p:cNvPr id="76902" name="Freeform 102"/>
                  <p:cNvSpPr>
                    <a:spLocks/>
                  </p:cNvSpPr>
                  <p:nvPr/>
                </p:nvSpPr>
                <p:spPr bwMode="hidden">
                  <a:xfrm rot="3144576">
                    <a:off x="3751" y="3436"/>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6903" name="Group 103"/>
                <p:cNvGrpSpPr>
                  <a:grpSpLocks/>
                </p:cNvGrpSpPr>
                <p:nvPr/>
              </p:nvGrpSpPr>
              <p:grpSpPr bwMode="auto">
                <a:xfrm>
                  <a:off x="4391" y="721"/>
                  <a:ext cx="347" cy="951"/>
                  <a:chOff x="3181" y="1866"/>
                  <a:chExt cx="883" cy="2426"/>
                </a:xfrm>
              </p:grpSpPr>
              <p:sp>
                <p:nvSpPr>
                  <p:cNvPr id="76904" name="Freeform 104"/>
                  <p:cNvSpPr>
                    <a:spLocks/>
                  </p:cNvSpPr>
                  <p:nvPr/>
                </p:nvSpPr>
                <p:spPr bwMode="hidden">
                  <a:xfrm rot="3745735">
                    <a:off x="2506" y="2541"/>
                    <a:ext cx="1650" cy="29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en-US"/>
                  </a:p>
                </p:txBody>
              </p:sp>
              <p:sp>
                <p:nvSpPr>
                  <p:cNvPr id="76905" name="Freeform 105"/>
                  <p:cNvSpPr>
                    <a:spLocks/>
                  </p:cNvSpPr>
                  <p:nvPr/>
                </p:nvSpPr>
                <p:spPr bwMode="hidden">
                  <a:xfrm rot="3745735">
                    <a:off x="3387" y="3615"/>
                    <a:ext cx="885" cy="46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en-US"/>
                  </a:p>
                </p:txBody>
              </p:sp>
            </p:grpSp>
            <p:grpSp>
              <p:nvGrpSpPr>
                <p:cNvPr id="76906" name="Group 106"/>
                <p:cNvGrpSpPr>
                  <a:grpSpLocks/>
                </p:cNvGrpSpPr>
                <p:nvPr/>
              </p:nvGrpSpPr>
              <p:grpSpPr bwMode="auto">
                <a:xfrm>
                  <a:off x="4323" y="767"/>
                  <a:ext cx="243" cy="935"/>
                  <a:chOff x="3006" y="1983"/>
                  <a:chExt cx="619" cy="2386"/>
                </a:xfrm>
              </p:grpSpPr>
              <p:sp>
                <p:nvSpPr>
                  <p:cNvPr id="76907" name="Freeform 107"/>
                  <p:cNvSpPr>
                    <a:spLocks/>
                  </p:cNvSpPr>
                  <p:nvPr/>
                </p:nvSpPr>
                <p:spPr bwMode="hidden">
                  <a:xfrm rot="4286818">
                    <a:off x="2328" y="2661"/>
                    <a:ext cx="160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en-US"/>
                  </a:p>
                </p:txBody>
              </p:sp>
              <p:sp>
                <p:nvSpPr>
                  <p:cNvPr id="76908" name="Freeform 108"/>
                  <p:cNvSpPr>
                    <a:spLocks/>
                  </p:cNvSpPr>
                  <p:nvPr/>
                </p:nvSpPr>
                <p:spPr bwMode="hidden">
                  <a:xfrm rot="4286818">
                    <a:off x="3002" y="3747"/>
                    <a:ext cx="859"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endParaRPr lang="en-US"/>
                  </a:p>
                </p:txBody>
              </p:sp>
            </p:grpSp>
            <p:grpSp>
              <p:nvGrpSpPr>
                <p:cNvPr id="76909" name="Group 109"/>
                <p:cNvGrpSpPr>
                  <a:grpSpLocks/>
                </p:cNvGrpSpPr>
                <p:nvPr/>
              </p:nvGrpSpPr>
              <p:grpSpPr bwMode="auto">
                <a:xfrm>
                  <a:off x="4249" y="813"/>
                  <a:ext cx="159" cy="870"/>
                  <a:chOff x="2819" y="2101"/>
                  <a:chExt cx="405" cy="2219"/>
                </a:xfrm>
              </p:grpSpPr>
              <p:sp>
                <p:nvSpPr>
                  <p:cNvPr id="76910" name="Freeform 110"/>
                  <p:cNvSpPr>
                    <a:spLocks/>
                  </p:cNvSpPr>
                  <p:nvPr/>
                </p:nvSpPr>
                <p:spPr bwMode="hidden">
                  <a:xfrm rot="4898956">
                    <a:off x="2206" y="2714"/>
                    <a:ext cx="147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en-US"/>
                  </a:p>
                </p:txBody>
              </p:sp>
              <p:sp>
                <p:nvSpPr>
                  <p:cNvPr id="76911" name="Freeform 111"/>
                  <p:cNvSpPr>
                    <a:spLocks/>
                  </p:cNvSpPr>
                  <p:nvPr/>
                </p:nvSpPr>
                <p:spPr bwMode="hidden">
                  <a:xfrm rot="4898956">
                    <a:off x="2636" y="3732"/>
                    <a:ext cx="790"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endParaRPr lang="en-US"/>
                  </a:p>
                </p:txBody>
              </p:sp>
            </p:grpSp>
            <p:grpSp>
              <p:nvGrpSpPr>
                <p:cNvPr id="76912" name="Group 112"/>
                <p:cNvGrpSpPr>
                  <a:grpSpLocks/>
                </p:cNvGrpSpPr>
                <p:nvPr/>
              </p:nvGrpSpPr>
              <p:grpSpPr bwMode="auto">
                <a:xfrm>
                  <a:off x="4045" y="826"/>
                  <a:ext cx="167" cy="857"/>
                  <a:chOff x="2287" y="2135"/>
                  <a:chExt cx="426" cy="2185"/>
                </a:xfrm>
              </p:grpSpPr>
              <p:sp>
                <p:nvSpPr>
                  <p:cNvPr id="76913" name="Freeform 113"/>
                  <p:cNvSpPr>
                    <a:spLocks/>
                  </p:cNvSpPr>
                  <p:nvPr/>
                </p:nvSpPr>
                <p:spPr bwMode="hidden">
                  <a:xfrm rot="5755659">
                    <a:off x="1900" y="2760"/>
                    <a:ext cx="1437" cy="18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a:effectLst/>
                </p:spPr>
                <p:txBody>
                  <a:bodyPr wrap="none" anchor="ctr"/>
                  <a:lstStyle/>
                  <a:p>
                    <a:endParaRPr lang="en-US"/>
                  </a:p>
                </p:txBody>
              </p:sp>
              <p:sp>
                <p:nvSpPr>
                  <p:cNvPr id="76914" name="Freeform 114"/>
                  <p:cNvSpPr>
                    <a:spLocks/>
                  </p:cNvSpPr>
                  <p:nvPr/>
                </p:nvSpPr>
                <p:spPr bwMode="hidden">
                  <a:xfrm rot="5755659">
                    <a:off x="2049" y="3787"/>
                    <a:ext cx="771" cy="29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endParaRPr lang="en-US"/>
                  </a:p>
                </p:txBody>
              </p:sp>
            </p:grpSp>
          </p:grpSp>
          <p:sp>
            <p:nvSpPr>
              <p:cNvPr id="76915" name="Freeform 115"/>
              <p:cNvSpPr>
                <a:spLocks/>
              </p:cNvSpPr>
              <p:nvPr/>
            </p:nvSpPr>
            <p:spPr bwMode="hidden">
              <a:xfrm flipH="1">
                <a:off x="3873" y="934"/>
                <a:ext cx="191" cy="58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endParaRPr lang="en-US"/>
              </a:p>
            </p:txBody>
          </p:sp>
          <p:sp>
            <p:nvSpPr>
              <p:cNvPr id="76916" name="Arc 116"/>
              <p:cNvSpPr>
                <a:spLocks/>
              </p:cNvSpPr>
              <p:nvPr/>
            </p:nvSpPr>
            <p:spPr bwMode="hidden">
              <a:xfrm flipH="1">
                <a:off x="3528" y="726"/>
                <a:ext cx="833" cy="903"/>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headEnd/>
                <a:tailEnd/>
              </a:ln>
              <a:effectLst/>
            </p:spPr>
            <p:txBody>
              <a:bodyPr wrap="none" anchor="ctr"/>
              <a:lstStyle/>
              <a:p>
                <a:endParaRPr lang="en-US"/>
              </a:p>
            </p:txBody>
          </p:sp>
          <p:sp>
            <p:nvSpPr>
              <p:cNvPr id="76917" name="Arc 117"/>
              <p:cNvSpPr>
                <a:spLocks/>
              </p:cNvSpPr>
              <p:nvPr/>
            </p:nvSpPr>
            <p:spPr bwMode="hidden">
              <a:xfrm flipV="1">
                <a:off x="4278" y="179"/>
                <a:ext cx="1007" cy="802"/>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close/>
                  </a:path>
                </a:pathLst>
              </a:custGeom>
              <a:noFill/>
              <a:ln w="9525">
                <a:solidFill>
                  <a:schemeClr val="accent1"/>
                </a:solidFill>
                <a:round/>
                <a:headEnd/>
                <a:tailEnd/>
              </a:ln>
              <a:effectLst/>
            </p:spPr>
            <p:txBody>
              <a:bodyPr wrap="none" anchor="ctr"/>
              <a:lstStyle/>
              <a:p>
                <a:endParaRPr lang="en-US"/>
              </a:p>
            </p:txBody>
          </p:sp>
          <p:sp>
            <p:nvSpPr>
              <p:cNvPr id="76918" name="Arc 118"/>
              <p:cNvSpPr>
                <a:spLocks/>
              </p:cNvSpPr>
              <p:nvPr/>
            </p:nvSpPr>
            <p:spPr bwMode="hidden">
              <a:xfrm flipH="1">
                <a:off x="3612" y="580"/>
                <a:ext cx="487" cy="933"/>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headEnd/>
                <a:tailEnd/>
              </a:ln>
              <a:effectLst/>
            </p:spPr>
            <p:txBody>
              <a:bodyPr wrap="none" anchor="ctr"/>
              <a:lstStyle/>
              <a:p>
                <a:endParaRPr lang="en-US"/>
              </a:p>
            </p:txBody>
          </p:sp>
          <p:sp>
            <p:nvSpPr>
              <p:cNvPr id="76919" name="Arc 119"/>
              <p:cNvSpPr>
                <a:spLocks/>
              </p:cNvSpPr>
              <p:nvPr/>
            </p:nvSpPr>
            <p:spPr bwMode="hidden">
              <a:xfrm flipH="1">
                <a:off x="3267" y="628"/>
                <a:ext cx="791" cy="932"/>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headEnd/>
                <a:tailEnd/>
              </a:ln>
              <a:effectLst/>
            </p:spPr>
            <p:txBody>
              <a:bodyPr wrap="none" anchor="ctr"/>
              <a:lstStyle/>
              <a:p>
                <a:endParaRPr lang="en-US"/>
              </a:p>
            </p:txBody>
          </p:sp>
          <p:sp>
            <p:nvSpPr>
              <p:cNvPr id="76920" name="Arc 120"/>
              <p:cNvSpPr>
                <a:spLocks/>
              </p:cNvSpPr>
              <p:nvPr/>
            </p:nvSpPr>
            <p:spPr bwMode="hidden">
              <a:xfrm flipH="1">
                <a:off x="3197" y="458"/>
                <a:ext cx="932" cy="933"/>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headEnd/>
                <a:tailEnd/>
              </a:ln>
              <a:effectLst/>
            </p:spPr>
            <p:txBody>
              <a:bodyPr wrap="none" anchor="ctr"/>
              <a:lstStyle/>
              <a:p>
                <a:endParaRPr lang="en-US"/>
              </a:p>
            </p:txBody>
          </p:sp>
          <p:sp>
            <p:nvSpPr>
              <p:cNvPr id="76921" name="Arc 121"/>
              <p:cNvSpPr>
                <a:spLocks/>
              </p:cNvSpPr>
              <p:nvPr/>
            </p:nvSpPr>
            <p:spPr bwMode="hidden">
              <a:xfrm>
                <a:off x="4229" y="589"/>
                <a:ext cx="149"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endParaRPr lang="en-US"/>
              </a:p>
            </p:txBody>
          </p:sp>
          <p:sp>
            <p:nvSpPr>
              <p:cNvPr id="76922" name="Arc 122"/>
              <p:cNvSpPr>
                <a:spLocks/>
              </p:cNvSpPr>
              <p:nvPr/>
            </p:nvSpPr>
            <p:spPr bwMode="hidden">
              <a:xfrm>
                <a:off x="4268" y="585"/>
                <a:ext cx="394"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headEnd/>
                <a:tailEnd/>
              </a:ln>
              <a:effectLst/>
            </p:spPr>
            <p:txBody>
              <a:bodyPr wrap="none" anchor="ctr"/>
              <a:lstStyle/>
              <a:p>
                <a:endParaRPr lang="en-US"/>
              </a:p>
            </p:txBody>
          </p:sp>
          <p:sp>
            <p:nvSpPr>
              <p:cNvPr id="76923" name="Arc 123"/>
              <p:cNvSpPr>
                <a:spLocks/>
              </p:cNvSpPr>
              <p:nvPr/>
            </p:nvSpPr>
            <p:spPr bwMode="hidden">
              <a:xfrm>
                <a:off x="4303" y="463"/>
                <a:ext cx="559"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endParaRPr lang="en-US"/>
              </a:p>
            </p:txBody>
          </p:sp>
          <p:sp>
            <p:nvSpPr>
              <p:cNvPr id="76924" name="Freeform 124"/>
              <p:cNvSpPr>
                <a:spLocks/>
              </p:cNvSpPr>
              <p:nvPr/>
            </p:nvSpPr>
            <p:spPr bwMode="hidden">
              <a:xfrm>
                <a:off x="4410" y="1033"/>
                <a:ext cx="190" cy="58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endParaRPr lang="en-US"/>
              </a:p>
            </p:txBody>
          </p:sp>
          <p:sp>
            <p:nvSpPr>
              <p:cNvPr id="76925" name="Freeform 125"/>
              <p:cNvSpPr>
                <a:spLocks/>
              </p:cNvSpPr>
              <p:nvPr/>
            </p:nvSpPr>
            <p:spPr bwMode="hidden">
              <a:xfrm rot="19660755" flipV="1">
                <a:off x="4114" y="843"/>
                <a:ext cx="173" cy="32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endParaRPr lang="en-US"/>
              </a:p>
            </p:txBody>
          </p:sp>
          <p:sp>
            <p:nvSpPr>
              <p:cNvPr id="76926" name="Arc 126"/>
              <p:cNvSpPr>
                <a:spLocks/>
              </p:cNvSpPr>
              <p:nvPr/>
            </p:nvSpPr>
            <p:spPr bwMode="hidden">
              <a:xfrm flipH="1">
                <a:off x="3144" y="319"/>
                <a:ext cx="996" cy="933"/>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headEnd/>
                <a:tailEnd/>
              </a:ln>
              <a:effectLst/>
            </p:spPr>
            <p:txBody>
              <a:bodyPr wrap="none" anchor="ctr"/>
              <a:lstStyle/>
              <a:p>
                <a:endParaRPr lang="en-US"/>
              </a:p>
            </p:txBody>
          </p:sp>
          <p:sp>
            <p:nvSpPr>
              <p:cNvPr id="76927" name="Arc 127"/>
              <p:cNvSpPr>
                <a:spLocks/>
              </p:cNvSpPr>
              <p:nvPr/>
            </p:nvSpPr>
            <p:spPr bwMode="hidden">
              <a:xfrm flipH="1">
                <a:off x="3425" y="123"/>
                <a:ext cx="725" cy="903"/>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close/>
                  </a:path>
                </a:pathLst>
              </a:custGeom>
              <a:noFill/>
              <a:ln w="9525">
                <a:solidFill>
                  <a:schemeClr val="accent1"/>
                </a:solidFill>
                <a:round/>
                <a:headEnd/>
                <a:tailEnd/>
              </a:ln>
              <a:effectLst/>
            </p:spPr>
            <p:txBody>
              <a:bodyPr wrap="none" anchor="ctr"/>
              <a:lstStyle/>
              <a:p>
                <a:endParaRPr lang="en-US"/>
              </a:p>
            </p:txBody>
          </p:sp>
          <p:sp>
            <p:nvSpPr>
              <p:cNvPr id="76928" name="Arc 128"/>
              <p:cNvSpPr>
                <a:spLocks/>
              </p:cNvSpPr>
              <p:nvPr/>
            </p:nvSpPr>
            <p:spPr bwMode="hidden">
              <a:xfrm>
                <a:off x="4199" y="502"/>
                <a:ext cx="299" cy="904"/>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close/>
                  </a:path>
                </a:pathLst>
              </a:custGeom>
              <a:noFill/>
              <a:ln w="9525">
                <a:solidFill>
                  <a:schemeClr val="accent2"/>
                </a:solidFill>
                <a:round/>
                <a:headEnd/>
                <a:tailEnd/>
              </a:ln>
              <a:effectLst/>
            </p:spPr>
            <p:txBody>
              <a:bodyPr wrap="none" anchor="ctr"/>
              <a:lstStyle/>
              <a:p>
                <a:endParaRPr lang="en-US"/>
              </a:p>
            </p:txBody>
          </p:sp>
          <p:sp>
            <p:nvSpPr>
              <p:cNvPr id="76929" name="Freeform 129"/>
              <p:cNvSpPr>
                <a:spLocks/>
              </p:cNvSpPr>
              <p:nvPr/>
            </p:nvSpPr>
            <p:spPr bwMode="hidden">
              <a:xfrm flipH="1">
                <a:off x="3307" y="982"/>
                <a:ext cx="425" cy="59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en-US"/>
              </a:p>
            </p:txBody>
          </p:sp>
          <p:sp>
            <p:nvSpPr>
              <p:cNvPr id="76930" name="Freeform 130"/>
              <p:cNvSpPr>
                <a:spLocks/>
              </p:cNvSpPr>
              <p:nvPr/>
            </p:nvSpPr>
            <p:spPr bwMode="hidden">
              <a:xfrm flipH="1">
                <a:off x="3507" y="350"/>
                <a:ext cx="273" cy="59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en-US"/>
              </a:p>
            </p:txBody>
          </p:sp>
          <p:sp>
            <p:nvSpPr>
              <p:cNvPr id="76931" name="Freeform 131"/>
              <p:cNvSpPr>
                <a:spLocks/>
              </p:cNvSpPr>
              <p:nvPr/>
            </p:nvSpPr>
            <p:spPr bwMode="hidden">
              <a:xfrm flipH="1">
                <a:off x="3821" y="172"/>
                <a:ext cx="164" cy="59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en-US"/>
              </a:p>
            </p:txBody>
          </p:sp>
          <p:sp>
            <p:nvSpPr>
              <p:cNvPr id="76932" name="Freeform 132"/>
              <p:cNvSpPr>
                <a:spLocks/>
              </p:cNvSpPr>
              <p:nvPr/>
            </p:nvSpPr>
            <p:spPr bwMode="hidden">
              <a:xfrm>
                <a:off x="4841" y="894"/>
                <a:ext cx="395" cy="62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endParaRPr lang="en-US"/>
              </a:p>
            </p:txBody>
          </p:sp>
          <p:sp>
            <p:nvSpPr>
              <p:cNvPr id="76933" name="Freeform 133"/>
              <p:cNvSpPr>
                <a:spLocks/>
              </p:cNvSpPr>
              <p:nvPr/>
            </p:nvSpPr>
            <p:spPr bwMode="hidden">
              <a:xfrm>
                <a:off x="4636" y="576"/>
                <a:ext cx="595" cy="41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en-US"/>
              </a:p>
            </p:txBody>
          </p:sp>
          <p:sp>
            <p:nvSpPr>
              <p:cNvPr id="76934" name="Freeform 134"/>
              <p:cNvSpPr>
                <a:spLocks/>
              </p:cNvSpPr>
              <p:nvPr/>
            </p:nvSpPr>
            <p:spPr bwMode="hidden">
              <a:xfrm>
                <a:off x="4658" y="132"/>
                <a:ext cx="260" cy="562"/>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en-US"/>
              </a:p>
            </p:txBody>
          </p:sp>
          <p:sp>
            <p:nvSpPr>
              <p:cNvPr id="76935" name="Freeform 135"/>
              <p:cNvSpPr>
                <a:spLocks/>
              </p:cNvSpPr>
              <p:nvPr/>
            </p:nvSpPr>
            <p:spPr bwMode="hidden">
              <a:xfrm rot="20253369">
                <a:off x="4401" y="599"/>
                <a:ext cx="174" cy="32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endParaRPr lang="en-US"/>
              </a:p>
            </p:txBody>
          </p:sp>
          <p:sp>
            <p:nvSpPr>
              <p:cNvPr id="76936" name="Freeform 136"/>
              <p:cNvSpPr>
                <a:spLocks/>
              </p:cNvSpPr>
              <p:nvPr/>
            </p:nvSpPr>
            <p:spPr bwMode="hidden">
              <a:xfrm rot="1346631" flipH="1">
                <a:off x="3783" y="590"/>
                <a:ext cx="173" cy="32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endParaRPr lang="en-US"/>
              </a:p>
            </p:txBody>
          </p:sp>
        </p:grpSp>
      </p:grpSp>
      <p:sp>
        <p:nvSpPr>
          <p:cNvPr id="76937" name="Rectangle 137"/>
          <p:cNvSpPr>
            <a:spLocks noGrp="1" noChangeArrowheads="1"/>
          </p:cNvSpPr>
          <p:nvPr>
            <p:ph type="title"/>
          </p:nvPr>
        </p:nvSpPr>
        <p:spPr bwMode="auto">
          <a:xfrm>
            <a:off x="685800" y="301625"/>
            <a:ext cx="7772400" cy="1462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6938" name="Rectangle 138"/>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6939" name="Rectangle 139"/>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endParaRPr lang="en-US"/>
          </a:p>
        </p:txBody>
      </p:sp>
      <p:sp>
        <p:nvSpPr>
          <p:cNvPr id="76940" name="Rectangle 14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endParaRPr lang="en-US"/>
          </a:p>
        </p:txBody>
      </p:sp>
      <p:sp>
        <p:nvSpPr>
          <p:cNvPr id="76941" name="Rectangle 141"/>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fld id="{2633FBF4-B388-4FB3-96EA-04701B698E8D}"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87"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50" r:id="rId12"/>
  </p:sldLayoutIdLst>
  <p:transition spd="slow">
    <p:comb/>
  </p:transition>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Black" pitchFamily="34" charset="0"/>
        </a:defRPr>
      </a:lvl2pPr>
      <a:lvl3pPr algn="l" rtl="0" fontAlgn="base">
        <a:spcBef>
          <a:spcPct val="0"/>
        </a:spcBef>
        <a:spcAft>
          <a:spcPct val="0"/>
        </a:spcAft>
        <a:defRPr sz="4400">
          <a:solidFill>
            <a:schemeClr val="tx2"/>
          </a:solidFill>
          <a:latin typeface="Arial Black" pitchFamily="34" charset="0"/>
        </a:defRPr>
      </a:lvl3pPr>
      <a:lvl4pPr algn="l" rtl="0" fontAlgn="base">
        <a:spcBef>
          <a:spcPct val="0"/>
        </a:spcBef>
        <a:spcAft>
          <a:spcPct val="0"/>
        </a:spcAft>
        <a:defRPr sz="4400">
          <a:solidFill>
            <a:schemeClr val="tx2"/>
          </a:solidFill>
          <a:latin typeface="Arial Black" pitchFamily="34" charset="0"/>
        </a:defRPr>
      </a:lvl4pPr>
      <a:lvl5pPr algn="l" rtl="0" fontAlgn="base">
        <a:spcBef>
          <a:spcPct val="0"/>
        </a:spcBef>
        <a:spcAft>
          <a:spcPct val="0"/>
        </a:spcAft>
        <a:defRPr sz="4400">
          <a:solidFill>
            <a:schemeClr val="tx2"/>
          </a:solidFill>
          <a:latin typeface="Arial Black" pitchFamily="34" charset="0"/>
        </a:defRPr>
      </a:lvl5pPr>
      <a:lvl6pPr marL="457200" algn="l" rtl="0" fontAlgn="base">
        <a:spcBef>
          <a:spcPct val="0"/>
        </a:spcBef>
        <a:spcAft>
          <a:spcPct val="0"/>
        </a:spcAft>
        <a:defRPr sz="4400">
          <a:solidFill>
            <a:schemeClr val="tx2"/>
          </a:solidFill>
          <a:latin typeface="Arial Black" pitchFamily="34" charset="0"/>
        </a:defRPr>
      </a:lvl6pPr>
      <a:lvl7pPr marL="914400" algn="l" rtl="0" fontAlgn="base">
        <a:spcBef>
          <a:spcPct val="0"/>
        </a:spcBef>
        <a:spcAft>
          <a:spcPct val="0"/>
        </a:spcAft>
        <a:defRPr sz="4400">
          <a:solidFill>
            <a:schemeClr val="tx2"/>
          </a:solidFill>
          <a:latin typeface="Arial Black" pitchFamily="34" charset="0"/>
        </a:defRPr>
      </a:lvl7pPr>
      <a:lvl8pPr marL="1371600" algn="l" rtl="0" fontAlgn="base">
        <a:spcBef>
          <a:spcPct val="0"/>
        </a:spcBef>
        <a:spcAft>
          <a:spcPct val="0"/>
        </a:spcAft>
        <a:defRPr sz="4400">
          <a:solidFill>
            <a:schemeClr val="tx2"/>
          </a:solidFill>
          <a:latin typeface="Arial Black" pitchFamily="34" charset="0"/>
        </a:defRPr>
      </a:lvl8pPr>
      <a:lvl9pPr marL="1828800" algn="l" rtl="0" fontAlgn="base">
        <a:spcBef>
          <a:spcPct val="0"/>
        </a:spcBef>
        <a:spcAft>
          <a:spcPct val="0"/>
        </a:spcAft>
        <a:defRPr sz="4400">
          <a:solidFill>
            <a:schemeClr val="tx2"/>
          </a:solidFill>
          <a:latin typeface="Arial Black" pitchFamily="34" charset="0"/>
        </a:defRPr>
      </a:lvl9pPr>
    </p:titleStyle>
    <p:bodyStyle>
      <a:lvl1pPr marL="342900" indent="-342900" algn="l" rtl="0" fontAlgn="base">
        <a:spcBef>
          <a:spcPct val="20000"/>
        </a:spcBef>
        <a:spcAft>
          <a:spcPct val="0"/>
        </a:spcAft>
        <a:buClr>
          <a:schemeClr val="hlink"/>
        </a:buClr>
        <a:buChar char="•"/>
        <a:defRPr sz="3200">
          <a:solidFill>
            <a:schemeClr val="tx1"/>
          </a:solidFill>
          <a:latin typeface="+mn-lt"/>
          <a:ea typeface="+mn-ea"/>
          <a:cs typeface="+mn-cs"/>
        </a:defRPr>
      </a:lvl1pPr>
      <a:lvl2pPr marL="742950" indent="-285750" algn="l" rtl="0" fontAlgn="base">
        <a:spcBef>
          <a:spcPct val="20000"/>
        </a:spcBef>
        <a:spcAft>
          <a:spcPct val="0"/>
        </a:spcAft>
        <a:buClr>
          <a:schemeClr val="folHlink"/>
        </a:buClr>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Font typeface="Times New Roman" pitchFamily="18" charset="0"/>
        <a:buChar char="−"/>
        <a:defRPr sz="2000">
          <a:solidFill>
            <a:schemeClr val="tx1"/>
          </a:solidFill>
          <a:latin typeface="+mn-lt"/>
        </a:defRPr>
      </a:lvl4pPr>
      <a:lvl5pPr marL="2057400" indent="-228600" algn="l" rtl="0" fontAlgn="base">
        <a:spcBef>
          <a:spcPct val="20000"/>
        </a:spcBef>
        <a:spcAft>
          <a:spcPct val="0"/>
        </a:spcAft>
        <a:buFont typeface="Times New Roman" pitchFamily="18" charset="0"/>
        <a:buChar char="–"/>
        <a:defRPr sz="2000">
          <a:solidFill>
            <a:schemeClr val="tx1"/>
          </a:solidFill>
          <a:latin typeface="+mn-lt"/>
        </a:defRPr>
      </a:lvl5pPr>
      <a:lvl6pPr marL="2514600" indent="-228600" algn="l" rtl="0" fontAlgn="base">
        <a:spcBef>
          <a:spcPct val="20000"/>
        </a:spcBef>
        <a:spcAft>
          <a:spcPct val="0"/>
        </a:spcAft>
        <a:buFont typeface="Times New Roman" pitchFamily="18" charset="0"/>
        <a:buChar char="–"/>
        <a:defRPr sz="2000">
          <a:solidFill>
            <a:schemeClr val="tx1"/>
          </a:solidFill>
          <a:latin typeface="+mn-lt"/>
        </a:defRPr>
      </a:lvl6pPr>
      <a:lvl7pPr marL="2971800" indent="-228600" algn="l" rtl="0" fontAlgn="base">
        <a:spcBef>
          <a:spcPct val="20000"/>
        </a:spcBef>
        <a:spcAft>
          <a:spcPct val="0"/>
        </a:spcAft>
        <a:buFont typeface="Times New Roman" pitchFamily="18" charset="0"/>
        <a:buChar char="–"/>
        <a:defRPr sz="2000">
          <a:solidFill>
            <a:schemeClr val="tx1"/>
          </a:solidFill>
          <a:latin typeface="+mn-lt"/>
        </a:defRPr>
      </a:lvl7pPr>
      <a:lvl8pPr marL="3429000" indent="-228600" algn="l" rtl="0" fontAlgn="base">
        <a:spcBef>
          <a:spcPct val="20000"/>
        </a:spcBef>
        <a:spcAft>
          <a:spcPct val="0"/>
        </a:spcAft>
        <a:buFont typeface="Times New Roman" pitchFamily="18" charset="0"/>
        <a:buChar char="–"/>
        <a:defRPr sz="2000">
          <a:solidFill>
            <a:schemeClr val="tx1"/>
          </a:solidFill>
          <a:latin typeface="+mn-lt"/>
        </a:defRPr>
      </a:lvl8pPr>
      <a:lvl9pPr marL="3886200" indent="-228600" algn="l" rtl="0" fontAlgn="base">
        <a:spcBef>
          <a:spcPct val="20000"/>
        </a:spcBef>
        <a:spcAft>
          <a:spcPct val="0"/>
        </a:spcAft>
        <a:buFont typeface="Times New Roman" pitchFamily="18"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en-US"/>
          </a:p>
        </p:txBody>
      </p:sp>
      <p:sp>
        <p:nvSpPr>
          <p:cNvPr id="1331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163E8CE8-974F-4265-A4A3-AC8883192085}" type="slidenum">
              <a:rPr lang="en-US"/>
              <a:pPr/>
              <a:t>‹#›</a:t>
            </a:fld>
            <a:endParaRPr lang="en-US"/>
          </a:p>
        </p:txBody>
      </p:sp>
      <p:grpSp>
        <p:nvGrpSpPr>
          <p:cNvPr id="13316" name="Group 4"/>
          <p:cNvGrpSpPr>
            <a:grpSpLocks/>
          </p:cNvGrpSpPr>
          <p:nvPr/>
        </p:nvGrpSpPr>
        <p:grpSpPr bwMode="auto">
          <a:xfrm>
            <a:off x="0" y="0"/>
            <a:ext cx="9144000" cy="546100"/>
            <a:chOff x="0" y="0"/>
            <a:chExt cx="5760" cy="344"/>
          </a:xfrm>
        </p:grpSpPr>
        <p:sp>
          <p:nvSpPr>
            <p:cNvPr id="1331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en-US" sz="2400">
                <a:latin typeface="Times New Roman" pitchFamily="18" charset="0"/>
              </a:endParaRPr>
            </a:p>
          </p:txBody>
        </p:sp>
        <p:sp>
          <p:nvSpPr>
            <p:cNvPr id="1331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endParaRPr lang="en-US" sz="2400">
                <a:latin typeface="Times New Roman" pitchFamily="18" charset="0"/>
              </a:endParaRPr>
            </a:p>
          </p:txBody>
        </p:sp>
        <p:sp>
          <p:nvSpPr>
            <p:cNvPr id="13319"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endParaRPr lang="en-US">
                <a:solidFill>
                  <a:schemeClr val="hlink"/>
                </a:solidFill>
              </a:endParaRPr>
            </a:p>
          </p:txBody>
        </p:sp>
        <p:sp>
          <p:nvSpPr>
            <p:cNvPr id="13320"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endParaRPr lang="en-US">
                <a:solidFill>
                  <a:schemeClr val="hlink"/>
                </a:solidFill>
              </a:endParaRPr>
            </a:p>
          </p:txBody>
        </p:sp>
        <p:sp>
          <p:nvSpPr>
            <p:cNvPr id="1332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endParaRPr lang="en-US">
                <a:solidFill>
                  <a:schemeClr val="accent2"/>
                </a:solidFill>
              </a:endParaRPr>
            </a:p>
          </p:txBody>
        </p:sp>
        <p:sp>
          <p:nvSpPr>
            <p:cNvPr id="13322"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endParaRPr lang="en-US">
                <a:solidFill>
                  <a:schemeClr val="hlink"/>
                </a:solidFill>
              </a:endParaRPr>
            </a:p>
          </p:txBody>
        </p:sp>
        <p:sp>
          <p:nvSpPr>
            <p:cNvPr id="13323"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sp>
          <p:nvSpPr>
            <p:cNvPr id="1332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endParaRPr lang="en-US">
                <a:solidFill>
                  <a:schemeClr val="accent2"/>
                </a:solidFill>
              </a:endParaRPr>
            </a:p>
          </p:txBody>
        </p:sp>
        <p:sp>
          <p:nvSpPr>
            <p:cNvPr id="1332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endParaRPr lang="en-US">
                <a:solidFill>
                  <a:schemeClr val="accent2"/>
                </a:solidFill>
              </a:endParaRPr>
            </a:p>
          </p:txBody>
        </p:sp>
      </p:grpSp>
      <p:sp>
        <p:nvSpPr>
          <p:cNvPr id="13326"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27"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2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Tree>
  </p:cSld>
  <p:clrMap bg1="lt1" tx1="dk1" bg2="lt2" tx2="dk2" accent1="accent1" accent2="accent2" accent3="accent3" accent4="accent4" accent5="accent5" accent6="accent6" hlink="hlink" folHlink="folHlink"/>
  <p:sldLayoutIdLst>
    <p:sldLayoutId id="214748365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comb/>
  </p:transition>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16386" name="Group 2"/>
          <p:cNvGrpSpPr>
            <a:grpSpLocks/>
          </p:cNvGrpSpPr>
          <p:nvPr/>
        </p:nvGrpSpPr>
        <p:grpSpPr bwMode="auto">
          <a:xfrm>
            <a:off x="319088" y="1828800"/>
            <a:ext cx="8824912" cy="5029200"/>
            <a:chOff x="201" y="1152"/>
            <a:chExt cx="5559" cy="3168"/>
          </a:xfrm>
        </p:grpSpPr>
        <p:sp>
          <p:nvSpPr>
            <p:cNvPr id="16387" name="Freeform 3"/>
            <p:cNvSpPr>
              <a:spLocks/>
            </p:cNvSpPr>
            <p:nvPr/>
          </p:nvSpPr>
          <p:spPr bwMode="ltGray">
            <a:xfrm>
              <a:off x="528" y="2909"/>
              <a:ext cx="5232" cy="1411"/>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endParaRPr lang="en-US"/>
            </a:p>
          </p:txBody>
        </p:sp>
        <p:sp>
          <p:nvSpPr>
            <p:cNvPr id="16388" name="Freeform 4"/>
            <p:cNvSpPr>
              <a:spLocks/>
            </p:cNvSpPr>
            <p:nvPr/>
          </p:nvSpPr>
          <p:spPr bwMode="ltGray">
            <a:xfrm>
              <a:off x="210" y="1152"/>
              <a:ext cx="5550" cy="3168"/>
            </a:xfrm>
            <a:custGeom>
              <a:avLst/>
              <a:gdLst/>
              <a:ahLst/>
              <a:cxnLst>
                <a:cxn ang="0">
                  <a:pos x="330" y="1764"/>
                </a:cxn>
                <a:cxn ang="0">
                  <a:pos x="0" y="1764"/>
                </a:cxn>
                <a:cxn ang="0">
                  <a:pos x="0" y="3168"/>
                </a:cxn>
                <a:cxn ang="0">
                  <a:pos x="5550" y="3168"/>
                </a:cxn>
                <a:cxn ang="0">
                  <a:pos x="5550" y="0"/>
                </a:cxn>
                <a:cxn ang="0">
                  <a:pos x="330" y="0"/>
                </a:cxn>
                <a:cxn ang="0">
                  <a:pos x="330" y="1764"/>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w="9525">
              <a:noFill/>
              <a:round/>
              <a:headEnd/>
              <a:tailEnd/>
            </a:ln>
          </p:spPr>
          <p:txBody>
            <a:bodyPr/>
            <a:lstStyle/>
            <a:p>
              <a:endParaRPr lang="en-US"/>
            </a:p>
          </p:txBody>
        </p:sp>
        <p:sp>
          <p:nvSpPr>
            <p:cNvPr id="16389" name="Freeform 5"/>
            <p:cNvSpPr>
              <a:spLocks/>
            </p:cNvSpPr>
            <p:nvPr/>
          </p:nvSpPr>
          <p:spPr bwMode="ltGray">
            <a:xfrm>
              <a:off x="528" y="2932"/>
              <a:ext cx="5232" cy="1388"/>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w="9525">
              <a:noFill/>
              <a:round/>
              <a:headEnd/>
              <a:tailEnd/>
            </a:ln>
          </p:spPr>
          <p:txBody>
            <a:bodyPr/>
            <a:lstStyle/>
            <a:p>
              <a:endParaRPr lang="en-US"/>
            </a:p>
          </p:txBody>
        </p:sp>
        <p:sp>
          <p:nvSpPr>
            <p:cNvPr id="16390"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endParaRPr lang="en-US"/>
            </a:p>
          </p:txBody>
        </p:sp>
        <p:sp>
          <p:nvSpPr>
            <p:cNvPr id="16391"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en-US"/>
            </a:p>
          </p:txBody>
        </p:sp>
        <p:sp>
          <p:nvSpPr>
            <p:cNvPr id="16392"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16393"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endParaRPr lang="en-US"/>
            </a:p>
          </p:txBody>
        </p:sp>
        <p:sp>
          <p:nvSpPr>
            <p:cNvPr id="16394"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endParaRPr lang="en-US"/>
            </a:p>
          </p:txBody>
        </p:sp>
      </p:grpSp>
      <p:sp>
        <p:nvSpPr>
          <p:cNvPr id="16395" name="Rectangle 11"/>
          <p:cNvSpPr>
            <a:spLocks noGrp="1" noChangeArrowheads="1"/>
          </p:cNvSpPr>
          <p:nvPr>
            <p:ph type="dt" sz="half" idx="2"/>
          </p:nvPr>
        </p:nvSpPr>
        <p:spPr bwMode="auto">
          <a:xfrm>
            <a:off x="838200"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ffectLst>
                  <a:outerShdw blurRad="38100" dist="38100" dir="2700000" algn="tl">
                    <a:srgbClr val="000000"/>
                  </a:outerShdw>
                </a:effectLst>
              </a:defRPr>
            </a:lvl1pPr>
          </a:lstStyle>
          <a:p>
            <a:endParaRPr lang="en-US"/>
          </a:p>
        </p:txBody>
      </p:sp>
      <p:sp>
        <p:nvSpPr>
          <p:cNvPr id="16396" name="Rectangle 12"/>
          <p:cNvSpPr>
            <a:spLocks noGrp="1" noChangeArrowheads="1"/>
          </p:cNvSpPr>
          <p:nvPr>
            <p:ph type="ftr" sz="quarter" idx="3"/>
          </p:nvPr>
        </p:nvSpPr>
        <p:spPr bwMode="auto">
          <a:xfrm>
            <a:off x="34290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endParaRPr lang="en-US"/>
          </a:p>
        </p:txBody>
      </p:sp>
      <p:sp>
        <p:nvSpPr>
          <p:cNvPr id="16397" name="Rectangle 13"/>
          <p:cNvSpPr>
            <a:spLocks noGrp="1" noChangeArrowheads="1"/>
          </p:cNvSpPr>
          <p:nvPr>
            <p:ph type="sldNum" sz="quarter" idx="4"/>
          </p:nvPr>
        </p:nvSpPr>
        <p:spPr bwMode="auto">
          <a:xfrm>
            <a:off x="6937375"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5B2488B8-37D8-4EFF-8A22-3E78B4D1D146}" type="slidenum">
              <a:rPr lang="en-US"/>
              <a:pPr/>
              <a:t>‹#›</a:t>
            </a:fld>
            <a:endParaRPr lang="en-US"/>
          </a:p>
        </p:txBody>
      </p:sp>
      <p:sp>
        <p:nvSpPr>
          <p:cNvPr id="16398" name="Rectangle 14"/>
          <p:cNvSpPr>
            <a:spLocks noGrp="1" noRot="1" noChangeArrowheads="1"/>
          </p:cNvSpPr>
          <p:nvPr>
            <p:ph type="title"/>
          </p:nvPr>
        </p:nvSpPr>
        <p:spPr bwMode="auto">
          <a:xfrm>
            <a:off x="457200" y="244475"/>
            <a:ext cx="8385175"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6399" name="Rectangle 15"/>
          <p:cNvSpPr>
            <a:spLocks noGrp="1" noRot="1" noChangeArrowheads="1"/>
          </p:cNvSpPr>
          <p:nvPr>
            <p:ph type="body" idx="1"/>
          </p:nvPr>
        </p:nvSpPr>
        <p:spPr bwMode="auto">
          <a:xfrm>
            <a:off x="838200" y="1905000"/>
            <a:ext cx="800735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60"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839" r:id="rId12"/>
  </p:sldLayoutIdLst>
  <p:transition spd="slow">
    <p:comb/>
  </p:transition>
  <p:txStyles>
    <p:titleStyle>
      <a:lvl1pPr algn="l"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9pPr>
    </p:titleStyle>
    <p:bodyStyle>
      <a:lvl1pPr marL="342900" indent="-342900" algn="l" rtl="0" fontAlgn="base">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Freeform 2"/>
          <p:cNvSpPr>
            <a:spLocks/>
          </p:cNvSpPr>
          <p:nvPr/>
        </p:nvSpPr>
        <p:spPr bwMode="auto">
          <a:xfrm rot="-3172564">
            <a:off x="7777957" y="-15081"/>
            <a:ext cx="1162050" cy="2084387"/>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round/>
            <a:headEnd/>
            <a:tailEnd/>
          </a:ln>
        </p:spPr>
        <p:txBody>
          <a:bodyPr/>
          <a:lstStyle/>
          <a:p>
            <a:endParaRPr lang="en-US"/>
          </a:p>
        </p:txBody>
      </p:sp>
      <p:sp>
        <p:nvSpPr>
          <p:cNvPr id="28675" name="Rectangle 3"/>
          <p:cNvSpPr>
            <a:spLocks noGrp="1" noChangeArrowheads="1"/>
          </p:cNvSpPr>
          <p:nvPr>
            <p:ph type="title"/>
          </p:nvPr>
        </p:nvSpPr>
        <p:spPr bwMode="auto">
          <a:xfrm>
            <a:off x="685800" y="152400"/>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8676" name="Rectangle 4"/>
          <p:cNvSpPr>
            <a:spLocks noGrp="1" noChangeArrowheads="1"/>
          </p:cNvSpPr>
          <p:nvPr>
            <p:ph type="body" idx="1"/>
          </p:nvPr>
        </p:nvSpPr>
        <p:spPr bwMode="auto">
          <a:xfrm>
            <a:off x="685800" y="1828800"/>
            <a:ext cx="76962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8677" name="Rectangle 5"/>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endParaRPr lang="en-US"/>
          </a:p>
        </p:txBody>
      </p:sp>
      <p:sp>
        <p:nvSpPr>
          <p:cNvPr id="28678" name="Rectangle 6"/>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endParaRPr lang="en-US"/>
          </a:p>
        </p:txBody>
      </p:sp>
      <p:sp>
        <p:nvSpPr>
          <p:cNvPr id="28679" name="Rectangle 7"/>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fld id="{0D8C9026-AB8A-4268-88A4-1E57F390F29E}" type="slidenum">
              <a:rPr lang="en-US"/>
              <a:pPr/>
              <a:t>‹#›</a:t>
            </a:fld>
            <a:endParaRPr lang="en-US"/>
          </a:p>
        </p:txBody>
      </p:sp>
      <p:sp>
        <p:nvSpPr>
          <p:cNvPr id="28680" name="Freeform 8"/>
          <p:cNvSpPr>
            <a:spLocks/>
          </p:cNvSpPr>
          <p:nvPr/>
        </p:nvSpPr>
        <p:spPr bwMode="auto">
          <a:xfrm rot="-3172564">
            <a:off x="7865269" y="24607"/>
            <a:ext cx="1165225" cy="2097087"/>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round/>
            <a:headEnd/>
            <a:tailEnd/>
          </a:ln>
        </p:spPr>
        <p:txBody>
          <a:bodyPr/>
          <a:lstStyle/>
          <a:p>
            <a:endParaRPr lang="en-US"/>
          </a:p>
        </p:txBody>
      </p:sp>
      <p:sp>
        <p:nvSpPr>
          <p:cNvPr id="28681" name="Freeform 9"/>
          <p:cNvSpPr>
            <a:spLocks/>
          </p:cNvSpPr>
          <p:nvPr/>
        </p:nvSpPr>
        <p:spPr bwMode="auto">
          <a:xfrm rot="-3172564">
            <a:off x="7831138" y="192088"/>
            <a:ext cx="1025525" cy="1571625"/>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round/>
            <a:headEnd/>
            <a:tailEnd/>
          </a:ln>
        </p:spPr>
        <p:txBody>
          <a:bodyPr/>
          <a:lstStyle/>
          <a:p>
            <a:endParaRPr lang="en-US"/>
          </a:p>
        </p:txBody>
      </p:sp>
      <p:grpSp>
        <p:nvGrpSpPr>
          <p:cNvPr id="28682" name="Group 10"/>
          <p:cNvGrpSpPr>
            <a:grpSpLocks/>
          </p:cNvGrpSpPr>
          <p:nvPr/>
        </p:nvGrpSpPr>
        <p:grpSpPr bwMode="auto">
          <a:xfrm>
            <a:off x="7938" y="5540375"/>
            <a:ext cx="1784350" cy="1246188"/>
            <a:chOff x="5" y="3490"/>
            <a:chExt cx="1124" cy="785"/>
          </a:xfrm>
        </p:grpSpPr>
        <p:sp>
          <p:nvSpPr>
            <p:cNvPr id="28683" name="Freeform 11"/>
            <p:cNvSpPr>
              <a:spLocks/>
            </p:cNvSpPr>
            <p:nvPr userDrawn="1"/>
          </p:nvSpPr>
          <p:spPr bwMode="auto">
            <a:xfrm>
              <a:off x="24" y="3505"/>
              <a:ext cx="1089"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round/>
              <a:headEnd/>
              <a:tailEnd/>
            </a:ln>
          </p:spPr>
          <p:txBody>
            <a:bodyPr/>
            <a:lstStyle/>
            <a:p>
              <a:endParaRPr lang="en-US"/>
            </a:p>
          </p:txBody>
        </p:sp>
        <p:sp>
          <p:nvSpPr>
            <p:cNvPr id="28684" name="Freeform 12"/>
            <p:cNvSpPr>
              <a:spLocks/>
            </p:cNvSpPr>
            <p:nvPr userDrawn="1"/>
          </p:nvSpPr>
          <p:spPr bwMode="auto">
            <a:xfrm>
              <a:off x="1022" y="3582"/>
              <a:ext cx="71" cy="129"/>
            </a:xfrm>
            <a:custGeom>
              <a:avLst/>
              <a:gdLst/>
              <a:ahLst/>
              <a:cxnLst>
                <a:cxn ang="0">
                  <a:pos x="0" y="7"/>
                </a:cxn>
                <a:cxn ang="0">
                  <a:pos x="120" y="0"/>
                </a:cxn>
                <a:cxn ang="0">
                  <a:pos x="143" y="233"/>
                </a:cxn>
                <a:cxn ang="0">
                  <a:pos x="8" y="258"/>
                </a:cxn>
                <a:cxn ang="0">
                  <a:pos x="0" y="7"/>
                </a:cxn>
                <a:cxn ang="0">
                  <a:pos x="0" y="7"/>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w="9525">
              <a:noFill/>
              <a:round/>
              <a:headEnd/>
              <a:tailEnd/>
            </a:ln>
          </p:spPr>
          <p:txBody>
            <a:bodyPr/>
            <a:lstStyle/>
            <a:p>
              <a:endParaRPr lang="en-US"/>
            </a:p>
          </p:txBody>
        </p:sp>
        <p:sp>
          <p:nvSpPr>
            <p:cNvPr id="28685" name="Freeform 13"/>
            <p:cNvSpPr>
              <a:spLocks/>
            </p:cNvSpPr>
            <p:nvPr userDrawn="1"/>
          </p:nvSpPr>
          <p:spPr bwMode="auto">
            <a:xfrm>
              <a:off x="20" y="3774"/>
              <a:ext cx="792" cy="41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endParaRPr lang="en-US"/>
            </a:p>
          </p:txBody>
        </p:sp>
        <p:sp>
          <p:nvSpPr>
            <p:cNvPr id="28686" name="Freeform 14"/>
            <p:cNvSpPr>
              <a:spLocks/>
            </p:cNvSpPr>
            <p:nvPr userDrawn="1"/>
          </p:nvSpPr>
          <p:spPr bwMode="auto">
            <a:xfrm>
              <a:off x="129" y="3808"/>
              <a:ext cx="525" cy="374"/>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endParaRPr lang="en-US"/>
            </a:p>
          </p:txBody>
        </p:sp>
        <p:sp>
          <p:nvSpPr>
            <p:cNvPr id="28687" name="Freeform 15"/>
            <p:cNvSpPr>
              <a:spLocks/>
            </p:cNvSpPr>
            <p:nvPr userDrawn="1"/>
          </p:nvSpPr>
          <p:spPr bwMode="auto">
            <a:xfrm>
              <a:off x="485" y="3532"/>
              <a:ext cx="135"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round/>
              <a:headEnd/>
              <a:tailEnd/>
            </a:ln>
          </p:spPr>
          <p:txBody>
            <a:bodyPr/>
            <a:lstStyle/>
            <a:p>
              <a:endParaRPr lang="en-US"/>
            </a:p>
          </p:txBody>
        </p:sp>
        <p:sp>
          <p:nvSpPr>
            <p:cNvPr id="28688" name="Freeform 16"/>
            <p:cNvSpPr>
              <a:spLocks/>
            </p:cNvSpPr>
            <p:nvPr userDrawn="1"/>
          </p:nvSpPr>
          <p:spPr bwMode="auto">
            <a:xfrm>
              <a:off x="641" y="4163"/>
              <a:ext cx="76" cy="112"/>
            </a:xfrm>
            <a:custGeom>
              <a:avLst/>
              <a:gdLst/>
              <a:ahLst/>
              <a:cxnLst>
                <a:cxn ang="0">
                  <a:pos x="152" y="4"/>
                </a:cxn>
                <a:cxn ang="0">
                  <a:pos x="152" y="224"/>
                </a:cxn>
                <a:cxn ang="0">
                  <a:pos x="0" y="8"/>
                </a:cxn>
                <a:cxn ang="0">
                  <a:pos x="72" y="0"/>
                </a:cxn>
                <a:cxn ang="0">
                  <a:pos x="152" y="4"/>
                </a:cxn>
                <a:cxn ang="0">
                  <a:pos x="152" y="4"/>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w="9525">
              <a:noFill/>
              <a:round/>
              <a:headEnd/>
              <a:tailEnd/>
            </a:ln>
          </p:spPr>
          <p:txBody>
            <a:bodyPr/>
            <a:lstStyle/>
            <a:p>
              <a:endParaRPr lang="en-US"/>
            </a:p>
          </p:txBody>
        </p:sp>
        <p:sp>
          <p:nvSpPr>
            <p:cNvPr id="28689" name="Freeform 17"/>
            <p:cNvSpPr>
              <a:spLocks/>
            </p:cNvSpPr>
            <p:nvPr userDrawn="1"/>
          </p:nvSpPr>
          <p:spPr bwMode="auto">
            <a:xfrm>
              <a:off x="504" y="3607"/>
              <a:ext cx="193" cy="383"/>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round/>
              <a:headEnd/>
              <a:tailEnd/>
            </a:ln>
          </p:spPr>
          <p:txBody>
            <a:bodyPr/>
            <a:lstStyle/>
            <a:p>
              <a:endParaRPr lang="en-US"/>
            </a:p>
          </p:txBody>
        </p:sp>
        <p:sp>
          <p:nvSpPr>
            <p:cNvPr id="28690" name="Freeform 18"/>
            <p:cNvSpPr>
              <a:spLocks/>
            </p:cNvSpPr>
            <p:nvPr userDrawn="1"/>
          </p:nvSpPr>
          <p:spPr bwMode="auto">
            <a:xfrm>
              <a:off x="668" y="3590"/>
              <a:ext cx="364" cy="174"/>
            </a:xfrm>
            <a:custGeom>
              <a:avLst/>
              <a:gdLst/>
              <a:ahLst/>
              <a:cxnLst>
                <a:cxn ang="0">
                  <a:pos x="692" y="0"/>
                </a:cxn>
                <a:cxn ang="0">
                  <a:pos x="0" y="106"/>
                </a:cxn>
                <a:cxn ang="0">
                  <a:pos x="28" y="348"/>
                </a:cxn>
                <a:cxn ang="0">
                  <a:pos x="715" y="237"/>
                </a:cxn>
                <a:cxn ang="0">
                  <a:pos x="728" y="43"/>
                </a:cxn>
                <a:cxn ang="0">
                  <a:pos x="692" y="0"/>
                </a:cxn>
                <a:cxn ang="0">
                  <a:pos x="692" y="0"/>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round/>
              <a:headEnd/>
              <a:tailEnd/>
            </a:ln>
          </p:spPr>
          <p:txBody>
            <a:bodyPr/>
            <a:lstStyle/>
            <a:p>
              <a:endParaRPr lang="en-US"/>
            </a:p>
          </p:txBody>
        </p:sp>
        <p:sp>
          <p:nvSpPr>
            <p:cNvPr id="28691" name="Freeform 19"/>
            <p:cNvSpPr>
              <a:spLocks/>
            </p:cNvSpPr>
            <p:nvPr userDrawn="1"/>
          </p:nvSpPr>
          <p:spPr bwMode="auto">
            <a:xfrm>
              <a:off x="347" y="3693"/>
              <a:ext cx="156" cy="67"/>
            </a:xfrm>
            <a:custGeom>
              <a:avLst/>
              <a:gdLst/>
              <a:ahLst/>
              <a:cxnLst>
                <a:cxn ang="0">
                  <a:pos x="272" y="0"/>
                </a:cxn>
                <a:cxn ang="0">
                  <a:pos x="0" y="78"/>
                </a:cxn>
                <a:cxn ang="0">
                  <a:pos x="312" y="135"/>
                </a:cxn>
                <a:cxn ang="0">
                  <a:pos x="272" y="0"/>
                </a:cxn>
                <a:cxn ang="0">
                  <a:pos x="272" y="0"/>
                </a:cxn>
              </a:cxnLst>
              <a:rect l="0" t="0" r="r" b="b"/>
              <a:pathLst>
                <a:path w="312" h="135">
                  <a:moveTo>
                    <a:pt x="272" y="0"/>
                  </a:moveTo>
                  <a:lnTo>
                    <a:pt x="0" y="78"/>
                  </a:lnTo>
                  <a:lnTo>
                    <a:pt x="312" y="135"/>
                  </a:lnTo>
                  <a:lnTo>
                    <a:pt x="272" y="0"/>
                  </a:lnTo>
                  <a:lnTo>
                    <a:pt x="272" y="0"/>
                  </a:lnTo>
                  <a:close/>
                </a:path>
              </a:pathLst>
            </a:custGeom>
            <a:solidFill>
              <a:schemeClr val="accent1"/>
            </a:solidFill>
            <a:ln w="9525">
              <a:noFill/>
              <a:round/>
              <a:headEnd/>
              <a:tailEnd/>
            </a:ln>
          </p:spPr>
          <p:txBody>
            <a:bodyPr/>
            <a:lstStyle/>
            <a:p>
              <a:endParaRPr lang="en-US"/>
            </a:p>
          </p:txBody>
        </p:sp>
        <p:grpSp>
          <p:nvGrpSpPr>
            <p:cNvPr id="28692" name="Group 20"/>
            <p:cNvGrpSpPr>
              <a:grpSpLocks/>
            </p:cNvGrpSpPr>
            <p:nvPr userDrawn="1"/>
          </p:nvGrpSpPr>
          <p:grpSpPr bwMode="auto">
            <a:xfrm>
              <a:off x="5" y="3490"/>
              <a:ext cx="1124" cy="780"/>
              <a:chOff x="5" y="3490"/>
              <a:chExt cx="1124" cy="780"/>
            </a:xfrm>
          </p:grpSpPr>
          <p:grpSp>
            <p:nvGrpSpPr>
              <p:cNvPr id="28693" name="Group 21"/>
              <p:cNvGrpSpPr>
                <a:grpSpLocks/>
              </p:cNvGrpSpPr>
              <p:nvPr userDrawn="1"/>
            </p:nvGrpSpPr>
            <p:grpSpPr bwMode="auto">
              <a:xfrm>
                <a:off x="499" y="3562"/>
                <a:ext cx="548" cy="708"/>
                <a:chOff x="499" y="3562"/>
                <a:chExt cx="548" cy="708"/>
              </a:xfrm>
            </p:grpSpPr>
            <p:sp>
              <p:nvSpPr>
                <p:cNvPr id="28694" name="Freeform 22"/>
                <p:cNvSpPr>
                  <a:spLocks/>
                </p:cNvSpPr>
                <p:nvPr userDrawn="1"/>
              </p:nvSpPr>
              <p:spPr bwMode="auto">
                <a:xfrm>
                  <a:off x="499" y="3587"/>
                  <a:ext cx="157" cy="87"/>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round/>
                  <a:headEnd/>
                  <a:tailEnd/>
                </a:ln>
              </p:spPr>
              <p:txBody>
                <a:bodyPr/>
                <a:lstStyle/>
                <a:p>
                  <a:endParaRPr lang="en-US"/>
                </a:p>
              </p:txBody>
            </p:sp>
            <p:sp>
              <p:nvSpPr>
                <p:cNvPr id="28695" name="Freeform 23"/>
                <p:cNvSpPr>
                  <a:spLocks/>
                </p:cNvSpPr>
                <p:nvPr userDrawn="1"/>
              </p:nvSpPr>
              <p:spPr bwMode="auto">
                <a:xfrm>
                  <a:off x="636" y="4137"/>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round/>
                  <a:headEnd/>
                  <a:tailEnd/>
                </a:ln>
              </p:spPr>
              <p:txBody>
                <a:bodyPr/>
                <a:lstStyle/>
                <a:p>
                  <a:endParaRPr lang="en-US"/>
                </a:p>
              </p:txBody>
            </p:sp>
            <p:sp>
              <p:nvSpPr>
                <p:cNvPr id="28696" name="Freeform 24"/>
                <p:cNvSpPr>
                  <a:spLocks/>
                </p:cNvSpPr>
                <p:nvPr userDrawn="1"/>
              </p:nvSpPr>
              <p:spPr bwMode="auto">
                <a:xfrm>
                  <a:off x="1004" y="3562"/>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round/>
                  <a:headEnd/>
                  <a:tailEnd/>
                </a:ln>
              </p:spPr>
              <p:txBody>
                <a:bodyPr/>
                <a:lstStyle/>
                <a:p>
                  <a:endParaRPr lang="en-US"/>
                </a:p>
              </p:txBody>
            </p:sp>
          </p:grpSp>
          <p:sp>
            <p:nvSpPr>
              <p:cNvPr id="28697" name="Freeform 25"/>
              <p:cNvSpPr>
                <a:spLocks/>
              </p:cNvSpPr>
              <p:nvPr userDrawn="1"/>
            </p:nvSpPr>
            <p:spPr bwMode="auto">
              <a:xfrm>
                <a:off x="76" y="3732"/>
                <a:ext cx="595" cy="250"/>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endParaRPr lang="en-US"/>
              </a:p>
            </p:txBody>
          </p:sp>
          <p:sp>
            <p:nvSpPr>
              <p:cNvPr id="28698" name="Freeform 26"/>
              <p:cNvSpPr>
                <a:spLocks/>
              </p:cNvSpPr>
              <p:nvPr userDrawn="1"/>
            </p:nvSpPr>
            <p:spPr bwMode="auto">
              <a:xfrm>
                <a:off x="260" y="3886"/>
                <a:ext cx="244"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endParaRPr lang="en-US"/>
              </a:p>
            </p:txBody>
          </p:sp>
          <p:sp>
            <p:nvSpPr>
              <p:cNvPr id="28699" name="Freeform 27"/>
              <p:cNvSpPr>
                <a:spLocks/>
              </p:cNvSpPr>
              <p:nvPr userDrawn="1"/>
            </p:nvSpPr>
            <p:spPr bwMode="auto">
              <a:xfrm>
                <a:off x="565" y="3680"/>
                <a:ext cx="107" cy="238"/>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round/>
                <a:headEnd/>
                <a:tailEnd/>
              </a:ln>
            </p:spPr>
            <p:txBody>
              <a:bodyPr/>
              <a:lstStyle/>
              <a:p>
                <a:endParaRPr lang="en-US"/>
              </a:p>
            </p:txBody>
          </p:sp>
          <p:grpSp>
            <p:nvGrpSpPr>
              <p:cNvPr id="28700" name="Group 28"/>
              <p:cNvGrpSpPr>
                <a:grpSpLocks/>
              </p:cNvGrpSpPr>
              <p:nvPr userDrawn="1"/>
            </p:nvGrpSpPr>
            <p:grpSpPr bwMode="auto">
              <a:xfrm>
                <a:off x="5" y="3490"/>
                <a:ext cx="1124" cy="678"/>
                <a:chOff x="5" y="3490"/>
                <a:chExt cx="1124" cy="678"/>
              </a:xfrm>
            </p:grpSpPr>
            <p:sp>
              <p:nvSpPr>
                <p:cNvPr id="28701" name="Freeform 29"/>
                <p:cNvSpPr>
                  <a:spLocks/>
                </p:cNvSpPr>
                <p:nvPr userDrawn="1"/>
              </p:nvSpPr>
              <p:spPr bwMode="auto">
                <a:xfrm>
                  <a:off x="669" y="4048"/>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endParaRPr lang="en-US"/>
                </a:p>
              </p:txBody>
            </p:sp>
            <p:sp>
              <p:nvSpPr>
                <p:cNvPr id="28702" name="Freeform 30"/>
                <p:cNvSpPr>
                  <a:spLocks/>
                </p:cNvSpPr>
                <p:nvPr userDrawn="1"/>
              </p:nvSpPr>
              <p:spPr bwMode="auto">
                <a:xfrm>
                  <a:off x="5" y="3728"/>
                  <a:ext cx="842" cy="440"/>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endParaRPr lang="en-US"/>
                </a:p>
              </p:txBody>
            </p:sp>
            <p:sp>
              <p:nvSpPr>
                <p:cNvPr id="28703" name="Freeform 31"/>
                <p:cNvSpPr>
                  <a:spLocks/>
                </p:cNvSpPr>
                <p:nvPr userDrawn="1"/>
              </p:nvSpPr>
              <p:spPr bwMode="auto">
                <a:xfrm>
                  <a:off x="106" y="3770"/>
                  <a:ext cx="80" cy="167"/>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endParaRPr lang="en-US"/>
                </a:p>
              </p:txBody>
            </p:sp>
            <p:sp>
              <p:nvSpPr>
                <p:cNvPr id="28704" name="Freeform 32"/>
                <p:cNvSpPr>
                  <a:spLocks/>
                </p:cNvSpPr>
                <p:nvPr userDrawn="1"/>
              </p:nvSpPr>
              <p:spPr bwMode="auto">
                <a:xfrm>
                  <a:off x="449" y="3490"/>
                  <a:ext cx="322"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round/>
                  <a:headEnd/>
                  <a:tailEnd/>
                </a:ln>
              </p:spPr>
              <p:txBody>
                <a:bodyPr/>
                <a:lstStyle/>
                <a:p>
                  <a:endParaRPr lang="en-US"/>
                </a:p>
              </p:txBody>
            </p:sp>
            <p:sp>
              <p:nvSpPr>
                <p:cNvPr id="28705" name="Freeform 33"/>
                <p:cNvSpPr>
                  <a:spLocks/>
                </p:cNvSpPr>
                <p:nvPr userDrawn="1"/>
              </p:nvSpPr>
              <p:spPr bwMode="auto">
                <a:xfrm>
                  <a:off x="578" y="3650"/>
                  <a:ext cx="96"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round/>
                  <a:headEnd/>
                  <a:tailEnd/>
                </a:ln>
              </p:spPr>
              <p:txBody>
                <a:bodyPr/>
                <a:lstStyle/>
                <a:p>
                  <a:endParaRPr lang="en-US"/>
                </a:p>
              </p:txBody>
            </p:sp>
            <p:sp>
              <p:nvSpPr>
                <p:cNvPr id="28706" name="Freeform 34"/>
                <p:cNvSpPr>
                  <a:spLocks/>
                </p:cNvSpPr>
                <p:nvPr userDrawn="1"/>
              </p:nvSpPr>
              <p:spPr bwMode="auto">
                <a:xfrm>
                  <a:off x="328" y="3630"/>
                  <a:ext cx="195" cy="135"/>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round/>
                  <a:headEnd/>
                  <a:tailEnd/>
                </a:ln>
              </p:spPr>
              <p:txBody>
                <a:bodyPr/>
                <a:lstStyle/>
                <a:p>
                  <a:endParaRPr lang="en-US"/>
                </a:p>
              </p:txBody>
            </p:sp>
            <p:sp>
              <p:nvSpPr>
                <p:cNvPr id="28707" name="Freeform 35"/>
                <p:cNvSpPr>
                  <a:spLocks/>
                </p:cNvSpPr>
                <p:nvPr userDrawn="1"/>
              </p:nvSpPr>
              <p:spPr bwMode="auto">
                <a:xfrm>
                  <a:off x="658" y="3538"/>
                  <a:ext cx="471" cy="212"/>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round/>
                  <a:headEnd/>
                  <a:tailEnd/>
                </a:ln>
              </p:spPr>
              <p:txBody>
                <a:bodyPr/>
                <a:lstStyle/>
                <a:p>
                  <a:endParaRPr lang="en-US"/>
                </a:p>
              </p:txBody>
            </p:sp>
            <p:sp>
              <p:nvSpPr>
                <p:cNvPr id="28708" name="Freeform 36"/>
                <p:cNvSpPr>
                  <a:spLocks/>
                </p:cNvSpPr>
                <p:nvPr userDrawn="1"/>
              </p:nvSpPr>
              <p:spPr bwMode="auto">
                <a:xfrm>
                  <a:off x="717" y="3606"/>
                  <a:ext cx="245" cy="86"/>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round/>
                  <a:headEnd/>
                  <a:tailEnd/>
                </a:ln>
              </p:spPr>
              <p:txBody>
                <a:bodyPr/>
                <a:lstStyle/>
                <a:p>
                  <a:endParaRPr lang="en-US"/>
                </a:p>
              </p:txBody>
            </p:sp>
          </p:grpSp>
        </p:grpSp>
      </p:grpSp>
      <p:grpSp>
        <p:nvGrpSpPr>
          <p:cNvPr id="28709" name="Group 37"/>
          <p:cNvGrpSpPr>
            <a:grpSpLocks/>
          </p:cNvGrpSpPr>
          <p:nvPr/>
        </p:nvGrpSpPr>
        <p:grpSpPr bwMode="auto">
          <a:xfrm>
            <a:off x="8680450" y="2116138"/>
            <a:ext cx="385763" cy="4308475"/>
            <a:chOff x="5468" y="1333"/>
            <a:chExt cx="243" cy="2714"/>
          </a:xfrm>
        </p:grpSpPr>
        <p:sp>
          <p:nvSpPr>
            <p:cNvPr id="28710" name="Freeform 38"/>
            <p:cNvSpPr>
              <a:spLocks/>
            </p:cNvSpPr>
            <p:nvPr userDrawn="1"/>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endParaRPr lang="en-US"/>
            </a:p>
          </p:txBody>
        </p:sp>
        <p:sp>
          <p:nvSpPr>
            <p:cNvPr id="28711" name="Freeform 39"/>
            <p:cNvSpPr>
              <a:spLocks/>
            </p:cNvSpPr>
            <p:nvPr userDrawn="1"/>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endParaRPr lang="en-US"/>
            </a:p>
          </p:txBody>
        </p:sp>
      </p:grpSp>
      <p:grpSp>
        <p:nvGrpSpPr>
          <p:cNvPr id="28712" name="Group 40"/>
          <p:cNvGrpSpPr>
            <a:grpSpLocks/>
          </p:cNvGrpSpPr>
          <p:nvPr/>
        </p:nvGrpSpPr>
        <p:grpSpPr bwMode="auto">
          <a:xfrm>
            <a:off x="7318375" y="90488"/>
            <a:ext cx="2133600" cy="1911350"/>
            <a:chOff x="4610" y="57"/>
            <a:chExt cx="1344" cy="1204"/>
          </a:xfrm>
        </p:grpSpPr>
        <p:grpSp>
          <p:nvGrpSpPr>
            <p:cNvPr id="28713" name="Group 41"/>
            <p:cNvGrpSpPr>
              <a:grpSpLocks/>
            </p:cNvGrpSpPr>
            <p:nvPr userDrawn="1"/>
          </p:nvGrpSpPr>
          <p:grpSpPr bwMode="auto">
            <a:xfrm>
              <a:off x="4610" y="57"/>
              <a:ext cx="1344" cy="1204"/>
              <a:chOff x="4610" y="57"/>
              <a:chExt cx="1344" cy="1204"/>
            </a:xfrm>
          </p:grpSpPr>
          <p:sp>
            <p:nvSpPr>
              <p:cNvPr id="28714" name="Freeform 42"/>
              <p:cNvSpPr>
                <a:spLocks/>
              </p:cNvSpPr>
              <p:nvPr userDrawn="1"/>
            </p:nvSpPr>
            <p:spPr bwMode="auto">
              <a:xfrm rot="-3172564">
                <a:off x="5430" y="1086"/>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round/>
                <a:headEnd/>
                <a:tailEnd/>
              </a:ln>
            </p:spPr>
            <p:txBody>
              <a:bodyPr/>
              <a:lstStyle/>
              <a:p>
                <a:endParaRPr lang="en-US"/>
              </a:p>
            </p:txBody>
          </p:sp>
          <p:grpSp>
            <p:nvGrpSpPr>
              <p:cNvPr id="28715" name="Group 43"/>
              <p:cNvGrpSpPr>
                <a:grpSpLocks/>
              </p:cNvGrpSpPr>
              <p:nvPr userDrawn="1"/>
            </p:nvGrpSpPr>
            <p:grpSpPr bwMode="auto">
              <a:xfrm>
                <a:off x="4610" y="57"/>
                <a:ext cx="1344" cy="985"/>
                <a:chOff x="4610" y="57"/>
                <a:chExt cx="1344" cy="985"/>
              </a:xfrm>
            </p:grpSpPr>
            <p:sp>
              <p:nvSpPr>
                <p:cNvPr id="28716" name="Freeform 44"/>
                <p:cNvSpPr>
                  <a:spLocks/>
                </p:cNvSpPr>
                <p:nvPr userDrawn="1"/>
              </p:nvSpPr>
              <p:spPr bwMode="auto">
                <a:xfrm rot="-3172564">
                  <a:off x="4966" y="71"/>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round/>
                  <a:headEnd/>
                  <a:tailEnd/>
                </a:ln>
              </p:spPr>
              <p:txBody>
                <a:bodyPr/>
                <a:lstStyle/>
                <a:p>
                  <a:endParaRPr lang="en-US"/>
                </a:p>
              </p:txBody>
            </p:sp>
            <p:sp>
              <p:nvSpPr>
                <p:cNvPr id="28717" name="Freeform 45"/>
                <p:cNvSpPr>
                  <a:spLocks/>
                </p:cNvSpPr>
                <p:nvPr userDrawn="1"/>
              </p:nvSpPr>
              <p:spPr bwMode="auto">
                <a:xfrm rot="-3172564">
                  <a:off x="5048" y="332"/>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round/>
                  <a:headEnd/>
                  <a:tailEnd/>
                </a:ln>
              </p:spPr>
              <p:txBody>
                <a:bodyPr/>
                <a:lstStyle/>
                <a:p>
                  <a:endParaRPr lang="en-US"/>
                </a:p>
              </p:txBody>
            </p:sp>
            <p:sp>
              <p:nvSpPr>
                <p:cNvPr id="28718" name="Freeform 46"/>
                <p:cNvSpPr>
                  <a:spLocks/>
                </p:cNvSpPr>
                <p:nvPr userDrawn="1"/>
              </p:nvSpPr>
              <p:spPr bwMode="auto">
                <a:xfrm rot="-3172564">
                  <a:off x="4858" y="182"/>
                  <a:ext cx="505" cy="898"/>
                </a:xfrm>
                <a:custGeom>
                  <a:avLst/>
                  <a:gdLst/>
                  <a:ahLst/>
                  <a:cxnLst>
                    <a:cxn ang="0">
                      <a:pos x="1941" y="0"/>
                    </a:cxn>
                    <a:cxn ang="0">
                      <a:pos x="0" y="2521"/>
                    </a:cxn>
                    <a:cxn ang="0">
                      <a:pos x="192" y="2450"/>
                    </a:cxn>
                    <a:cxn ang="0">
                      <a:pos x="2002" y="61"/>
                    </a:cxn>
                    <a:cxn ang="0">
                      <a:pos x="1941" y="0"/>
                    </a:cxn>
                    <a:cxn ang="0">
                      <a:pos x="1941" y="0"/>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round/>
                  <a:headEnd/>
                  <a:tailEnd/>
                </a:ln>
              </p:spPr>
              <p:txBody>
                <a:bodyPr/>
                <a:lstStyle/>
                <a:p>
                  <a:endParaRPr lang="en-US"/>
                </a:p>
              </p:txBody>
            </p:sp>
            <p:sp>
              <p:nvSpPr>
                <p:cNvPr id="28719" name="Freeform 47"/>
                <p:cNvSpPr>
                  <a:spLocks/>
                </p:cNvSpPr>
                <p:nvPr userDrawn="1"/>
              </p:nvSpPr>
              <p:spPr bwMode="auto">
                <a:xfrm rot="-3172564">
                  <a:off x="4903" y="-19"/>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round/>
                  <a:headEnd/>
                  <a:tailEnd/>
                </a:ln>
              </p:spPr>
              <p:txBody>
                <a:bodyPr/>
                <a:lstStyle/>
                <a:p>
                  <a:endParaRPr lang="en-US"/>
                </a:p>
              </p:txBody>
            </p:sp>
            <p:sp>
              <p:nvSpPr>
                <p:cNvPr id="28720" name="Freeform 48"/>
                <p:cNvSpPr>
                  <a:spLocks/>
                </p:cNvSpPr>
                <p:nvPr userDrawn="1"/>
              </p:nvSpPr>
              <p:spPr bwMode="auto">
                <a:xfrm rot="-3172564">
                  <a:off x="5297" y="897"/>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round/>
                  <a:headEnd/>
                  <a:tailEnd/>
                </a:ln>
              </p:spPr>
              <p:txBody>
                <a:bodyPr/>
                <a:lstStyle/>
                <a:p>
                  <a:endParaRPr lang="en-US"/>
                </a:p>
              </p:txBody>
            </p:sp>
            <p:sp>
              <p:nvSpPr>
                <p:cNvPr id="28721" name="Freeform 49"/>
                <p:cNvSpPr>
                  <a:spLocks/>
                </p:cNvSpPr>
                <p:nvPr userDrawn="1"/>
              </p:nvSpPr>
              <p:spPr bwMode="auto">
                <a:xfrm rot="-3172564">
                  <a:off x="5253" y="806"/>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round/>
                  <a:headEnd/>
                  <a:tailEnd/>
                </a:ln>
              </p:spPr>
              <p:txBody>
                <a:bodyPr/>
                <a:lstStyle/>
                <a:p>
                  <a:endParaRPr lang="en-US"/>
                </a:p>
              </p:txBody>
            </p:sp>
            <p:sp>
              <p:nvSpPr>
                <p:cNvPr id="28722" name="Freeform 50"/>
                <p:cNvSpPr>
                  <a:spLocks/>
                </p:cNvSpPr>
                <p:nvPr userDrawn="1"/>
              </p:nvSpPr>
              <p:spPr bwMode="auto">
                <a:xfrm rot="-3172564">
                  <a:off x="4985" y="210"/>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round/>
                  <a:headEnd/>
                  <a:tailEnd/>
                </a:ln>
              </p:spPr>
              <p:txBody>
                <a:bodyPr/>
                <a:lstStyle/>
                <a:p>
                  <a:endParaRPr lang="en-US"/>
                </a:p>
              </p:txBody>
            </p:sp>
            <p:sp>
              <p:nvSpPr>
                <p:cNvPr id="28723" name="Freeform 51"/>
                <p:cNvSpPr>
                  <a:spLocks/>
                </p:cNvSpPr>
                <p:nvPr userDrawn="1"/>
              </p:nvSpPr>
              <p:spPr bwMode="auto">
                <a:xfrm rot="-3172564">
                  <a:off x="4948" y="142"/>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round/>
                  <a:headEnd/>
                  <a:tailEnd/>
                </a:ln>
              </p:spPr>
              <p:txBody>
                <a:bodyPr/>
                <a:lstStyle/>
                <a:p>
                  <a:endParaRPr lang="en-US"/>
                </a:p>
              </p:txBody>
            </p:sp>
          </p:grpSp>
        </p:grpSp>
        <p:sp>
          <p:nvSpPr>
            <p:cNvPr id="28724"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p:spPr>
          <p:txBody>
            <a:bodyPr/>
            <a:lstStyle/>
            <a:p>
              <a:endParaRPr lang="en-US"/>
            </a:p>
          </p:txBody>
        </p:sp>
      </p:grpSp>
    </p:spTree>
  </p:cSld>
  <p:clrMap bg1="dk2" tx1="lt1" bg2="dk1" tx2="lt2" accent1="accent1" accent2="accent2" accent3="accent3" accent4="accent4" accent5="accent5" accent6="accent6" hlink="hlink" folHlink="folHlink"/>
  <p:sldLayoutIdLst>
    <p:sldLayoutId id="2147483663"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ransition spd="slow">
    <p:comb/>
  </p:transition>
  <p:txStyles>
    <p:titleStyle>
      <a:lvl1pPr algn="ctr" rtl="0" fontAlgn="base">
        <a:spcBef>
          <a:spcPct val="0"/>
        </a:spcBef>
        <a:spcAft>
          <a:spcPct val="0"/>
        </a:spcAft>
        <a:defRPr sz="44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itchFamily="66" charset="0"/>
        </a:defRPr>
      </a:lvl2pPr>
      <a:lvl3pPr algn="ctr" rtl="0" fontAlgn="base">
        <a:spcBef>
          <a:spcPct val="0"/>
        </a:spcBef>
        <a:spcAft>
          <a:spcPct val="0"/>
        </a:spcAft>
        <a:defRPr sz="4400">
          <a:solidFill>
            <a:schemeClr val="tx1"/>
          </a:solidFill>
          <a:latin typeface="Comic Sans MS" pitchFamily="66" charset="0"/>
        </a:defRPr>
      </a:lvl3pPr>
      <a:lvl4pPr algn="ctr" rtl="0" fontAlgn="base">
        <a:spcBef>
          <a:spcPct val="0"/>
        </a:spcBef>
        <a:spcAft>
          <a:spcPct val="0"/>
        </a:spcAft>
        <a:defRPr sz="4400">
          <a:solidFill>
            <a:schemeClr val="tx1"/>
          </a:solidFill>
          <a:latin typeface="Comic Sans MS" pitchFamily="66" charset="0"/>
        </a:defRPr>
      </a:lvl4pPr>
      <a:lvl5pPr algn="ctr" rtl="0" fontAlgn="base">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1377950"/>
            <a:ext cx="2133600" cy="101600"/>
          </a:xfrm>
          <a:prstGeom prst="rect">
            <a:avLst/>
          </a:prstGeom>
          <a:solidFill>
            <a:schemeClr val="accent2"/>
          </a:solidFill>
          <a:ln w="9525">
            <a:noFill/>
            <a:miter lim="800000"/>
            <a:headEnd/>
            <a:tailEnd/>
          </a:ln>
          <a:effectLst/>
        </p:spPr>
        <p:txBody>
          <a:bodyPr wrap="none" anchor="ctr"/>
          <a:lstStyle/>
          <a:p>
            <a:pPr algn="ctr" eaLnBrk="1" hangingPunct="1"/>
            <a:endParaRPr lang="en-US" sz="2400">
              <a:latin typeface="Times New Roman" pitchFamily="18" charset="0"/>
            </a:endParaRPr>
          </a:p>
        </p:txBody>
      </p:sp>
      <p:sp>
        <p:nvSpPr>
          <p:cNvPr id="31747"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endParaRPr lang="en-US" sz="2400">
              <a:latin typeface="Times New Roman" pitchFamily="18" charset="0"/>
            </a:endParaRPr>
          </a:p>
        </p:txBody>
      </p:sp>
      <p:sp>
        <p:nvSpPr>
          <p:cNvPr id="31748" name="Rectangle 4"/>
          <p:cNvSpPr>
            <a:spLocks noGrp="1" noChangeArrowheads="1"/>
          </p:cNvSpPr>
          <p:nvPr>
            <p:ph type="title"/>
          </p:nvPr>
        </p:nvSpPr>
        <p:spPr bwMode="auto">
          <a:xfrm>
            <a:off x="931863" y="96838"/>
            <a:ext cx="7158037" cy="14128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1749" name="Rectangle 5"/>
          <p:cNvSpPr>
            <a:spLocks noGrp="1" noChangeArrowheads="1"/>
          </p:cNvSpPr>
          <p:nvPr>
            <p:ph type="body" idx="1"/>
          </p:nvPr>
        </p:nvSpPr>
        <p:spPr bwMode="auto">
          <a:xfrm>
            <a:off x="949325" y="1981200"/>
            <a:ext cx="7661275"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750" name="Rectangle 6"/>
          <p:cNvSpPr>
            <a:spLocks noGrp="1" noChangeArrowheads="1"/>
          </p:cNvSpPr>
          <p:nvPr>
            <p:ph type="dt" sz="half" idx="2"/>
          </p:nvPr>
        </p:nvSpPr>
        <p:spPr bwMode="auto">
          <a:xfrm>
            <a:off x="94615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31751" name="Rectangle 7"/>
          <p:cNvSpPr>
            <a:spLocks noGrp="1" noChangeArrowheads="1"/>
          </p:cNvSpPr>
          <p:nvPr>
            <p:ph type="ftr" sz="quarter" idx="3"/>
          </p:nvPr>
        </p:nvSpPr>
        <p:spPr bwMode="auto">
          <a:xfrm>
            <a:off x="3352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31752" name="Rectangle 8"/>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1795DD7B-95A8-4ED9-BF71-F5CB6AB4DA82}" type="slidenum">
              <a:rPr lang="en-US"/>
              <a:pPr/>
              <a:t>‹#›</a:t>
            </a:fld>
            <a:endParaRPr lang="en-US"/>
          </a:p>
        </p:txBody>
      </p:sp>
      <p:sp>
        <p:nvSpPr>
          <p:cNvPr id="31753" name="Freeform 9"/>
          <p:cNvSpPr>
            <a:spLocks noChangeArrowheads="1"/>
          </p:cNvSpPr>
          <p:nvPr/>
        </p:nvSpPr>
        <p:spPr bwMode="auto">
          <a:xfrm>
            <a:off x="838200" y="561975"/>
            <a:ext cx="152400" cy="1066800"/>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endParaRPr lang="en-US"/>
          </a:p>
        </p:txBody>
      </p:sp>
      <p:sp>
        <p:nvSpPr>
          <p:cNvPr id="31754" name="Freeform 10"/>
          <p:cNvSpPr>
            <a:spLocks noChangeArrowheads="1"/>
          </p:cNvSpPr>
          <p:nvPr/>
        </p:nvSpPr>
        <p:spPr bwMode="auto">
          <a:xfrm>
            <a:off x="8262938" y="269875"/>
            <a:ext cx="152400" cy="1073150"/>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endParaRPr lang="en-US"/>
          </a:p>
        </p:txBody>
      </p:sp>
    </p:spTree>
  </p:cSld>
  <p:clrMap bg1="dk2" tx1="lt1" bg2="dk1" tx2="lt2" accent1="accent1" accent2="accent2" accent3="accent3" accent4="accent4" accent5="accent5" accent6="accent6" hlink="hlink" folHlink="folHlink"/>
  <p:sldLayoutIdLst>
    <p:sldLayoutId id="2147483665"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ransition spd="slow">
    <p:comb/>
  </p:transition>
  <p:txStyles>
    <p:title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fontAlgn="base">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fontAlgn="base">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fontAlgn="base">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fontAlgn="base">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3686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686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j-lt"/>
              </a:defRPr>
            </a:lvl1pPr>
          </a:lstStyle>
          <a:p>
            <a:endParaRPr lang="en-US" altLang="en-US"/>
          </a:p>
        </p:txBody>
      </p:sp>
      <p:sp>
        <p:nvSpPr>
          <p:cNvPr id="3686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j-lt"/>
              </a:defRPr>
            </a:lvl1pPr>
          </a:lstStyle>
          <a:p>
            <a:endParaRPr lang="en-US" altLang="en-US"/>
          </a:p>
        </p:txBody>
      </p:sp>
      <p:sp>
        <p:nvSpPr>
          <p:cNvPr id="3687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mj-lt"/>
              </a:defRPr>
            </a:lvl1pPr>
          </a:lstStyle>
          <a:p>
            <a:fld id="{B0E4AE67-7A38-43C3-BC87-AC5D46408BF9}" type="slidenum">
              <a:rPr lang="en-US" altLang="en-US"/>
              <a:pPr/>
              <a:t>‹#›</a:t>
            </a:fld>
            <a:endParaRPr lang="en-US" altLang="en-US"/>
          </a:p>
        </p:txBody>
      </p:sp>
      <p:sp>
        <p:nvSpPr>
          <p:cNvPr id="3687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a:p>
        </p:txBody>
      </p:sp>
      <p:sp>
        <p:nvSpPr>
          <p:cNvPr id="3687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n-US"/>
          </a:p>
        </p:txBody>
      </p:sp>
    </p:spTree>
  </p:cSld>
  <p:clrMap bg1="dk2" tx1="lt1" bg2="dk1" tx2="lt2" accent1="accent1" accent2="accent2" accent3="accent3" accent4="accent4" accent5="accent5" accent6="accent6" hlink="hlink" folHlink="folHlink"/>
  <p:sldLayoutIdLst>
    <p:sldLayoutId id="2147483669"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ransition spd="slow">
    <p:comb/>
  </p:transition>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198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988"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endParaRPr lang="en-US"/>
          </a:p>
        </p:txBody>
      </p:sp>
      <p:sp>
        <p:nvSpPr>
          <p:cNvPr id="4198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endParaRPr lang="en-US"/>
          </a:p>
        </p:txBody>
      </p:sp>
      <p:sp>
        <p:nvSpPr>
          <p:cNvPr id="41990"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fld id="{0AF2B944-2C9B-4E01-A7E6-6BB0F646FCCA}" type="slidenum">
              <a:rPr lang="en-US"/>
              <a:pPr/>
              <a:t>‹#›</a:t>
            </a:fld>
            <a:endParaRPr lang="en-US"/>
          </a:p>
        </p:txBody>
      </p:sp>
      <p:sp>
        <p:nvSpPr>
          <p:cNvPr id="41991"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eaLnBrk="1" hangingPunct="1"/>
            <a:endParaRPr lang="en-US" sz="2400">
              <a:latin typeface="Times New Roman" pitchFamily="18" charset="0"/>
            </a:endParaRPr>
          </a:p>
        </p:txBody>
      </p:sp>
      <p:sp>
        <p:nvSpPr>
          <p:cNvPr id="41992"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endParaRPr lang="en-US"/>
          </a:p>
        </p:txBody>
      </p:sp>
      <p:sp>
        <p:nvSpPr>
          <p:cNvPr id="41993"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eaLnBrk="1" hangingPunct="1"/>
            <a:endParaRPr lang="en-US" sz="2400">
              <a:latin typeface="Times New Roman" pitchFamily="18" charset="0"/>
            </a:endParaRPr>
          </a:p>
        </p:txBody>
      </p:sp>
      <p:sp>
        <p:nvSpPr>
          <p:cNvPr id="41994"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eaLnBrk="1" hangingPunct="1"/>
            <a:endParaRPr lang="en-US"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71"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ransition spd="slow">
    <p:comb/>
  </p:transition>
  <p:timing>
    <p:tnLst>
      <p:par>
        <p:cTn id="1" dur="indefinite" restart="never" nodeType="tmRoot"/>
      </p:par>
    </p:tnLst>
  </p:timing>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Garamond" pitchFamily="18" charset="0"/>
        </a:defRPr>
      </a:lvl2pPr>
      <a:lvl3pPr algn="l" rtl="0" fontAlgn="base">
        <a:spcBef>
          <a:spcPct val="0"/>
        </a:spcBef>
        <a:spcAft>
          <a:spcPct val="0"/>
        </a:spcAft>
        <a:defRPr sz="4400">
          <a:solidFill>
            <a:schemeClr val="tx2"/>
          </a:solidFill>
          <a:latin typeface="Garamond" pitchFamily="18" charset="0"/>
        </a:defRPr>
      </a:lvl3pPr>
      <a:lvl4pPr algn="l" rtl="0" fontAlgn="base">
        <a:spcBef>
          <a:spcPct val="0"/>
        </a:spcBef>
        <a:spcAft>
          <a:spcPct val="0"/>
        </a:spcAft>
        <a:defRPr sz="4400">
          <a:solidFill>
            <a:schemeClr val="tx2"/>
          </a:solidFill>
          <a:latin typeface="Garamond" pitchFamily="18" charset="0"/>
        </a:defRPr>
      </a:lvl4pPr>
      <a:lvl5pPr algn="l" rtl="0" fontAlgn="base">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fontAlgn="base">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fontAlgn="base">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fontAlgn="base">
        <a:spcBef>
          <a:spcPct val="20000"/>
        </a:spcBef>
        <a:spcAft>
          <a:spcPct val="0"/>
        </a:spcAft>
        <a:buClr>
          <a:schemeClr val="bg2"/>
        </a:buClr>
        <a:buFont typeface="Wingdings" pitchFamily="2" charset="2"/>
        <a:buChar char="§"/>
        <a:defRPr>
          <a:solidFill>
            <a:schemeClr val="tx1"/>
          </a:solidFill>
          <a:latin typeface="+mn-lt"/>
        </a:defRPr>
      </a:lvl4pPr>
      <a:lvl5pPr marL="20574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6082" name="Group 2"/>
          <p:cNvGrpSpPr>
            <a:grpSpLocks/>
          </p:cNvGrpSpPr>
          <p:nvPr/>
        </p:nvGrpSpPr>
        <p:grpSpPr bwMode="auto">
          <a:xfrm>
            <a:off x="1071563" y="304800"/>
            <a:ext cx="7615237" cy="1106488"/>
            <a:chOff x="675" y="192"/>
            <a:chExt cx="4797" cy="697"/>
          </a:xfrm>
        </p:grpSpPr>
        <p:sp>
          <p:nvSpPr>
            <p:cNvPr id="46083"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algn="ctr" eaLnBrk="1" hangingPunct="1"/>
              <a:endParaRPr lang="en-US" sz="2400">
                <a:latin typeface="Times New Roman" pitchFamily="18" charset="0"/>
              </a:endParaRPr>
            </a:p>
          </p:txBody>
        </p:sp>
        <p:sp>
          <p:nvSpPr>
            <p:cNvPr id="46084"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algn="ctr" eaLnBrk="1" hangingPunct="1"/>
              <a:endParaRPr lang="en-US" sz="2400">
                <a:latin typeface="Times New Roman" pitchFamily="18" charset="0"/>
              </a:endParaRPr>
            </a:p>
          </p:txBody>
        </p:sp>
        <p:sp>
          <p:nvSpPr>
            <p:cNvPr id="46085"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algn="ctr" eaLnBrk="1" hangingPunct="1"/>
              <a:endParaRPr lang="en-US" sz="2400">
                <a:latin typeface="Times New Roman" pitchFamily="18" charset="0"/>
              </a:endParaRPr>
            </a:p>
          </p:txBody>
        </p:sp>
        <p:sp>
          <p:nvSpPr>
            <p:cNvPr id="46086"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algn="ctr" eaLnBrk="1" hangingPunct="1"/>
              <a:endParaRPr lang="en-US" sz="2400">
                <a:latin typeface="Times New Roman" pitchFamily="18" charset="0"/>
              </a:endParaRPr>
            </a:p>
          </p:txBody>
        </p:sp>
        <p:sp>
          <p:nvSpPr>
            <p:cNvPr id="46087"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algn="ctr" eaLnBrk="1" hangingPunct="1"/>
              <a:endParaRPr lang="en-US" sz="2400">
                <a:latin typeface="Times New Roman" pitchFamily="18" charset="0"/>
              </a:endParaRPr>
            </a:p>
          </p:txBody>
        </p:sp>
      </p:grpSp>
      <p:sp>
        <p:nvSpPr>
          <p:cNvPr id="46088" name="Rectangle 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6089" name="Rectangle 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46090" name="Rectangle 1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46091" name="Rectangle 1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F413E3DA-E745-42CD-9DAF-5F60CD036826}" type="slidenum">
              <a:rPr lang="en-US"/>
              <a:pPr/>
              <a:t>‹#›</a:t>
            </a:fld>
            <a:endParaRPr lang="en-US"/>
          </a:p>
        </p:txBody>
      </p:sp>
      <p:sp>
        <p:nvSpPr>
          <p:cNvPr id="46092" name="Rectangle 1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673"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840" r:id="rId12"/>
  </p:sldLayoutIdLst>
  <p:transition spd="slow">
    <p:comb/>
  </p:transition>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charset="0"/>
        </a:defRPr>
      </a:lvl2pPr>
      <a:lvl3pPr algn="l" rtl="0" fontAlgn="base">
        <a:spcBef>
          <a:spcPct val="0"/>
        </a:spcBef>
        <a:spcAft>
          <a:spcPct val="0"/>
        </a:spcAft>
        <a:defRPr sz="3800">
          <a:solidFill>
            <a:schemeClr val="tx2"/>
          </a:solidFill>
          <a:latin typeface="Arial" charset="0"/>
        </a:defRPr>
      </a:lvl3pPr>
      <a:lvl4pPr algn="l" rtl="0" fontAlgn="base">
        <a:spcBef>
          <a:spcPct val="0"/>
        </a:spcBef>
        <a:spcAft>
          <a:spcPct val="0"/>
        </a:spcAft>
        <a:defRPr sz="3800">
          <a:solidFill>
            <a:schemeClr val="tx2"/>
          </a:solidFill>
          <a:latin typeface="Arial" charset="0"/>
        </a:defRPr>
      </a:lvl4pPr>
      <a:lvl5pPr algn="l" rtl="0" fontAlgn="base">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342900" indent="-342900" algn="l" rtl="0" fontAlgn="base">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itchFamily="2" charset="2"/>
        <a:buChar char="¡"/>
        <a:defRPr sz="2700">
          <a:solidFill>
            <a:schemeClr val="tx1"/>
          </a:solidFill>
          <a:latin typeface="+mn-lt"/>
        </a:defRPr>
      </a:lvl2pPr>
      <a:lvl3pPr marL="1143000" indent="-228600" algn="l" rtl="0" fontAlgn="base">
        <a:spcBef>
          <a:spcPct val="20000"/>
        </a:spcBef>
        <a:spcAft>
          <a:spcPct val="0"/>
        </a:spcAft>
        <a:buClr>
          <a:schemeClr val="accent1"/>
        </a:buClr>
        <a:buFont typeface="Wingdings" pitchFamily="2" charset="2"/>
        <a:buChar char="l"/>
        <a:defRPr sz="2300">
          <a:solidFill>
            <a:schemeClr val="tx1"/>
          </a:solidFill>
          <a:latin typeface="+mn-lt"/>
        </a:defRPr>
      </a:lvl3pPr>
      <a:lvl4pPr marL="1600200" indent="-228600" algn="l" rtl="0" fontAlgn="base">
        <a:spcBef>
          <a:spcPct val="20000"/>
        </a:spcBef>
        <a:spcAft>
          <a:spcPct val="0"/>
        </a:spcAft>
        <a:buClr>
          <a:schemeClr val="accent1"/>
        </a:buClr>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202" name="Group 2"/>
          <p:cNvGrpSpPr>
            <a:grpSpLocks/>
          </p:cNvGrpSpPr>
          <p:nvPr/>
        </p:nvGrpSpPr>
        <p:grpSpPr bwMode="auto">
          <a:xfrm>
            <a:off x="-3238500" y="0"/>
            <a:ext cx="11925300" cy="3810000"/>
            <a:chOff x="-2040" y="0"/>
            <a:chExt cx="7512" cy="2400"/>
          </a:xfrm>
        </p:grpSpPr>
        <p:sp>
          <p:nvSpPr>
            <p:cNvPr id="51203"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51204"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eaLnBrk="1" hangingPunct="1"/>
              <a:endParaRPr lang="en-US"/>
            </a:p>
          </p:txBody>
        </p:sp>
        <p:sp>
          <p:nvSpPr>
            <p:cNvPr id="51205"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endParaRPr lang="en-US"/>
            </a:p>
          </p:txBody>
        </p:sp>
      </p:grpSp>
      <p:sp>
        <p:nvSpPr>
          <p:cNvPr id="51206"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1207"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0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n-lt"/>
              </a:defRPr>
            </a:lvl1pPr>
          </a:lstStyle>
          <a:p>
            <a:endParaRPr lang="en-US"/>
          </a:p>
        </p:txBody>
      </p:sp>
      <p:sp>
        <p:nvSpPr>
          <p:cNvPr id="5120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n-lt"/>
              </a:defRPr>
            </a:lvl1pPr>
          </a:lstStyle>
          <a:p>
            <a:endParaRPr lang="en-US"/>
          </a:p>
        </p:txBody>
      </p:sp>
      <p:sp>
        <p:nvSpPr>
          <p:cNvPr id="5121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mn-lt"/>
              </a:defRPr>
            </a:lvl1pPr>
          </a:lstStyle>
          <a:p>
            <a:fld id="{01239996-1D81-466C-A504-ABEEDD0FDD4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Lst>
  <p:transition spd="slow">
    <p:comb/>
  </p:transition>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fontAlgn="base">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7.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1.xml"/></Relationships>
</file>

<file path=ppt/slides/_rels/slide1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5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219200" y="838200"/>
            <a:ext cx="6781800" cy="1662106"/>
          </a:xfrm>
        </p:spPr>
        <p:txBody>
          <a:bodyPr anchor="ctr"/>
          <a:lstStyle/>
          <a:p>
            <a:pPr algn="ctr"/>
            <a:r>
              <a:rPr lang="id-ID" sz="4000" b="1" dirty="0" smtClean="0">
                <a:solidFill>
                  <a:schemeClr val="tx1"/>
                </a:solidFill>
                <a:latin typeface="Comic Sans MS" pitchFamily="66" charset="0"/>
              </a:rPr>
              <a:t>Sentralisasi Versus Desentralisasi</a:t>
            </a:r>
            <a:endParaRPr lang="en-US" sz="4000" b="1" dirty="0">
              <a:solidFill>
                <a:schemeClr val="tx1"/>
              </a:solidFill>
              <a:latin typeface="Comic Sans MS" pitchFamily="66" charset="0"/>
            </a:endParaRPr>
          </a:p>
        </p:txBody>
      </p:sp>
      <p:sp>
        <p:nvSpPr>
          <p:cNvPr id="4" name="Subtitle 3"/>
          <p:cNvSpPr>
            <a:spLocks noGrp="1"/>
          </p:cNvSpPr>
          <p:nvPr>
            <p:ph type="subTitle" idx="1"/>
          </p:nvPr>
        </p:nvSpPr>
        <p:spPr/>
        <p:txBody>
          <a:bodyPr/>
          <a:lstStyle/>
          <a:p>
            <a:endParaRPr lang="id-ID"/>
          </a:p>
        </p:txBody>
      </p:sp>
      <p:pic>
        <p:nvPicPr>
          <p:cNvPr id="2052" name="Picture 4" descr="j0434219"/>
          <p:cNvPicPr>
            <a:picLocks noChangeAspect="1" noChangeArrowheads="1"/>
          </p:cNvPicPr>
          <p:nvPr/>
        </p:nvPicPr>
        <p:blipFill>
          <a:blip r:embed="rId2"/>
          <a:srcRect/>
          <a:stretch>
            <a:fillRect/>
          </a:stretch>
        </p:blipFill>
        <p:spPr bwMode="auto">
          <a:xfrm>
            <a:off x="1857356" y="2714620"/>
            <a:ext cx="5643602" cy="3214710"/>
          </a:xfrm>
          <a:prstGeom prst="rect">
            <a:avLst/>
          </a:prstGeom>
          <a:noFill/>
          <a:ln w="9525">
            <a:noFill/>
            <a:miter lim="800000"/>
            <a:headEnd/>
            <a:tailEnd/>
          </a:ln>
        </p:spPr>
      </p:pic>
    </p:spTree>
  </p:cSld>
  <p:clrMapOvr>
    <a:masterClrMapping/>
  </p:clrMapOvr>
  <p:transition spd="slow">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762000" y="533400"/>
            <a:ext cx="7696200" cy="879376"/>
          </a:xfrm>
        </p:spPr>
        <p:txBody>
          <a:bodyPr anchor="ctr"/>
          <a:lstStyle/>
          <a:p>
            <a:pPr algn="ctr"/>
            <a:r>
              <a:rPr lang="id-ID" sz="3200" b="1" dirty="0" smtClean="0">
                <a:solidFill>
                  <a:schemeClr val="tx1"/>
                </a:solidFill>
                <a:latin typeface="Comic Sans MS" pitchFamily="66" charset="0"/>
              </a:rPr>
              <a:t>Lanjutan...</a:t>
            </a:r>
            <a:endParaRPr lang="en-US" sz="3200" b="1" dirty="0">
              <a:solidFill>
                <a:schemeClr val="tx1"/>
              </a:solidFill>
              <a:latin typeface="Comic Sans MS" pitchFamily="66" charset="0"/>
            </a:endParaRPr>
          </a:p>
        </p:txBody>
      </p:sp>
      <p:sp>
        <p:nvSpPr>
          <p:cNvPr id="6" name="Content Placeholder 5"/>
          <p:cNvSpPr>
            <a:spLocks noGrp="1"/>
          </p:cNvSpPr>
          <p:nvPr>
            <p:ph idx="1"/>
          </p:nvPr>
        </p:nvSpPr>
        <p:spPr>
          <a:xfrm>
            <a:off x="428596" y="1905000"/>
            <a:ext cx="8286808" cy="4452958"/>
          </a:xfrm>
        </p:spPr>
        <p:txBody>
          <a:bodyPr/>
          <a:lstStyle/>
          <a:p>
            <a:pPr marL="533400" indent="-533400">
              <a:spcBef>
                <a:spcPts val="0"/>
              </a:spcBef>
              <a:spcAft>
                <a:spcPts val="1200"/>
              </a:spcAft>
              <a:buNone/>
            </a:pPr>
            <a:r>
              <a:rPr lang="id-ID" sz="2800" b="1" dirty="0" smtClean="0">
                <a:latin typeface="Iskoola Pota" pitchFamily="34" charset="0"/>
                <a:cs typeface="Iskoola Pota" pitchFamily="34" charset="0"/>
              </a:rPr>
              <a:t>3. </a:t>
            </a:r>
            <a:r>
              <a:rPr lang="id-ID" sz="2800" b="1" dirty="0" smtClean="0">
                <a:ln>
                  <a:solidFill>
                    <a:sysClr val="windowText" lastClr="000000"/>
                  </a:solidFill>
                </a:ln>
                <a:latin typeface="Iskoola Pota" pitchFamily="34" charset="0"/>
                <a:cs typeface="Iskoola Pota" pitchFamily="34" charset="0"/>
              </a:rPr>
              <a:t>Devolusi; </a:t>
            </a:r>
            <a:r>
              <a:rPr lang="id-ID" sz="2800" b="1" dirty="0" smtClean="0">
                <a:latin typeface="Iskoola Pota" pitchFamily="34" charset="0"/>
                <a:cs typeface="Iskoola Pota" pitchFamily="34" charset="0"/>
              </a:rPr>
              <a:t>di dlmnya terkandung pengertian mewujudkan unit mandiri di bawah struktur organisasi pusat yg scr hukum maupun keuangan berstatus otonom dan independen. Penguasa pusat hanya melakukan kontrol scr tdk langsung.</a:t>
            </a:r>
          </a:p>
          <a:p>
            <a:pPr marL="533400" indent="-533400">
              <a:spcBef>
                <a:spcPts val="0"/>
              </a:spcBef>
              <a:spcAft>
                <a:spcPts val="1200"/>
              </a:spcAft>
              <a:buNone/>
            </a:pPr>
            <a:r>
              <a:rPr lang="id-ID" sz="2800" b="1" dirty="0" smtClean="0">
                <a:latin typeface="Iskoola Pota" pitchFamily="34" charset="0"/>
                <a:cs typeface="Iskoola Pota" pitchFamily="34" charset="0"/>
              </a:rPr>
              <a:t>4. </a:t>
            </a:r>
            <a:r>
              <a:rPr lang="id-ID" sz="2800" b="1" dirty="0" smtClean="0">
                <a:ln>
                  <a:solidFill>
                    <a:sysClr val="windowText" lastClr="000000"/>
                  </a:solidFill>
                </a:ln>
                <a:latin typeface="Iskoola Pota" pitchFamily="34" charset="0"/>
                <a:cs typeface="Iskoola Pota" pitchFamily="34" charset="0"/>
              </a:rPr>
              <a:t>Privatisasi; </a:t>
            </a:r>
            <a:r>
              <a:rPr lang="id-ID" sz="2800" b="1" dirty="0" smtClean="0">
                <a:latin typeface="Iskoola Pota" pitchFamily="34" charset="0"/>
                <a:cs typeface="Iskoola Pota" pitchFamily="34" charset="0"/>
              </a:rPr>
              <a:t>penyerahan kewenangan dan tanggungjawab scr penuh, yg biasa dilakukan perusahaan swasta atau individu dan mungkin jg kpd LSM.</a:t>
            </a:r>
            <a:endParaRPr lang="en-US" sz="2800" b="1" dirty="0" smtClean="0">
              <a:latin typeface="Iskoola Pota" pitchFamily="34" charset="0"/>
              <a:cs typeface="Iskoola Pota" pitchFamily="34" charset="0"/>
            </a:endParaRPr>
          </a:p>
          <a:p>
            <a:endParaRPr lang="id-ID" sz="2800" dirty="0"/>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76802"/>
                                        </p:tgtEl>
                                        <p:attrNameLst>
                                          <p:attrName>style.visibility</p:attrName>
                                        </p:attrNameLst>
                                      </p:cBhvr>
                                      <p:to>
                                        <p:strVal val="visible"/>
                                      </p:to>
                                    </p:set>
                                    <p:anim calcmode="discrete" valueType="clr">
                                      <p:cBhvr override="childStyle">
                                        <p:cTn id="7" dur="80"/>
                                        <p:tgtEl>
                                          <p:spTgt spid="7680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6802"/>
                                        </p:tgtEl>
                                        <p:attrNameLst>
                                          <p:attrName>fillcolor</p:attrName>
                                        </p:attrNameLst>
                                      </p:cBhvr>
                                      <p:tavLst>
                                        <p:tav tm="0">
                                          <p:val>
                                            <p:clrVal>
                                              <a:schemeClr val="accent2"/>
                                            </p:clrVal>
                                          </p:val>
                                        </p:tav>
                                        <p:tav tm="50000">
                                          <p:val>
                                            <p:clrVal>
                                              <a:schemeClr val="hlink"/>
                                            </p:clrVal>
                                          </p:val>
                                        </p:tav>
                                      </p:tavLst>
                                    </p:anim>
                                    <p:set>
                                      <p:cBhvr>
                                        <p:cTn id="9" dur="80"/>
                                        <p:tgtEl>
                                          <p:spTgt spid="7680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endParaRPr lang="id-ID"/>
          </a:p>
        </p:txBody>
      </p:sp>
      <p:sp>
        <p:nvSpPr>
          <p:cNvPr id="7" name="Subtitle 6"/>
          <p:cNvSpPr>
            <a:spLocks noGrp="1"/>
          </p:cNvSpPr>
          <p:nvPr>
            <p:ph type="subTitle" idx="1"/>
          </p:nvPr>
        </p:nvSpPr>
        <p:spPr/>
        <p:txBody>
          <a:bodyPr/>
          <a:lstStyle/>
          <a:p>
            <a:endParaRPr lang="id-ID"/>
          </a:p>
        </p:txBody>
      </p:sp>
    </p:spTree>
  </p:cSld>
  <p:clrMapOvr>
    <a:masterClrMapping/>
  </p:clrMapOvr>
  <p:transition spd="slow">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30000">
              <a:srgbClr val="66008F"/>
            </a:gs>
            <a:gs pos="64999">
              <a:srgbClr val="BA0066"/>
            </a:gs>
            <a:gs pos="89999">
              <a:srgbClr val="FF0000"/>
            </a:gs>
            <a:gs pos="100000">
              <a:srgbClr val="FF8200"/>
            </a:gs>
          </a:gsLst>
          <a:lin ang="5400000" scaled="0"/>
        </a:gradFill>
        <a:effectLst/>
      </p:bgPr>
    </p:bg>
    <p:spTree>
      <p:nvGrpSpPr>
        <p:cNvPr id="1" name=""/>
        <p:cNvGrpSpPr/>
        <p:nvPr/>
      </p:nvGrpSpPr>
      <p:grpSpPr>
        <a:xfrm>
          <a:off x="0" y="0"/>
          <a:ext cx="0" cy="0"/>
          <a:chOff x="0" y="0"/>
          <a:chExt cx="0" cy="0"/>
        </a:xfrm>
      </p:grpSpPr>
      <p:pic>
        <p:nvPicPr>
          <p:cNvPr id="2052" name="Picture 4" descr="animated_glob"/>
          <p:cNvPicPr>
            <a:picLocks noChangeAspect="1" noChangeArrowheads="1" noCrop="1"/>
          </p:cNvPicPr>
          <p:nvPr/>
        </p:nvPicPr>
        <p:blipFill>
          <a:blip r:embed="rId2"/>
          <a:srcRect/>
          <a:stretch>
            <a:fillRect/>
          </a:stretch>
        </p:blipFill>
        <p:spPr bwMode="auto">
          <a:xfrm>
            <a:off x="2987675" y="3643334"/>
            <a:ext cx="2857500" cy="2857500"/>
          </a:xfrm>
          <a:prstGeom prst="rect">
            <a:avLst/>
          </a:prstGeom>
          <a:noFill/>
        </p:spPr>
      </p:pic>
      <p:sp>
        <p:nvSpPr>
          <p:cNvPr id="4" name="Title 3"/>
          <p:cNvSpPr>
            <a:spLocks noGrp="1"/>
          </p:cNvSpPr>
          <p:nvPr>
            <p:ph type="ctrTitle"/>
          </p:nvPr>
        </p:nvSpPr>
        <p:spPr/>
        <p:txBody>
          <a:bodyPr/>
          <a:lstStyle/>
          <a:p>
            <a:endParaRPr lang="id-ID"/>
          </a:p>
        </p:txBody>
      </p:sp>
    </p:spTree>
  </p:cSld>
  <p:clrMapOvr>
    <a:masterClrMapping/>
  </p:clrMapOvr>
  <p:transition spd="slow">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id-ID"/>
          </a:p>
        </p:txBody>
      </p:sp>
    </p:spTree>
  </p:cSld>
  <p:clrMapOvr>
    <a:overrideClrMapping bg1="dk2" tx1="lt1" bg2="dk1" tx2="lt2" accent1="accent1" accent2="accent2" accent3="accent3" accent4="accent4" accent5="accent5" accent6="accent6" hlink="hlink" folHlink="folHlink"/>
  </p:clrMapOvr>
  <p:transition spd="slow">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id-ID"/>
          </a:p>
        </p:txBody>
      </p:sp>
      <p:pic>
        <p:nvPicPr>
          <p:cNvPr id="64518" name="Picture 6" descr="j0172570"/>
          <p:cNvPicPr>
            <a:picLocks noGrp="1" noChangeAspect="1" noChangeArrowheads="1" noCrop="1"/>
          </p:cNvPicPr>
          <p:nvPr>
            <p:ph idx="1"/>
          </p:nvPr>
        </p:nvPicPr>
        <p:blipFill>
          <a:blip r:embed="rId2"/>
          <a:stretch>
            <a:fillRect/>
          </a:stretch>
        </p:blipFill>
        <p:spPr>
          <a:xfrm>
            <a:off x="3910012" y="3595687"/>
            <a:ext cx="1323975" cy="885825"/>
          </a:xfrm>
          <a:noFill/>
          <a:ln/>
        </p:spPr>
      </p:pic>
    </p:spTree>
  </p:cSld>
  <p:clrMapOvr>
    <a:masterClrMapping/>
  </p:clrMapOvr>
  <p:transition spd="slow">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28660"/>
          </a:xfrm>
        </p:spPr>
        <p:txBody>
          <a:bodyPr/>
          <a:lstStyle/>
          <a:p>
            <a:pPr algn="ctr"/>
            <a:r>
              <a:rPr lang="id-ID" sz="6600" noProof="1" smtClean="0">
                <a:latin typeface="Perpetua" pitchFamily="18" charset="0"/>
              </a:rPr>
              <a:t>Latar Belakang</a:t>
            </a:r>
            <a:r>
              <a:rPr lang="en-US" sz="6600" dirty="0" smtClean="0">
                <a:latin typeface="Perpetua" pitchFamily="18" charset="0"/>
              </a:rPr>
              <a:t> </a:t>
            </a:r>
            <a:r>
              <a:rPr lang="id-ID" sz="6600" dirty="0" smtClean="0">
                <a:latin typeface="Perpetua" pitchFamily="18" charset="0"/>
              </a:rPr>
              <a:t>...</a:t>
            </a:r>
            <a:endParaRPr lang="en-US" sz="6600" dirty="0">
              <a:latin typeface="Perpetua" pitchFamily="18" charset="0"/>
            </a:endParaRPr>
          </a:p>
        </p:txBody>
      </p:sp>
      <p:sp>
        <p:nvSpPr>
          <p:cNvPr id="3" name="Content Placeholder 2"/>
          <p:cNvSpPr>
            <a:spLocks noGrp="1"/>
          </p:cNvSpPr>
          <p:nvPr>
            <p:ph idx="1"/>
          </p:nvPr>
        </p:nvSpPr>
        <p:spPr>
          <a:xfrm>
            <a:off x="457200" y="1196752"/>
            <a:ext cx="8401080" cy="5472608"/>
          </a:xfrm>
        </p:spPr>
        <p:txBody>
          <a:bodyPr anchor="ctr"/>
          <a:lstStyle/>
          <a:p>
            <a:pPr>
              <a:spcBef>
                <a:spcPts val="0"/>
              </a:spcBef>
            </a:pPr>
            <a:r>
              <a:rPr lang="id-ID" noProof="1" smtClean="0">
                <a:ln>
                  <a:solidFill>
                    <a:sysClr val="windowText" lastClr="000000"/>
                  </a:solidFill>
                </a:ln>
                <a:latin typeface="Agency FB" pitchFamily="34" charset="0"/>
              </a:rPr>
              <a:t>Ketidakberhasilan pemerintah Orde Baru  mengatasi krisis ekonomi thn 1997-1998 </a:t>
            </a:r>
            <a:r>
              <a:rPr lang="id-ID" noProof="1" smtClean="0">
                <a:ln>
                  <a:solidFill>
                    <a:sysClr val="windowText" lastClr="000000"/>
                  </a:solidFill>
                </a:ln>
                <a:latin typeface="Agency FB" pitchFamily="34" charset="0"/>
                <a:sym typeface="Wingdings" pitchFamily="2" charset="2"/>
              </a:rPr>
              <a:t> menimbulkan efek berantai (ketidakpuasan masyarakat terhdp semua kebijakan, tatanan pemerintahan, dsb). </a:t>
            </a:r>
          </a:p>
          <a:p>
            <a:pPr>
              <a:spcBef>
                <a:spcPts val="0"/>
              </a:spcBef>
            </a:pPr>
            <a:r>
              <a:rPr lang="id-ID" noProof="1" smtClean="0">
                <a:ln>
                  <a:solidFill>
                    <a:sysClr val="windowText" lastClr="000000"/>
                  </a:solidFill>
                </a:ln>
                <a:latin typeface="Agency FB" pitchFamily="34" charset="0"/>
                <a:sym typeface="Wingdings" pitchFamily="2" charset="2"/>
              </a:rPr>
              <a:t>Jatuhnya pemerintahan Orde Baru dari Soeharto kpd B.J. Habibie (Orde Baru ke Reformasi).</a:t>
            </a:r>
          </a:p>
          <a:p>
            <a:pPr>
              <a:spcBef>
                <a:spcPts val="0"/>
              </a:spcBef>
            </a:pPr>
            <a:r>
              <a:rPr lang="id-ID" noProof="1" smtClean="0">
                <a:ln>
                  <a:solidFill>
                    <a:sysClr val="windowText" lastClr="000000"/>
                  </a:solidFill>
                </a:ln>
                <a:latin typeface="Agency FB" pitchFamily="34" charset="0"/>
              </a:rPr>
              <a:t>Berubah secara total dlm kehidupan berbangsa dan bernegara (keinginan utk hidup lebih demokratis, berkeadilan, bebas dari kemiskinan, dan menjunjung tinggi nilai-nilai kemanusiaan dan HAM.</a:t>
            </a:r>
            <a:endParaRPr lang="en-US" noProof="1">
              <a:ln>
                <a:solidFill>
                  <a:sysClr val="windowText" lastClr="000000"/>
                </a:solidFill>
              </a:ln>
              <a:latin typeface="Agency FB" pitchFamily="34" charset="0"/>
            </a:endParaRPr>
          </a:p>
        </p:txBody>
      </p:sp>
    </p:spTree>
  </p:cSld>
  <p:clrMapOvr>
    <a:masterClrMapping/>
  </p:clrMapOvr>
  <p:transition spd="slow">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28992" y="142852"/>
            <a:ext cx="4770441" cy="1431925"/>
          </a:xfrm>
        </p:spPr>
        <p:txBody>
          <a:bodyPr/>
          <a:lstStyle/>
          <a:p>
            <a:r>
              <a:rPr lang="id-ID" sz="4000" dirty="0" smtClean="0">
                <a:effectLst/>
                <a:latin typeface="Kristen ITC" pitchFamily="66" charset="0"/>
              </a:rPr>
              <a:t>Lanjutan,,,</a:t>
            </a:r>
            <a:endParaRPr lang="en-US" sz="4000" dirty="0">
              <a:effectLst/>
              <a:latin typeface="Kristen ITC" pitchFamily="66" charset="0"/>
            </a:endParaRPr>
          </a:p>
        </p:txBody>
      </p:sp>
      <p:sp>
        <p:nvSpPr>
          <p:cNvPr id="3" name="Content Placeholder 2"/>
          <p:cNvSpPr>
            <a:spLocks noGrp="1"/>
          </p:cNvSpPr>
          <p:nvPr>
            <p:ph idx="1"/>
          </p:nvPr>
        </p:nvSpPr>
        <p:spPr>
          <a:xfrm>
            <a:off x="755576" y="1772816"/>
            <a:ext cx="8358214" cy="4929198"/>
          </a:xfrm>
        </p:spPr>
        <p:txBody>
          <a:bodyPr/>
          <a:lstStyle/>
          <a:p>
            <a:pPr>
              <a:spcBef>
                <a:spcPts val="0"/>
              </a:spcBef>
              <a:buNone/>
            </a:pPr>
            <a:r>
              <a:rPr lang="id-ID" sz="3000" spc="-150" noProof="1" smtClean="0">
                <a:effectLst/>
                <a:latin typeface="Times New Roman" pitchFamily="18" charset="0"/>
                <a:cs typeface="Times New Roman" pitchFamily="18" charset="0"/>
              </a:rPr>
              <a:t>Konkritnya; </a:t>
            </a:r>
          </a:p>
          <a:p>
            <a:pPr>
              <a:spcBef>
                <a:spcPts val="0"/>
              </a:spcBef>
              <a:buNone/>
            </a:pPr>
            <a:r>
              <a:rPr lang="id-ID" sz="3000" spc="-150" noProof="1" smtClean="0">
                <a:effectLst/>
                <a:latin typeface="Times New Roman" pitchFamily="18" charset="0"/>
                <a:cs typeface="Times New Roman" pitchFamily="18" charset="0"/>
              </a:rPr>
              <a:t>Diperlukan perubahan sistem kekuasaan yg tdk terpusat pd satu orang atau lembaga, penguatan lembaga legislatif sbg cermin kedaulatan rakyat, dan kemerdekaan lembaga yudikatif utk menjaga objektivitas dan keadilan bagi setiap warga negara.</a:t>
            </a:r>
          </a:p>
          <a:p>
            <a:pPr>
              <a:spcBef>
                <a:spcPts val="0"/>
              </a:spcBef>
              <a:buNone/>
            </a:pPr>
            <a:r>
              <a:rPr lang="id-ID" sz="3000" spc="-150" noProof="1" smtClean="0">
                <a:effectLst/>
                <a:latin typeface="Times New Roman" pitchFamily="18" charset="0"/>
                <a:cs typeface="Times New Roman" pitchFamily="18" charset="0"/>
              </a:rPr>
              <a:t>Pd tataran praktik; </a:t>
            </a:r>
          </a:p>
          <a:p>
            <a:pPr>
              <a:spcBef>
                <a:spcPts val="0"/>
              </a:spcBef>
              <a:buNone/>
            </a:pPr>
            <a:r>
              <a:rPr lang="id-ID" sz="3000" spc="-150" noProof="1" smtClean="0">
                <a:effectLst/>
                <a:latin typeface="Times New Roman" pitchFamily="18" charset="0"/>
                <a:cs typeface="Times New Roman" pitchFamily="18" charset="0"/>
              </a:rPr>
              <a:t>Pelaksanaan (eksekusi), semua lembaga publik dituntut utk transparan, </a:t>
            </a:r>
            <a:r>
              <a:rPr lang="id-ID" sz="3000" i="1" spc="-150" noProof="1" smtClean="0">
                <a:effectLst/>
                <a:latin typeface="Times New Roman" pitchFamily="18" charset="0"/>
                <a:cs typeface="Times New Roman" pitchFamily="18" charset="0"/>
              </a:rPr>
              <a:t>accountable </a:t>
            </a:r>
            <a:r>
              <a:rPr lang="id-ID" sz="3000" spc="-150" noProof="1" smtClean="0">
                <a:effectLst/>
                <a:latin typeface="Times New Roman" pitchFamily="18" charset="0"/>
                <a:cs typeface="Times New Roman" pitchFamily="18" charset="0"/>
              </a:rPr>
              <a:t>(mampu mempertanggungjwbkan), efektif dan efisien, serta mengindahkan aspirasi masyarakat yg beragam.</a:t>
            </a:r>
            <a:endParaRPr lang="en-US" sz="3000" spc="-150" noProof="1">
              <a:effectLst/>
              <a:latin typeface="Times New Roman" pitchFamily="18" charset="0"/>
              <a:cs typeface="Times New Roman" pitchFamily="18" charset="0"/>
            </a:endParaRPr>
          </a:p>
        </p:txBody>
      </p:sp>
      <p:pic>
        <p:nvPicPr>
          <p:cNvPr id="448514" name="Picture 2" descr="peta-indo-2006"/>
          <p:cNvPicPr>
            <a:picLocks noChangeAspect="1" noChangeArrowheads="1"/>
          </p:cNvPicPr>
          <p:nvPr/>
        </p:nvPicPr>
        <p:blipFill>
          <a:blip r:embed="rId2" cstate="print"/>
          <a:srcRect/>
          <a:stretch>
            <a:fillRect/>
          </a:stretch>
        </p:blipFill>
        <p:spPr bwMode="auto">
          <a:xfrm>
            <a:off x="-32" y="-24"/>
            <a:ext cx="3000396" cy="1700832"/>
          </a:xfrm>
          <a:prstGeom prst="rect">
            <a:avLst/>
          </a:prstGeom>
          <a:noFill/>
          <a:ln w="9525">
            <a:noFill/>
            <a:miter lim="800000"/>
            <a:headEnd/>
            <a:tailEnd/>
          </a:ln>
        </p:spPr>
      </p:pic>
    </p:spTree>
  </p:cSld>
  <p:clrMapOvr>
    <a:masterClrMapping/>
  </p:clrMapOvr>
  <p:transition spd="slow">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428860" y="295276"/>
            <a:ext cx="5429288" cy="1276336"/>
          </a:xfrm>
        </p:spPr>
        <p:txBody>
          <a:bodyPr anchor="ctr"/>
          <a:lstStyle/>
          <a:p>
            <a:r>
              <a:rPr lang="id-ID" noProof="1" smtClean="0"/>
              <a:t>Sentralisasi Versus Desentralisasi</a:t>
            </a:r>
            <a:endParaRPr lang="en-US" noProof="1"/>
          </a:p>
        </p:txBody>
      </p:sp>
      <p:sp>
        <p:nvSpPr>
          <p:cNvPr id="3" name="Content Placeholder 2"/>
          <p:cNvSpPr>
            <a:spLocks noGrp="1"/>
          </p:cNvSpPr>
          <p:nvPr>
            <p:ph idx="1"/>
          </p:nvPr>
        </p:nvSpPr>
        <p:spPr>
          <a:xfrm>
            <a:off x="1357290" y="1828800"/>
            <a:ext cx="7286676" cy="4743472"/>
          </a:xfrm>
        </p:spPr>
        <p:txBody>
          <a:bodyPr anchor="ctr"/>
          <a:lstStyle/>
          <a:p>
            <a:pPr>
              <a:buNone/>
            </a:pPr>
            <a:r>
              <a:rPr lang="id-ID" sz="2800" noProof="1" smtClean="0">
                <a:latin typeface="Californian FB" pitchFamily="18" charset="0"/>
              </a:rPr>
              <a:t>Merujuk pd sejauh mana pengambilan keputusan terkonsentrasi pd suatu titik di dlm organisasi. Konsentrasi (pemusatan) pengambilan keputusan yg tinggi (besar) bermakna tingkat sentralisasi yg tinggi.</a:t>
            </a:r>
          </a:p>
          <a:p>
            <a:pPr>
              <a:buNone/>
            </a:pPr>
            <a:r>
              <a:rPr lang="id-ID" sz="2800" noProof="1" smtClean="0">
                <a:latin typeface="Californian FB" pitchFamily="18" charset="0"/>
              </a:rPr>
              <a:t>Sentralisasi berkaitan dgn penyebaran kewenangan utk mengambil keputusan </a:t>
            </a:r>
            <a:r>
              <a:rPr lang="id-ID" sz="2800" i="1" noProof="1" smtClean="0">
                <a:latin typeface="Californian FB" pitchFamily="18" charset="0"/>
              </a:rPr>
              <a:t>(dispersion of authority) </a:t>
            </a:r>
            <a:r>
              <a:rPr lang="id-ID" sz="2800" noProof="1" smtClean="0">
                <a:latin typeface="Californian FB" pitchFamily="18" charset="0"/>
              </a:rPr>
              <a:t>di dlm organisasi (Robbins), penyebaran tsb bukan penyebaran yg bersifat geografis.</a:t>
            </a:r>
            <a:endParaRPr lang="en-US" sz="2800" noProof="1">
              <a:latin typeface="Californian FB" pitchFamily="18" charset="0"/>
            </a:endParaRPr>
          </a:p>
        </p:txBody>
      </p:sp>
      <p:pic>
        <p:nvPicPr>
          <p:cNvPr id="223233" name="Picture 1" descr="F:\UNIVERSITS LAMPUNG\Walpaper\Academic\ATPOR2CAJVN5TLCAIM11G3CA0JTWFJCAX1GRGZCAQZ3I0BCAIQ8LITCAMVM4X2CAQAZ003CAAGI82SCAN9FGQ5CABFVXQ9CASA5E1ICAFVMIWCCA0GLZ1CCA420JV3CA4AMRVTCAMBVDV6CAT7NY5C.jpg"/>
          <p:cNvPicPr>
            <a:picLocks noChangeAspect="1" noChangeArrowheads="1"/>
          </p:cNvPicPr>
          <p:nvPr/>
        </p:nvPicPr>
        <p:blipFill>
          <a:blip r:embed="rId2"/>
          <a:srcRect/>
          <a:stretch>
            <a:fillRect/>
          </a:stretch>
        </p:blipFill>
        <p:spPr bwMode="auto">
          <a:xfrm>
            <a:off x="-32" y="-24"/>
            <a:ext cx="2187790" cy="1500198"/>
          </a:xfrm>
          <a:prstGeom prst="rect">
            <a:avLst/>
          </a:prstGeom>
          <a:noFill/>
        </p:spPr>
      </p:pic>
    </p:spTree>
  </p:cSld>
  <p:clrMapOvr>
    <a:masterClrMapping/>
  </p:clrMapOvr>
  <p:transition spd="slow">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noProof="1" smtClean="0"/>
              <a:t>Lanjutan…</a:t>
            </a:r>
            <a:endParaRPr lang="en-US" noProof="1"/>
          </a:p>
        </p:txBody>
      </p:sp>
      <p:sp>
        <p:nvSpPr>
          <p:cNvPr id="3" name="Content Placeholder 2"/>
          <p:cNvSpPr>
            <a:spLocks noGrp="1"/>
          </p:cNvSpPr>
          <p:nvPr>
            <p:ph idx="1"/>
          </p:nvPr>
        </p:nvSpPr>
        <p:spPr>
          <a:xfrm>
            <a:off x="428596" y="1714488"/>
            <a:ext cx="8429683" cy="5000636"/>
          </a:xfrm>
        </p:spPr>
        <p:txBody>
          <a:bodyPr/>
          <a:lstStyle/>
          <a:p>
            <a:pPr>
              <a:buNone/>
            </a:pPr>
            <a:r>
              <a:rPr lang="id-ID" sz="2800" noProof="1" smtClean="0"/>
              <a:t>Mintzberg (</a:t>
            </a:r>
            <a:r>
              <a:rPr lang="id-ID" sz="2800" i="1" noProof="1" smtClean="0"/>
              <a:t>The Structuring of  Organizations); </a:t>
            </a:r>
            <a:r>
              <a:rPr lang="id-ID" sz="2800" noProof="1" smtClean="0"/>
              <a:t>sentralisasi dan desentralisasi dlm arti kekuasaan </a:t>
            </a:r>
            <a:r>
              <a:rPr lang="id-ID" sz="2800" i="1" noProof="1" smtClean="0"/>
              <a:t>(power) </a:t>
            </a:r>
            <a:r>
              <a:rPr lang="id-ID" sz="2800" noProof="1" smtClean="0"/>
              <a:t>utk pengambilan keputusan dlm organisasi.</a:t>
            </a:r>
          </a:p>
          <a:p>
            <a:pPr>
              <a:buNone/>
            </a:pPr>
            <a:r>
              <a:rPr lang="id-ID" sz="2800" noProof="1" smtClean="0"/>
              <a:t>Apabila semua kekuasaan utk mengambil keputusan berada pd satu titik di dlm organisasi dan akhirnya berada di tangan seorg individu, maka struktur organisasi itu disebut </a:t>
            </a:r>
            <a:r>
              <a:rPr lang="id-ID" sz="2800" b="1" noProof="1" smtClean="0"/>
              <a:t> “sentralistik”; </a:t>
            </a:r>
            <a:r>
              <a:rPr lang="id-ID" sz="2800" noProof="1" smtClean="0"/>
              <a:t>jika kekuasaan tersebar pd/di antara banyak orang maka disebut “</a:t>
            </a:r>
            <a:r>
              <a:rPr lang="id-ID" sz="2800" b="1" noProof="1" smtClean="0"/>
              <a:t>desentralistik”.</a:t>
            </a:r>
            <a:r>
              <a:rPr lang="id-ID" sz="2800" noProof="1" smtClean="0"/>
              <a:t> </a:t>
            </a:r>
            <a:endParaRPr lang="en-US" sz="2800" noProof="1"/>
          </a:p>
        </p:txBody>
      </p:sp>
    </p:spTree>
  </p:cSld>
  <p:clrMapOvr>
    <a:masterClrMapping/>
  </p:clrMapOvr>
  <p:transition spd="slow">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4054957700"/>
              </p:ext>
            </p:extLst>
          </p:nvPr>
        </p:nvGraphicFramePr>
        <p:xfrm>
          <a:off x="642910" y="571480"/>
          <a:ext cx="8143932" cy="5357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357158" y="1785926"/>
            <a:ext cx="8501122" cy="4714908"/>
          </a:xfrm>
        </p:spPr>
        <p:txBody>
          <a:bodyPr anchor="ctr"/>
          <a:lstStyle/>
          <a:p>
            <a:pPr eaLnBrk="0" hangingPunct="0">
              <a:lnSpc>
                <a:spcPct val="90000"/>
              </a:lnSpc>
              <a:spcBef>
                <a:spcPct val="0"/>
              </a:spcBef>
              <a:spcAft>
                <a:spcPts val="1200"/>
              </a:spcAft>
              <a:buClrTx/>
              <a:buSzTx/>
              <a:buFontTx/>
              <a:buNone/>
            </a:pPr>
            <a:r>
              <a:rPr lang="id-ID" sz="2400" dirty="0" smtClean="0">
                <a:solidFill>
                  <a:schemeClr val="bg1"/>
                </a:solidFill>
                <a:latin typeface="Arial Rounded MT Bold" pitchFamily="34" charset="0"/>
              </a:rPr>
              <a:t>Simon </a:t>
            </a:r>
            <a:r>
              <a:rPr lang="id-ID" sz="2400" i="1" dirty="0" smtClean="0">
                <a:solidFill>
                  <a:schemeClr val="bg1"/>
                </a:solidFill>
                <a:latin typeface="Arial Rounded MT Bold" pitchFamily="34" charset="0"/>
              </a:rPr>
              <a:t>(Administrative Behavior); </a:t>
            </a:r>
            <a:r>
              <a:rPr lang="id-ID" sz="2400" dirty="0" smtClean="0">
                <a:solidFill>
                  <a:schemeClr val="bg1"/>
                </a:solidFill>
                <a:latin typeface="Arial Rounded MT Bold" pitchFamily="34" charset="0"/>
              </a:rPr>
              <a:t>kerja organisasi merupakan jaringan pengambilan keputusan oleh setiap individu di dlm organisasi tsb, tanpa memandang statusnya, dari pelaksana paling rendah sampai manager puncak.</a:t>
            </a:r>
          </a:p>
          <a:p>
            <a:pPr eaLnBrk="0" hangingPunct="0">
              <a:lnSpc>
                <a:spcPct val="90000"/>
              </a:lnSpc>
              <a:spcBef>
                <a:spcPct val="0"/>
              </a:spcBef>
              <a:spcAft>
                <a:spcPts val="1200"/>
              </a:spcAft>
              <a:buClrTx/>
              <a:buSzTx/>
              <a:buFontTx/>
              <a:buNone/>
            </a:pPr>
            <a:r>
              <a:rPr lang="id-ID" sz="2400" dirty="0" smtClean="0">
                <a:solidFill>
                  <a:schemeClr val="bg1"/>
                </a:solidFill>
                <a:latin typeface="Arial Rounded MT Bold" pitchFamily="34" charset="0"/>
              </a:rPr>
              <a:t>Meskipun scr formal ada hierarki, pembagian kewenangan, spesialisasi, dan standarisasi prosedur kerja, tetapi dlm praktik bahwa setiap individu merupakan pengambil keputusan yg pilihannya mungkin sekali berbeda dgn kehendak organisasi. Hal ini terjadi krn ada perbedaan nilai individu, nilai yg dianut organisasi, pengetahuan individu, motivasi individu, serta loyalitas.</a:t>
            </a:r>
            <a:endParaRPr lang="en-US" sz="1800" dirty="0">
              <a:solidFill>
                <a:schemeClr val="bg1"/>
              </a:solidFill>
              <a:latin typeface="Arial Rounded MT Bold" pitchFamily="34" charset="0"/>
            </a:endParaRPr>
          </a:p>
        </p:txBody>
      </p:sp>
      <p:pic>
        <p:nvPicPr>
          <p:cNvPr id="36868" name="Picture 4" descr="j0425796"/>
          <p:cNvPicPr>
            <a:picLocks noChangeAspect="1" noChangeArrowheads="1"/>
          </p:cNvPicPr>
          <p:nvPr/>
        </p:nvPicPr>
        <p:blipFill>
          <a:blip r:embed="rId2"/>
          <a:srcRect/>
          <a:stretch>
            <a:fillRect/>
          </a:stretch>
        </p:blipFill>
        <p:spPr bwMode="auto">
          <a:xfrm>
            <a:off x="3143240" y="285728"/>
            <a:ext cx="2735263" cy="1138238"/>
          </a:xfrm>
          <a:prstGeom prst="rect">
            <a:avLst/>
          </a:prstGeom>
          <a:noFill/>
          <a:ln w="9525">
            <a:noFill/>
            <a:miter lim="800000"/>
            <a:headEnd/>
            <a:tailEnd/>
          </a:ln>
        </p:spPr>
      </p:pic>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wipe(up)">
                                      <p:cBhvr>
                                        <p:cTn id="7" dur="1000"/>
                                        <p:tgtEl>
                                          <p:spTgt spid="368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wipe(up)">
                                      <p:cBhvr>
                                        <p:cTn id="12" dur="1000"/>
                                        <p:tgtEl>
                                          <p:spTgt spid="368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id-ID" dirty="0" smtClean="0">
                <a:solidFill>
                  <a:schemeClr val="accent4">
                    <a:lumMod val="10000"/>
                  </a:schemeClr>
                </a:solidFill>
              </a:rPr>
              <a:t>Pendelegasian wewenang dlm pengambilan keputusan</a:t>
            </a:r>
            <a:endParaRPr lang="id-ID" dirty="0"/>
          </a:p>
        </p:txBody>
      </p:sp>
      <p:sp>
        <p:nvSpPr>
          <p:cNvPr id="6" name="Content Placeholder 5"/>
          <p:cNvSpPr>
            <a:spLocks noGrp="1"/>
          </p:cNvSpPr>
          <p:nvPr>
            <p:ph idx="1"/>
          </p:nvPr>
        </p:nvSpPr>
        <p:spPr>
          <a:xfrm>
            <a:off x="457200" y="1600200"/>
            <a:ext cx="8229600" cy="4972072"/>
          </a:xfrm>
        </p:spPr>
        <p:txBody>
          <a:bodyPr/>
          <a:lstStyle/>
          <a:p>
            <a:r>
              <a:rPr lang="id-ID" sz="2800" dirty="0" smtClean="0">
                <a:solidFill>
                  <a:schemeClr val="accent4">
                    <a:lumMod val="10000"/>
                  </a:schemeClr>
                </a:solidFill>
              </a:rPr>
              <a:t>Konsep Desentralisasi sbg pemindahan tanggung jawab utk perencanaan, manajemen, peningkatan sumber daya dan alokasinya dari pemerintah pusat dan lembaga”nya kpd:</a:t>
            </a:r>
          </a:p>
          <a:p>
            <a:pPr>
              <a:buNone/>
            </a:pPr>
            <a:r>
              <a:rPr lang="id-ID" sz="2800" dirty="0" smtClean="0">
                <a:solidFill>
                  <a:schemeClr val="accent4">
                    <a:lumMod val="10000"/>
                  </a:schemeClr>
                </a:solidFill>
              </a:rPr>
              <a:t>	a. Unit kerja di lapangan (termasuk sekolah) dari  	kementerian pusat,</a:t>
            </a:r>
          </a:p>
          <a:p>
            <a:pPr>
              <a:buNone/>
            </a:pPr>
            <a:r>
              <a:rPr lang="id-ID" sz="2800" dirty="0" smtClean="0">
                <a:solidFill>
                  <a:schemeClr val="accent4">
                    <a:lumMod val="10000"/>
                  </a:schemeClr>
                </a:solidFill>
              </a:rPr>
              <a:t>	b. Unit di bawah atau tingkat pemerintahan,</a:t>
            </a:r>
          </a:p>
          <a:p>
            <a:pPr>
              <a:buNone/>
            </a:pPr>
            <a:r>
              <a:rPr lang="id-ID" sz="2800" dirty="0" smtClean="0">
                <a:solidFill>
                  <a:schemeClr val="accent4">
                    <a:lumMod val="10000"/>
                  </a:schemeClr>
                </a:solidFill>
              </a:rPr>
              <a:t>	c. Otoritas semi otonom,</a:t>
            </a:r>
          </a:p>
          <a:p>
            <a:pPr>
              <a:buNone/>
            </a:pPr>
            <a:r>
              <a:rPr lang="id-ID" sz="2800" dirty="0" smtClean="0">
                <a:solidFill>
                  <a:schemeClr val="accent4">
                    <a:lumMod val="10000"/>
                  </a:schemeClr>
                </a:solidFill>
              </a:rPr>
              <a:t>	d. Otoritas wilayah, regional atau fungsional,</a:t>
            </a:r>
          </a:p>
          <a:p>
            <a:pPr>
              <a:buNone/>
            </a:pPr>
            <a:r>
              <a:rPr lang="id-ID" sz="2800" dirty="0" smtClean="0">
                <a:solidFill>
                  <a:schemeClr val="accent4">
                    <a:lumMod val="10000"/>
                  </a:schemeClr>
                </a:solidFill>
              </a:rPr>
              <a:t>	e. Organisasi voluntir-nonpemerintah.</a:t>
            </a:r>
            <a:endParaRPr lang="id-ID" sz="2800" dirty="0">
              <a:solidFill>
                <a:schemeClr val="accent4">
                  <a:lumMod val="10000"/>
                </a:schemeClr>
              </a:solidFill>
            </a:endParaRPr>
          </a:p>
        </p:txBody>
      </p:sp>
    </p:spTree>
  </p:cSld>
  <p:clrMapOvr>
    <a:masterClrMapping/>
  </p:clrMapOvr>
  <p:transition spd="slow">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r>
              <a:rPr lang="id-ID" sz="5400" b="1" dirty="0" smtClean="0">
                <a:latin typeface="Tempus Sans ITC" pitchFamily="82" charset="0"/>
              </a:rPr>
              <a:t>Tipe-tipe Desentralisasi</a:t>
            </a:r>
            <a:endParaRPr lang="en-US" sz="5400" b="1" dirty="0">
              <a:latin typeface="Tempus Sans ITC" pitchFamily="82" charset="0"/>
            </a:endParaRPr>
          </a:p>
        </p:txBody>
      </p:sp>
      <p:sp>
        <p:nvSpPr>
          <p:cNvPr id="45059" name="Rectangle 3"/>
          <p:cNvSpPr>
            <a:spLocks noGrp="1" noChangeArrowheads="1"/>
          </p:cNvSpPr>
          <p:nvPr>
            <p:ph idx="1"/>
          </p:nvPr>
        </p:nvSpPr>
        <p:spPr>
          <a:xfrm>
            <a:off x="1000100" y="1827212"/>
            <a:ext cx="7683525" cy="4602183"/>
          </a:xfrm>
        </p:spPr>
        <p:txBody>
          <a:bodyPr anchor="ctr"/>
          <a:lstStyle/>
          <a:p>
            <a:pPr marL="352425" indent="-352425" eaLnBrk="0" hangingPunct="0">
              <a:spcBef>
                <a:spcPct val="0"/>
              </a:spcBef>
              <a:spcAft>
                <a:spcPts val="1200"/>
              </a:spcAft>
              <a:buClrTx/>
              <a:buSzTx/>
              <a:buFontTx/>
              <a:buAutoNum type="arabicPeriod"/>
            </a:pPr>
            <a:r>
              <a:rPr lang="id-ID" sz="2600" b="1" dirty="0" smtClean="0">
                <a:ln>
                  <a:solidFill>
                    <a:sysClr val="windowText" lastClr="000000"/>
                  </a:solidFill>
                </a:ln>
                <a:latin typeface="Calisto MT" pitchFamily="18" charset="0"/>
              </a:rPr>
              <a:t>Dekonsentralisasi;</a:t>
            </a:r>
            <a:r>
              <a:rPr lang="id-ID" sz="2600" b="1" dirty="0" smtClean="0">
                <a:latin typeface="Calisto MT" pitchFamily="18" charset="0"/>
              </a:rPr>
              <a:t> </a:t>
            </a:r>
            <a:r>
              <a:rPr lang="id-ID" sz="2600" dirty="0" smtClean="0">
                <a:latin typeface="Calisto MT" pitchFamily="18" charset="0"/>
              </a:rPr>
              <a:t>penyerahan sejumlah kewenangan administratif atau tanggungjawb dari suatu kementerian kpd tingkat di bawahnya sehingga beban kerja pejabat pusat berpindah ke luar kantor pusat atau daerah dan dilaksanakan sesuai kondisi, tetapi tetap berpedoman pd petunjuk pusat. Pemprov sbg tugas dekonsentrasi.</a:t>
            </a:r>
          </a:p>
          <a:p>
            <a:pPr marL="352425" indent="-352425" eaLnBrk="0" hangingPunct="0">
              <a:spcBef>
                <a:spcPct val="0"/>
              </a:spcBef>
              <a:spcAft>
                <a:spcPts val="1200"/>
              </a:spcAft>
              <a:buClrTx/>
              <a:buSzTx/>
              <a:buFontTx/>
              <a:buAutoNum type="arabicPeriod"/>
            </a:pPr>
            <a:r>
              <a:rPr lang="id-ID" sz="2600" b="1" dirty="0" smtClean="0">
                <a:ln>
                  <a:solidFill>
                    <a:sysClr val="windowText" lastClr="000000"/>
                  </a:solidFill>
                </a:ln>
                <a:latin typeface="Calisto MT" pitchFamily="18" charset="0"/>
              </a:rPr>
              <a:t>Delegasi;</a:t>
            </a:r>
            <a:r>
              <a:rPr lang="id-ID" sz="2600" dirty="0" smtClean="0">
                <a:ln>
                  <a:solidFill>
                    <a:sysClr val="windowText" lastClr="000000"/>
                  </a:solidFill>
                </a:ln>
                <a:latin typeface="Calisto MT" pitchFamily="18" charset="0"/>
              </a:rPr>
              <a:t> </a:t>
            </a:r>
            <a:r>
              <a:rPr lang="id-ID" sz="2600" dirty="0" smtClean="0">
                <a:latin typeface="Calisto MT" pitchFamily="18" charset="0"/>
              </a:rPr>
              <a:t>penyerahan tanggung jwb pengelolaan (managerial) hanya utk fungsi-fungsi khusus tertentu. Pendelegasian wewenang khusus utk masalah persenel saja atau sapras.</a:t>
            </a:r>
            <a:endParaRPr lang="en-US" sz="2600" dirty="0">
              <a:latin typeface="Calisto MT" pitchFamily="18" charset="0"/>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barn(inHorizontal)">
                                      <p:cBhvr>
                                        <p:cTn id="7" dur="500"/>
                                        <p:tgtEl>
                                          <p:spTgt spid="45058"/>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45059">
                                            <p:txEl>
                                              <p:pRg st="0" end="0"/>
                                            </p:txEl>
                                          </p:spTgt>
                                        </p:tgtEl>
                                        <p:attrNameLst>
                                          <p:attrName>style.visibility</p:attrName>
                                        </p:attrNameLst>
                                      </p:cBhvr>
                                      <p:to>
                                        <p:strVal val="visible"/>
                                      </p:to>
                                    </p:set>
                                    <p:anim calcmode="lin" valueType="num">
                                      <p:cBhvr>
                                        <p:cTn id="12" dur="500" fill="hold"/>
                                        <p:tgtEl>
                                          <p:spTgt spid="45059">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45059">
                                            <p:txEl>
                                              <p:pRg st="0" end="0"/>
                                            </p:txEl>
                                          </p:spTgt>
                                        </p:tgtEl>
                                        <p:attrNameLst>
                                          <p:attrName>ppt_h</p:attrName>
                                        </p:attrNameLst>
                                      </p:cBhvr>
                                      <p:tavLst>
                                        <p:tav tm="0">
                                          <p:val>
                                            <p:fltVal val="0"/>
                                          </p:val>
                                        </p:tav>
                                        <p:tav tm="100000">
                                          <p:val>
                                            <p:strVal val="#ppt_h"/>
                                          </p:val>
                                        </p:tav>
                                      </p:tavLst>
                                    </p:anim>
                                    <p:anim calcmode="lin" valueType="num">
                                      <p:cBhvr>
                                        <p:cTn id="14" dur="500" fill="hold"/>
                                        <p:tgtEl>
                                          <p:spTgt spid="45059">
                                            <p:txEl>
                                              <p:pRg st="0" end="0"/>
                                            </p:txEl>
                                          </p:spTgt>
                                        </p:tgtEl>
                                        <p:attrNameLst>
                                          <p:attrName>style.rotation</p:attrName>
                                        </p:attrNameLst>
                                      </p:cBhvr>
                                      <p:tavLst>
                                        <p:tav tm="0">
                                          <p:val>
                                            <p:fltVal val="360"/>
                                          </p:val>
                                        </p:tav>
                                        <p:tav tm="100000">
                                          <p:val>
                                            <p:fltVal val="0"/>
                                          </p:val>
                                        </p:tav>
                                      </p:tavLst>
                                    </p:anim>
                                    <p:animEffect transition="in" filter="fade">
                                      <p:cBhvr>
                                        <p:cTn id="15" dur="500"/>
                                        <p:tgtEl>
                                          <p:spTgt spid="45059">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9" presetClass="entr" presetSubtype="0" decel="100000" fill="hold" grpId="0" nodeType="clickEffect">
                                  <p:stCondLst>
                                    <p:cond delay="0"/>
                                  </p:stCondLst>
                                  <p:childTnLst>
                                    <p:set>
                                      <p:cBhvr>
                                        <p:cTn id="19" dur="1" fill="hold">
                                          <p:stCondLst>
                                            <p:cond delay="0"/>
                                          </p:stCondLst>
                                        </p:cTn>
                                        <p:tgtEl>
                                          <p:spTgt spid="45059">
                                            <p:txEl>
                                              <p:pRg st="1" end="1"/>
                                            </p:txEl>
                                          </p:spTgt>
                                        </p:tgtEl>
                                        <p:attrNameLst>
                                          <p:attrName>style.visibility</p:attrName>
                                        </p:attrNameLst>
                                      </p:cBhvr>
                                      <p:to>
                                        <p:strVal val="visible"/>
                                      </p:to>
                                    </p:set>
                                    <p:anim calcmode="lin" valueType="num">
                                      <p:cBhvr>
                                        <p:cTn id="20" dur="500" fill="hold"/>
                                        <p:tgtEl>
                                          <p:spTgt spid="45059">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45059">
                                            <p:txEl>
                                              <p:pRg st="1" end="1"/>
                                            </p:txEl>
                                          </p:spTgt>
                                        </p:tgtEl>
                                        <p:attrNameLst>
                                          <p:attrName>ppt_h</p:attrName>
                                        </p:attrNameLst>
                                      </p:cBhvr>
                                      <p:tavLst>
                                        <p:tav tm="0">
                                          <p:val>
                                            <p:fltVal val="0"/>
                                          </p:val>
                                        </p:tav>
                                        <p:tav tm="100000">
                                          <p:val>
                                            <p:strVal val="#ppt_h"/>
                                          </p:val>
                                        </p:tav>
                                      </p:tavLst>
                                    </p:anim>
                                    <p:anim calcmode="lin" valueType="num">
                                      <p:cBhvr>
                                        <p:cTn id="22" dur="500" fill="hold"/>
                                        <p:tgtEl>
                                          <p:spTgt spid="45059">
                                            <p:txEl>
                                              <p:pRg st="1" end="1"/>
                                            </p:txEl>
                                          </p:spTgt>
                                        </p:tgtEl>
                                        <p:attrNameLst>
                                          <p:attrName>style.rotation</p:attrName>
                                        </p:attrNameLst>
                                      </p:cBhvr>
                                      <p:tavLst>
                                        <p:tav tm="0">
                                          <p:val>
                                            <p:fltVal val="360"/>
                                          </p:val>
                                        </p:tav>
                                        <p:tav tm="100000">
                                          <p:val>
                                            <p:fltVal val="0"/>
                                          </p:val>
                                        </p:tav>
                                      </p:tavLst>
                                    </p:anim>
                                    <p:animEffect transition="in" filter="fade">
                                      <p:cBhvr>
                                        <p:cTn id="23" dur="500"/>
                                        <p:tgtEl>
                                          <p:spTgt spid="450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59" grpId="0" build="p"/>
    </p:bldLst>
  </p:timing>
</p:sld>
</file>

<file path=ppt/theme/theme1.xml><?xml version="1.0" encoding="utf-8"?>
<a:theme xmlns:a="http://schemas.openxmlformats.org/drawingml/2006/main" name="Refined">
  <a:themeElements>
    <a:clrScheme name="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fontScheme name="Refined">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clrMap bg1="dk2" tx1="lt1" bg2="dk1" tx2="lt2" accent1="accent1" accent2="accent2" accent3="accent3" accent4="accent4" accent5="accent5" accent6="accent6" hlink="hlink" folHlink="folHlink"/>
    </a:extraClrScheme>
    <a:extraClrScheme>
      <a:clrScheme name="Refined 2">
        <a:dk1>
          <a:srgbClr val="4D4D4D"/>
        </a:dk1>
        <a:lt1>
          <a:srgbClr val="FFFFFF"/>
        </a:lt1>
        <a:dk2>
          <a:srgbClr val="4A1102"/>
        </a:dk2>
        <a:lt2>
          <a:srgbClr val="FFFFFF"/>
        </a:lt2>
        <a:accent1>
          <a:srgbClr val="CC3300"/>
        </a:accent1>
        <a:accent2>
          <a:srgbClr val="666699"/>
        </a:accent2>
        <a:accent3>
          <a:srgbClr val="B1AAAA"/>
        </a:accent3>
        <a:accent4>
          <a:srgbClr val="DADADA"/>
        </a:accent4>
        <a:accent5>
          <a:srgbClr val="E2ADAA"/>
        </a:accent5>
        <a:accent6>
          <a:srgbClr val="5C5C8A"/>
        </a:accent6>
        <a:hlink>
          <a:srgbClr val="FF9900"/>
        </a:hlink>
        <a:folHlink>
          <a:srgbClr val="FFFFFF"/>
        </a:folHlink>
      </a:clrScheme>
      <a:clrMap bg1="dk2" tx1="lt1" bg2="dk1" tx2="lt2" accent1="accent1" accent2="accent2" accent3="accent3" accent4="accent4" accent5="accent5" accent6="accent6" hlink="hlink" folHlink="folHlink"/>
    </a:extraClrScheme>
    <a:extraClrScheme>
      <a:clrScheme name="Refined 3">
        <a:dk1>
          <a:srgbClr val="666699"/>
        </a:dk1>
        <a:lt1>
          <a:srgbClr val="FFFFFF"/>
        </a:lt1>
        <a:dk2>
          <a:srgbClr val="400040"/>
        </a:dk2>
        <a:lt2>
          <a:srgbClr val="FFFFFF"/>
        </a:lt2>
        <a:accent1>
          <a:srgbClr val="FFCC00"/>
        </a:accent1>
        <a:accent2>
          <a:srgbClr val="FF3300"/>
        </a:accent2>
        <a:accent3>
          <a:srgbClr val="AFAAAF"/>
        </a:accent3>
        <a:accent4>
          <a:srgbClr val="DADADA"/>
        </a:accent4>
        <a:accent5>
          <a:srgbClr val="FFE2AA"/>
        </a:accent5>
        <a:accent6>
          <a:srgbClr val="E72D00"/>
        </a:accent6>
        <a:hlink>
          <a:srgbClr val="CC9900"/>
        </a:hlink>
        <a:folHlink>
          <a:srgbClr val="CC3300"/>
        </a:folHlink>
      </a:clrScheme>
      <a:clrMap bg1="dk2" tx1="lt1" bg2="dk1" tx2="lt2" accent1="accent1" accent2="accent2" accent3="accent3" accent4="accent4" accent5="accent5" accent6="accent6" hlink="hlink" folHlink="folHlink"/>
    </a:extraClrScheme>
    <a:extraClrScheme>
      <a:clrScheme name="Refined 4">
        <a:dk1>
          <a:srgbClr val="4D4D4D"/>
        </a:dk1>
        <a:lt1>
          <a:srgbClr val="FFFFFF"/>
        </a:lt1>
        <a:dk2>
          <a:srgbClr val="006699"/>
        </a:dk2>
        <a:lt2>
          <a:srgbClr val="CCECFF"/>
        </a:lt2>
        <a:accent1>
          <a:srgbClr val="339966"/>
        </a:accent1>
        <a:accent2>
          <a:srgbClr val="3366FF"/>
        </a:accent2>
        <a:accent3>
          <a:srgbClr val="AAB8CA"/>
        </a:accent3>
        <a:accent4>
          <a:srgbClr val="DADADA"/>
        </a:accent4>
        <a:accent5>
          <a:srgbClr val="ADCAB8"/>
        </a:accent5>
        <a:accent6>
          <a:srgbClr val="2D5CE7"/>
        </a:accent6>
        <a:hlink>
          <a:srgbClr val="33CCFF"/>
        </a:hlink>
        <a:folHlink>
          <a:srgbClr val="FFFFFF"/>
        </a:folHlink>
      </a:clrScheme>
      <a:clrMap bg1="dk2" tx1="lt1" bg2="dk1" tx2="lt2" accent1="accent1" accent2="accent2" accent3="accent3" accent4="accent4" accent5="accent5" accent6="accent6" hlink="hlink" folHlink="folHlink"/>
    </a:extraClrScheme>
    <a:extraClrScheme>
      <a:clrScheme name="Refined 5">
        <a:dk1>
          <a:srgbClr val="000000"/>
        </a:dk1>
        <a:lt1>
          <a:srgbClr val="FFFFFF"/>
        </a:lt1>
        <a:dk2>
          <a:srgbClr val="CC0000"/>
        </a:dk2>
        <a:lt2>
          <a:srgbClr val="666699"/>
        </a:lt2>
        <a:accent1>
          <a:srgbClr val="FF6600"/>
        </a:accent1>
        <a:accent2>
          <a:srgbClr val="FF9933"/>
        </a:accent2>
        <a:accent3>
          <a:srgbClr val="FFFFFF"/>
        </a:accent3>
        <a:accent4>
          <a:srgbClr val="000000"/>
        </a:accent4>
        <a:accent5>
          <a:srgbClr val="FFB8AA"/>
        </a:accent5>
        <a:accent6>
          <a:srgbClr val="E78A2D"/>
        </a:accent6>
        <a:hlink>
          <a:srgbClr val="FFCC00"/>
        </a:hlink>
        <a:folHlink>
          <a:srgbClr val="333399"/>
        </a:folHlink>
      </a:clrScheme>
      <a:clrMap bg1="lt1" tx1="dk1" bg2="lt2" tx2="dk2" accent1="accent1" accent2="accent2" accent3="accent3" accent4="accent4" accent5="accent5" accent6="accent6" hlink="hlink" folHlink="folHlink"/>
    </a:extraClrScheme>
    <a:extraClrScheme>
      <a:clrScheme name="Refined 6">
        <a:dk1>
          <a:srgbClr val="000000"/>
        </a:dk1>
        <a:lt1>
          <a:srgbClr val="FFFFFF"/>
        </a:lt1>
        <a:dk2>
          <a:srgbClr val="000000"/>
        </a:dk2>
        <a:lt2>
          <a:srgbClr val="C0C0C0"/>
        </a:lt2>
        <a:accent1>
          <a:srgbClr val="CC3300"/>
        </a:accent1>
        <a:accent2>
          <a:srgbClr val="666699"/>
        </a:accent2>
        <a:accent3>
          <a:srgbClr val="FFFFFF"/>
        </a:accent3>
        <a:accent4>
          <a:srgbClr val="000000"/>
        </a:accent4>
        <a:accent5>
          <a:srgbClr val="E2ADAA"/>
        </a:accent5>
        <a:accent6>
          <a:srgbClr val="5C5C8A"/>
        </a:accent6>
        <a:hlink>
          <a:srgbClr val="999900"/>
        </a:hlink>
        <a:folHlink>
          <a:srgbClr val="4D4D4D"/>
        </a:folHlink>
      </a:clrScheme>
      <a:clrMap bg1="lt1" tx1="dk1" bg2="lt2" tx2="dk2" accent1="accent1" accent2="accent2" accent3="accent3" accent4="accent4" accent5="accent5" accent6="accent6" hlink="hlink" folHlink="folHlink"/>
    </a:extraClrScheme>
    <a:extraClrScheme>
      <a:clrScheme name="Refined 7">
        <a:dk1>
          <a:srgbClr val="000000"/>
        </a:dk1>
        <a:lt1>
          <a:srgbClr val="FFFFFF"/>
        </a:lt1>
        <a:dk2>
          <a:srgbClr val="000066"/>
        </a:dk2>
        <a:lt2>
          <a:srgbClr val="333399"/>
        </a:lt2>
        <a:accent1>
          <a:srgbClr val="3399FF"/>
        </a:accent1>
        <a:accent2>
          <a:srgbClr val="9999FF"/>
        </a:accent2>
        <a:accent3>
          <a:srgbClr val="FFFFFF"/>
        </a:accent3>
        <a:accent4>
          <a:srgbClr val="000000"/>
        </a:accent4>
        <a:accent5>
          <a:srgbClr val="ADCAFF"/>
        </a:accent5>
        <a:accent6>
          <a:srgbClr val="8A8AE7"/>
        </a:accent6>
        <a:hlink>
          <a:srgbClr val="00CC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Studio">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Echo">
  <a:themeElements>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fontScheme name="Ech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Fireworks">
  <a:themeElements>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fontScheme name="Fireworks">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clrMap bg1="dk2" tx1="lt1" bg2="dk1" tx2="lt2" accent1="accent1" accent2="accent2" accent3="accent3" accent4="accent4" accent5="accent5" accent6="accent6" hlink="hlink" folHlink="folHlink"/>
    </a:extraClrScheme>
    <a:extraClrScheme>
      <a:clrScheme name="Fireworks 2">
        <a:dk1>
          <a:srgbClr val="0000A4"/>
        </a:dk1>
        <a:lt1>
          <a:srgbClr val="CCFFFF"/>
        </a:lt1>
        <a:dk2>
          <a:srgbClr val="000066"/>
        </a:dk2>
        <a:lt2>
          <a:srgbClr val="00FFFF"/>
        </a:lt2>
        <a:accent1>
          <a:srgbClr val="51B2E3"/>
        </a:accent1>
        <a:accent2>
          <a:srgbClr val="04E8AC"/>
        </a:accent2>
        <a:accent3>
          <a:srgbClr val="AAAAB8"/>
        </a:accent3>
        <a:accent4>
          <a:srgbClr val="AEDADA"/>
        </a:accent4>
        <a:accent5>
          <a:srgbClr val="B3D5EF"/>
        </a:accent5>
        <a:accent6>
          <a:srgbClr val="03D29B"/>
        </a:accent6>
        <a:hlink>
          <a:srgbClr val="FF3399"/>
        </a:hlink>
        <a:folHlink>
          <a:srgbClr val="8F5FD5"/>
        </a:folHlink>
      </a:clrScheme>
      <a:clrMap bg1="dk2" tx1="lt1" bg2="dk1" tx2="lt2" accent1="accent1" accent2="accent2" accent3="accent3" accent4="accent4" accent5="accent5" accent6="accent6" hlink="hlink" folHlink="folHlink"/>
    </a:extraClrScheme>
    <a:extraClrScheme>
      <a:clrScheme name="Fireworks 3">
        <a:dk1>
          <a:srgbClr val="9F237F"/>
        </a:dk1>
        <a:lt1>
          <a:srgbClr val="FFCC00"/>
        </a:lt1>
        <a:dk2>
          <a:srgbClr val="000000"/>
        </a:dk2>
        <a:lt2>
          <a:srgbClr val="FFFFFF"/>
        </a:lt2>
        <a:accent1>
          <a:srgbClr val="39A6DD"/>
        </a:accent1>
        <a:accent2>
          <a:srgbClr val="FF03E7"/>
        </a:accent2>
        <a:accent3>
          <a:srgbClr val="AAAAAA"/>
        </a:accent3>
        <a:accent4>
          <a:srgbClr val="DAAE00"/>
        </a:accent4>
        <a:accent5>
          <a:srgbClr val="AED0EB"/>
        </a:accent5>
        <a:accent6>
          <a:srgbClr val="E702D1"/>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4">
        <a:dk1>
          <a:srgbClr val="00603B"/>
        </a:dk1>
        <a:lt1>
          <a:srgbClr val="FFCC00"/>
        </a:lt1>
        <a:dk2>
          <a:srgbClr val="000000"/>
        </a:dk2>
        <a:lt2>
          <a:srgbClr val="FFFFFF"/>
        </a:lt2>
        <a:accent1>
          <a:srgbClr val="39A6DD"/>
        </a:accent1>
        <a:accent2>
          <a:srgbClr val="07FB18"/>
        </a:accent2>
        <a:accent3>
          <a:srgbClr val="AAAAAA"/>
        </a:accent3>
        <a:accent4>
          <a:srgbClr val="DAAE00"/>
        </a:accent4>
        <a:accent5>
          <a:srgbClr val="AED0EB"/>
        </a:accent5>
        <a:accent6>
          <a:srgbClr val="06E315"/>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5">
        <a:dk1>
          <a:srgbClr val="FF6600"/>
        </a:dk1>
        <a:lt1>
          <a:srgbClr val="FFFFFF"/>
        </a:lt1>
        <a:dk2>
          <a:srgbClr val="003366"/>
        </a:dk2>
        <a:lt2>
          <a:srgbClr val="FFFFFF"/>
        </a:lt2>
        <a:accent1>
          <a:srgbClr val="FF99FF"/>
        </a:accent1>
        <a:accent2>
          <a:srgbClr val="FFFF99"/>
        </a:accent2>
        <a:accent3>
          <a:srgbClr val="AAADB8"/>
        </a:accent3>
        <a:accent4>
          <a:srgbClr val="DADADA"/>
        </a:accent4>
        <a:accent5>
          <a:srgbClr val="FFCAFF"/>
        </a:accent5>
        <a:accent6>
          <a:srgbClr val="E7E78A"/>
        </a:accent6>
        <a:hlink>
          <a:srgbClr val="FF3399"/>
        </a:hlink>
        <a:folHlink>
          <a:srgbClr val="FF9966"/>
        </a:folHlink>
      </a:clrScheme>
      <a:clrMap bg1="dk2" tx1="lt1" bg2="dk1" tx2="lt2" accent1="accent1" accent2="accent2" accent3="accent3" accent4="accent4" accent5="accent5" accent6="accent6" hlink="hlink" folHlink="folHlink"/>
    </a:extraClrScheme>
    <a:extraClrScheme>
      <a:clrScheme name="Fireworks 6">
        <a:dk1>
          <a:srgbClr val="000000"/>
        </a:dk1>
        <a:lt1>
          <a:srgbClr val="FFFFFF"/>
        </a:lt1>
        <a:dk2>
          <a:srgbClr val="993366"/>
        </a:dk2>
        <a:lt2>
          <a:srgbClr val="CCFFFF"/>
        </a:lt2>
        <a:accent1>
          <a:srgbClr val="CCECFF"/>
        </a:accent1>
        <a:accent2>
          <a:srgbClr val="FFFF99"/>
        </a:accent2>
        <a:accent3>
          <a:srgbClr val="FFFFFF"/>
        </a:accent3>
        <a:accent4>
          <a:srgbClr val="000000"/>
        </a:accent4>
        <a:accent5>
          <a:srgbClr val="E2F4FF"/>
        </a:accent5>
        <a:accent6>
          <a:srgbClr val="E7E78A"/>
        </a:accent6>
        <a:hlink>
          <a:srgbClr val="FFCCFF"/>
        </a:hlink>
        <a:folHlink>
          <a:srgbClr val="FFCCCC"/>
        </a:folHlink>
      </a:clrScheme>
      <a:clrMap bg1="lt1" tx1="dk1" bg2="lt2" tx2="dk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ixel">
  <a:themeElements>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Glass Layers">
  <a:themeElements>
    <a:clrScheme name="Glass Layers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fontScheme name="Glass Layer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Glass Layers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Glass Layers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Glass Layers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Glass Layers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Glass Layers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Glass Layers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Glass Layers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Crayon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Axis">
  <a:themeElements>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fontScheme name="Axi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xi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xi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xi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xi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Edge">
  <a:themeElements>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Level">
  <a:themeElements>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Watermark">
  <a:themeElements>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fontScheme name="Waterm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Refined</Template>
  <TotalTime>964</TotalTime>
  <Words>571</Words>
  <Application>Microsoft Office PowerPoint</Application>
  <PresentationFormat>On-screen Show (4:3)</PresentationFormat>
  <Paragraphs>36</Paragraphs>
  <Slides>14</Slides>
  <Notes>1</Notes>
  <HiddenSlides>0</HiddenSlides>
  <MMClips>0</MMClips>
  <ScaleCrop>false</ScaleCrop>
  <HeadingPairs>
    <vt:vector size="4" baseType="variant">
      <vt:variant>
        <vt:lpstr>Theme</vt:lpstr>
      </vt:variant>
      <vt:variant>
        <vt:i4>14</vt:i4>
      </vt:variant>
      <vt:variant>
        <vt:lpstr>Slide Titles</vt:lpstr>
      </vt:variant>
      <vt:variant>
        <vt:i4>14</vt:i4>
      </vt:variant>
    </vt:vector>
  </HeadingPairs>
  <TitlesOfParts>
    <vt:vector size="28" baseType="lpstr">
      <vt:lpstr>Refined</vt:lpstr>
      <vt:lpstr>Pixel</vt:lpstr>
      <vt:lpstr>Glass Layers</vt:lpstr>
      <vt:lpstr>Crayons</vt:lpstr>
      <vt:lpstr>Axis</vt:lpstr>
      <vt:lpstr>Edge</vt:lpstr>
      <vt:lpstr>Level</vt:lpstr>
      <vt:lpstr>Watermark</vt:lpstr>
      <vt:lpstr>Eclipse</vt:lpstr>
      <vt:lpstr>Studio</vt:lpstr>
      <vt:lpstr>Network</vt:lpstr>
      <vt:lpstr>Quadrant</vt:lpstr>
      <vt:lpstr>Echo</vt:lpstr>
      <vt:lpstr>Fireworks</vt:lpstr>
      <vt:lpstr>Sentralisasi Versus Desentralisasi</vt:lpstr>
      <vt:lpstr>Latar Belakang ...</vt:lpstr>
      <vt:lpstr>Lanjutan,,,</vt:lpstr>
      <vt:lpstr>Sentralisasi Versus Desentralisasi</vt:lpstr>
      <vt:lpstr>Lanjutan…</vt:lpstr>
      <vt:lpstr>PowerPoint Presentation</vt:lpstr>
      <vt:lpstr>PowerPoint Presentation</vt:lpstr>
      <vt:lpstr>Pendelegasian wewenang dlm pengambilan keputusan</vt:lpstr>
      <vt:lpstr>Tipe-tipe Desentralisasi</vt:lpstr>
      <vt:lpstr>Lanjutan...</vt:lpstr>
      <vt:lpstr>PowerPoint Presentation</vt:lpstr>
      <vt:lpstr>PowerPoint Presentation</vt:lpstr>
      <vt:lpstr>PowerPoint Presentation</vt:lpstr>
      <vt:lpstr>PowerPoint Presentation</vt:lpstr>
    </vt:vector>
  </TitlesOfParts>
  <Company>RINI Comp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Prinsip – Prinsip MBS</dc:title>
  <dc:creator>RINI</dc:creator>
  <cp:lastModifiedBy>Windows User</cp:lastModifiedBy>
  <cp:revision>152</cp:revision>
  <dcterms:created xsi:type="dcterms:W3CDTF">2009-03-29T03:33:15Z</dcterms:created>
  <dcterms:modified xsi:type="dcterms:W3CDTF">2019-02-26T02:57:02Z</dcterms:modified>
</cp:coreProperties>
</file>