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3"/>
  </p:notesMasterIdLst>
  <p:sldIdLst>
    <p:sldId id="278" r:id="rId5"/>
    <p:sldId id="279" r:id="rId6"/>
    <p:sldId id="280" r:id="rId7"/>
    <p:sldId id="281" r:id="rId8"/>
    <p:sldId id="285" r:id="rId9"/>
    <p:sldId id="282" r:id="rId10"/>
    <p:sldId id="283" r:id="rId11"/>
    <p:sldId id="28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>
        <p:scale>
          <a:sx n="66" d="100"/>
          <a:sy n="66" d="100"/>
        </p:scale>
        <p:origin x="66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01546-198A-4195-BCF8-F0FF54C90E5E}" type="datetimeFigureOut">
              <a:rPr lang="en-US" smtClean="0"/>
              <a:t>9/5/2022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DE88F-1F85-4A27-9D34-D74A50E7B0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091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84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9/5/2022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746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9/5/2022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50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9/5/2022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85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9/5/2022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529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9/5/2022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092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9/5/2022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647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9/5/2022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25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9/5/2022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86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9/5/2022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4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9/5/2022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205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9/5/2022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20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9/5/2022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9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9/5/2022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13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9/5/2022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55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9/5/2022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56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9/5/2022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978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A1C807-B9AD-4C9B-BF9F-60F034289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 useBgFill="1">
        <p:nvSpPr>
          <p:cNvPr id="103" name="Freeform 5">
            <a:extLst>
              <a:ext uri="{FF2B5EF4-FFF2-40B4-BE49-F238E27FC236}">
                <a16:creationId xmlns:a16="http://schemas.microsoft.com/office/drawing/2014/main" id="{FE469E50-3893-4ED6-92BA-2985C32B0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7131809" y="1385982"/>
            <a:ext cx="4031414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9962" y="1673524"/>
            <a:ext cx="3485073" cy="2420504"/>
          </a:xfrm>
        </p:spPr>
        <p:txBody>
          <a:bodyPr>
            <a:normAutofit/>
          </a:bodyPr>
          <a:lstStyle/>
          <a:p>
            <a:pPr algn="l"/>
            <a:r>
              <a:rPr lang="en-US" sz="4000" dirty="0" err="1"/>
              <a:t>Perbedaan</a:t>
            </a:r>
            <a:r>
              <a:rPr lang="en-US" sz="4000" dirty="0"/>
              <a:t> </a:t>
            </a:r>
            <a:r>
              <a:rPr lang="en-US" sz="4000" dirty="0" err="1"/>
              <a:t>Latar</a:t>
            </a:r>
            <a:r>
              <a:rPr lang="en-US" sz="4000" dirty="0"/>
              <a:t> </a:t>
            </a:r>
            <a:r>
              <a:rPr lang="en-US" sz="4000" dirty="0" err="1"/>
              <a:t>Belakang</a:t>
            </a:r>
            <a:r>
              <a:rPr lang="en-US" sz="4000" dirty="0"/>
              <a:t> </a:t>
            </a:r>
            <a:r>
              <a:rPr lang="en-US" sz="4000" dirty="0" err="1"/>
              <a:t>Kualitatif</a:t>
            </a:r>
            <a:r>
              <a:rPr lang="en-US" sz="4000" dirty="0"/>
              <a:t> dan </a:t>
            </a:r>
            <a:r>
              <a:rPr lang="en-US" sz="4000" dirty="0" err="1"/>
              <a:t>Kuantitatif</a:t>
            </a: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965" y="4157932"/>
            <a:ext cx="3807760" cy="1356569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300" dirty="0"/>
              <a:t>Intan Fitri Meutia, </a:t>
            </a:r>
            <a:r>
              <a:rPr lang="en-US" sz="2300" dirty="0" err="1"/>
              <a:t>Ph.D</a:t>
            </a:r>
            <a:endParaRPr lang="en-US" sz="2300" dirty="0"/>
          </a:p>
          <a:p>
            <a:pPr algn="l"/>
            <a:r>
              <a:rPr lang="en-US" dirty="0"/>
              <a:t>-MPAP PS S1 </a:t>
            </a:r>
            <a:r>
              <a:rPr lang="en-US" dirty="0" err="1"/>
              <a:t>Administrasi</a:t>
            </a:r>
            <a:r>
              <a:rPr lang="en-US" dirty="0"/>
              <a:t> Negara UNILA-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4167884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6096000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3" y="609600"/>
            <a:ext cx="4538124" cy="970450"/>
          </a:xfrm>
        </p:spPr>
        <p:txBody>
          <a:bodyPr anchor="b">
            <a:normAutofit/>
          </a:bodyPr>
          <a:lstStyle/>
          <a:p>
            <a:pPr algn="l"/>
            <a:r>
              <a:rPr lang="en-US" sz="4000" dirty="0"/>
              <a:t>Bab I. </a:t>
            </a:r>
            <a:r>
              <a:rPr lang="en-US" sz="4000" dirty="0" err="1"/>
              <a:t>Pendahuluan</a:t>
            </a:r>
            <a:r>
              <a:rPr lang="en-US" sz="4000" dirty="0"/>
              <a:t>	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93" y="1732449"/>
            <a:ext cx="4403596" cy="4058751"/>
          </a:xfrm>
        </p:spPr>
        <p:txBody>
          <a:bodyPr anchor="t">
            <a:normAutofit/>
          </a:bodyPr>
          <a:lstStyle/>
          <a:p>
            <a:pPr marL="36900" lvl="0" indent="0">
              <a:buNone/>
            </a:pPr>
            <a:r>
              <a:rPr lang="en-US" sz="2400" dirty="0" err="1"/>
              <a:t>Latar</a:t>
            </a:r>
            <a:r>
              <a:rPr lang="en-US" sz="2400" dirty="0"/>
              <a:t> </a:t>
            </a:r>
            <a:r>
              <a:rPr lang="en-US" sz="2400" dirty="0" err="1"/>
              <a:t>Belakang</a:t>
            </a:r>
            <a:endParaRPr lang="en-US" sz="2400" dirty="0"/>
          </a:p>
          <a:p>
            <a:pPr marL="36900" lvl="0" indent="0">
              <a:buNone/>
            </a:pPr>
            <a:r>
              <a:rPr lang="en-US" sz="2400" dirty="0" err="1"/>
              <a:t>Rumusan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endParaRPr lang="en-US" sz="2400" dirty="0"/>
          </a:p>
          <a:p>
            <a:pPr marL="36900" lvl="0" indent="0">
              <a:buNone/>
            </a:pP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endParaRPr lang="en-US" sz="2400" dirty="0"/>
          </a:p>
          <a:p>
            <a:pPr marL="36900" lvl="0" indent="0">
              <a:buNone/>
            </a:pPr>
            <a:r>
              <a:rPr lang="en-US" sz="2400" dirty="0" err="1"/>
              <a:t>Manfaat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endParaRPr lang="en-US" sz="2400" dirty="0"/>
          </a:p>
          <a:p>
            <a:pPr marL="494100" lvl="0" indent="-457200">
              <a:buAutoNum type="alphaLcPeriod"/>
            </a:pPr>
            <a:r>
              <a:rPr lang="en-US" sz="2400" dirty="0" err="1"/>
              <a:t>Penelitian</a:t>
            </a:r>
            <a:r>
              <a:rPr lang="en-US" sz="2400" dirty="0"/>
              <a:t> </a:t>
            </a:r>
            <a:r>
              <a:rPr lang="en-US" sz="2400" dirty="0" err="1"/>
              <a:t>Kualitatif</a:t>
            </a:r>
            <a:endParaRPr lang="en-US" sz="2400" dirty="0"/>
          </a:p>
          <a:p>
            <a:pPr marL="494100" lvl="0" indent="-457200">
              <a:buAutoNum type="alphaLcPeriod"/>
            </a:pPr>
            <a:r>
              <a:rPr lang="en-US" sz="2400" dirty="0" err="1"/>
              <a:t>Penelitian</a:t>
            </a:r>
            <a:r>
              <a:rPr lang="en-US" sz="2400" dirty="0"/>
              <a:t> </a:t>
            </a:r>
            <a:r>
              <a:rPr lang="en-US" sz="2400" dirty="0" err="1"/>
              <a:t>Kuantitatif</a:t>
            </a:r>
            <a:r>
              <a:rPr lang="en-US" sz="2400" dirty="0"/>
              <a:t> (</a:t>
            </a:r>
            <a:r>
              <a:rPr lang="en-US" sz="2400" dirty="0" err="1"/>
              <a:t>Hipotesis</a:t>
            </a:r>
            <a:r>
              <a:rPr lang="en-US" sz="2400" dirty="0"/>
              <a:t> Awal)</a:t>
            </a:r>
          </a:p>
        </p:txBody>
      </p:sp>
    </p:spTree>
    <p:extLst>
      <p:ext uri="{BB962C8B-B14F-4D97-AF65-F5344CB8AC3E}">
        <p14:creationId xmlns:p14="http://schemas.microsoft.com/office/powerpoint/2010/main" val="3220235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181A3-9D4A-4FBE-1381-F39FB0FC1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sih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??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52C51-4455-F666-7E31-D77190A0E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Alasan</a:t>
            </a:r>
            <a:r>
              <a:rPr lang="en-US" dirty="0"/>
              <a:t> yang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meneliti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(</a:t>
            </a:r>
            <a:r>
              <a:rPr lang="en-US" dirty="0" err="1"/>
              <a:t>Yanuar</a:t>
            </a:r>
            <a:r>
              <a:rPr lang="en-US" dirty="0"/>
              <a:t>, 2022)</a:t>
            </a:r>
          </a:p>
          <a:p>
            <a:r>
              <a:rPr lang="en-US" dirty="0"/>
              <a:t>Awal </a:t>
            </a:r>
            <a:r>
              <a:rPr lang="en-US" dirty="0" err="1"/>
              <a:t>mula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(</a:t>
            </a:r>
            <a:r>
              <a:rPr lang="en-US" dirty="0" err="1"/>
              <a:t>Wikke</a:t>
            </a:r>
            <a:r>
              <a:rPr lang="en-US" dirty="0"/>
              <a:t>, 2022)</a:t>
            </a:r>
          </a:p>
          <a:p>
            <a:r>
              <a:rPr lang="en-US" dirty="0"/>
              <a:t>1) </a:t>
            </a:r>
            <a:r>
              <a:rPr lang="en-US" dirty="0" err="1"/>
              <a:t>Sistematis</a:t>
            </a:r>
            <a:r>
              <a:rPr lang="en-US" dirty="0"/>
              <a:t> (</a:t>
            </a:r>
            <a:r>
              <a:rPr lang="en-US" dirty="0" err="1"/>
              <a:t>Induktif</a:t>
            </a:r>
            <a:r>
              <a:rPr lang="en-US" dirty="0"/>
              <a:t> - </a:t>
            </a:r>
            <a:r>
              <a:rPr lang="en-US" dirty="0" err="1"/>
              <a:t>Deduktif</a:t>
            </a:r>
            <a:r>
              <a:rPr lang="en-US" dirty="0"/>
              <a:t>)</a:t>
            </a:r>
          </a:p>
          <a:p>
            <a:r>
              <a:rPr lang="en-US" dirty="0"/>
              <a:t>2) </a:t>
            </a:r>
            <a:r>
              <a:rPr lang="en-US" dirty="0" err="1"/>
              <a:t>Ambigu</a:t>
            </a:r>
            <a:r>
              <a:rPr lang="en-US" dirty="0"/>
              <a:t> (</a:t>
            </a: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baru</a:t>
            </a:r>
            <a:endParaRPr lang="en-US" dirty="0"/>
          </a:p>
          <a:p>
            <a:r>
              <a:rPr lang="en-US" dirty="0"/>
              <a:t>3) </a:t>
            </a:r>
            <a:r>
              <a:rPr lang="en-US" dirty="0" err="1"/>
              <a:t>Fenomena</a:t>
            </a:r>
            <a:r>
              <a:rPr lang="en-US" dirty="0"/>
              <a:t> (</a:t>
            </a:r>
            <a:r>
              <a:rPr lang="en-US" dirty="0" err="1"/>
              <a:t>urusan</a:t>
            </a:r>
            <a:r>
              <a:rPr lang="en-US" dirty="0"/>
              <a:t> </a:t>
            </a:r>
            <a:r>
              <a:rPr lang="en-US" dirty="0" err="1"/>
              <a:t>kesejahteraan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/ </a:t>
            </a:r>
            <a:r>
              <a:rPr lang="en-US" dirty="0" err="1"/>
              <a:t>isu</a:t>
            </a:r>
            <a:r>
              <a:rPr lang="en-US" dirty="0"/>
              <a:t> public)</a:t>
            </a:r>
          </a:p>
          <a:p>
            <a:r>
              <a:rPr lang="en-US" dirty="0"/>
              <a:t>4) </a:t>
            </a:r>
            <a:r>
              <a:rPr lang="en-US" dirty="0" err="1"/>
              <a:t>Fokus</a:t>
            </a:r>
            <a:r>
              <a:rPr lang="en-US" dirty="0"/>
              <a:t> (punya </a:t>
            </a:r>
            <a:r>
              <a:rPr lang="en-US" dirty="0" err="1"/>
              <a:t>tema</a:t>
            </a:r>
            <a:r>
              <a:rPr lang="en-US" dirty="0"/>
              <a:t>)</a:t>
            </a:r>
          </a:p>
          <a:p>
            <a:r>
              <a:rPr lang="en-US" dirty="0"/>
              <a:t>5) </a:t>
            </a:r>
            <a:r>
              <a:rPr lang="en-US" dirty="0" err="1"/>
              <a:t>Kurangi</a:t>
            </a:r>
            <a:r>
              <a:rPr lang="en-US" dirty="0"/>
              <a:t> </a:t>
            </a:r>
            <a:r>
              <a:rPr lang="en-US" dirty="0" err="1"/>
              <a:t>opini</a:t>
            </a:r>
            <a:r>
              <a:rPr lang="en-US" dirty="0"/>
              <a:t> </a:t>
            </a:r>
            <a:r>
              <a:rPr lang="en-US" dirty="0" err="1"/>
              <a:t>perbanyak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. (</a:t>
            </a:r>
            <a:r>
              <a:rPr lang="en-US" dirty="0" err="1"/>
              <a:t>koran</a:t>
            </a:r>
            <a:r>
              <a:rPr lang="en-US" dirty="0"/>
              <a:t>, </a:t>
            </a:r>
            <a:r>
              <a:rPr lang="en-US" dirty="0" err="1"/>
              <a:t>jurnal</a:t>
            </a:r>
            <a:r>
              <a:rPr lang="en-US" dirty="0"/>
              <a:t>,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terdahulu</a:t>
            </a:r>
            <a:r>
              <a:rPr lang="en-US" dirty="0"/>
              <a:t>)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75605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BF011-B7D4-A45B-26A8-62644BA78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LB </a:t>
            </a:r>
            <a:r>
              <a:rPr lang="en-US" dirty="0" err="1"/>
              <a:t>Kualitatif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B20A3-892E-7FBB-8656-A8B2E6EE8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1) </a:t>
            </a:r>
            <a:r>
              <a:rPr lang="en-US" dirty="0" err="1"/>
              <a:t>Mengapa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??</a:t>
            </a:r>
          </a:p>
          <a:p>
            <a:r>
              <a:rPr lang="en-US" dirty="0"/>
              <a:t>2) 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penyebabnya</a:t>
            </a:r>
            <a:r>
              <a:rPr lang="en-US" dirty="0"/>
              <a:t>??</a:t>
            </a:r>
          </a:p>
          <a:p>
            <a:r>
              <a:rPr lang="en-US" dirty="0"/>
              <a:t>3)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kaitannya</a:t>
            </a:r>
            <a:r>
              <a:rPr lang="en-US" dirty="0"/>
              <a:t>?? (diagram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fishbone)</a:t>
            </a:r>
          </a:p>
          <a:p>
            <a:r>
              <a:rPr lang="en-US" dirty="0"/>
              <a:t>4)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topik</a:t>
            </a:r>
            <a:r>
              <a:rPr lang="en-US" dirty="0"/>
              <a:t>, focus </a:t>
            </a:r>
            <a:r>
              <a:rPr lang="en-US" dirty="0" err="1"/>
              <a:t>masalah</a:t>
            </a:r>
            <a:r>
              <a:rPr lang="en-US" dirty="0"/>
              <a:t>, dan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lang="en-US" dirty="0"/>
          </a:p>
          <a:p>
            <a:r>
              <a:rPr lang="en-US" dirty="0"/>
              <a:t>5) </a:t>
            </a: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endParaRPr lang="en-US" dirty="0"/>
          </a:p>
          <a:p>
            <a:r>
              <a:rPr lang="en-US" dirty="0"/>
              <a:t>6) </a:t>
            </a:r>
            <a:r>
              <a:rPr lang="en-US" dirty="0" err="1"/>
              <a:t>Tujuan</a:t>
            </a:r>
            <a:r>
              <a:rPr lang="en-US" dirty="0"/>
              <a:t>,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01039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85B85-A353-D50D-D03F-1A5E93CE4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Google Shape;226;p17">
            <a:extLst>
              <a:ext uri="{FF2B5EF4-FFF2-40B4-BE49-F238E27FC236}">
                <a16:creationId xmlns:a16="http://schemas.microsoft.com/office/drawing/2014/main" id="{B7DABF03-98DA-10B5-FB15-A85B39BCEAC0}"/>
              </a:ext>
            </a:extLst>
          </p:cNvPr>
          <p:cNvPicPr preferRelativeResize="0">
            <a:picLocks noGrp="1"/>
          </p:cNvPicPr>
          <p:nvPr>
            <p:ph idx="1"/>
          </p:nvPr>
        </p:nvPicPr>
        <p:blipFill rotWithShape="1">
          <a:blip r:embed="rId2">
            <a:alphaModFix/>
          </a:blip>
          <a:srcRect/>
          <a:stretch/>
        </p:blipFill>
        <p:spPr>
          <a:xfrm>
            <a:off x="0" y="163629"/>
            <a:ext cx="12191999" cy="66125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9828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739B8-D25D-F4F5-03B4-E4A0E1E67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Pertanyaan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C65BC-B0B0-6B6C-745F-A4527F241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900" indent="0">
              <a:buNone/>
            </a:pPr>
            <a:r>
              <a:rPr lang="en-ID" b="0" dirty="0">
                <a:effectLst/>
              </a:rPr>
              <a:t> 1) Halwa: </a:t>
            </a:r>
            <a:r>
              <a:rPr lang="en-ID" b="0" dirty="0" err="1">
                <a:effectLst/>
              </a:rPr>
              <a:t>Apakah</a:t>
            </a:r>
            <a:r>
              <a:rPr lang="en-ID" b="0" dirty="0">
                <a:effectLst/>
              </a:rPr>
              <a:t> </a:t>
            </a:r>
            <a:r>
              <a:rPr lang="en-ID" b="0" dirty="0" err="1">
                <a:effectLst/>
              </a:rPr>
              <a:t>teori</a:t>
            </a:r>
            <a:r>
              <a:rPr lang="en-ID" b="0" dirty="0">
                <a:effectLst/>
              </a:rPr>
              <a:t> </a:t>
            </a:r>
            <a:r>
              <a:rPr lang="en-ID" b="0" dirty="0" err="1">
                <a:effectLst/>
              </a:rPr>
              <a:t>dijelaskan</a:t>
            </a:r>
            <a:r>
              <a:rPr lang="en-ID" b="0" dirty="0">
                <a:effectLst/>
              </a:rPr>
              <a:t> di Bab 1? </a:t>
            </a:r>
            <a:r>
              <a:rPr lang="en-ID" b="0" dirty="0" err="1">
                <a:effectLst/>
              </a:rPr>
              <a:t>Atau</a:t>
            </a:r>
            <a:r>
              <a:rPr lang="en-ID" b="0" dirty="0">
                <a:effectLst/>
              </a:rPr>
              <a:t> </a:t>
            </a:r>
            <a:r>
              <a:rPr lang="en-ID" b="1" dirty="0" err="1">
                <a:effectLst/>
              </a:rPr>
              <a:t>disebutkan</a:t>
            </a:r>
            <a:r>
              <a:rPr lang="en-ID" b="1" dirty="0">
                <a:effectLst/>
              </a:rPr>
              <a:t>/</a:t>
            </a:r>
            <a:r>
              <a:rPr lang="en-ID" b="1" dirty="0" err="1">
                <a:effectLst/>
              </a:rPr>
              <a:t>dideskripsikan</a:t>
            </a:r>
            <a:r>
              <a:rPr lang="en-ID" b="0" dirty="0">
                <a:effectLst/>
              </a:rPr>
              <a:t>? </a:t>
            </a:r>
            <a:r>
              <a:rPr lang="en-ID" b="0" dirty="0" err="1">
                <a:effectLst/>
              </a:rPr>
              <a:t>Apakah</a:t>
            </a:r>
            <a:r>
              <a:rPr lang="en-ID" b="0" dirty="0">
                <a:effectLst/>
              </a:rPr>
              <a:t> </a:t>
            </a:r>
            <a:r>
              <a:rPr lang="en-ID" b="0" dirty="0" err="1">
                <a:effectLst/>
              </a:rPr>
              <a:t>perlu</a:t>
            </a:r>
            <a:r>
              <a:rPr lang="en-ID" b="0" dirty="0">
                <a:effectLst/>
              </a:rPr>
              <a:t> </a:t>
            </a:r>
            <a:r>
              <a:rPr lang="en-ID" b="0" dirty="0" err="1">
                <a:effectLst/>
              </a:rPr>
              <a:t>opini</a:t>
            </a:r>
            <a:r>
              <a:rPr lang="en-ID" b="0" dirty="0">
                <a:effectLst/>
              </a:rPr>
              <a:t> yang </a:t>
            </a:r>
            <a:r>
              <a:rPr lang="en-ID" b="0" dirty="0" err="1">
                <a:effectLst/>
              </a:rPr>
              <a:t>menekankan</a:t>
            </a:r>
            <a:r>
              <a:rPr lang="en-ID" b="0" dirty="0">
                <a:effectLst/>
              </a:rPr>
              <a:t> </a:t>
            </a:r>
            <a:r>
              <a:rPr lang="en-ID" b="0" dirty="0" err="1">
                <a:effectLst/>
              </a:rPr>
              <a:t>bahwa</a:t>
            </a:r>
            <a:r>
              <a:rPr lang="en-ID" b="0" dirty="0">
                <a:effectLst/>
              </a:rPr>
              <a:t> </a:t>
            </a:r>
            <a:r>
              <a:rPr lang="en-ID" b="0" dirty="0" err="1">
                <a:effectLst/>
              </a:rPr>
              <a:t>fenomena</a:t>
            </a:r>
            <a:r>
              <a:rPr lang="en-ID" b="0" dirty="0">
                <a:effectLst/>
              </a:rPr>
              <a:t> </a:t>
            </a:r>
            <a:r>
              <a:rPr lang="en-ID" b="0" dirty="0" err="1">
                <a:effectLst/>
              </a:rPr>
              <a:t>ini</a:t>
            </a:r>
            <a:r>
              <a:rPr lang="en-ID" b="0" dirty="0">
                <a:effectLst/>
              </a:rPr>
              <a:t> </a:t>
            </a:r>
            <a:r>
              <a:rPr lang="en-ID" b="0" dirty="0" err="1">
                <a:effectLst/>
              </a:rPr>
              <a:t>menarik</a:t>
            </a:r>
            <a:r>
              <a:rPr lang="en-ID" dirty="0">
                <a:effectLst/>
              </a:rPr>
              <a:t>?</a:t>
            </a:r>
            <a:endParaRPr lang="en-ID" b="0" dirty="0">
              <a:effectLst/>
            </a:endParaRPr>
          </a:p>
          <a:p>
            <a:pPr marL="36900" indent="0">
              <a:buNone/>
            </a:pPr>
            <a:endParaRPr lang="en-ID" dirty="0"/>
          </a:p>
          <a:p>
            <a:pPr marL="36900" indent="0">
              <a:buNone/>
            </a:pPr>
            <a:r>
              <a:rPr lang="en-ID" dirty="0"/>
              <a:t>2) </a:t>
            </a:r>
            <a:r>
              <a:rPr lang="en-ID" dirty="0" err="1"/>
              <a:t>Agil</a:t>
            </a:r>
            <a:r>
              <a:rPr lang="en-ID" dirty="0"/>
              <a:t>: </a:t>
            </a:r>
            <a:r>
              <a:rPr lang="en-ID" dirty="0" err="1"/>
              <a:t>Mengapa</a:t>
            </a:r>
            <a:r>
              <a:rPr lang="en-ID" dirty="0"/>
              <a:t> </a:t>
            </a:r>
            <a:r>
              <a:rPr lang="en-ID" dirty="0" err="1"/>
              <a:t>kejadian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dianggap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? </a:t>
            </a:r>
            <a:r>
              <a:rPr lang="en-ID" dirty="0" err="1"/>
              <a:t>Mengapa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diteliti</a:t>
            </a:r>
            <a:r>
              <a:rPr lang="en-ID" dirty="0"/>
              <a:t>? </a:t>
            </a:r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evaluasi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</a:t>
            </a:r>
            <a:r>
              <a:rPr lang="en-ID" dirty="0" err="1"/>
              <a:t>itu</a:t>
            </a:r>
            <a:r>
              <a:rPr lang="en-ID" dirty="0"/>
              <a:t> di LB? </a:t>
            </a:r>
            <a:r>
              <a:rPr lang="en-ID" dirty="0" err="1"/>
              <a:t>Kualitatif</a:t>
            </a:r>
            <a:r>
              <a:rPr lang="en-ID" dirty="0"/>
              <a:t> dan </a:t>
            </a:r>
            <a:r>
              <a:rPr lang="en-ID" dirty="0" err="1"/>
              <a:t>Kuantitatif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10570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EB18-C833-65D4-A262-5AE8507AF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LB </a:t>
            </a:r>
            <a:r>
              <a:rPr lang="en-US" dirty="0" err="1"/>
              <a:t>Kuantitatif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E5D40-EF36-8C56-F867-E835F1B12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1)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(</a:t>
            </a:r>
            <a:r>
              <a:rPr lang="en-US" dirty="0" err="1"/>
              <a:t>Deduktif</a:t>
            </a:r>
            <a:r>
              <a:rPr lang="en-US" dirty="0"/>
              <a:t>)</a:t>
            </a:r>
          </a:p>
          <a:p>
            <a:r>
              <a:rPr lang="en-US" dirty="0"/>
              <a:t>2) Per paragraph </a:t>
            </a:r>
            <a:r>
              <a:rPr lang="en-US" dirty="0" err="1"/>
              <a:t>silahkan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gagasan</a:t>
            </a:r>
            <a:r>
              <a:rPr lang="en-US" dirty="0"/>
              <a:t> </a:t>
            </a:r>
            <a:r>
              <a:rPr lang="en-US" dirty="0" err="1"/>
              <a:t>pokok</a:t>
            </a:r>
            <a:endParaRPr lang="en-US" dirty="0"/>
          </a:p>
          <a:p>
            <a:r>
              <a:rPr lang="en-US" dirty="0"/>
              <a:t>3)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terdahulu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meneliti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motivasi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Akuntabilitas</a:t>
            </a:r>
            <a:r>
              <a:rPr lang="en-US" dirty="0"/>
              <a:t> </a:t>
            </a:r>
          </a:p>
          <a:p>
            <a:r>
              <a:rPr lang="en-US" dirty="0"/>
              <a:t>(</a:t>
            </a:r>
            <a:r>
              <a:rPr lang="en-US" dirty="0" err="1"/>
              <a:t>Motivasi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Kinerja, Kinerja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Akuntabilitas</a:t>
            </a:r>
            <a:r>
              <a:rPr lang="en-US" dirty="0"/>
              <a:t>)</a:t>
            </a:r>
          </a:p>
          <a:p>
            <a:pPr marL="3690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82709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F9C05-D76D-DD5D-A72E-D601D6DA4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Penugasan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AFB97-C2AB-8C6C-3A18-9D7596EA4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Silahkan</a:t>
            </a:r>
            <a:r>
              <a:rPr lang="en-US" dirty="0"/>
              <a:t> </a:t>
            </a: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Bab 1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topik</a:t>
            </a:r>
            <a:r>
              <a:rPr lang="en-US" dirty="0"/>
              <a:t>/</a:t>
            </a:r>
            <a:r>
              <a:rPr lang="en-US" dirty="0" err="1"/>
              <a:t>judul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.</a:t>
            </a:r>
          </a:p>
          <a:p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penulisan</a:t>
            </a:r>
            <a:r>
              <a:rPr lang="en-US" dirty="0"/>
              <a:t>:</a:t>
            </a:r>
          </a:p>
          <a:p>
            <a:r>
              <a:rPr lang="en-US" dirty="0"/>
              <a:t>A4, TNR 12, </a:t>
            </a:r>
            <a:r>
              <a:rPr lang="en-US" dirty="0" err="1"/>
              <a:t>spasi</a:t>
            </a:r>
            <a:r>
              <a:rPr lang="en-US" dirty="0"/>
              <a:t> 1.5 (</a:t>
            </a:r>
            <a:r>
              <a:rPr lang="en-US" dirty="0" err="1"/>
              <a:t>silahkan</a:t>
            </a:r>
            <a:r>
              <a:rPr lang="en-US" dirty="0"/>
              <a:t> </a:t>
            </a:r>
            <a:r>
              <a:rPr lang="en-US" dirty="0" err="1"/>
              <a:t>merujuk</a:t>
            </a:r>
            <a:r>
              <a:rPr lang="en-US" dirty="0"/>
              <a:t> pada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penulisan</a:t>
            </a:r>
            <a:r>
              <a:rPr lang="en-US" dirty="0"/>
              <a:t> </a:t>
            </a:r>
            <a:r>
              <a:rPr lang="en-US" dirty="0" err="1"/>
              <a:t>karya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yang </a:t>
            </a:r>
            <a:r>
              <a:rPr lang="en-US" dirty="0" err="1"/>
              <a:t>terbaru</a:t>
            </a:r>
            <a:r>
              <a:rPr lang="en-US" dirty="0"/>
              <a:t>)</a:t>
            </a:r>
          </a:p>
          <a:p>
            <a:r>
              <a:rPr lang="en-US" dirty="0"/>
              <a:t>Minimal 10 </a:t>
            </a:r>
            <a:r>
              <a:rPr lang="en-US" dirty="0" err="1"/>
              <a:t>halaman</a:t>
            </a:r>
            <a:r>
              <a:rPr lang="en-US" dirty="0"/>
              <a:t>,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dilengkapi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minimal 3 </a:t>
            </a:r>
            <a:r>
              <a:rPr lang="en-US" dirty="0" err="1"/>
              <a:t>buku</a:t>
            </a:r>
            <a:r>
              <a:rPr lang="en-US" dirty="0"/>
              <a:t> dan 3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referensi</a:t>
            </a:r>
            <a:r>
              <a:rPr lang="en-US" dirty="0"/>
              <a:t> (</a:t>
            </a:r>
            <a:r>
              <a:rPr lang="en-US" dirty="0" err="1"/>
              <a:t>menggunakan</a:t>
            </a:r>
            <a:r>
              <a:rPr lang="en-US" dirty="0"/>
              <a:t> Mendeley, endnote)</a:t>
            </a:r>
          </a:p>
          <a:p>
            <a:r>
              <a:rPr lang="en-US" dirty="0" err="1"/>
              <a:t>Dikumpulkan</a:t>
            </a:r>
            <a:r>
              <a:rPr lang="en-US" dirty="0"/>
              <a:t> di </a:t>
            </a:r>
            <a:r>
              <a:rPr lang="en-US" dirty="0" err="1"/>
              <a:t>vclass</a:t>
            </a:r>
            <a:r>
              <a:rPr lang="en-US" dirty="0"/>
              <a:t> paling </a:t>
            </a:r>
            <a:r>
              <a:rPr lang="en-US" dirty="0" err="1"/>
              <a:t>lambat</a:t>
            </a:r>
            <a:r>
              <a:rPr lang="en-US" dirty="0"/>
              <a:t> </a:t>
            </a:r>
            <a:r>
              <a:rPr lang="en-US" dirty="0" err="1"/>
              <a:t>pukul</a:t>
            </a:r>
            <a:r>
              <a:rPr lang="en-US" dirty="0"/>
              <a:t> 19.00 WIB </a:t>
            </a:r>
            <a:r>
              <a:rPr lang="en-US" dirty="0" err="1"/>
              <a:t>tanggal</a:t>
            </a:r>
            <a:r>
              <a:rPr lang="en-US" dirty="0"/>
              <a:t> 8 September 2022.</a:t>
            </a:r>
          </a:p>
          <a:p>
            <a:r>
              <a:rPr lang="en-US" dirty="0"/>
              <a:t>Reg M (</a:t>
            </a:r>
            <a:r>
              <a:rPr lang="en-US" dirty="0" err="1"/>
              <a:t>absensi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nomor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NPM </a:t>
            </a:r>
            <a:r>
              <a:rPr lang="en-US" dirty="0" err="1"/>
              <a:t>genap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kualitatif</a:t>
            </a:r>
            <a:r>
              <a:rPr lang="en-US" dirty="0"/>
              <a:t> dan </a:t>
            </a:r>
            <a:r>
              <a:rPr lang="en-US" dirty="0" err="1"/>
              <a:t>ganjil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kuantitatif</a:t>
            </a:r>
            <a:r>
              <a:rPr lang="en-US" dirty="0"/>
              <a:t>)</a:t>
            </a:r>
          </a:p>
          <a:p>
            <a:r>
              <a:rPr lang="en-US" dirty="0"/>
              <a:t>Reg A (</a:t>
            </a:r>
            <a:r>
              <a:rPr lang="en-US" dirty="0" err="1"/>
              <a:t>Urutan</a:t>
            </a:r>
            <a:r>
              <a:rPr lang="en-US" dirty="0"/>
              <a:t> </a:t>
            </a:r>
            <a:r>
              <a:rPr lang="en-US" dirty="0" err="1"/>
              <a:t>nomor</a:t>
            </a:r>
            <a:r>
              <a:rPr lang="en-US" dirty="0"/>
              <a:t> </a:t>
            </a:r>
            <a:r>
              <a:rPr lang="en-US" dirty="0" err="1"/>
              <a:t>absensi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NPM </a:t>
            </a:r>
            <a:r>
              <a:rPr lang="en-US" dirty="0" err="1"/>
              <a:t>genap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kualitatif</a:t>
            </a:r>
            <a:r>
              <a:rPr lang="en-US" dirty="0"/>
              <a:t> dan </a:t>
            </a:r>
            <a:r>
              <a:rPr lang="en-US" dirty="0" err="1"/>
              <a:t>ganjil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kuantitatif</a:t>
            </a:r>
            <a:r>
              <a:rPr lang="en-US" dirty="0"/>
              <a:t>)</a:t>
            </a:r>
          </a:p>
          <a:p>
            <a:r>
              <a:rPr lang="en-US" dirty="0"/>
              <a:t>Reg B (</a:t>
            </a:r>
            <a:r>
              <a:rPr lang="en-US" dirty="0" err="1"/>
              <a:t>Urutan</a:t>
            </a:r>
            <a:r>
              <a:rPr lang="en-US" dirty="0"/>
              <a:t> </a:t>
            </a:r>
            <a:r>
              <a:rPr lang="en-US" dirty="0" err="1"/>
              <a:t>nomor</a:t>
            </a:r>
            <a:r>
              <a:rPr lang="en-US" dirty="0"/>
              <a:t> </a:t>
            </a:r>
            <a:r>
              <a:rPr lang="en-US" dirty="0" err="1"/>
              <a:t>absensi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NPM </a:t>
            </a:r>
            <a:r>
              <a:rPr lang="en-US" dirty="0" err="1"/>
              <a:t>genap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kualitatif</a:t>
            </a:r>
            <a:r>
              <a:rPr lang="en-US" dirty="0"/>
              <a:t> dan </a:t>
            </a:r>
            <a:r>
              <a:rPr lang="en-US" dirty="0" err="1"/>
              <a:t>ganjil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kuantitatif</a:t>
            </a:r>
            <a:r>
              <a:rPr lang="en-US" dirty="0"/>
              <a:t>)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572467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ustom 35">
      <a:dk1>
        <a:sysClr val="windowText" lastClr="000000"/>
      </a:dk1>
      <a:lt1>
        <a:sysClr val="window" lastClr="FFFFFF"/>
      </a:lt1>
      <a:dk2>
        <a:srgbClr val="4E3B30"/>
      </a:dk2>
      <a:lt2>
        <a:srgbClr val="F4EDD8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2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85E981-8C91-4205-A0C3-C991F42B4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C4C00F4-06E9-43E3-AD97-88A857CEFA8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64B270AB-C138-415C-897E-3C24487DEC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{BD3B4F62-4641-49AB-8A8D-39EDE063BC58}tf55705232_win32</Template>
  <TotalTime>6524</TotalTime>
  <Words>383</Words>
  <Application>Microsoft Office PowerPoint</Application>
  <PresentationFormat>Widescreen</PresentationFormat>
  <Paragraphs>44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Goudy Old Style</vt:lpstr>
      <vt:lpstr>Wingdings 2</vt:lpstr>
      <vt:lpstr>SlateVTI</vt:lpstr>
      <vt:lpstr>Perbedaan Latar Belakang Kualitatif dan Kuantitatif</vt:lpstr>
      <vt:lpstr>Bab I. Pendahuluan </vt:lpstr>
      <vt:lpstr>Apa sih Latar Belakang??</vt:lpstr>
      <vt:lpstr>LB Kualitatif</vt:lpstr>
      <vt:lpstr>PowerPoint Presentation</vt:lpstr>
      <vt:lpstr>Pertanyaan</vt:lpstr>
      <vt:lpstr>LB Kuantitatif</vt:lpstr>
      <vt:lpstr>Penugasan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Perbedaan Latar Belakang Kualitatif dan Kuantitatif</dc:title>
  <dc:creator>Intan Fitri Meutia</dc:creator>
  <cp:lastModifiedBy>Intan Fitri Meutia</cp:lastModifiedBy>
  <cp:revision>2</cp:revision>
  <dcterms:created xsi:type="dcterms:W3CDTF">2022-09-01T01:04:51Z</dcterms:created>
  <dcterms:modified xsi:type="dcterms:W3CDTF">2022-09-05T14:38:54Z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