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2" autoAdjust="0"/>
    <p:restoredTop sz="94660"/>
  </p:normalViewPr>
  <p:slideViewPr>
    <p:cSldViewPr snapToGrid="0">
      <p:cViewPr varScale="1">
        <p:scale>
          <a:sx n="75" d="100"/>
          <a:sy n="75" d="100"/>
        </p:scale>
        <p:origin x="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32888F-0B9A-46E6-8391-73ECA98E28C0}"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143688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2888F-0B9A-46E6-8391-73ECA98E28C0}"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2401764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2888F-0B9A-46E6-8391-73ECA98E28C0}"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3528694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2888F-0B9A-46E6-8391-73ECA98E28C0}"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2947521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32888F-0B9A-46E6-8391-73ECA98E28C0}"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3562768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32888F-0B9A-46E6-8391-73ECA98E28C0}"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1147457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32888F-0B9A-46E6-8391-73ECA98E28C0}" type="datetimeFigureOut">
              <a:rPr lang="en-US" smtClean="0"/>
              <a:t>9/13/2021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480508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32888F-0B9A-46E6-8391-73ECA98E28C0}" type="datetimeFigureOut">
              <a:rPr lang="en-US" smtClean="0"/>
              <a:t>9/13/2021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3769301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2888F-0B9A-46E6-8391-73ECA98E28C0}" type="datetimeFigureOut">
              <a:rPr lang="en-US" smtClean="0"/>
              <a:t>9/13/2021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417117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2888F-0B9A-46E6-8391-73ECA98E28C0}"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219362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2888F-0B9A-46E6-8391-73ECA98E28C0}"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7E29D-45EB-4E4F-AB3C-0C8D46781DD6}" type="slidenum">
              <a:rPr lang="en-US" smtClean="0"/>
              <a:t>‹#›</a:t>
            </a:fld>
            <a:endParaRPr lang="en-US"/>
          </a:p>
        </p:txBody>
      </p:sp>
    </p:spTree>
    <p:extLst>
      <p:ext uri="{BB962C8B-B14F-4D97-AF65-F5344CB8AC3E}">
        <p14:creationId xmlns:p14="http://schemas.microsoft.com/office/powerpoint/2010/main" val="1177743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2888F-0B9A-46E6-8391-73ECA98E28C0}" type="datetimeFigureOut">
              <a:rPr lang="en-US" smtClean="0"/>
              <a:t>9/13/2021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7E29D-45EB-4E4F-AB3C-0C8D46781DD6}" type="slidenum">
              <a:rPr lang="en-US" smtClean="0"/>
              <a:t>‹#›</a:t>
            </a:fld>
            <a:endParaRPr lang="en-US"/>
          </a:p>
        </p:txBody>
      </p:sp>
    </p:spTree>
    <p:extLst>
      <p:ext uri="{BB962C8B-B14F-4D97-AF65-F5344CB8AC3E}">
        <p14:creationId xmlns:p14="http://schemas.microsoft.com/office/powerpoint/2010/main" val="3232053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Keragaman cara Pembedaan hukum</a:t>
            </a:r>
            <a:endParaRPr lang="id-ID" dirty="0"/>
          </a:p>
        </p:txBody>
      </p:sp>
      <p:sp>
        <p:nvSpPr>
          <p:cNvPr id="3" name="Content Placeholder 2"/>
          <p:cNvSpPr>
            <a:spLocks noGrp="1"/>
          </p:cNvSpPr>
          <p:nvPr>
            <p:ph sz="quarter" idx="1"/>
          </p:nvPr>
        </p:nvSpPr>
        <p:spPr/>
        <p:txBody>
          <a:bodyPr>
            <a:normAutofit lnSpcReduction="10000"/>
          </a:bodyPr>
          <a:lstStyle/>
          <a:p>
            <a:pPr>
              <a:buNone/>
            </a:pPr>
            <a:r>
              <a:rPr lang="id-ID" dirty="0" smtClean="0"/>
              <a:t>Dari segi waktu/eksistensinya</a:t>
            </a:r>
          </a:p>
          <a:p>
            <a:r>
              <a:rPr lang="id-ID" dirty="0" smtClean="0"/>
              <a:t>Ius constitutum....adalah hkm positif suatu negara/ hkm yg berlaku pada suatu negara ada saat tertentu.ex......</a:t>
            </a:r>
          </a:p>
          <a:p>
            <a:r>
              <a:rPr lang="id-ID" dirty="0" smtClean="0"/>
              <a:t>Ius constituendum....kaidah hukum yg masih dicita-citakan akan berlaku.ex.....</a:t>
            </a:r>
          </a:p>
          <a:p>
            <a:pPr>
              <a:buNone/>
            </a:pPr>
            <a:r>
              <a:rPr lang="id-ID" dirty="0" smtClean="0"/>
              <a:t>Dari segi wilayah berlakunya</a:t>
            </a:r>
          </a:p>
          <a:p>
            <a:r>
              <a:rPr lang="id-ID" dirty="0" smtClean="0"/>
              <a:t>Hukum positif adalah hkm yg berlaku ada masa kini dan temat tertentu</a:t>
            </a:r>
          </a:p>
          <a:p>
            <a:r>
              <a:rPr lang="id-ID" dirty="0" smtClean="0"/>
              <a:t>Hukum alam adalah hkm yg berasal dari alam yg sifatnya abadi dan tdk dibuat o manusia</a:t>
            </a:r>
          </a:p>
          <a:p>
            <a:pPr>
              <a:buNone/>
            </a:pPr>
            <a:endParaRPr lang="id-ID" dirty="0"/>
          </a:p>
        </p:txBody>
      </p:sp>
    </p:spTree>
    <p:custDataLst>
      <p:tags r:id="rId1"/>
    </p:custDataLst>
    <p:extLst>
      <p:ext uri="{BB962C8B-B14F-4D97-AF65-F5344CB8AC3E}">
        <p14:creationId xmlns:p14="http://schemas.microsoft.com/office/powerpoint/2010/main" val="2727445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81200" y="714356"/>
            <a:ext cx="7467600" cy="5759596"/>
          </a:xfrm>
        </p:spPr>
        <p:txBody>
          <a:bodyPr>
            <a:normAutofit fontScale="92500" lnSpcReduction="20000"/>
          </a:bodyPr>
          <a:lstStyle/>
          <a:p>
            <a:r>
              <a:rPr lang="id-ID" dirty="0" smtClean="0"/>
              <a:t>hukum alam merupakan aturan semesta alam, dan sekaligus aturan hidup bersama melalui undang-undang.</a:t>
            </a:r>
          </a:p>
          <a:p>
            <a:r>
              <a:rPr lang="id-ID" dirty="0" smtClean="0"/>
              <a:t> Dalam filsafat hukum alam ditafsirkan sebagai ”hukum dari yang paling kuat”, yang sebetulnya tidak dapat disebut hukum; yang disebut hukum alam disini, tidak lain daripada kekuasaan dan kekerasan.</a:t>
            </a:r>
          </a:p>
          <a:p>
            <a:r>
              <a:rPr lang="id-ID" dirty="0" smtClean="0"/>
              <a:t> Aristoteles merupakan orang yang pertama kali membedakan antara hukum alam dan hukum positif.</a:t>
            </a:r>
          </a:p>
          <a:p>
            <a:r>
              <a:rPr lang="id-ID" dirty="0" smtClean="0"/>
              <a:t>Menurutnya, hukum alam adalah suatu hukum yang berlaku selalu dan di mana-mana karena hubungannya dengan aturan alam. Hukum ini tidak pernah berubah, tidak pernah lenyap dan berlaku dengan sendirinya. Hukum alam ini dibedakan dari hukum positif, yang seluruhnya tergantung dari ketentuan manusia</a:t>
            </a:r>
            <a:endParaRPr lang="id-ID" dirty="0"/>
          </a:p>
        </p:txBody>
      </p:sp>
    </p:spTree>
    <p:custDataLst>
      <p:tags r:id="rId1"/>
    </p:custDataLst>
    <p:extLst>
      <p:ext uri="{BB962C8B-B14F-4D97-AF65-F5344CB8AC3E}">
        <p14:creationId xmlns:p14="http://schemas.microsoft.com/office/powerpoint/2010/main" val="1346323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81200" y="428604"/>
            <a:ext cx="7467600" cy="6045348"/>
          </a:xfrm>
        </p:spPr>
        <p:txBody>
          <a:bodyPr>
            <a:normAutofit lnSpcReduction="10000"/>
          </a:bodyPr>
          <a:lstStyle/>
          <a:p>
            <a:r>
              <a:rPr lang="id-ID" dirty="0" smtClean="0"/>
              <a:t>Hubungan hkm alam n hkm positif</a:t>
            </a:r>
          </a:p>
          <a:p>
            <a:pPr>
              <a:buNone/>
            </a:pPr>
            <a:r>
              <a:rPr lang="id-ID" dirty="0" smtClean="0"/>
              <a:t>-  Hkm alam sebagai sarana kreksi bagi hkm positif</a:t>
            </a:r>
          </a:p>
          <a:p>
            <a:pPr>
              <a:buNone/>
            </a:pPr>
            <a:r>
              <a:rPr lang="id-ID" dirty="0" smtClean="0"/>
              <a:t>-  Hkm alam menjd inti hkm positif,ex HI</a:t>
            </a:r>
          </a:p>
          <a:p>
            <a:pPr>
              <a:buNone/>
            </a:pPr>
            <a:r>
              <a:rPr lang="id-ID" dirty="0" smtClean="0"/>
              <a:t> - Hkm alam sebagai pembenaran HAM</a:t>
            </a:r>
          </a:p>
          <a:p>
            <a:pPr>
              <a:buNone/>
            </a:pPr>
            <a:endParaRPr lang="id-ID" dirty="0" smtClean="0"/>
          </a:p>
          <a:p>
            <a:r>
              <a:rPr lang="id-ID" dirty="0" smtClean="0"/>
              <a:t>Menurut Hugo de Groot ada 4 norma dasar dlm hkm alam</a:t>
            </a:r>
          </a:p>
          <a:p>
            <a:pPr marL="457200" indent="-457200">
              <a:buAutoNum type="arabicPeriod"/>
            </a:pPr>
            <a:r>
              <a:rPr lang="id-ID" dirty="0" smtClean="0"/>
              <a:t>Kita hrs menjauhkan diri dari harta org lain</a:t>
            </a:r>
          </a:p>
          <a:p>
            <a:pPr marL="457200" indent="-457200">
              <a:buAutoNum type="arabicPeriod"/>
            </a:pPr>
            <a:r>
              <a:rPr lang="id-ID" dirty="0" smtClean="0"/>
              <a:t>Mengambalikan harta org lain yg ada di tangan kt n hasil yg telah kt petik</a:t>
            </a:r>
          </a:p>
          <a:p>
            <a:pPr marL="457200" indent="-457200">
              <a:buAutoNum type="arabicPeriod"/>
            </a:pPr>
            <a:r>
              <a:rPr lang="id-ID" dirty="0" smtClean="0"/>
              <a:t>Kt hrs menepati perjanjian</a:t>
            </a:r>
          </a:p>
          <a:p>
            <a:pPr marL="457200" indent="-457200">
              <a:buAutoNum type="arabicPeriod"/>
            </a:pPr>
            <a:r>
              <a:rPr lang="id-ID" dirty="0" smtClean="0"/>
              <a:t>Mengganti kerugian yg disebabkan krn kesalahan kt</a:t>
            </a:r>
            <a:endParaRPr lang="id-ID" dirty="0"/>
          </a:p>
        </p:txBody>
      </p:sp>
    </p:spTree>
    <p:custDataLst>
      <p:tags r:id="rId1"/>
    </p:custDataLst>
    <p:extLst>
      <p:ext uri="{BB962C8B-B14F-4D97-AF65-F5344CB8AC3E}">
        <p14:creationId xmlns:p14="http://schemas.microsoft.com/office/powerpoint/2010/main" val="120630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81200" y="785794"/>
            <a:ext cx="7467600" cy="5688158"/>
          </a:xfrm>
        </p:spPr>
        <p:txBody>
          <a:bodyPr/>
          <a:lstStyle/>
          <a:p>
            <a:pPr>
              <a:buNone/>
            </a:pPr>
            <a:r>
              <a:rPr lang="id-ID" dirty="0" smtClean="0"/>
              <a:t>Dari segi sifatnya </a:t>
            </a:r>
          </a:p>
          <a:p>
            <a:r>
              <a:rPr lang="id-ID" dirty="0" smtClean="0"/>
              <a:t>hkm imperatif yaitu kaidah hkm yg difatnya memaksa yg hrs ditaati dabn tdk boleh dikesampingkan.ex...kttn dlm hkm pidana, pajak</a:t>
            </a:r>
          </a:p>
          <a:p>
            <a:r>
              <a:rPr lang="id-ID" dirty="0" smtClean="0"/>
              <a:t>Hukum fakulttif  yaitu kaidah hukum yg tidak mengikat, sehingga ada kebebasan untuk membentuk hukum yg sebanding antara para pihak</a:t>
            </a:r>
          </a:p>
          <a:p>
            <a:pPr>
              <a:buNone/>
            </a:pPr>
            <a:r>
              <a:rPr lang="id-ID" dirty="0" smtClean="0"/>
              <a:t>....namun hukum imperatif jg tdk mutlak krn dlm hukum publik ada sifatnya yg fakultatif</a:t>
            </a:r>
          </a:p>
        </p:txBody>
      </p:sp>
    </p:spTree>
    <p:custDataLst>
      <p:tags r:id="rId1"/>
    </p:custDataLst>
    <p:extLst>
      <p:ext uri="{BB962C8B-B14F-4D97-AF65-F5344CB8AC3E}">
        <p14:creationId xmlns:p14="http://schemas.microsoft.com/office/powerpoint/2010/main" val="53705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a:buNone/>
            </a:pPr>
            <a:r>
              <a:rPr lang="id-ID" dirty="0" smtClean="0"/>
              <a:t>Dari segi isinya</a:t>
            </a:r>
          </a:p>
          <a:p>
            <a:r>
              <a:rPr lang="id-ID" dirty="0" smtClean="0"/>
              <a:t>Hukum yang substantif/ materil....</a:t>
            </a:r>
          </a:p>
          <a:p>
            <a:r>
              <a:rPr lang="id-ID" dirty="0" smtClean="0"/>
              <a:t>Hukum yg adjektif/ formil</a:t>
            </a:r>
          </a:p>
          <a:p>
            <a:endParaRPr lang="id-ID" dirty="0" smtClean="0"/>
          </a:p>
          <a:p>
            <a:pPr>
              <a:buNone/>
            </a:pPr>
            <a:r>
              <a:rPr lang="id-ID" dirty="0" smtClean="0"/>
              <a:t>Dari segi bentuk</a:t>
            </a:r>
          </a:p>
          <a:p>
            <a:r>
              <a:rPr lang="id-ID" dirty="0" smtClean="0"/>
              <a:t>Hkm tdk tertulis</a:t>
            </a:r>
          </a:p>
          <a:p>
            <a:r>
              <a:rPr lang="id-ID" dirty="0" smtClean="0"/>
              <a:t>Hkm tertulis</a:t>
            </a:r>
          </a:p>
          <a:p>
            <a:r>
              <a:rPr lang="id-ID" smtClean="0"/>
              <a:t>Hkm tercatat</a:t>
            </a:r>
            <a:endParaRPr lang="id-ID"/>
          </a:p>
        </p:txBody>
      </p:sp>
    </p:spTree>
    <p:custDataLst>
      <p:tags r:id="rId1"/>
    </p:custDataLst>
    <p:extLst>
      <p:ext uri="{BB962C8B-B14F-4D97-AF65-F5344CB8AC3E}">
        <p14:creationId xmlns:p14="http://schemas.microsoft.com/office/powerpoint/2010/main" val="3961900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Definisi hukum menurut </a:t>
            </a:r>
            <a:r>
              <a:rPr lang="id-ID" b="1" i="1" dirty="0" smtClean="0"/>
              <a:t>Poernadi dan Soerjono</a:t>
            </a:r>
            <a:r>
              <a:rPr lang="id-ID" dirty="0" smtClean="0"/>
              <a:t> </a:t>
            </a:r>
            <a:endParaRPr lang="en-US" dirty="0"/>
          </a:p>
        </p:txBody>
      </p:sp>
      <p:sp>
        <p:nvSpPr>
          <p:cNvPr id="3" name="Content Placeholder 2"/>
          <p:cNvSpPr>
            <a:spLocks noGrp="1"/>
          </p:cNvSpPr>
          <p:nvPr>
            <p:ph idx="1"/>
          </p:nvPr>
        </p:nvSpPr>
        <p:spPr/>
        <p:txBody>
          <a:bodyPr>
            <a:normAutofit lnSpcReduction="10000"/>
          </a:bodyPr>
          <a:lstStyle/>
          <a:p>
            <a:r>
              <a:rPr lang="en-ID" dirty="0" err="1" smtClean="0"/>
              <a:t>Hukum</a:t>
            </a:r>
            <a:r>
              <a:rPr lang="en-ID" dirty="0" smtClean="0"/>
              <a:t> </a:t>
            </a:r>
            <a:r>
              <a:rPr lang="en-ID" dirty="0" err="1" smtClean="0"/>
              <a:t>sebagai</a:t>
            </a:r>
            <a:r>
              <a:rPr lang="en-ID" dirty="0" smtClean="0"/>
              <a:t> </a:t>
            </a:r>
            <a:r>
              <a:rPr lang="en-ID" dirty="0" err="1" smtClean="0"/>
              <a:t>ilmu</a:t>
            </a:r>
            <a:r>
              <a:rPr lang="en-ID" dirty="0" smtClean="0"/>
              <a:t> </a:t>
            </a:r>
            <a:r>
              <a:rPr lang="en-ID" dirty="0" err="1" smtClean="0"/>
              <a:t>pengetahuan</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disiplin</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norma</a:t>
            </a:r>
            <a:r>
              <a:rPr lang="en-ID" dirty="0" smtClean="0"/>
              <a:t>/</a:t>
            </a:r>
            <a:r>
              <a:rPr lang="en-ID" smtClean="0"/>
              <a:t>kaidah</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tata</a:t>
            </a:r>
            <a:r>
              <a:rPr lang="en-ID" dirty="0" smtClean="0"/>
              <a:t> </a:t>
            </a:r>
            <a:r>
              <a:rPr lang="en-ID" dirty="0" err="1" smtClean="0"/>
              <a:t>hukum</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petugas</a:t>
            </a:r>
            <a:r>
              <a:rPr lang="en-ID" dirty="0" smtClean="0"/>
              <a:t> </a:t>
            </a:r>
          </a:p>
          <a:p>
            <a:r>
              <a:rPr lang="en-ID" dirty="0" err="1" smtClean="0"/>
              <a:t>Hukum</a:t>
            </a:r>
            <a:r>
              <a:rPr lang="en-ID" dirty="0" smtClean="0"/>
              <a:t> </a:t>
            </a:r>
            <a:r>
              <a:rPr lang="en-ID" dirty="0" err="1" smtClean="0"/>
              <a:t>sebagai</a:t>
            </a:r>
            <a:r>
              <a:rPr lang="en-ID" dirty="0" smtClean="0"/>
              <a:t> </a:t>
            </a:r>
            <a:r>
              <a:rPr lang="en-ID" dirty="0" err="1" smtClean="0"/>
              <a:t>putusan</a:t>
            </a:r>
            <a:r>
              <a:rPr lang="en-ID" dirty="0" smtClean="0"/>
              <a:t> </a:t>
            </a:r>
            <a:r>
              <a:rPr lang="en-ID" dirty="0" err="1" smtClean="0"/>
              <a:t>penguasa</a:t>
            </a:r>
            <a:endParaRPr lang="en-ID" dirty="0" smtClean="0"/>
          </a:p>
          <a:p>
            <a:r>
              <a:rPr lang="en-ID" dirty="0" err="1" smtClean="0"/>
              <a:t>Hukum</a:t>
            </a:r>
            <a:r>
              <a:rPr lang="en-ID" dirty="0" smtClean="0"/>
              <a:t> </a:t>
            </a:r>
            <a:r>
              <a:rPr lang="en-ID" dirty="0" err="1" smtClean="0"/>
              <a:t>sebagai</a:t>
            </a:r>
            <a:r>
              <a:rPr lang="en-ID" dirty="0" smtClean="0"/>
              <a:t> proses </a:t>
            </a:r>
            <a:r>
              <a:rPr lang="en-ID" dirty="0" err="1" smtClean="0"/>
              <a:t>pemerintahan</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sikap</a:t>
            </a:r>
            <a:r>
              <a:rPr lang="en-ID" dirty="0" smtClean="0"/>
              <a:t> </a:t>
            </a:r>
            <a:r>
              <a:rPr lang="en-ID" dirty="0" err="1" smtClean="0"/>
              <a:t>tindak</a:t>
            </a:r>
            <a:r>
              <a:rPr lang="en-ID" dirty="0" smtClean="0"/>
              <a:t>/</a:t>
            </a:r>
            <a:r>
              <a:rPr lang="en-ID" dirty="0" err="1" smtClean="0"/>
              <a:t>prilaku</a:t>
            </a:r>
            <a:endParaRPr lang="en-ID" dirty="0" smtClean="0"/>
          </a:p>
          <a:p>
            <a:r>
              <a:rPr lang="en-ID" dirty="0" err="1" smtClean="0"/>
              <a:t>Hukum</a:t>
            </a:r>
            <a:r>
              <a:rPr lang="en-ID" dirty="0" smtClean="0"/>
              <a:t> </a:t>
            </a:r>
            <a:r>
              <a:rPr lang="en-ID" dirty="0" err="1" smtClean="0"/>
              <a:t>sebagai</a:t>
            </a:r>
            <a:r>
              <a:rPr lang="en-ID" dirty="0" smtClean="0"/>
              <a:t> </a:t>
            </a:r>
            <a:r>
              <a:rPr lang="en-ID" dirty="0" err="1" smtClean="0"/>
              <a:t>jalinan</a:t>
            </a:r>
            <a:r>
              <a:rPr lang="en-ID" dirty="0" smtClean="0"/>
              <a:t> </a:t>
            </a:r>
            <a:r>
              <a:rPr lang="en-ID" dirty="0" err="1" smtClean="0"/>
              <a:t>nilai-nilai</a:t>
            </a:r>
            <a:endParaRPr lang="en-US" dirty="0"/>
          </a:p>
        </p:txBody>
      </p:sp>
    </p:spTree>
    <p:custDataLst>
      <p:tags r:id="rId1"/>
    </p:custDataLst>
    <p:extLst>
      <p:ext uri="{BB962C8B-B14F-4D97-AF65-F5344CB8AC3E}">
        <p14:creationId xmlns:p14="http://schemas.microsoft.com/office/powerpoint/2010/main" val="21632679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378</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Keragaman cara Pembedaan hukum</vt:lpstr>
      <vt:lpstr>PowerPoint Presentation</vt:lpstr>
      <vt:lpstr>PowerPoint Presentation</vt:lpstr>
      <vt:lpstr>PowerPoint Presentation</vt:lpstr>
      <vt:lpstr>PowerPoint Presentation</vt:lpstr>
      <vt:lpstr>Definisi hukum menurut Poernadi dan Soerjono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Keragaman cara Pembedaan hukum</dc:title>
  <dc:creator>Windows User</dc:creator>
  <cp:lastModifiedBy>Windows User</cp:lastModifiedBy>
  <cp:revision>4</cp:revision>
  <dcterms:created xsi:type="dcterms:W3CDTF">2020-10-12T14:40:33Z</dcterms:created>
  <dcterms:modified xsi:type="dcterms:W3CDTF">2021-09-13T06:25:43Z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94F17AE4-14F9-4736-A20A-D9B1915B7E10</vt:lpwstr>
  </property>
  <property fmtid="{D5CDD505-2E9C-101B-9397-08002B2CF9AE}" pid="3" name="ArticulatePath">
    <vt:lpwstr>Presentation2</vt:lpwstr>
  </property>
</Properties>
</file>