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80" r:id="rId4"/>
    <p:sldId id="281" r:id="rId5"/>
    <p:sldId id="258" r:id="rId6"/>
    <p:sldId id="282" r:id="rId7"/>
    <p:sldId id="259" r:id="rId8"/>
    <p:sldId id="283" r:id="rId9"/>
    <p:sldId id="284" r:id="rId10"/>
    <p:sldId id="285" r:id="rId11"/>
    <p:sldId id="27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A1C6"/>
    <a:srgbClr val="136198"/>
    <a:srgbClr val="5DA156"/>
    <a:srgbClr val="EECF33"/>
    <a:srgbClr val="E5AC3C"/>
    <a:srgbClr val="D5393C"/>
    <a:srgbClr val="1D6766"/>
    <a:srgbClr val="F5BB7B"/>
    <a:srgbClr val="ECE54F"/>
    <a:srgbClr val="614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0" autoAdjust="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DA1E1-B320-4AE0-AAD4-0FAAE5297B2F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C9A26CC1-142E-408B-B558-B05DE35E5774}">
      <dgm:prSet phldrT="[Text]"/>
      <dgm:spPr/>
      <dgm:t>
        <a:bodyPr/>
        <a:lstStyle/>
        <a:p>
          <a:r>
            <a:rPr lang="en-US" dirty="0" err="1"/>
            <a:t>Tahap</a:t>
          </a:r>
          <a:r>
            <a:rPr lang="en-US" dirty="0"/>
            <a:t> </a:t>
          </a:r>
          <a:r>
            <a:rPr lang="en-US" dirty="0" err="1"/>
            <a:t>Perencanaan</a:t>
          </a:r>
          <a:endParaRPr lang="en-US" dirty="0"/>
        </a:p>
      </dgm:t>
    </dgm:pt>
    <dgm:pt modelId="{8D1E236D-757D-42EB-BDB6-6306EEC01A9F}" type="parTrans" cxnId="{9877485A-F485-4C95-9F26-CD8F26297DC8}">
      <dgm:prSet/>
      <dgm:spPr/>
      <dgm:t>
        <a:bodyPr/>
        <a:lstStyle/>
        <a:p>
          <a:endParaRPr lang="en-US"/>
        </a:p>
      </dgm:t>
    </dgm:pt>
    <dgm:pt modelId="{F4208E68-6F58-407B-83D9-44CD689F11EB}" type="sibTrans" cxnId="{9877485A-F485-4C95-9F26-CD8F26297DC8}">
      <dgm:prSet/>
      <dgm:spPr/>
      <dgm:t>
        <a:bodyPr/>
        <a:lstStyle/>
        <a:p>
          <a:endParaRPr lang="en-US"/>
        </a:p>
      </dgm:t>
    </dgm:pt>
    <dgm:pt modelId="{5C514106-8AC4-428D-AFBF-8886B07C0208}">
      <dgm:prSet phldrT="[Text]"/>
      <dgm:spPr/>
      <dgm:t>
        <a:bodyPr/>
        <a:lstStyle/>
        <a:p>
          <a:r>
            <a:rPr lang="en-US" dirty="0" err="1"/>
            <a:t>Implementasi</a:t>
          </a:r>
          <a:r>
            <a:rPr lang="en-US" dirty="0"/>
            <a:t> &amp; </a:t>
          </a:r>
          <a:r>
            <a:rPr lang="en-US" dirty="0" err="1"/>
            <a:t>Observasi</a:t>
          </a:r>
          <a:endParaRPr lang="en-US" dirty="0"/>
        </a:p>
      </dgm:t>
    </dgm:pt>
    <dgm:pt modelId="{B34AD71A-F96F-4101-A038-EB140300FF96}" type="parTrans" cxnId="{54B93615-48D2-4BE6-9264-BA657798B4FF}">
      <dgm:prSet/>
      <dgm:spPr/>
      <dgm:t>
        <a:bodyPr/>
        <a:lstStyle/>
        <a:p>
          <a:endParaRPr lang="en-US"/>
        </a:p>
      </dgm:t>
    </dgm:pt>
    <dgm:pt modelId="{EFBF5101-1DED-4A10-AEA9-11620912668F}" type="sibTrans" cxnId="{54B93615-48D2-4BE6-9264-BA657798B4FF}">
      <dgm:prSet/>
      <dgm:spPr/>
      <dgm:t>
        <a:bodyPr/>
        <a:lstStyle/>
        <a:p>
          <a:endParaRPr lang="en-US"/>
        </a:p>
      </dgm:t>
    </dgm:pt>
    <dgm:pt modelId="{20C3CC9B-CF0C-4A31-97DB-9BBA22C0BB64}">
      <dgm:prSet phldrT="[Text]"/>
      <dgm:spPr/>
      <dgm:t>
        <a:bodyPr/>
        <a:lstStyle/>
        <a:p>
          <a:r>
            <a:rPr lang="en-US" dirty="0" err="1"/>
            <a:t>Refleksi</a:t>
          </a:r>
          <a:endParaRPr lang="en-US" dirty="0"/>
        </a:p>
      </dgm:t>
    </dgm:pt>
    <dgm:pt modelId="{5533557A-A200-4F4C-89CD-3B6C35A7C52B}" type="parTrans" cxnId="{ACD8120F-0715-44AC-B209-597021785CC4}">
      <dgm:prSet/>
      <dgm:spPr/>
      <dgm:t>
        <a:bodyPr/>
        <a:lstStyle/>
        <a:p>
          <a:endParaRPr lang="en-US"/>
        </a:p>
      </dgm:t>
    </dgm:pt>
    <dgm:pt modelId="{7A4D053A-C9AF-416B-A488-1BEE08BEFC3A}" type="sibTrans" cxnId="{ACD8120F-0715-44AC-B209-597021785CC4}">
      <dgm:prSet/>
      <dgm:spPr/>
      <dgm:t>
        <a:bodyPr/>
        <a:lstStyle/>
        <a:p>
          <a:endParaRPr lang="en-US"/>
        </a:p>
      </dgm:t>
    </dgm:pt>
    <dgm:pt modelId="{F8EA37D9-B4B6-4497-A653-06CF66C12BE4}" type="pres">
      <dgm:prSet presAssocID="{CDBDA1E1-B320-4AE0-AAD4-0FAAE5297B2F}" presName="Name0" presStyleCnt="0">
        <dgm:presLayoutVars>
          <dgm:dir/>
          <dgm:resizeHandles val="exact"/>
        </dgm:presLayoutVars>
      </dgm:prSet>
      <dgm:spPr/>
    </dgm:pt>
    <dgm:pt modelId="{50077C73-50F5-4680-9BB3-A840144497B9}" type="pres">
      <dgm:prSet presAssocID="{C9A26CC1-142E-408B-B558-B05DE35E5774}" presName="node" presStyleLbl="node1" presStyleIdx="0" presStyleCnt="3">
        <dgm:presLayoutVars>
          <dgm:bulletEnabled val="1"/>
        </dgm:presLayoutVars>
      </dgm:prSet>
      <dgm:spPr/>
    </dgm:pt>
    <dgm:pt modelId="{08B359F8-E476-4D0A-98F0-EA609158F5C4}" type="pres">
      <dgm:prSet presAssocID="{F4208E68-6F58-407B-83D9-44CD689F11EB}" presName="sibTrans" presStyleLbl="sibTrans2D1" presStyleIdx="0" presStyleCnt="2"/>
      <dgm:spPr/>
    </dgm:pt>
    <dgm:pt modelId="{DE81CA2D-0E01-46ED-AE27-195983D36CD2}" type="pres">
      <dgm:prSet presAssocID="{F4208E68-6F58-407B-83D9-44CD689F11EB}" presName="connectorText" presStyleLbl="sibTrans2D1" presStyleIdx="0" presStyleCnt="2"/>
      <dgm:spPr/>
    </dgm:pt>
    <dgm:pt modelId="{0706AB72-AA37-4F77-970A-4C4637BDCAE2}" type="pres">
      <dgm:prSet presAssocID="{5C514106-8AC4-428D-AFBF-8886B07C0208}" presName="node" presStyleLbl="node1" presStyleIdx="1" presStyleCnt="3">
        <dgm:presLayoutVars>
          <dgm:bulletEnabled val="1"/>
        </dgm:presLayoutVars>
      </dgm:prSet>
      <dgm:spPr/>
    </dgm:pt>
    <dgm:pt modelId="{64288BBC-DB41-4EFD-B92E-7F3552651F8C}" type="pres">
      <dgm:prSet presAssocID="{EFBF5101-1DED-4A10-AEA9-11620912668F}" presName="sibTrans" presStyleLbl="sibTrans2D1" presStyleIdx="1" presStyleCnt="2"/>
      <dgm:spPr/>
    </dgm:pt>
    <dgm:pt modelId="{63CEFB62-8ECF-40D7-B981-0B411DA33115}" type="pres">
      <dgm:prSet presAssocID="{EFBF5101-1DED-4A10-AEA9-11620912668F}" presName="connectorText" presStyleLbl="sibTrans2D1" presStyleIdx="1" presStyleCnt="2"/>
      <dgm:spPr/>
    </dgm:pt>
    <dgm:pt modelId="{070F9B9E-1499-4473-A784-8748FD5B522E}" type="pres">
      <dgm:prSet presAssocID="{20C3CC9B-CF0C-4A31-97DB-9BBA22C0BB64}" presName="node" presStyleLbl="node1" presStyleIdx="2" presStyleCnt="3">
        <dgm:presLayoutVars>
          <dgm:bulletEnabled val="1"/>
        </dgm:presLayoutVars>
      </dgm:prSet>
      <dgm:spPr/>
    </dgm:pt>
  </dgm:ptLst>
  <dgm:cxnLst>
    <dgm:cxn modelId="{FB3EF803-B747-4F0E-9879-122596CD4491}" type="presOf" srcId="{F4208E68-6F58-407B-83D9-44CD689F11EB}" destId="{08B359F8-E476-4D0A-98F0-EA609158F5C4}" srcOrd="0" destOrd="0" presId="urn:microsoft.com/office/officeart/2005/8/layout/process1"/>
    <dgm:cxn modelId="{97009F09-CB82-4AFD-8F55-E82AC8EA570F}" type="presOf" srcId="{CDBDA1E1-B320-4AE0-AAD4-0FAAE5297B2F}" destId="{F8EA37D9-B4B6-4497-A653-06CF66C12BE4}" srcOrd="0" destOrd="0" presId="urn:microsoft.com/office/officeart/2005/8/layout/process1"/>
    <dgm:cxn modelId="{ACD8120F-0715-44AC-B209-597021785CC4}" srcId="{CDBDA1E1-B320-4AE0-AAD4-0FAAE5297B2F}" destId="{20C3CC9B-CF0C-4A31-97DB-9BBA22C0BB64}" srcOrd="2" destOrd="0" parTransId="{5533557A-A200-4F4C-89CD-3B6C35A7C52B}" sibTransId="{7A4D053A-C9AF-416B-A488-1BEE08BEFC3A}"/>
    <dgm:cxn modelId="{54B93615-48D2-4BE6-9264-BA657798B4FF}" srcId="{CDBDA1E1-B320-4AE0-AAD4-0FAAE5297B2F}" destId="{5C514106-8AC4-428D-AFBF-8886B07C0208}" srcOrd="1" destOrd="0" parTransId="{B34AD71A-F96F-4101-A038-EB140300FF96}" sibTransId="{EFBF5101-1DED-4A10-AEA9-11620912668F}"/>
    <dgm:cxn modelId="{27508115-692E-4901-9610-E629EA1BCBCB}" type="presOf" srcId="{EFBF5101-1DED-4A10-AEA9-11620912668F}" destId="{63CEFB62-8ECF-40D7-B981-0B411DA33115}" srcOrd="1" destOrd="0" presId="urn:microsoft.com/office/officeart/2005/8/layout/process1"/>
    <dgm:cxn modelId="{D3FDE91B-1C86-4089-9387-57198E91FABA}" type="presOf" srcId="{20C3CC9B-CF0C-4A31-97DB-9BBA22C0BB64}" destId="{070F9B9E-1499-4473-A784-8748FD5B522E}" srcOrd="0" destOrd="0" presId="urn:microsoft.com/office/officeart/2005/8/layout/process1"/>
    <dgm:cxn modelId="{E985982C-4ACD-4002-B8C2-FAA9DAB814DA}" type="presOf" srcId="{5C514106-8AC4-428D-AFBF-8886B07C0208}" destId="{0706AB72-AA37-4F77-970A-4C4637BDCAE2}" srcOrd="0" destOrd="0" presId="urn:microsoft.com/office/officeart/2005/8/layout/process1"/>
    <dgm:cxn modelId="{DB50954A-005C-4A4B-A20B-D2E60281E170}" type="presOf" srcId="{C9A26CC1-142E-408B-B558-B05DE35E5774}" destId="{50077C73-50F5-4680-9BB3-A840144497B9}" srcOrd="0" destOrd="0" presId="urn:microsoft.com/office/officeart/2005/8/layout/process1"/>
    <dgm:cxn modelId="{CD121255-9467-450B-97EE-807964270BD5}" type="presOf" srcId="{EFBF5101-1DED-4A10-AEA9-11620912668F}" destId="{64288BBC-DB41-4EFD-B92E-7F3552651F8C}" srcOrd="0" destOrd="0" presId="urn:microsoft.com/office/officeart/2005/8/layout/process1"/>
    <dgm:cxn modelId="{9877485A-F485-4C95-9F26-CD8F26297DC8}" srcId="{CDBDA1E1-B320-4AE0-AAD4-0FAAE5297B2F}" destId="{C9A26CC1-142E-408B-B558-B05DE35E5774}" srcOrd="0" destOrd="0" parTransId="{8D1E236D-757D-42EB-BDB6-6306EEC01A9F}" sibTransId="{F4208E68-6F58-407B-83D9-44CD689F11EB}"/>
    <dgm:cxn modelId="{436920C9-5127-46E1-90BD-83E0C8913195}" type="presOf" srcId="{F4208E68-6F58-407B-83D9-44CD689F11EB}" destId="{DE81CA2D-0E01-46ED-AE27-195983D36CD2}" srcOrd="1" destOrd="0" presId="urn:microsoft.com/office/officeart/2005/8/layout/process1"/>
    <dgm:cxn modelId="{8953E85A-DE5B-4552-B6D1-6034517EF121}" type="presParOf" srcId="{F8EA37D9-B4B6-4497-A653-06CF66C12BE4}" destId="{50077C73-50F5-4680-9BB3-A840144497B9}" srcOrd="0" destOrd="0" presId="urn:microsoft.com/office/officeart/2005/8/layout/process1"/>
    <dgm:cxn modelId="{BC259121-7E50-4E53-8956-4FF242D09B99}" type="presParOf" srcId="{F8EA37D9-B4B6-4497-A653-06CF66C12BE4}" destId="{08B359F8-E476-4D0A-98F0-EA609158F5C4}" srcOrd="1" destOrd="0" presId="urn:microsoft.com/office/officeart/2005/8/layout/process1"/>
    <dgm:cxn modelId="{595B8162-9261-42AB-BA22-142668A3DE82}" type="presParOf" srcId="{08B359F8-E476-4D0A-98F0-EA609158F5C4}" destId="{DE81CA2D-0E01-46ED-AE27-195983D36CD2}" srcOrd="0" destOrd="0" presId="urn:microsoft.com/office/officeart/2005/8/layout/process1"/>
    <dgm:cxn modelId="{34DE40A5-11B3-4F65-8DC2-3584596A447B}" type="presParOf" srcId="{F8EA37D9-B4B6-4497-A653-06CF66C12BE4}" destId="{0706AB72-AA37-4F77-970A-4C4637BDCAE2}" srcOrd="2" destOrd="0" presId="urn:microsoft.com/office/officeart/2005/8/layout/process1"/>
    <dgm:cxn modelId="{B820B5BC-F1A9-4A22-AE38-3D704534F978}" type="presParOf" srcId="{F8EA37D9-B4B6-4497-A653-06CF66C12BE4}" destId="{64288BBC-DB41-4EFD-B92E-7F3552651F8C}" srcOrd="3" destOrd="0" presId="urn:microsoft.com/office/officeart/2005/8/layout/process1"/>
    <dgm:cxn modelId="{51C61426-2CAB-418E-9BC4-B6A5CBF9C549}" type="presParOf" srcId="{64288BBC-DB41-4EFD-B92E-7F3552651F8C}" destId="{63CEFB62-8ECF-40D7-B981-0B411DA33115}" srcOrd="0" destOrd="0" presId="urn:microsoft.com/office/officeart/2005/8/layout/process1"/>
    <dgm:cxn modelId="{97950285-2B9F-4285-946C-DDFC2F791FFA}" type="presParOf" srcId="{F8EA37D9-B4B6-4497-A653-06CF66C12BE4}" destId="{070F9B9E-1499-4473-A784-8748FD5B522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3EAE5F-46A4-4DCD-9561-1F7883CA0B6D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F59F1D-8A13-4FA1-AA4A-7FED22E47B14}">
      <dgm:prSet phldrT="[Text]"/>
      <dgm:spPr/>
      <dgm:t>
        <a:bodyPr/>
        <a:lstStyle/>
        <a:p>
          <a:r>
            <a:rPr lang="en-US" dirty="0" err="1"/>
            <a:t>Tradisional</a:t>
          </a:r>
          <a:endParaRPr lang="en-US" dirty="0"/>
        </a:p>
      </dgm:t>
    </dgm:pt>
    <dgm:pt modelId="{2A327C5D-3C12-4926-A8CE-B5E9DFC969A7}" type="parTrans" cxnId="{1BD057A0-B73E-4A26-83FC-65B3FC08F725}">
      <dgm:prSet/>
      <dgm:spPr/>
      <dgm:t>
        <a:bodyPr/>
        <a:lstStyle/>
        <a:p>
          <a:endParaRPr lang="en-US"/>
        </a:p>
      </dgm:t>
    </dgm:pt>
    <dgm:pt modelId="{206D2EA8-6B84-4D2D-889B-4C6D1C9AAC0B}" type="sibTrans" cxnId="{1BD057A0-B73E-4A26-83FC-65B3FC08F725}">
      <dgm:prSet/>
      <dgm:spPr/>
      <dgm:t>
        <a:bodyPr/>
        <a:lstStyle/>
        <a:p>
          <a:endParaRPr lang="en-US"/>
        </a:p>
      </dgm:t>
    </dgm:pt>
    <dgm:pt modelId="{766AA82A-8805-43F0-BAAA-73304A42A1C8}">
      <dgm:prSet phldrT="[Text]"/>
      <dgm:spPr/>
      <dgm:t>
        <a:bodyPr/>
        <a:lstStyle/>
        <a:p>
          <a:r>
            <a:rPr lang="en-US" dirty="0"/>
            <a:t>Modern</a:t>
          </a:r>
        </a:p>
      </dgm:t>
    </dgm:pt>
    <dgm:pt modelId="{27EEF53A-958D-48DA-B348-0D15B8F1FD62}" type="parTrans" cxnId="{281C266B-560B-42D1-8213-C50056EED5E0}">
      <dgm:prSet/>
      <dgm:spPr/>
      <dgm:t>
        <a:bodyPr/>
        <a:lstStyle/>
        <a:p>
          <a:endParaRPr lang="en-US"/>
        </a:p>
      </dgm:t>
    </dgm:pt>
    <dgm:pt modelId="{BD031F67-51F9-4571-9E99-EFA8EEB1D440}" type="sibTrans" cxnId="{281C266B-560B-42D1-8213-C50056EED5E0}">
      <dgm:prSet/>
      <dgm:spPr/>
      <dgm:t>
        <a:bodyPr/>
        <a:lstStyle/>
        <a:p>
          <a:endParaRPr lang="en-US"/>
        </a:p>
      </dgm:t>
    </dgm:pt>
    <dgm:pt modelId="{4627DA26-2B1F-4C65-97BF-55AB97809EEA}">
      <dgm:prSet phldrT="[Text]"/>
      <dgm:spPr/>
      <dgm:t>
        <a:bodyPr/>
        <a:lstStyle/>
        <a:p>
          <a:r>
            <a:rPr lang="en-US" dirty="0" err="1"/>
            <a:t>Ilmiah</a:t>
          </a:r>
          <a:endParaRPr lang="en-US" dirty="0"/>
        </a:p>
      </dgm:t>
    </dgm:pt>
    <dgm:pt modelId="{4165EEC7-152F-4EAC-B7AD-4DC9DBC4EC1F}" type="parTrans" cxnId="{E1F5E137-B1CE-4852-B25D-C2CE4393F85C}">
      <dgm:prSet/>
      <dgm:spPr/>
      <dgm:t>
        <a:bodyPr/>
        <a:lstStyle/>
        <a:p>
          <a:endParaRPr lang="en-US"/>
        </a:p>
      </dgm:t>
    </dgm:pt>
    <dgm:pt modelId="{3ABA7CC0-6D9A-49C4-A182-1F3A88C29836}" type="sibTrans" cxnId="{E1F5E137-B1CE-4852-B25D-C2CE4393F85C}">
      <dgm:prSet/>
      <dgm:spPr/>
      <dgm:t>
        <a:bodyPr/>
        <a:lstStyle/>
        <a:p>
          <a:endParaRPr lang="en-US"/>
        </a:p>
      </dgm:t>
    </dgm:pt>
    <dgm:pt modelId="{BA5EC6B6-F288-43D4-B4B5-DCFB38D9F53F}" type="pres">
      <dgm:prSet presAssocID="{E43EAE5F-46A4-4DCD-9561-1F7883CA0B6D}" presName="cycle" presStyleCnt="0">
        <dgm:presLayoutVars>
          <dgm:dir/>
          <dgm:resizeHandles val="exact"/>
        </dgm:presLayoutVars>
      </dgm:prSet>
      <dgm:spPr/>
    </dgm:pt>
    <dgm:pt modelId="{AADE3E73-A8D5-4707-8700-CB10754EDF2E}" type="pres">
      <dgm:prSet presAssocID="{07F59F1D-8A13-4FA1-AA4A-7FED22E47B14}" presName="node" presStyleLbl="node1" presStyleIdx="0" presStyleCnt="3">
        <dgm:presLayoutVars>
          <dgm:bulletEnabled val="1"/>
        </dgm:presLayoutVars>
      </dgm:prSet>
      <dgm:spPr/>
    </dgm:pt>
    <dgm:pt modelId="{385B921A-3EE1-4E74-AB88-F0A372D5D28D}" type="pres">
      <dgm:prSet presAssocID="{07F59F1D-8A13-4FA1-AA4A-7FED22E47B14}" presName="spNode" presStyleCnt="0"/>
      <dgm:spPr/>
    </dgm:pt>
    <dgm:pt modelId="{46BAF45F-E4A2-4AC4-9748-3B00F6B2E55D}" type="pres">
      <dgm:prSet presAssocID="{206D2EA8-6B84-4D2D-889B-4C6D1C9AAC0B}" presName="sibTrans" presStyleLbl="sibTrans1D1" presStyleIdx="0" presStyleCnt="3"/>
      <dgm:spPr/>
    </dgm:pt>
    <dgm:pt modelId="{39055C7B-EDDC-4505-BDC5-F81B59A4E49E}" type="pres">
      <dgm:prSet presAssocID="{766AA82A-8805-43F0-BAAA-73304A42A1C8}" presName="node" presStyleLbl="node1" presStyleIdx="1" presStyleCnt="3">
        <dgm:presLayoutVars>
          <dgm:bulletEnabled val="1"/>
        </dgm:presLayoutVars>
      </dgm:prSet>
      <dgm:spPr/>
    </dgm:pt>
    <dgm:pt modelId="{574A3594-E6CE-492E-A572-9467165BF382}" type="pres">
      <dgm:prSet presAssocID="{766AA82A-8805-43F0-BAAA-73304A42A1C8}" presName="spNode" presStyleCnt="0"/>
      <dgm:spPr/>
    </dgm:pt>
    <dgm:pt modelId="{8BB363F3-A243-4653-BB86-32A21DBC69B4}" type="pres">
      <dgm:prSet presAssocID="{BD031F67-51F9-4571-9E99-EFA8EEB1D440}" presName="sibTrans" presStyleLbl="sibTrans1D1" presStyleIdx="1" presStyleCnt="3"/>
      <dgm:spPr/>
    </dgm:pt>
    <dgm:pt modelId="{E7B1B903-6C94-46C7-855D-24ACAE5E714B}" type="pres">
      <dgm:prSet presAssocID="{4627DA26-2B1F-4C65-97BF-55AB97809EEA}" presName="node" presStyleLbl="node1" presStyleIdx="2" presStyleCnt="3">
        <dgm:presLayoutVars>
          <dgm:bulletEnabled val="1"/>
        </dgm:presLayoutVars>
      </dgm:prSet>
      <dgm:spPr/>
    </dgm:pt>
    <dgm:pt modelId="{D40F3C02-4F9E-4BF6-91D8-CE5152CACD6D}" type="pres">
      <dgm:prSet presAssocID="{4627DA26-2B1F-4C65-97BF-55AB97809EEA}" presName="spNode" presStyleCnt="0"/>
      <dgm:spPr/>
    </dgm:pt>
    <dgm:pt modelId="{E9035296-3272-4E9B-BA4B-5CB42A76ADD5}" type="pres">
      <dgm:prSet presAssocID="{3ABA7CC0-6D9A-49C4-A182-1F3A88C29836}" presName="sibTrans" presStyleLbl="sibTrans1D1" presStyleIdx="2" presStyleCnt="3"/>
      <dgm:spPr/>
    </dgm:pt>
  </dgm:ptLst>
  <dgm:cxnLst>
    <dgm:cxn modelId="{48B9321F-6720-455C-9DB7-306CC834F0D0}" type="presOf" srcId="{BD031F67-51F9-4571-9E99-EFA8EEB1D440}" destId="{8BB363F3-A243-4653-BB86-32A21DBC69B4}" srcOrd="0" destOrd="0" presId="urn:microsoft.com/office/officeart/2005/8/layout/cycle6"/>
    <dgm:cxn modelId="{E1F5E137-B1CE-4852-B25D-C2CE4393F85C}" srcId="{E43EAE5F-46A4-4DCD-9561-1F7883CA0B6D}" destId="{4627DA26-2B1F-4C65-97BF-55AB97809EEA}" srcOrd="2" destOrd="0" parTransId="{4165EEC7-152F-4EAC-B7AD-4DC9DBC4EC1F}" sibTransId="{3ABA7CC0-6D9A-49C4-A182-1F3A88C29836}"/>
    <dgm:cxn modelId="{564D375E-F2BE-4C49-97DD-43AA44EA4F31}" type="presOf" srcId="{E43EAE5F-46A4-4DCD-9561-1F7883CA0B6D}" destId="{BA5EC6B6-F288-43D4-B4B5-DCFB38D9F53F}" srcOrd="0" destOrd="0" presId="urn:microsoft.com/office/officeart/2005/8/layout/cycle6"/>
    <dgm:cxn modelId="{012A0A45-7295-4ED8-A3F2-ADB701AD9E13}" type="presOf" srcId="{3ABA7CC0-6D9A-49C4-A182-1F3A88C29836}" destId="{E9035296-3272-4E9B-BA4B-5CB42A76ADD5}" srcOrd="0" destOrd="0" presId="urn:microsoft.com/office/officeart/2005/8/layout/cycle6"/>
    <dgm:cxn modelId="{281C266B-560B-42D1-8213-C50056EED5E0}" srcId="{E43EAE5F-46A4-4DCD-9561-1F7883CA0B6D}" destId="{766AA82A-8805-43F0-BAAA-73304A42A1C8}" srcOrd="1" destOrd="0" parTransId="{27EEF53A-958D-48DA-B348-0D15B8F1FD62}" sibTransId="{BD031F67-51F9-4571-9E99-EFA8EEB1D440}"/>
    <dgm:cxn modelId="{BBD32980-F4E8-48CE-AE84-6DA4EE1B4C2C}" type="presOf" srcId="{4627DA26-2B1F-4C65-97BF-55AB97809EEA}" destId="{E7B1B903-6C94-46C7-855D-24ACAE5E714B}" srcOrd="0" destOrd="0" presId="urn:microsoft.com/office/officeart/2005/8/layout/cycle6"/>
    <dgm:cxn modelId="{1BD057A0-B73E-4A26-83FC-65B3FC08F725}" srcId="{E43EAE5F-46A4-4DCD-9561-1F7883CA0B6D}" destId="{07F59F1D-8A13-4FA1-AA4A-7FED22E47B14}" srcOrd="0" destOrd="0" parTransId="{2A327C5D-3C12-4926-A8CE-B5E9DFC969A7}" sibTransId="{206D2EA8-6B84-4D2D-889B-4C6D1C9AAC0B}"/>
    <dgm:cxn modelId="{3F091FB0-220D-4FD5-8C50-D2B3B06B023D}" type="presOf" srcId="{07F59F1D-8A13-4FA1-AA4A-7FED22E47B14}" destId="{AADE3E73-A8D5-4707-8700-CB10754EDF2E}" srcOrd="0" destOrd="0" presId="urn:microsoft.com/office/officeart/2005/8/layout/cycle6"/>
    <dgm:cxn modelId="{104B4BB0-3C46-4A8A-8744-0A852FDA5F46}" type="presOf" srcId="{206D2EA8-6B84-4D2D-889B-4C6D1C9AAC0B}" destId="{46BAF45F-E4A2-4AC4-9748-3B00F6B2E55D}" srcOrd="0" destOrd="0" presId="urn:microsoft.com/office/officeart/2005/8/layout/cycle6"/>
    <dgm:cxn modelId="{D2C8C4D2-27A9-4A4B-B884-E1793C8F2E21}" type="presOf" srcId="{766AA82A-8805-43F0-BAAA-73304A42A1C8}" destId="{39055C7B-EDDC-4505-BDC5-F81B59A4E49E}" srcOrd="0" destOrd="0" presId="urn:microsoft.com/office/officeart/2005/8/layout/cycle6"/>
    <dgm:cxn modelId="{6DAC26A8-13CA-4C7F-9A04-D78C45EEA98E}" type="presParOf" srcId="{BA5EC6B6-F288-43D4-B4B5-DCFB38D9F53F}" destId="{AADE3E73-A8D5-4707-8700-CB10754EDF2E}" srcOrd="0" destOrd="0" presId="urn:microsoft.com/office/officeart/2005/8/layout/cycle6"/>
    <dgm:cxn modelId="{48497D2D-1E3E-4B26-BE65-BB0A72CDEFA1}" type="presParOf" srcId="{BA5EC6B6-F288-43D4-B4B5-DCFB38D9F53F}" destId="{385B921A-3EE1-4E74-AB88-F0A372D5D28D}" srcOrd="1" destOrd="0" presId="urn:microsoft.com/office/officeart/2005/8/layout/cycle6"/>
    <dgm:cxn modelId="{6922F378-C0A4-4D0E-A211-E16A38AD7B88}" type="presParOf" srcId="{BA5EC6B6-F288-43D4-B4B5-DCFB38D9F53F}" destId="{46BAF45F-E4A2-4AC4-9748-3B00F6B2E55D}" srcOrd="2" destOrd="0" presId="urn:microsoft.com/office/officeart/2005/8/layout/cycle6"/>
    <dgm:cxn modelId="{4E8A0783-C0B8-43B1-AE23-B10749351BE4}" type="presParOf" srcId="{BA5EC6B6-F288-43D4-B4B5-DCFB38D9F53F}" destId="{39055C7B-EDDC-4505-BDC5-F81B59A4E49E}" srcOrd="3" destOrd="0" presId="urn:microsoft.com/office/officeart/2005/8/layout/cycle6"/>
    <dgm:cxn modelId="{9EA0A58A-3D78-4AB2-BAD0-D3CA475D2663}" type="presParOf" srcId="{BA5EC6B6-F288-43D4-B4B5-DCFB38D9F53F}" destId="{574A3594-E6CE-492E-A572-9467165BF382}" srcOrd="4" destOrd="0" presId="urn:microsoft.com/office/officeart/2005/8/layout/cycle6"/>
    <dgm:cxn modelId="{EC84F360-5AB4-4234-8C5D-CF5CA424D205}" type="presParOf" srcId="{BA5EC6B6-F288-43D4-B4B5-DCFB38D9F53F}" destId="{8BB363F3-A243-4653-BB86-32A21DBC69B4}" srcOrd="5" destOrd="0" presId="urn:microsoft.com/office/officeart/2005/8/layout/cycle6"/>
    <dgm:cxn modelId="{A3E700E3-5F99-46C8-A3F1-BA24965FD2D3}" type="presParOf" srcId="{BA5EC6B6-F288-43D4-B4B5-DCFB38D9F53F}" destId="{E7B1B903-6C94-46C7-855D-24ACAE5E714B}" srcOrd="6" destOrd="0" presId="urn:microsoft.com/office/officeart/2005/8/layout/cycle6"/>
    <dgm:cxn modelId="{B874C1BA-B150-4585-BE1E-6C5E7F53829C}" type="presParOf" srcId="{BA5EC6B6-F288-43D4-B4B5-DCFB38D9F53F}" destId="{D40F3C02-4F9E-4BF6-91D8-CE5152CACD6D}" srcOrd="7" destOrd="0" presId="urn:microsoft.com/office/officeart/2005/8/layout/cycle6"/>
    <dgm:cxn modelId="{ED154641-6269-489A-8561-9FB6367DA102}" type="presParOf" srcId="{BA5EC6B6-F288-43D4-B4B5-DCFB38D9F53F}" destId="{E9035296-3272-4E9B-BA4B-5CB42A76ADD5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446D64-049B-44AB-BAB6-0796F086CD64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57E52C-0488-48AB-9975-6CD971A45AD1}">
      <dgm:prSet phldrT="[Text]"/>
      <dgm:spPr/>
      <dgm:t>
        <a:bodyPr/>
        <a:lstStyle/>
        <a:p>
          <a:r>
            <a:rPr lang="en-US" dirty="0" err="1"/>
            <a:t>Kunjungan</a:t>
          </a:r>
          <a:r>
            <a:rPr lang="en-US" dirty="0"/>
            <a:t> </a:t>
          </a:r>
          <a:r>
            <a:rPr lang="en-US" dirty="0" err="1"/>
            <a:t>Kelas</a:t>
          </a:r>
          <a:endParaRPr lang="en-US" dirty="0"/>
        </a:p>
      </dgm:t>
    </dgm:pt>
    <dgm:pt modelId="{70227A4F-ACE9-4A0C-9C57-2C2B5D2E6EB0}" type="parTrans" cxnId="{7DA1492D-881F-40A7-9F9F-40EAEA1C571D}">
      <dgm:prSet/>
      <dgm:spPr/>
      <dgm:t>
        <a:bodyPr/>
        <a:lstStyle/>
        <a:p>
          <a:endParaRPr lang="en-US"/>
        </a:p>
      </dgm:t>
    </dgm:pt>
    <dgm:pt modelId="{AD3E8732-C4E7-4777-8DB0-FB8C98F6B517}" type="sibTrans" cxnId="{7DA1492D-881F-40A7-9F9F-40EAEA1C571D}">
      <dgm:prSet/>
      <dgm:spPr/>
      <dgm:t>
        <a:bodyPr/>
        <a:lstStyle/>
        <a:p>
          <a:endParaRPr lang="en-US"/>
        </a:p>
      </dgm:t>
    </dgm:pt>
    <dgm:pt modelId="{4ED7EE63-33E0-40D9-9DB6-AA2F6D817253}">
      <dgm:prSet phldrT="[Text]"/>
      <dgm:spPr/>
      <dgm:t>
        <a:bodyPr/>
        <a:lstStyle/>
        <a:p>
          <a:r>
            <a:rPr lang="en-US" dirty="0" err="1"/>
            <a:t>Pertemuan</a:t>
          </a:r>
          <a:r>
            <a:rPr lang="en-US" dirty="0"/>
            <a:t> </a:t>
          </a:r>
          <a:r>
            <a:rPr lang="en-US" dirty="0" err="1"/>
            <a:t>Pribadi</a:t>
          </a:r>
          <a:endParaRPr lang="en-US" dirty="0"/>
        </a:p>
      </dgm:t>
    </dgm:pt>
    <dgm:pt modelId="{2EA89C62-A076-4934-B62B-7DA6E606B13B}" type="parTrans" cxnId="{B335BF02-9E48-4880-84A8-C3C83CAAD292}">
      <dgm:prSet/>
      <dgm:spPr/>
      <dgm:t>
        <a:bodyPr/>
        <a:lstStyle/>
        <a:p>
          <a:endParaRPr lang="en-US"/>
        </a:p>
      </dgm:t>
    </dgm:pt>
    <dgm:pt modelId="{6CD3CCB1-D6C8-416F-B2C9-0BC1ED1F9DE1}" type="sibTrans" cxnId="{B335BF02-9E48-4880-84A8-C3C83CAAD292}">
      <dgm:prSet/>
      <dgm:spPr/>
      <dgm:t>
        <a:bodyPr/>
        <a:lstStyle/>
        <a:p>
          <a:endParaRPr lang="en-US"/>
        </a:p>
      </dgm:t>
    </dgm:pt>
    <dgm:pt modelId="{96E36653-F82D-4D0E-8115-25E2230A2D85}">
      <dgm:prSet phldrT="[Text]"/>
      <dgm:spPr/>
      <dgm:t>
        <a:bodyPr/>
        <a:lstStyle/>
        <a:p>
          <a:r>
            <a:rPr lang="en-US" dirty="0" err="1"/>
            <a:t>Rapat</a:t>
          </a:r>
          <a:r>
            <a:rPr lang="en-US" dirty="0"/>
            <a:t> </a:t>
          </a:r>
          <a:r>
            <a:rPr lang="en-US" dirty="0" err="1"/>
            <a:t>Dewan</a:t>
          </a:r>
          <a:r>
            <a:rPr lang="en-US" dirty="0"/>
            <a:t> Guru</a:t>
          </a:r>
        </a:p>
      </dgm:t>
    </dgm:pt>
    <dgm:pt modelId="{9D8E20CD-59F9-43AB-804B-0E3781B6F3EA}" type="parTrans" cxnId="{B6FC3C9F-59DB-4B62-931F-38F3FBFA93AE}">
      <dgm:prSet/>
      <dgm:spPr/>
      <dgm:t>
        <a:bodyPr/>
        <a:lstStyle/>
        <a:p>
          <a:endParaRPr lang="en-US"/>
        </a:p>
      </dgm:t>
    </dgm:pt>
    <dgm:pt modelId="{820674BC-8C3B-4CCB-9982-AEFFF4E9317A}" type="sibTrans" cxnId="{B6FC3C9F-59DB-4B62-931F-38F3FBFA93AE}">
      <dgm:prSet/>
      <dgm:spPr/>
      <dgm:t>
        <a:bodyPr/>
        <a:lstStyle/>
        <a:p>
          <a:endParaRPr lang="en-US"/>
        </a:p>
      </dgm:t>
    </dgm:pt>
    <dgm:pt modelId="{879F2BCC-4323-42CA-A166-98608A07328F}">
      <dgm:prSet phldrT="[Text]"/>
      <dgm:spPr/>
      <dgm:t>
        <a:bodyPr/>
        <a:lstStyle/>
        <a:p>
          <a:r>
            <a:rPr lang="en-US" dirty="0" err="1"/>
            <a:t>Kunjungan</a:t>
          </a:r>
          <a:r>
            <a:rPr lang="en-US" dirty="0"/>
            <a:t> </a:t>
          </a:r>
          <a:r>
            <a:rPr lang="en-US" dirty="0" err="1"/>
            <a:t>Antar</a:t>
          </a:r>
          <a:r>
            <a:rPr lang="en-US" dirty="0"/>
            <a:t> </a:t>
          </a:r>
          <a:r>
            <a:rPr lang="en-US" dirty="0" err="1"/>
            <a:t>Sekolah</a:t>
          </a:r>
          <a:endParaRPr lang="en-US" dirty="0"/>
        </a:p>
      </dgm:t>
    </dgm:pt>
    <dgm:pt modelId="{F7E295A4-11CC-4F60-B0AC-013E53ABEF69}" type="parTrans" cxnId="{0B13E2AB-1286-40CA-B287-F6BFAD01595B}">
      <dgm:prSet/>
      <dgm:spPr/>
      <dgm:t>
        <a:bodyPr/>
        <a:lstStyle/>
        <a:p>
          <a:endParaRPr lang="en-US"/>
        </a:p>
      </dgm:t>
    </dgm:pt>
    <dgm:pt modelId="{4D22AE53-5DC5-420E-AD80-26EB3794661A}" type="sibTrans" cxnId="{0B13E2AB-1286-40CA-B287-F6BFAD01595B}">
      <dgm:prSet/>
      <dgm:spPr/>
      <dgm:t>
        <a:bodyPr/>
        <a:lstStyle/>
        <a:p>
          <a:endParaRPr lang="en-US"/>
        </a:p>
      </dgm:t>
    </dgm:pt>
    <dgm:pt modelId="{F3ACBBDD-EA59-436C-9871-8F26B43B155D}">
      <dgm:prSet phldrT="[Text]" custT="1"/>
      <dgm:spPr/>
      <dgm:t>
        <a:bodyPr/>
        <a:lstStyle/>
        <a:p>
          <a:r>
            <a:rPr lang="en-US" sz="1400" dirty="0" err="1"/>
            <a:t>Pertemuan</a:t>
          </a:r>
          <a:r>
            <a:rPr lang="en-US" sz="1400" dirty="0"/>
            <a:t> </a:t>
          </a:r>
          <a:r>
            <a:rPr lang="en-US" sz="1400" dirty="0" err="1"/>
            <a:t>Kelompok</a:t>
          </a:r>
          <a:r>
            <a:rPr lang="en-US" sz="1400" dirty="0"/>
            <a:t> </a:t>
          </a:r>
          <a:r>
            <a:rPr lang="en-US" sz="1400" dirty="0" err="1"/>
            <a:t>Kerja</a:t>
          </a:r>
          <a:endParaRPr lang="en-US" sz="1400" dirty="0"/>
        </a:p>
      </dgm:t>
    </dgm:pt>
    <dgm:pt modelId="{57C26BBA-8D52-4AEC-8306-A7DDDE83C60C}" type="parTrans" cxnId="{FFE97E27-9010-49DD-A747-7A2688A5A199}">
      <dgm:prSet/>
      <dgm:spPr/>
      <dgm:t>
        <a:bodyPr/>
        <a:lstStyle/>
        <a:p>
          <a:endParaRPr lang="en-US"/>
        </a:p>
      </dgm:t>
    </dgm:pt>
    <dgm:pt modelId="{4B0D35CE-A302-43ED-822C-EB449F030AF5}" type="sibTrans" cxnId="{FFE97E27-9010-49DD-A747-7A2688A5A199}">
      <dgm:prSet/>
      <dgm:spPr/>
      <dgm:t>
        <a:bodyPr/>
        <a:lstStyle/>
        <a:p>
          <a:endParaRPr lang="en-US"/>
        </a:p>
      </dgm:t>
    </dgm:pt>
    <dgm:pt modelId="{E05AF276-C91E-434B-90BD-E9089FB8AD9F}" type="pres">
      <dgm:prSet presAssocID="{C2446D64-049B-44AB-BAB6-0796F086CD64}" presName="cycle" presStyleCnt="0">
        <dgm:presLayoutVars>
          <dgm:dir/>
          <dgm:resizeHandles val="exact"/>
        </dgm:presLayoutVars>
      </dgm:prSet>
      <dgm:spPr/>
    </dgm:pt>
    <dgm:pt modelId="{D9942DB5-1756-445F-9712-E5855E13BD96}" type="pres">
      <dgm:prSet presAssocID="{F257E52C-0488-48AB-9975-6CD971A45AD1}" presName="node" presStyleLbl="node1" presStyleIdx="0" presStyleCnt="5" custScaleX="127815" custRadScaleRad="97633" custRadScaleInc="108971">
        <dgm:presLayoutVars>
          <dgm:bulletEnabled val="1"/>
        </dgm:presLayoutVars>
      </dgm:prSet>
      <dgm:spPr/>
    </dgm:pt>
    <dgm:pt modelId="{2715A376-A501-420F-A48A-4909EC956C8E}" type="pres">
      <dgm:prSet presAssocID="{F257E52C-0488-48AB-9975-6CD971A45AD1}" presName="spNode" presStyleCnt="0"/>
      <dgm:spPr/>
    </dgm:pt>
    <dgm:pt modelId="{721284D1-B513-410A-9D12-F512E7DA8E90}" type="pres">
      <dgm:prSet presAssocID="{AD3E8732-C4E7-4777-8DB0-FB8C98F6B517}" presName="sibTrans" presStyleLbl="sibTrans1D1" presStyleIdx="0" presStyleCnt="5"/>
      <dgm:spPr/>
    </dgm:pt>
    <dgm:pt modelId="{1B9351CC-DA8F-4192-B138-54C697A7C452}" type="pres">
      <dgm:prSet presAssocID="{4ED7EE63-33E0-40D9-9DB6-AA2F6D817253}" presName="node" presStyleLbl="node1" presStyleIdx="1" presStyleCnt="5" custScaleX="134632" custRadScaleRad="171980" custRadScaleInc="40742">
        <dgm:presLayoutVars>
          <dgm:bulletEnabled val="1"/>
        </dgm:presLayoutVars>
      </dgm:prSet>
      <dgm:spPr/>
    </dgm:pt>
    <dgm:pt modelId="{128C3C01-B4CC-44F6-9CA7-CB089102C62C}" type="pres">
      <dgm:prSet presAssocID="{4ED7EE63-33E0-40D9-9DB6-AA2F6D817253}" presName="spNode" presStyleCnt="0"/>
      <dgm:spPr/>
    </dgm:pt>
    <dgm:pt modelId="{E1BF6941-4A53-41CA-B354-2F02308AF084}" type="pres">
      <dgm:prSet presAssocID="{6CD3CCB1-D6C8-416F-B2C9-0BC1ED1F9DE1}" presName="sibTrans" presStyleLbl="sibTrans1D1" presStyleIdx="1" presStyleCnt="5"/>
      <dgm:spPr/>
    </dgm:pt>
    <dgm:pt modelId="{121EDD25-84DB-4551-8E7D-787DC3FD41D0}" type="pres">
      <dgm:prSet presAssocID="{96E36653-F82D-4D0E-8115-25E2230A2D85}" presName="node" presStyleLbl="node1" presStyleIdx="2" presStyleCnt="5" custScaleX="129765" custRadScaleRad="78063" custRadScaleInc="-33985">
        <dgm:presLayoutVars>
          <dgm:bulletEnabled val="1"/>
        </dgm:presLayoutVars>
      </dgm:prSet>
      <dgm:spPr/>
    </dgm:pt>
    <dgm:pt modelId="{7B12FF85-8F27-41B2-BCE5-5D36FA50A5D4}" type="pres">
      <dgm:prSet presAssocID="{96E36653-F82D-4D0E-8115-25E2230A2D85}" presName="spNode" presStyleCnt="0"/>
      <dgm:spPr/>
    </dgm:pt>
    <dgm:pt modelId="{D40D2E06-3AD6-4124-A8DE-35DFB6756D52}" type="pres">
      <dgm:prSet presAssocID="{820674BC-8C3B-4CCB-9982-AEFFF4E9317A}" presName="sibTrans" presStyleLbl="sibTrans1D1" presStyleIdx="2" presStyleCnt="5"/>
      <dgm:spPr/>
    </dgm:pt>
    <dgm:pt modelId="{B9BAE41A-8EBF-4EC9-A9CD-A39728366B12}" type="pres">
      <dgm:prSet presAssocID="{879F2BCC-4323-42CA-A166-98608A07328F}" presName="node" presStyleLbl="node1" presStyleIdx="3" presStyleCnt="5" custScaleX="129019" custRadScaleRad="170126" custRadScaleInc="152936">
        <dgm:presLayoutVars>
          <dgm:bulletEnabled val="1"/>
        </dgm:presLayoutVars>
      </dgm:prSet>
      <dgm:spPr/>
    </dgm:pt>
    <dgm:pt modelId="{6EDAE4A5-899B-4739-AFA7-0F6A5C39BE72}" type="pres">
      <dgm:prSet presAssocID="{879F2BCC-4323-42CA-A166-98608A07328F}" presName="spNode" presStyleCnt="0"/>
      <dgm:spPr/>
    </dgm:pt>
    <dgm:pt modelId="{CE7D764A-290D-4CB2-BC57-D61E7A8F5577}" type="pres">
      <dgm:prSet presAssocID="{4D22AE53-5DC5-420E-AD80-26EB3794661A}" presName="sibTrans" presStyleLbl="sibTrans1D1" presStyleIdx="3" presStyleCnt="5"/>
      <dgm:spPr/>
    </dgm:pt>
    <dgm:pt modelId="{F6590F9F-7B5E-4088-9F63-BD218A7EA073}" type="pres">
      <dgm:prSet presAssocID="{F3ACBBDD-EA59-436C-9871-8F26B43B155D}" presName="node" presStyleLbl="node1" presStyleIdx="4" presStyleCnt="5" custScaleX="128669" custRadScaleRad="189124" custRadScaleInc="39661">
        <dgm:presLayoutVars>
          <dgm:bulletEnabled val="1"/>
        </dgm:presLayoutVars>
      </dgm:prSet>
      <dgm:spPr/>
    </dgm:pt>
    <dgm:pt modelId="{713C39E0-33A1-4789-B007-30A850665B1D}" type="pres">
      <dgm:prSet presAssocID="{F3ACBBDD-EA59-436C-9871-8F26B43B155D}" presName="spNode" presStyleCnt="0"/>
      <dgm:spPr/>
    </dgm:pt>
    <dgm:pt modelId="{FAD6C089-5946-4931-B86A-B4D653E5F2E5}" type="pres">
      <dgm:prSet presAssocID="{4B0D35CE-A302-43ED-822C-EB449F030AF5}" presName="sibTrans" presStyleLbl="sibTrans1D1" presStyleIdx="4" presStyleCnt="5"/>
      <dgm:spPr/>
    </dgm:pt>
  </dgm:ptLst>
  <dgm:cxnLst>
    <dgm:cxn modelId="{B335BF02-9E48-4880-84A8-C3C83CAAD292}" srcId="{C2446D64-049B-44AB-BAB6-0796F086CD64}" destId="{4ED7EE63-33E0-40D9-9DB6-AA2F6D817253}" srcOrd="1" destOrd="0" parTransId="{2EA89C62-A076-4934-B62B-7DA6E606B13B}" sibTransId="{6CD3CCB1-D6C8-416F-B2C9-0BC1ED1F9DE1}"/>
    <dgm:cxn modelId="{B6F20E22-162C-480E-ACD3-1C882965FD79}" type="presOf" srcId="{4ED7EE63-33E0-40D9-9DB6-AA2F6D817253}" destId="{1B9351CC-DA8F-4192-B138-54C697A7C452}" srcOrd="0" destOrd="0" presId="urn:microsoft.com/office/officeart/2005/8/layout/cycle6"/>
    <dgm:cxn modelId="{01535D22-C24D-4660-A4E2-66FB64A83C69}" type="presOf" srcId="{6CD3CCB1-D6C8-416F-B2C9-0BC1ED1F9DE1}" destId="{E1BF6941-4A53-41CA-B354-2F02308AF084}" srcOrd="0" destOrd="0" presId="urn:microsoft.com/office/officeart/2005/8/layout/cycle6"/>
    <dgm:cxn modelId="{9EDC8924-10D9-4850-9713-D4BBE340ED18}" type="presOf" srcId="{4D22AE53-5DC5-420E-AD80-26EB3794661A}" destId="{CE7D764A-290D-4CB2-BC57-D61E7A8F5577}" srcOrd="0" destOrd="0" presId="urn:microsoft.com/office/officeart/2005/8/layout/cycle6"/>
    <dgm:cxn modelId="{FFE97E27-9010-49DD-A747-7A2688A5A199}" srcId="{C2446D64-049B-44AB-BAB6-0796F086CD64}" destId="{F3ACBBDD-EA59-436C-9871-8F26B43B155D}" srcOrd="4" destOrd="0" parTransId="{57C26BBA-8D52-4AEC-8306-A7DDDE83C60C}" sibTransId="{4B0D35CE-A302-43ED-822C-EB449F030AF5}"/>
    <dgm:cxn modelId="{7DA1492D-881F-40A7-9F9F-40EAEA1C571D}" srcId="{C2446D64-049B-44AB-BAB6-0796F086CD64}" destId="{F257E52C-0488-48AB-9975-6CD971A45AD1}" srcOrd="0" destOrd="0" parTransId="{70227A4F-ACE9-4A0C-9C57-2C2B5D2E6EB0}" sibTransId="{AD3E8732-C4E7-4777-8DB0-FB8C98F6B517}"/>
    <dgm:cxn modelId="{6247F255-0937-47F2-9A72-AD2821F52692}" type="presOf" srcId="{96E36653-F82D-4D0E-8115-25E2230A2D85}" destId="{121EDD25-84DB-4551-8E7D-787DC3FD41D0}" srcOrd="0" destOrd="0" presId="urn:microsoft.com/office/officeart/2005/8/layout/cycle6"/>
    <dgm:cxn modelId="{7F944258-E537-46B9-8D46-8002B2A25A5E}" type="presOf" srcId="{F257E52C-0488-48AB-9975-6CD971A45AD1}" destId="{D9942DB5-1756-445F-9712-E5855E13BD96}" srcOrd="0" destOrd="0" presId="urn:microsoft.com/office/officeart/2005/8/layout/cycle6"/>
    <dgm:cxn modelId="{B6FC3C9F-59DB-4B62-931F-38F3FBFA93AE}" srcId="{C2446D64-049B-44AB-BAB6-0796F086CD64}" destId="{96E36653-F82D-4D0E-8115-25E2230A2D85}" srcOrd="2" destOrd="0" parTransId="{9D8E20CD-59F9-43AB-804B-0E3781B6F3EA}" sibTransId="{820674BC-8C3B-4CCB-9982-AEFFF4E9317A}"/>
    <dgm:cxn modelId="{0B13E2AB-1286-40CA-B287-F6BFAD01595B}" srcId="{C2446D64-049B-44AB-BAB6-0796F086CD64}" destId="{879F2BCC-4323-42CA-A166-98608A07328F}" srcOrd="3" destOrd="0" parTransId="{F7E295A4-11CC-4F60-B0AC-013E53ABEF69}" sibTransId="{4D22AE53-5DC5-420E-AD80-26EB3794661A}"/>
    <dgm:cxn modelId="{368807AE-42C5-46CD-80E7-3DF5601B697E}" type="presOf" srcId="{879F2BCC-4323-42CA-A166-98608A07328F}" destId="{B9BAE41A-8EBF-4EC9-A9CD-A39728366B12}" srcOrd="0" destOrd="0" presId="urn:microsoft.com/office/officeart/2005/8/layout/cycle6"/>
    <dgm:cxn modelId="{C3D5DAD4-B74C-4692-B8C8-E626B892F8E8}" type="presOf" srcId="{C2446D64-049B-44AB-BAB6-0796F086CD64}" destId="{E05AF276-C91E-434B-90BD-E9089FB8AD9F}" srcOrd="0" destOrd="0" presId="urn:microsoft.com/office/officeart/2005/8/layout/cycle6"/>
    <dgm:cxn modelId="{FAA4CFDA-71B4-457C-B9DA-940311177E94}" type="presOf" srcId="{F3ACBBDD-EA59-436C-9871-8F26B43B155D}" destId="{F6590F9F-7B5E-4088-9F63-BD218A7EA073}" srcOrd="0" destOrd="0" presId="urn:microsoft.com/office/officeart/2005/8/layout/cycle6"/>
    <dgm:cxn modelId="{1BC3E5E0-DA2F-448D-9492-AE3ABC14BF05}" type="presOf" srcId="{820674BC-8C3B-4CCB-9982-AEFFF4E9317A}" destId="{D40D2E06-3AD6-4124-A8DE-35DFB6756D52}" srcOrd="0" destOrd="0" presId="urn:microsoft.com/office/officeart/2005/8/layout/cycle6"/>
    <dgm:cxn modelId="{A7E520F5-9104-4310-A642-A7EEDE4AE354}" type="presOf" srcId="{4B0D35CE-A302-43ED-822C-EB449F030AF5}" destId="{FAD6C089-5946-4931-B86A-B4D653E5F2E5}" srcOrd="0" destOrd="0" presId="urn:microsoft.com/office/officeart/2005/8/layout/cycle6"/>
    <dgm:cxn modelId="{5A1CD1F8-389D-4166-B2BA-EE40CD447AB0}" type="presOf" srcId="{AD3E8732-C4E7-4777-8DB0-FB8C98F6B517}" destId="{721284D1-B513-410A-9D12-F512E7DA8E90}" srcOrd="0" destOrd="0" presId="urn:microsoft.com/office/officeart/2005/8/layout/cycle6"/>
    <dgm:cxn modelId="{6884F3C2-81AB-40F2-82E1-FE1546B8DE7B}" type="presParOf" srcId="{E05AF276-C91E-434B-90BD-E9089FB8AD9F}" destId="{D9942DB5-1756-445F-9712-E5855E13BD96}" srcOrd="0" destOrd="0" presId="urn:microsoft.com/office/officeart/2005/8/layout/cycle6"/>
    <dgm:cxn modelId="{5577DC22-E5E1-4587-933C-BD8E221F49D4}" type="presParOf" srcId="{E05AF276-C91E-434B-90BD-E9089FB8AD9F}" destId="{2715A376-A501-420F-A48A-4909EC956C8E}" srcOrd="1" destOrd="0" presId="urn:microsoft.com/office/officeart/2005/8/layout/cycle6"/>
    <dgm:cxn modelId="{C0510E4A-0AFA-402B-BFD7-ED025DDFDE38}" type="presParOf" srcId="{E05AF276-C91E-434B-90BD-E9089FB8AD9F}" destId="{721284D1-B513-410A-9D12-F512E7DA8E90}" srcOrd="2" destOrd="0" presId="urn:microsoft.com/office/officeart/2005/8/layout/cycle6"/>
    <dgm:cxn modelId="{B8AE891E-35AA-4CB0-AB0B-3FCA77CB0248}" type="presParOf" srcId="{E05AF276-C91E-434B-90BD-E9089FB8AD9F}" destId="{1B9351CC-DA8F-4192-B138-54C697A7C452}" srcOrd="3" destOrd="0" presId="urn:microsoft.com/office/officeart/2005/8/layout/cycle6"/>
    <dgm:cxn modelId="{BFC761BD-1A87-48C0-99BC-4815568F3C92}" type="presParOf" srcId="{E05AF276-C91E-434B-90BD-E9089FB8AD9F}" destId="{128C3C01-B4CC-44F6-9CA7-CB089102C62C}" srcOrd="4" destOrd="0" presId="urn:microsoft.com/office/officeart/2005/8/layout/cycle6"/>
    <dgm:cxn modelId="{42BC7E84-CFF1-47BC-900B-D3190A61C1D4}" type="presParOf" srcId="{E05AF276-C91E-434B-90BD-E9089FB8AD9F}" destId="{E1BF6941-4A53-41CA-B354-2F02308AF084}" srcOrd="5" destOrd="0" presId="urn:microsoft.com/office/officeart/2005/8/layout/cycle6"/>
    <dgm:cxn modelId="{00EF10E7-ADBD-4D8C-9339-95BBB02EBC63}" type="presParOf" srcId="{E05AF276-C91E-434B-90BD-E9089FB8AD9F}" destId="{121EDD25-84DB-4551-8E7D-787DC3FD41D0}" srcOrd="6" destOrd="0" presId="urn:microsoft.com/office/officeart/2005/8/layout/cycle6"/>
    <dgm:cxn modelId="{7AECC732-941E-4199-AF1D-8A7C445191EC}" type="presParOf" srcId="{E05AF276-C91E-434B-90BD-E9089FB8AD9F}" destId="{7B12FF85-8F27-41B2-BCE5-5D36FA50A5D4}" srcOrd="7" destOrd="0" presId="urn:microsoft.com/office/officeart/2005/8/layout/cycle6"/>
    <dgm:cxn modelId="{53831AD7-7C85-4E89-83EF-D709179A19B8}" type="presParOf" srcId="{E05AF276-C91E-434B-90BD-E9089FB8AD9F}" destId="{D40D2E06-3AD6-4124-A8DE-35DFB6756D52}" srcOrd="8" destOrd="0" presId="urn:microsoft.com/office/officeart/2005/8/layout/cycle6"/>
    <dgm:cxn modelId="{D035C19B-790B-4FA0-AE8A-4B9BC5AE1728}" type="presParOf" srcId="{E05AF276-C91E-434B-90BD-E9089FB8AD9F}" destId="{B9BAE41A-8EBF-4EC9-A9CD-A39728366B12}" srcOrd="9" destOrd="0" presId="urn:microsoft.com/office/officeart/2005/8/layout/cycle6"/>
    <dgm:cxn modelId="{EFDA34C4-EA83-434E-A673-5FAEA10FFB4F}" type="presParOf" srcId="{E05AF276-C91E-434B-90BD-E9089FB8AD9F}" destId="{6EDAE4A5-899B-4739-AFA7-0F6A5C39BE72}" srcOrd="10" destOrd="0" presId="urn:microsoft.com/office/officeart/2005/8/layout/cycle6"/>
    <dgm:cxn modelId="{1A59D190-934A-4044-8366-54F8E87FFD12}" type="presParOf" srcId="{E05AF276-C91E-434B-90BD-E9089FB8AD9F}" destId="{CE7D764A-290D-4CB2-BC57-D61E7A8F5577}" srcOrd="11" destOrd="0" presId="urn:microsoft.com/office/officeart/2005/8/layout/cycle6"/>
    <dgm:cxn modelId="{66B325E8-D16D-4A03-AB46-00CDF8867972}" type="presParOf" srcId="{E05AF276-C91E-434B-90BD-E9089FB8AD9F}" destId="{F6590F9F-7B5E-4088-9F63-BD218A7EA073}" srcOrd="12" destOrd="0" presId="urn:microsoft.com/office/officeart/2005/8/layout/cycle6"/>
    <dgm:cxn modelId="{B5BEB426-959C-4E0C-9DE3-BA7947ED4732}" type="presParOf" srcId="{E05AF276-C91E-434B-90BD-E9089FB8AD9F}" destId="{713C39E0-33A1-4789-B007-30A850665B1D}" srcOrd="13" destOrd="0" presId="urn:microsoft.com/office/officeart/2005/8/layout/cycle6"/>
    <dgm:cxn modelId="{C08EE7CD-6305-43E6-83C4-D83E3AE8F8BB}" type="presParOf" srcId="{E05AF276-C91E-434B-90BD-E9089FB8AD9F}" destId="{FAD6C089-5946-4931-B86A-B4D653E5F2E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77C73-50F5-4680-9BB3-A840144497B9}">
      <dsp:nvSpPr>
        <dsp:cNvPr id="0" name=""/>
        <dsp:cNvSpPr/>
      </dsp:nvSpPr>
      <dsp:spPr>
        <a:xfrm>
          <a:off x="5458" y="1138642"/>
          <a:ext cx="1631416" cy="9788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Tahap</a:t>
          </a:r>
          <a:r>
            <a:rPr lang="en-US" sz="2000" kern="1200" dirty="0"/>
            <a:t> </a:t>
          </a:r>
          <a:r>
            <a:rPr lang="en-US" sz="2000" kern="1200" dirty="0" err="1"/>
            <a:t>Perencanaan</a:t>
          </a:r>
          <a:endParaRPr lang="en-US" sz="2000" kern="1200" dirty="0"/>
        </a:p>
      </dsp:txBody>
      <dsp:txXfrm>
        <a:off x="34128" y="1167312"/>
        <a:ext cx="1574076" cy="921510"/>
      </dsp:txXfrm>
    </dsp:sp>
    <dsp:sp modelId="{08B359F8-E476-4D0A-98F0-EA609158F5C4}">
      <dsp:nvSpPr>
        <dsp:cNvPr id="0" name=""/>
        <dsp:cNvSpPr/>
      </dsp:nvSpPr>
      <dsp:spPr>
        <a:xfrm>
          <a:off x="1800016" y="1425772"/>
          <a:ext cx="345860" cy="404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800016" y="1506690"/>
        <a:ext cx="242102" cy="242755"/>
      </dsp:txXfrm>
    </dsp:sp>
    <dsp:sp modelId="{0706AB72-AA37-4F77-970A-4C4637BDCAE2}">
      <dsp:nvSpPr>
        <dsp:cNvPr id="0" name=""/>
        <dsp:cNvSpPr/>
      </dsp:nvSpPr>
      <dsp:spPr>
        <a:xfrm>
          <a:off x="2289441" y="1138642"/>
          <a:ext cx="1631416" cy="9788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Implementasi</a:t>
          </a:r>
          <a:r>
            <a:rPr lang="en-US" sz="2000" kern="1200" dirty="0"/>
            <a:t> &amp; </a:t>
          </a:r>
          <a:r>
            <a:rPr lang="en-US" sz="2000" kern="1200" dirty="0" err="1"/>
            <a:t>Observasi</a:t>
          </a:r>
          <a:endParaRPr lang="en-US" sz="2000" kern="1200" dirty="0"/>
        </a:p>
      </dsp:txBody>
      <dsp:txXfrm>
        <a:off x="2318111" y="1167312"/>
        <a:ext cx="1574076" cy="921510"/>
      </dsp:txXfrm>
    </dsp:sp>
    <dsp:sp modelId="{64288BBC-DB41-4EFD-B92E-7F3552651F8C}">
      <dsp:nvSpPr>
        <dsp:cNvPr id="0" name=""/>
        <dsp:cNvSpPr/>
      </dsp:nvSpPr>
      <dsp:spPr>
        <a:xfrm>
          <a:off x="4084000" y="1425772"/>
          <a:ext cx="345860" cy="404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084000" y="1506690"/>
        <a:ext cx="242102" cy="242755"/>
      </dsp:txXfrm>
    </dsp:sp>
    <dsp:sp modelId="{070F9B9E-1499-4473-A784-8748FD5B522E}">
      <dsp:nvSpPr>
        <dsp:cNvPr id="0" name=""/>
        <dsp:cNvSpPr/>
      </dsp:nvSpPr>
      <dsp:spPr>
        <a:xfrm>
          <a:off x="4573425" y="1138642"/>
          <a:ext cx="1631416" cy="9788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Refleksi</a:t>
          </a:r>
          <a:endParaRPr lang="en-US" sz="2000" kern="1200" dirty="0"/>
        </a:p>
      </dsp:txBody>
      <dsp:txXfrm>
        <a:off x="4602095" y="1167312"/>
        <a:ext cx="1574076" cy="921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E3E73-A8D5-4707-8700-CB10754EDF2E}">
      <dsp:nvSpPr>
        <dsp:cNvPr id="0" name=""/>
        <dsp:cNvSpPr/>
      </dsp:nvSpPr>
      <dsp:spPr>
        <a:xfrm>
          <a:off x="1955633" y="160"/>
          <a:ext cx="1296973" cy="8430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Tradisional</a:t>
          </a:r>
          <a:endParaRPr lang="en-US" sz="1900" kern="1200" dirty="0"/>
        </a:p>
      </dsp:txBody>
      <dsp:txXfrm>
        <a:off x="1996786" y="41313"/>
        <a:ext cx="1214667" cy="760726"/>
      </dsp:txXfrm>
    </dsp:sp>
    <dsp:sp modelId="{46BAF45F-E4A2-4AC4-9748-3B00F6B2E55D}">
      <dsp:nvSpPr>
        <dsp:cNvPr id="0" name=""/>
        <dsp:cNvSpPr/>
      </dsp:nvSpPr>
      <dsp:spPr>
        <a:xfrm>
          <a:off x="1480812" y="421676"/>
          <a:ext cx="2246614" cy="2246614"/>
        </a:xfrm>
        <a:custGeom>
          <a:avLst/>
          <a:gdLst/>
          <a:ahLst/>
          <a:cxnLst/>
          <a:rect l="0" t="0" r="0" b="0"/>
          <a:pathLst>
            <a:path>
              <a:moveTo>
                <a:pt x="1781194" y="212811"/>
              </a:moveTo>
              <a:arcTo wR="1123307" hR="1123307" stAng="18351021" swAng="364361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55C7B-EDDC-4505-BDC5-F81B59A4E49E}">
      <dsp:nvSpPr>
        <dsp:cNvPr id="0" name=""/>
        <dsp:cNvSpPr/>
      </dsp:nvSpPr>
      <dsp:spPr>
        <a:xfrm>
          <a:off x="2928445" y="1685120"/>
          <a:ext cx="1296973" cy="8430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Modern</a:t>
          </a:r>
        </a:p>
      </dsp:txBody>
      <dsp:txXfrm>
        <a:off x="2969598" y="1726273"/>
        <a:ext cx="1214667" cy="760726"/>
      </dsp:txXfrm>
    </dsp:sp>
    <dsp:sp modelId="{8BB363F3-A243-4653-BB86-32A21DBC69B4}">
      <dsp:nvSpPr>
        <dsp:cNvPr id="0" name=""/>
        <dsp:cNvSpPr/>
      </dsp:nvSpPr>
      <dsp:spPr>
        <a:xfrm>
          <a:off x="1480812" y="421676"/>
          <a:ext cx="2246614" cy="2246614"/>
        </a:xfrm>
        <a:custGeom>
          <a:avLst/>
          <a:gdLst/>
          <a:ahLst/>
          <a:cxnLst/>
          <a:rect l="0" t="0" r="0" b="0"/>
          <a:pathLst>
            <a:path>
              <a:moveTo>
                <a:pt x="1657090" y="2111687"/>
              </a:moveTo>
              <a:arcTo wR="1123307" hR="1123307" stAng="3697701" swAng="340459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1B903-6C94-46C7-855D-24ACAE5E714B}">
      <dsp:nvSpPr>
        <dsp:cNvPr id="0" name=""/>
        <dsp:cNvSpPr/>
      </dsp:nvSpPr>
      <dsp:spPr>
        <a:xfrm>
          <a:off x="982820" y="1685120"/>
          <a:ext cx="1296973" cy="8430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Ilmiah</a:t>
          </a:r>
          <a:endParaRPr lang="en-US" sz="1900" kern="1200" dirty="0"/>
        </a:p>
      </dsp:txBody>
      <dsp:txXfrm>
        <a:off x="1023973" y="1726273"/>
        <a:ext cx="1214667" cy="760726"/>
      </dsp:txXfrm>
    </dsp:sp>
    <dsp:sp modelId="{E9035296-3272-4E9B-BA4B-5CB42A76ADD5}">
      <dsp:nvSpPr>
        <dsp:cNvPr id="0" name=""/>
        <dsp:cNvSpPr/>
      </dsp:nvSpPr>
      <dsp:spPr>
        <a:xfrm>
          <a:off x="1480812" y="421676"/>
          <a:ext cx="2246614" cy="2246614"/>
        </a:xfrm>
        <a:custGeom>
          <a:avLst/>
          <a:gdLst/>
          <a:ahLst/>
          <a:cxnLst/>
          <a:rect l="0" t="0" r="0" b="0"/>
          <a:pathLst>
            <a:path>
              <a:moveTo>
                <a:pt x="7393" y="1251972"/>
              </a:moveTo>
              <a:arcTo wR="1123307" hR="1123307" stAng="10405370" swAng="364361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42DB5-1756-445F-9712-E5855E13BD96}">
      <dsp:nvSpPr>
        <dsp:cNvPr id="0" name=""/>
        <dsp:cNvSpPr/>
      </dsp:nvSpPr>
      <dsp:spPr>
        <a:xfrm>
          <a:off x="3142856" y="165643"/>
          <a:ext cx="1306404" cy="6643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Kunjungan</a:t>
          </a:r>
          <a:r>
            <a:rPr lang="en-US" sz="1500" kern="1200" dirty="0"/>
            <a:t> </a:t>
          </a:r>
          <a:r>
            <a:rPr lang="en-US" sz="1500" kern="1200" dirty="0" err="1"/>
            <a:t>Kelas</a:t>
          </a:r>
          <a:endParaRPr lang="en-US" sz="1500" kern="1200" dirty="0"/>
        </a:p>
      </dsp:txBody>
      <dsp:txXfrm>
        <a:off x="3175288" y="198075"/>
        <a:ext cx="1241540" cy="599504"/>
      </dsp:txXfrm>
    </dsp:sp>
    <dsp:sp modelId="{721284D1-B513-410A-9D12-F512E7DA8E90}">
      <dsp:nvSpPr>
        <dsp:cNvPr id="0" name=""/>
        <dsp:cNvSpPr/>
      </dsp:nvSpPr>
      <dsp:spPr>
        <a:xfrm>
          <a:off x="3318606" y="759699"/>
          <a:ext cx="2653434" cy="2653434"/>
        </a:xfrm>
        <a:custGeom>
          <a:avLst/>
          <a:gdLst/>
          <a:ahLst/>
          <a:cxnLst/>
          <a:rect l="0" t="0" r="0" b="0"/>
          <a:pathLst>
            <a:path>
              <a:moveTo>
                <a:pt x="911949" y="66500"/>
              </a:moveTo>
              <a:arcTo wR="1326717" hR="1326717" stAng="15106943" swAng="317275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351CC-DA8F-4192-B138-54C697A7C452}">
      <dsp:nvSpPr>
        <dsp:cNvPr id="0" name=""/>
        <dsp:cNvSpPr/>
      </dsp:nvSpPr>
      <dsp:spPr>
        <a:xfrm>
          <a:off x="4795318" y="1002044"/>
          <a:ext cx="1376081" cy="6643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Pertemuan</a:t>
          </a:r>
          <a:r>
            <a:rPr lang="en-US" sz="1500" kern="1200" dirty="0"/>
            <a:t> </a:t>
          </a:r>
          <a:r>
            <a:rPr lang="en-US" sz="1500" kern="1200" dirty="0" err="1"/>
            <a:t>Pribadi</a:t>
          </a:r>
          <a:endParaRPr lang="en-US" sz="1500" kern="1200" dirty="0"/>
        </a:p>
      </dsp:txBody>
      <dsp:txXfrm>
        <a:off x="4827750" y="1034476"/>
        <a:ext cx="1311217" cy="599504"/>
      </dsp:txXfrm>
    </dsp:sp>
    <dsp:sp modelId="{E1BF6941-4A53-41CA-B354-2F02308AF084}">
      <dsp:nvSpPr>
        <dsp:cNvPr id="0" name=""/>
        <dsp:cNvSpPr/>
      </dsp:nvSpPr>
      <dsp:spPr>
        <a:xfrm>
          <a:off x="3185745" y="-538634"/>
          <a:ext cx="2653434" cy="2653434"/>
        </a:xfrm>
        <a:custGeom>
          <a:avLst/>
          <a:gdLst/>
          <a:ahLst/>
          <a:cxnLst/>
          <a:rect l="0" t="0" r="0" b="0"/>
          <a:pathLst>
            <a:path>
              <a:moveTo>
                <a:pt x="2311793" y="2215426"/>
              </a:moveTo>
              <a:arcTo wR="1326717" hR="1326717" stAng="2523356" swAng="372253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EDD25-84DB-4551-8E7D-787DC3FD41D0}">
      <dsp:nvSpPr>
        <dsp:cNvPr id="0" name=""/>
        <dsp:cNvSpPr/>
      </dsp:nvSpPr>
      <dsp:spPr>
        <a:xfrm>
          <a:off x="3283426" y="2071379"/>
          <a:ext cx="1326335" cy="6643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Rapat</a:t>
          </a:r>
          <a:r>
            <a:rPr lang="en-US" sz="1500" kern="1200" dirty="0"/>
            <a:t> </a:t>
          </a:r>
          <a:r>
            <a:rPr lang="en-US" sz="1500" kern="1200" dirty="0" err="1"/>
            <a:t>Dewan</a:t>
          </a:r>
          <a:r>
            <a:rPr lang="en-US" sz="1500" kern="1200" dirty="0"/>
            <a:t> Guru</a:t>
          </a:r>
        </a:p>
      </dsp:txBody>
      <dsp:txXfrm>
        <a:off x="3315858" y="2103811"/>
        <a:ext cx="1261471" cy="599504"/>
      </dsp:txXfrm>
    </dsp:sp>
    <dsp:sp modelId="{D40D2E06-3AD6-4124-A8DE-35DFB6756D52}">
      <dsp:nvSpPr>
        <dsp:cNvPr id="0" name=""/>
        <dsp:cNvSpPr/>
      </dsp:nvSpPr>
      <dsp:spPr>
        <a:xfrm>
          <a:off x="928814" y="529028"/>
          <a:ext cx="2653434" cy="2653434"/>
        </a:xfrm>
        <a:custGeom>
          <a:avLst/>
          <a:gdLst/>
          <a:ahLst/>
          <a:cxnLst/>
          <a:rect l="0" t="0" r="0" b="0"/>
          <a:pathLst>
            <a:path>
              <a:moveTo>
                <a:pt x="2341333" y="2181546"/>
              </a:moveTo>
              <a:arcTo wR="1326717" hR="1326717" stAng="2406878" swAng="608810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AE41A-8EBF-4EC9-A9CD-A39728366B12}">
      <dsp:nvSpPr>
        <dsp:cNvPr id="0" name=""/>
        <dsp:cNvSpPr/>
      </dsp:nvSpPr>
      <dsp:spPr>
        <a:xfrm>
          <a:off x="410731" y="1999371"/>
          <a:ext cx="1318710" cy="6643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Kunjungan</a:t>
          </a:r>
          <a:r>
            <a:rPr lang="en-US" sz="1500" kern="1200" dirty="0"/>
            <a:t> </a:t>
          </a:r>
          <a:r>
            <a:rPr lang="en-US" sz="1500" kern="1200" dirty="0" err="1"/>
            <a:t>Antar</a:t>
          </a:r>
          <a:r>
            <a:rPr lang="en-US" sz="1500" kern="1200" dirty="0"/>
            <a:t> </a:t>
          </a:r>
          <a:r>
            <a:rPr lang="en-US" sz="1500" kern="1200" dirty="0" err="1"/>
            <a:t>Sekolah</a:t>
          </a:r>
          <a:endParaRPr lang="en-US" sz="1500" kern="1200" dirty="0"/>
        </a:p>
      </dsp:txBody>
      <dsp:txXfrm>
        <a:off x="443163" y="2031803"/>
        <a:ext cx="1253846" cy="599504"/>
      </dsp:txXfrm>
    </dsp:sp>
    <dsp:sp modelId="{CE7D764A-290D-4CB2-BC57-D61E7A8F5577}">
      <dsp:nvSpPr>
        <dsp:cNvPr id="0" name=""/>
        <dsp:cNvSpPr/>
      </dsp:nvSpPr>
      <dsp:spPr>
        <a:xfrm>
          <a:off x="779815" y="-49554"/>
          <a:ext cx="2653434" cy="2653434"/>
        </a:xfrm>
        <a:custGeom>
          <a:avLst/>
          <a:gdLst/>
          <a:ahLst/>
          <a:cxnLst/>
          <a:rect l="0" t="0" r="0" b="0"/>
          <a:pathLst>
            <a:path>
              <a:moveTo>
                <a:pt x="207448" y="2039048"/>
              </a:moveTo>
              <a:arcTo wR="1326717" hR="1326717" stAng="8851577" swAng="309047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90F9F-7B5E-4088-9F63-BD218A7EA073}">
      <dsp:nvSpPr>
        <dsp:cNvPr id="0" name=""/>
        <dsp:cNvSpPr/>
      </dsp:nvSpPr>
      <dsp:spPr>
        <a:xfrm>
          <a:off x="342298" y="169027"/>
          <a:ext cx="1315133" cy="66436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Pertemuan</a:t>
          </a:r>
          <a:r>
            <a:rPr lang="en-US" sz="1400" kern="1200" dirty="0"/>
            <a:t> </a:t>
          </a:r>
          <a:r>
            <a:rPr lang="en-US" sz="1400" kern="1200" dirty="0" err="1"/>
            <a:t>Kelompok</a:t>
          </a:r>
          <a:r>
            <a:rPr lang="en-US" sz="1400" kern="1200" dirty="0"/>
            <a:t> </a:t>
          </a:r>
          <a:r>
            <a:rPr lang="en-US" sz="1400" kern="1200" dirty="0" err="1"/>
            <a:t>Kerja</a:t>
          </a:r>
          <a:endParaRPr lang="en-US" sz="1400" kern="1200" dirty="0"/>
        </a:p>
      </dsp:txBody>
      <dsp:txXfrm>
        <a:off x="374730" y="201459"/>
        <a:ext cx="1250269" cy="599504"/>
      </dsp:txXfrm>
    </dsp:sp>
    <dsp:sp modelId="{FAD6C089-5946-4931-B86A-B4D653E5F2E5}">
      <dsp:nvSpPr>
        <dsp:cNvPr id="0" name=""/>
        <dsp:cNvSpPr/>
      </dsp:nvSpPr>
      <dsp:spPr>
        <a:xfrm>
          <a:off x="756234" y="-160902"/>
          <a:ext cx="2653434" cy="2653434"/>
        </a:xfrm>
        <a:custGeom>
          <a:avLst/>
          <a:gdLst/>
          <a:ahLst/>
          <a:cxnLst/>
          <a:rect l="0" t="0" r="0" b="0"/>
          <a:pathLst>
            <a:path>
              <a:moveTo>
                <a:pt x="465875" y="317197"/>
              </a:moveTo>
              <a:arcTo wR="1326717" hR="1326717" stAng="13772698" swAng="555835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C7C30-895B-4974-8A60-19541C82F6B3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1CD97-E9EA-4E82-9539-BE60926ECB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6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C8B01-B15C-4B92-AA4C-045722D7B210}" type="datetimeFigureOut">
              <a:rPr lang="en-US" smtClean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ixwebhosting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hyperlink" Target="http://www.ixwebhosting.com/" TargetMode="External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ixwebhosting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www.ixwebhosting.com/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www.ixwebhosting.com/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ixwebhosting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ixwebhosting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xwebhosting.com/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6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hyperlink" Target="http://www.ixwebhosting.com/" TargetMode="External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://www.ixwebhosting.com/" TargetMode="External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ixwebhosting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61950"/>
            <a:ext cx="7644012" cy="36025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24600" y="490401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614208"/>
                </a:solidFill>
                <a:latin typeface="Arial" pitchFamily="34" charset="0"/>
                <a:cs typeface="Arial" pitchFamily="34" charset="0"/>
              </a:rPr>
              <a:t>© 1999 - 2014 IX Web Hosting. All rights reserved</a:t>
            </a:r>
          </a:p>
        </p:txBody>
      </p:sp>
      <p:pic>
        <p:nvPicPr>
          <p:cNvPr id="5" name="Picture 4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86" y="843558"/>
            <a:ext cx="6619726" cy="3816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1705039"/>
            <a:ext cx="34563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PEMBINAAN GURU MELALUI SUPERVISI PENDIDIKAN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411760" y="2642170"/>
            <a:ext cx="3672408" cy="0"/>
          </a:xfrm>
          <a:prstGeom prst="line">
            <a:avLst/>
          </a:prstGeom>
          <a:ln w="19050" cmpd="sng">
            <a:solidFill>
              <a:srgbClr val="ECE5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75480" y="2626335"/>
            <a:ext cx="2748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solidFill>
                  <a:srgbClr val="F5BB7B"/>
                </a:solidFill>
                <a:latin typeface="Myriad Pro" pitchFamily="34" charset="0"/>
              </a:rPr>
              <a:t>Oleh</a:t>
            </a:r>
            <a:r>
              <a:rPr lang="en-US" sz="1200" i="1" dirty="0">
                <a:solidFill>
                  <a:srgbClr val="F5BB7B"/>
                </a:solidFill>
                <a:latin typeface="Myriad Pro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1200" i="1" dirty="0">
                <a:solidFill>
                  <a:srgbClr val="F5BB7B"/>
                </a:solidFill>
                <a:latin typeface="Myriad Pro" pitchFamily="34" charset="0"/>
              </a:rPr>
              <a:t>Danu </a:t>
            </a:r>
            <a:r>
              <a:rPr lang="en-US" sz="1200" i="1" dirty="0" err="1">
                <a:solidFill>
                  <a:srgbClr val="F5BB7B"/>
                </a:solidFill>
                <a:latin typeface="Myriad Pro" pitchFamily="34" charset="0"/>
              </a:rPr>
              <a:t>Andiyanto</a:t>
            </a:r>
            <a:endParaRPr lang="en-US" sz="1200" i="1" dirty="0">
              <a:solidFill>
                <a:srgbClr val="F5BB7B"/>
              </a:solidFill>
              <a:latin typeface="Myriad Pro" pitchFamily="34" charset="0"/>
            </a:endParaRPr>
          </a:p>
          <a:p>
            <a:pPr marL="342900" indent="-342900">
              <a:buAutoNum type="arabicPeriod"/>
            </a:pPr>
            <a:r>
              <a:rPr lang="en-US" sz="1200" i="1" dirty="0" err="1">
                <a:solidFill>
                  <a:srgbClr val="F5BB7B"/>
                </a:solidFill>
                <a:latin typeface="Myriad Pro" pitchFamily="34" charset="0"/>
              </a:rPr>
              <a:t>Isyulianto</a:t>
            </a:r>
            <a:r>
              <a:rPr lang="en-US" sz="1200" i="1" dirty="0">
                <a:solidFill>
                  <a:srgbClr val="F5BB7B"/>
                </a:solidFill>
                <a:latin typeface="Myriad Pro" pitchFamily="34" charset="0"/>
              </a:rPr>
              <a:t> </a:t>
            </a:r>
            <a:r>
              <a:rPr lang="en-US" sz="1200" i="1" dirty="0" err="1">
                <a:solidFill>
                  <a:srgbClr val="F5BB7B"/>
                </a:solidFill>
                <a:latin typeface="Myriad Pro" pitchFamily="34" charset="0"/>
              </a:rPr>
              <a:t>Andika</a:t>
            </a:r>
            <a:r>
              <a:rPr lang="en-US" sz="1200" i="1" dirty="0">
                <a:solidFill>
                  <a:srgbClr val="F5BB7B"/>
                </a:solidFill>
                <a:latin typeface="Myriad Pro" pitchFamily="34" charset="0"/>
              </a:rPr>
              <a:t> </a:t>
            </a:r>
            <a:r>
              <a:rPr lang="en-US" sz="1200" i="1" dirty="0" err="1">
                <a:solidFill>
                  <a:srgbClr val="F5BB7B"/>
                </a:solidFill>
                <a:latin typeface="Myriad Pro" pitchFamily="34" charset="0"/>
              </a:rPr>
              <a:t>Tua</a:t>
            </a:r>
            <a:r>
              <a:rPr lang="en-US" sz="1200" i="1" dirty="0">
                <a:solidFill>
                  <a:srgbClr val="F5BB7B"/>
                </a:solidFill>
                <a:latin typeface="Myriad Pro" pitchFamily="34" charset="0"/>
              </a:rPr>
              <a:t> S.</a:t>
            </a:r>
          </a:p>
          <a:p>
            <a:pPr marL="342900" indent="-342900">
              <a:buAutoNum type="arabicPeriod"/>
            </a:pPr>
            <a:r>
              <a:rPr lang="en-US" sz="1200" i="1" dirty="0" err="1">
                <a:solidFill>
                  <a:srgbClr val="F5BB7B"/>
                </a:solidFill>
                <a:latin typeface="Myriad Pro" pitchFamily="34" charset="0"/>
              </a:rPr>
              <a:t>Neneng</a:t>
            </a:r>
            <a:r>
              <a:rPr lang="en-US" sz="1200" i="1" dirty="0">
                <a:solidFill>
                  <a:srgbClr val="F5BB7B"/>
                </a:solidFill>
                <a:latin typeface="Myriad Pro" pitchFamily="34" charset="0"/>
              </a:rPr>
              <a:t> Indah</a:t>
            </a:r>
          </a:p>
          <a:p>
            <a:pPr marL="342900" indent="-342900">
              <a:buAutoNum type="arabicPeriod"/>
            </a:pPr>
            <a:r>
              <a:rPr lang="en-US" sz="1200" i="1" dirty="0">
                <a:solidFill>
                  <a:srgbClr val="F5BB7B"/>
                </a:solidFill>
                <a:latin typeface="Myriad Pro" pitchFamily="34" charset="0"/>
              </a:rPr>
              <a:t>Septa </a:t>
            </a:r>
            <a:r>
              <a:rPr lang="en-US" sz="1200" i="1" dirty="0" err="1">
                <a:solidFill>
                  <a:srgbClr val="F5BB7B"/>
                </a:solidFill>
                <a:latin typeface="Myriad Pro" pitchFamily="34" charset="0"/>
              </a:rPr>
              <a:t>Putri</a:t>
            </a:r>
            <a:r>
              <a:rPr lang="en-US" sz="1200" i="1" dirty="0">
                <a:solidFill>
                  <a:srgbClr val="F5BB7B"/>
                </a:solidFill>
                <a:latin typeface="Myriad Pro" pitchFamily="34" charset="0"/>
              </a:rPr>
              <a:t> </a:t>
            </a:r>
            <a:r>
              <a:rPr lang="en-US" sz="1200" i="1" dirty="0" err="1">
                <a:solidFill>
                  <a:srgbClr val="F5BB7B"/>
                </a:solidFill>
                <a:latin typeface="Myriad Pro" pitchFamily="34" charset="0"/>
              </a:rPr>
              <a:t>Nugraha</a:t>
            </a:r>
            <a:endParaRPr lang="en-US" sz="1200" i="1" dirty="0">
              <a:solidFill>
                <a:srgbClr val="F5BB7B"/>
              </a:solidFill>
              <a:latin typeface="Myriad Pro" pitchFamily="34" charset="0"/>
            </a:endParaRPr>
          </a:p>
        </p:txBody>
      </p:sp>
      <p:pic>
        <p:nvPicPr>
          <p:cNvPr id="16" name="Picture 15" descr="logo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5" y="293914"/>
            <a:ext cx="1244941" cy="3515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24600" y="490401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614208"/>
                </a:solidFill>
                <a:latin typeface="Arial" pitchFamily="34" charset="0"/>
                <a:cs typeface="Arial" pitchFamily="34" charset="0"/>
              </a:rPr>
              <a:t>© 1999 - 2014 IX Web Hosting. All rights reserved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08983" y="1572986"/>
            <a:ext cx="6926034" cy="45132"/>
            <a:chOff x="1270908" y="1428750"/>
            <a:chExt cx="6926034" cy="451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195736" y="1040418"/>
            <a:ext cx="4509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5DA156"/>
                </a:solidFill>
                <a:latin typeface="Myriad Pro" pitchFamily="34" charset="0"/>
              </a:rPr>
              <a:t>Teknik</a:t>
            </a:r>
            <a:r>
              <a:rPr lang="en-US" sz="2800" dirty="0">
                <a:solidFill>
                  <a:srgbClr val="5DA156"/>
                </a:solidFill>
                <a:latin typeface="Myriad Pro" pitchFamily="34" charset="0"/>
              </a:rPr>
              <a:t> </a:t>
            </a:r>
            <a:r>
              <a:rPr lang="en-US" sz="2800" b="1" dirty="0" err="1">
                <a:solidFill>
                  <a:srgbClr val="E5AC3C"/>
                </a:solidFill>
                <a:latin typeface="Myriad Pro" pitchFamily="34" charset="0"/>
              </a:rPr>
              <a:t>Pembinaan</a:t>
            </a:r>
            <a:r>
              <a:rPr lang="en-US" sz="2800" b="1" dirty="0">
                <a:solidFill>
                  <a:srgbClr val="E5AC3C"/>
                </a:solidFill>
                <a:latin typeface="Myriad Pro" pitchFamily="34" charset="0"/>
              </a:rPr>
              <a:t> Guru</a:t>
            </a:r>
          </a:p>
        </p:txBody>
      </p:sp>
      <p:pic>
        <p:nvPicPr>
          <p:cNvPr id="11" name="Picture 10" descr="togeth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746" y="2571750"/>
            <a:ext cx="3382949" cy="954995"/>
          </a:xfrm>
          <a:prstGeom prst="rect">
            <a:avLst/>
          </a:prstGeom>
        </p:spPr>
      </p:pic>
      <p:pic>
        <p:nvPicPr>
          <p:cNvPr id="13" name="Picture 12" descr="logo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5" y="293914"/>
            <a:ext cx="1244941" cy="351513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40026530"/>
              </p:ext>
            </p:extLst>
          </p:nvPr>
        </p:nvGraphicFramePr>
        <p:xfrm>
          <a:off x="1547664" y="1796511"/>
          <a:ext cx="6480720" cy="3111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0885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24600" y="490401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614208"/>
                </a:solidFill>
                <a:latin typeface="Arial" pitchFamily="34" charset="0"/>
                <a:cs typeface="Arial" pitchFamily="34" charset="0"/>
              </a:rPr>
              <a:t>© 1999 - 2014 IX Web Hosting. All rights reserved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08983" y="1366157"/>
            <a:ext cx="6926034" cy="609600"/>
            <a:chOff x="1270908" y="1208314"/>
            <a:chExt cx="6926034" cy="609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yell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608208" y="857250"/>
            <a:ext cx="2182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DA156"/>
                </a:solidFill>
                <a:latin typeface="Myriad Pro" pitchFamily="34" charset="0"/>
              </a:rPr>
              <a:t>Conclusion</a:t>
            </a:r>
            <a:endParaRPr lang="en-US" sz="2800" b="1" dirty="0">
              <a:solidFill>
                <a:srgbClr val="E5AC3C"/>
              </a:solidFill>
              <a:latin typeface="Myriad Pro" pitchFamily="34" charset="0"/>
            </a:endParaRPr>
          </a:p>
        </p:txBody>
      </p:sp>
      <p:pic>
        <p:nvPicPr>
          <p:cNvPr id="11" name="Picture 10" descr="conclus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018" y="1924050"/>
            <a:ext cx="1769382" cy="1790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5936" y="2260272"/>
            <a:ext cx="4231441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en-US" sz="1400" dirty="0" err="1"/>
              <a:t>Peningkatan</a:t>
            </a:r>
            <a:r>
              <a:rPr lang="en-US" sz="1400" dirty="0"/>
              <a:t> </a:t>
            </a:r>
            <a:r>
              <a:rPr lang="en-US" sz="1400" dirty="0" err="1"/>
              <a:t>profesionalitas</a:t>
            </a:r>
            <a:r>
              <a:rPr lang="en-US" sz="1400" dirty="0"/>
              <a:t> guru </a:t>
            </a:r>
            <a:r>
              <a:rPr lang="en-US" sz="1400" dirty="0" err="1"/>
              <a:t>didukung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supervisi</a:t>
            </a:r>
            <a:r>
              <a:rPr lang="en-US" sz="1400" dirty="0"/>
              <a:t> </a:t>
            </a:r>
            <a:r>
              <a:rPr lang="en-US" sz="1400" dirty="0" err="1"/>
              <a:t>pendidikan</a:t>
            </a:r>
            <a:r>
              <a:rPr lang="en-US" sz="1400" dirty="0"/>
              <a:t>. Hal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terkait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dukungan</a:t>
            </a:r>
            <a:r>
              <a:rPr lang="en-US" sz="1400" dirty="0"/>
              <a:t> </a:t>
            </a:r>
            <a:r>
              <a:rPr lang="en-US" sz="1400" dirty="0" err="1"/>
              <a:t>kompetensi</a:t>
            </a:r>
            <a:r>
              <a:rPr lang="en-US" sz="1400" dirty="0"/>
              <a:t>, </a:t>
            </a:r>
            <a:r>
              <a:rPr lang="en-US" sz="1400" dirty="0" err="1"/>
              <a:t>strategi</a:t>
            </a:r>
            <a:r>
              <a:rPr lang="en-US" sz="1400" dirty="0"/>
              <a:t> </a:t>
            </a:r>
            <a:r>
              <a:rPr lang="en-US" sz="1400" dirty="0" err="1"/>
              <a:t>pengembangan</a:t>
            </a:r>
            <a:r>
              <a:rPr lang="en-US" sz="1400" dirty="0"/>
              <a:t>, </a:t>
            </a:r>
            <a:r>
              <a:rPr lang="en-US" sz="1400" dirty="0" err="1"/>
              <a:t>supervisi</a:t>
            </a:r>
            <a:r>
              <a:rPr lang="en-US" sz="1400" dirty="0"/>
              <a:t> </a:t>
            </a:r>
            <a:r>
              <a:rPr lang="en-US" sz="1400" dirty="0" err="1"/>
              <a:t>pengembangan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tindakan</a:t>
            </a:r>
            <a:r>
              <a:rPr lang="en-US" sz="1400" dirty="0"/>
              <a:t> </a:t>
            </a:r>
            <a:r>
              <a:rPr lang="en-US" sz="1400" dirty="0" err="1"/>
              <a:t>kelas</a:t>
            </a:r>
            <a:r>
              <a:rPr lang="en-US" sz="1400" dirty="0"/>
              <a:t> yang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r>
              <a:rPr lang="en-US" sz="1400" dirty="0"/>
              <a:t> </a:t>
            </a:r>
            <a:r>
              <a:rPr lang="en-US" sz="1400" dirty="0" err="1"/>
              <a:t>kepala</a:t>
            </a:r>
            <a:r>
              <a:rPr lang="en-US" sz="1400" dirty="0"/>
              <a:t> </a:t>
            </a:r>
            <a:r>
              <a:rPr lang="en-US" sz="1400" dirty="0" err="1"/>
              <a:t>sekolah</a:t>
            </a:r>
            <a:r>
              <a:rPr lang="en-US" sz="1400" dirty="0"/>
              <a:t>, guru, </a:t>
            </a:r>
            <a:r>
              <a:rPr lang="en-US" sz="1400" dirty="0" err="1"/>
              <a:t>maupun</a:t>
            </a:r>
            <a:r>
              <a:rPr lang="en-US" sz="1400" dirty="0"/>
              <a:t> </a:t>
            </a:r>
            <a:r>
              <a:rPr lang="en-US" sz="1400" dirty="0" err="1"/>
              <a:t>dukungan</a:t>
            </a:r>
            <a:r>
              <a:rPr lang="en-US" sz="1400" dirty="0"/>
              <a:t> supervisor.</a:t>
            </a:r>
            <a:endParaRPr lang="en-US" sz="1400" dirty="0">
              <a:latin typeface="Myriad Pro" pitchFamily="34" charset="0"/>
            </a:endParaRPr>
          </a:p>
        </p:txBody>
      </p:sp>
      <p:pic>
        <p:nvPicPr>
          <p:cNvPr id="13" name="Picture 12" descr="logo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5" y="293914"/>
            <a:ext cx="1244941" cy="3515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ud_ball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61950"/>
            <a:ext cx="1186679" cy="971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490401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614208"/>
                </a:solidFill>
                <a:latin typeface="Arial" pitchFamily="34" charset="0"/>
                <a:cs typeface="Arial" pitchFamily="34" charset="0"/>
              </a:rPr>
              <a:t>© 1999 - 2014 IX Web Hosting. All rights reserved</a:t>
            </a:r>
          </a:p>
        </p:txBody>
      </p:sp>
      <p:pic>
        <p:nvPicPr>
          <p:cNvPr id="4" name="Picture 3" descr="conten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425" y="1047750"/>
            <a:ext cx="6605151" cy="2851904"/>
          </a:xfrm>
          <a:prstGeom prst="rect">
            <a:avLst/>
          </a:prstGeom>
        </p:spPr>
      </p:pic>
      <p:pic>
        <p:nvPicPr>
          <p:cNvPr id="8" name="Picture 7" descr="bullet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8" y="1472294"/>
            <a:ext cx="292537" cy="1947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1364" y="1270910"/>
            <a:ext cx="4648200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1500" dirty="0">
                <a:solidFill>
                  <a:srgbClr val="1D6766"/>
                </a:solidFill>
                <a:latin typeface="Myriad Pro" pitchFamily="34" charset="0"/>
              </a:rPr>
              <a:t>1</a:t>
            </a:r>
            <a:r>
              <a:rPr lang="en-US" sz="1500" dirty="0">
                <a:solidFill>
                  <a:schemeClr val="bg1"/>
                </a:solidFill>
                <a:latin typeface="Myriad Pro" pitchFamily="34" charset="0"/>
              </a:rPr>
              <a:t>      </a:t>
            </a:r>
            <a:r>
              <a:rPr lang="en-US" sz="1500" dirty="0" err="1">
                <a:solidFill>
                  <a:schemeClr val="bg1"/>
                </a:solidFill>
                <a:latin typeface="Myriad Pro" pitchFamily="34" charset="0"/>
              </a:rPr>
              <a:t>Tujuan</a:t>
            </a:r>
            <a:r>
              <a:rPr lang="en-US" sz="1500" dirty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yriad Pro" pitchFamily="34" charset="0"/>
              </a:rPr>
              <a:t>pembinaan</a:t>
            </a:r>
            <a:endParaRPr lang="en-US" sz="1500" dirty="0">
              <a:solidFill>
                <a:schemeClr val="bg1"/>
              </a:solidFill>
              <a:latin typeface="Myriad Pro" pitchFamily="34" charset="0"/>
            </a:endParaRPr>
          </a:p>
          <a:p>
            <a:pPr>
              <a:lnSpc>
                <a:spcPts val="3400"/>
              </a:lnSpc>
            </a:pPr>
            <a:r>
              <a:rPr lang="en-US" sz="1500" dirty="0">
                <a:solidFill>
                  <a:srgbClr val="1D6766"/>
                </a:solidFill>
                <a:latin typeface="Myriad Pro" pitchFamily="34" charset="0"/>
              </a:rPr>
              <a:t>2</a:t>
            </a:r>
            <a:r>
              <a:rPr lang="en-US" sz="1500" dirty="0">
                <a:solidFill>
                  <a:schemeClr val="bg1"/>
                </a:solidFill>
                <a:latin typeface="Myriad Pro" pitchFamily="34" charset="0"/>
              </a:rPr>
              <a:t>      </a:t>
            </a:r>
            <a:r>
              <a:rPr lang="en-US" sz="1500" dirty="0" err="1">
                <a:solidFill>
                  <a:schemeClr val="bg1"/>
                </a:solidFill>
                <a:latin typeface="Myriad Pro" pitchFamily="34" charset="0"/>
              </a:rPr>
              <a:t>Macam-macam</a:t>
            </a:r>
            <a:r>
              <a:rPr lang="en-US" sz="1500" dirty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yriad Pro" pitchFamily="34" charset="0"/>
              </a:rPr>
              <a:t>pembinaan</a:t>
            </a:r>
            <a:r>
              <a:rPr lang="en-US" sz="1500" dirty="0">
                <a:solidFill>
                  <a:schemeClr val="bg1"/>
                </a:solidFill>
                <a:latin typeface="Myriad Pro" pitchFamily="34" charset="0"/>
              </a:rPr>
              <a:t> guru</a:t>
            </a:r>
          </a:p>
          <a:p>
            <a:pPr>
              <a:lnSpc>
                <a:spcPts val="3400"/>
              </a:lnSpc>
            </a:pPr>
            <a:r>
              <a:rPr lang="en-US" sz="1500" dirty="0">
                <a:solidFill>
                  <a:srgbClr val="1D6766"/>
                </a:solidFill>
                <a:latin typeface="Myriad Pro" pitchFamily="34" charset="0"/>
              </a:rPr>
              <a:t>3</a:t>
            </a:r>
            <a:r>
              <a:rPr lang="en-US" sz="1500" dirty="0">
                <a:solidFill>
                  <a:schemeClr val="bg1"/>
                </a:solidFill>
                <a:latin typeface="Myriad Pro" pitchFamily="34" charset="0"/>
              </a:rPr>
              <a:t>      Model-model </a:t>
            </a:r>
            <a:r>
              <a:rPr lang="en-US" sz="1500" dirty="0" err="1">
                <a:solidFill>
                  <a:schemeClr val="bg1"/>
                </a:solidFill>
                <a:latin typeface="Myriad Pro" pitchFamily="34" charset="0"/>
              </a:rPr>
              <a:t>pembinaan</a:t>
            </a:r>
            <a:r>
              <a:rPr lang="en-US" sz="1500" dirty="0">
                <a:solidFill>
                  <a:schemeClr val="bg1"/>
                </a:solidFill>
                <a:latin typeface="Myriad Pro" pitchFamily="34" charset="0"/>
              </a:rPr>
              <a:t> guru/</a:t>
            </a:r>
            <a:r>
              <a:rPr lang="en-US" sz="1500" dirty="0" err="1">
                <a:solidFill>
                  <a:schemeClr val="bg1"/>
                </a:solidFill>
                <a:latin typeface="Myriad Pro" pitchFamily="34" charset="0"/>
              </a:rPr>
              <a:t>supervisi</a:t>
            </a:r>
            <a:endParaRPr lang="en-US" sz="1500" dirty="0">
              <a:solidFill>
                <a:schemeClr val="bg1"/>
              </a:solidFill>
              <a:latin typeface="Myriad Pro" pitchFamily="34" charset="0"/>
            </a:endParaRPr>
          </a:p>
          <a:p>
            <a:pPr>
              <a:lnSpc>
                <a:spcPts val="3400"/>
              </a:lnSpc>
            </a:pPr>
            <a:r>
              <a:rPr lang="en-US" sz="1500" dirty="0">
                <a:solidFill>
                  <a:srgbClr val="1D6766"/>
                </a:solidFill>
                <a:latin typeface="Myriad Pro" pitchFamily="34" charset="0"/>
              </a:rPr>
              <a:t>4</a:t>
            </a:r>
            <a:r>
              <a:rPr lang="en-US" sz="1500" dirty="0">
                <a:solidFill>
                  <a:schemeClr val="bg1"/>
                </a:solidFill>
                <a:latin typeface="Myriad Pro" pitchFamily="34" charset="0"/>
              </a:rPr>
              <a:t>      </a:t>
            </a:r>
            <a:r>
              <a:rPr lang="en-US" sz="1500" dirty="0" err="1">
                <a:solidFill>
                  <a:schemeClr val="bg1"/>
                </a:solidFill>
                <a:latin typeface="Myriad Pro" pitchFamily="34" charset="0"/>
              </a:rPr>
              <a:t>Pendekatan-pendekatan</a:t>
            </a:r>
            <a:r>
              <a:rPr lang="en-US" sz="1500" dirty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yriad Pro" pitchFamily="34" charset="0"/>
              </a:rPr>
              <a:t>supervisi</a:t>
            </a:r>
            <a:endParaRPr lang="en-US" sz="1500" dirty="0">
              <a:solidFill>
                <a:schemeClr val="bg1"/>
              </a:solidFill>
              <a:latin typeface="Myriad Pro" pitchFamily="34" charset="0"/>
            </a:endParaRPr>
          </a:p>
          <a:p>
            <a:pPr marL="342900" indent="-342900">
              <a:lnSpc>
                <a:spcPts val="3400"/>
              </a:lnSpc>
              <a:buAutoNum type="arabicPlain" startAt="5"/>
            </a:pPr>
            <a:r>
              <a:rPr lang="en-US" sz="1500" dirty="0">
                <a:solidFill>
                  <a:schemeClr val="bg1"/>
                </a:solidFill>
                <a:latin typeface="Myriad Pro" pitchFamily="34" charset="0"/>
              </a:rPr>
              <a:t>  </a:t>
            </a:r>
            <a:r>
              <a:rPr lang="en-US" sz="1500" dirty="0" err="1">
                <a:solidFill>
                  <a:schemeClr val="bg1"/>
                </a:solidFill>
                <a:latin typeface="Myriad Pro" pitchFamily="34" charset="0"/>
              </a:rPr>
              <a:t>Teknik</a:t>
            </a:r>
            <a:r>
              <a:rPr lang="en-US" sz="1500" dirty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yriad Pro" pitchFamily="34" charset="0"/>
              </a:rPr>
              <a:t>pembinaan</a:t>
            </a:r>
            <a:r>
              <a:rPr lang="en-US" sz="1500" dirty="0">
                <a:solidFill>
                  <a:schemeClr val="bg1"/>
                </a:solidFill>
                <a:latin typeface="Myriad Pro" pitchFamily="34" charset="0"/>
              </a:rPr>
              <a:t> guru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200400" y="1808162"/>
            <a:ext cx="2194560" cy="1588"/>
          </a:xfrm>
          <a:prstGeom prst="line">
            <a:avLst/>
          </a:prstGeom>
          <a:ln w="19050" cmpd="sng">
            <a:solidFill>
              <a:srgbClr val="ECE5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00400" y="2215242"/>
            <a:ext cx="1554480" cy="1588"/>
          </a:xfrm>
          <a:prstGeom prst="line">
            <a:avLst/>
          </a:prstGeom>
          <a:ln w="19050" cmpd="sng">
            <a:solidFill>
              <a:srgbClr val="ECE5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00400" y="2656114"/>
            <a:ext cx="2194560" cy="1588"/>
          </a:xfrm>
          <a:prstGeom prst="line">
            <a:avLst/>
          </a:prstGeom>
          <a:ln w="19050" cmpd="sng">
            <a:solidFill>
              <a:srgbClr val="ECE5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00400" y="3096986"/>
            <a:ext cx="3383280" cy="1588"/>
          </a:xfrm>
          <a:prstGeom prst="line">
            <a:avLst/>
          </a:prstGeom>
          <a:ln w="19050" cmpd="sng">
            <a:solidFill>
              <a:srgbClr val="ECE5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5" y="293914"/>
            <a:ext cx="1244941" cy="35151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204944" y="3506266"/>
            <a:ext cx="3383280" cy="1588"/>
          </a:xfrm>
          <a:prstGeom prst="line">
            <a:avLst/>
          </a:prstGeom>
          <a:ln w="19050" cmpd="sng">
            <a:solidFill>
              <a:srgbClr val="ECE5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ud_ball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121" y="685800"/>
            <a:ext cx="1186679" cy="971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490401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614208"/>
                </a:solidFill>
                <a:latin typeface="Arial" pitchFamily="34" charset="0"/>
                <a:cs typeface="Arial" pitchFamily="34" charset="0"/>
              </a:rPr>
              <a:t>© 1999 - 2014 IX Web Hosting. All rights reserved</a:t>
            </a:r>
          </a:p>
        </p:txBody>
      </p:sp>
      <p:pic>
        <p:nvPicPr>
          <p:cNvPr id="4" name="Picture 3" descr="slid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16" y="1140718"/>
            <a:ext cx="7084476" cy="279918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82246" y="1826518"/>
            <a:ext cx="6334125" cy="609600"/>
            <a:chOff x="1558017" y="1208314"/>
            <a:chExt cx="6334125" cy="609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558017" y="1428750"/>
              <a:ext cx="2743200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558017" y="1472294"/>
              <a:ext cx="2743200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48942" y="1428750"/>
              <a:ext cx="2743200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148942" y="1472294"/>
              <a:ext cx="2743200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yellow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613938" y="1293118"/>
            <a:ext cx="443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Myriad Pro" pitchFamily="34" charset="0"/>
              </a:rPr>
              <a:t>Latar</a:t>
            </a:r>
            <a:r>
              <a:rPr lang="en-US" sz="2800" dirty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en-US" sz="2800" b="1" dirty="0" err="1">
                <a:solidFill>
                  <a:srgbClr val="E5AC3C"/>
                </a:solidFill>
                <a:latin typeface="Myriad Pro" pitchFamily="34" charset="0"/>
              </a:rPr>
              <a:t>Belakang</a:t>
            </a:r>
            <a:r>
              <a:rPr lang="en-US" sz="2800" b="1" dirty="0">
                <a:solidFill>
                  <a:srgbClr val="E5AC3C"/>
                </a:solidFill>
                <a:latin typeface="Myriad Pro" pitchFamily="34" charset="0"/>
              </a:rPr>
              <a:t>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5854" y="2355726"/>
            <a:ext cx="632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dirty="0">
                <a:solidFill>
                  <a:schemeClr val="bg1"/>
                </a:solidFill>
              </a:rPr>
              <a:t>Salah </a:t>
            </a:r>
            <a:r>
              <a:rPr lang="en-US" sz="1600" dirty="0" err="1">
                <a:solidFill>
                  <a:schemeClr val="bg1"/>
                </a:solidFill>
              </a:rPr>
              <a:t>satu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faktor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sangat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menentukan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meningkatkan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mutu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pendidikan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adalah</a:t>
            </a:r>
            <a:r>
              <a:rPr lang="en-US" sz="1600" dirty="0">
                <a:solidFill>
                  <a:schemeClr val="bg1"/>
                </a:solidFill>
              </a:rPr>
              <a:t> guru. Guru </a:t>
            </a:r>
            <a:r>
              <a:rPr lang="en-US" sz="1600" dirty="0" err="1">
                <a:solidFill>
                  <a:schemeClr val="bg1"/>
                </a:solidFill>
              </a:rPr>
              <a:t>merupakan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titik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sentral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dalam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pembaharuan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peningkatan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mutu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pendidikan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Supervisi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adalah</a:t>
            </a:r>
            <a:r>
              <a:rPr lang="en-US" sz="1600" dirty="0">
                <a:solidFill>
                  <a:schemeClr val="bg1"/>
                </a:solidFill>
              </a:rPr>
              <a:t> proses </a:t>
            </a:r>
            <a:r>
              <a:rPr lang="en-US" sz="1600" dirty="0" err="1">
                <a:solidFill>
                  <a:schemeClr val="bg1"/>
                </a:solidFill>
              </a:rPr>
              <a:t>pemberian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bantuan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kepada</a:t>
            </a:r>
            <a:r>
              <a:rPr lang="en-US" sz="1600" dirty="0">
                <a:solidFill>
                  <a:schemeClr val="bg1"/>
                </a:solidFill>
              </a:rPr>
              <a:t> guru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jalan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memberikan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dorongan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rangsangan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atau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bimbingan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untuk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memperbaiki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meningkatkan</a:t>
            </a:r>
            <a:r>
              <a:rPr lang="en-US" sz="1600" dirty="0">
                <a:solidFill>
                  <a:schemeClr val="bg1"/>
                </a:solidFill>
              </a:rPr>
              <a:t> proses </a:t>
            </a:r>
            <a:r>
              <a:rPr lang="en-US" sz="1600" dirty="0" err="1">
                <a:solidFill>
                  <a:schemeClr val="bg1"/>
                </a:solidFill>
              </a:rPr>
              <a:t>belajar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mengajar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en-US" sz="1600" i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4" name="Picture 13" descr="logo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5" y="293914"/>
            <a:ext cx="1244941" cy="3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5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24600" y="490401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614208"/>
                </a:solidFill>
                <a:latin typeface="Arial" pitchFamily="34" charset="0"/>
                <a:cs typeface="Arial" pitchFamily="34" charset="0"/>
              </a:rPr>
              <a:t>© 1999 - 2014 IX Web Hosting. All rights reserved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08983" y="1352550"/>
            <a:ext cx="6926034" cy="609600"/>
            <a:chOff x="1270908" y="1208314"/>
            <a:chExt cx="6926034" cy="609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yell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219324" y="843642"/>
            <a:ext cx="570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5DA156"/>
                </a:solidFill>
                <a:latin typeface="Myriad Pro" pitchFamily="34" charset="0"/>
              </a:rPr>
              <a:t>Pengertian</a:t>
            </a:r>
            <a:r>
              <a:rPr lang="en-US" sz="2800" dirty="0">
                <a:solidFill>
                  <a:srgbClr val="5DA156"/>
                </a:solidFill>
                <a:latin typeface="Myriad Pro" pitchFamily="34" charset="0"/>
              </a:rPr>
              <a:t> </a:t>
            </a:r>
            <a:r>
              <a:rPr lang="en-US" sz="2800" b="1" dirty="0" err="1">
                <a:solidFill>
                  <a:srgbClr val="E5AC3C"/>
                </a:solidFill>
                <a:latin typeface="Myriad Pro" pitchFamily="34" charset="0"/>
              </a:rPr>
              <a:t>Pembinaan</a:t>
            </a:r>
            <a:r>
              <a:rPr lang="en-US" sz="2800" b="1" dirty="0">
                <a:solidFill>
                  <a:srgbClr val="E5AC3C"/>
                </a:solidFill>
                <a:latin typeface="Myriad Pro" pitchFamily="34" charset="0"/>
              </a:rPr>
              <a:t> Guru</a:t>
            </a:r>
          </a:p>
        </p:txBody>
      </p:sp>
      <p:pic>
        <p:nvPicPr>
          <p:cNvPr id="11" name="Picture 10" descr="chitch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639" y="2038350"/>
            <a:ext cx="2260722" cy="1295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9552" y="1851670"/>
            <a:ext cx="2646316" cy="2350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terminologis</a:t>
            </a:r>
            <a:r>
              <a:rPr lang="en-US" sz="1600" dirty="0"/>
              <a:t>, </a:t>
            </a:r>
            <a:r>
              <a:rPr lang="en-US" sz="1600" dirty="0" err="1"/>
              <a:t>pembinaan</a:t>
            </a:r>
            <a:r>
              <a:rPr lang="en-US" sz="1600" dirty="0"/>
              <a:t> guru </a:t>
            </a:r>
            <a:r>
              <a:rPr lang="en-US" sz="1600" dirty="0" err="1"/>
              <a:t>sering</a:t>
            </a:r>
            <a:r>
              <a:rPr lang="en-US" sz="1600" dirty="0"/>
              <a:t> </a:t>
            </a:r>
            <a:r>
              <a:rPr lang="en-US" sz="1600" dirty="0" err="1"/>
              <a:t>diartikan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serangkaian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bantuan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guru, </a:t>
            </a:r>
            <a:r>
              <a:rPr lang="en-US" sz="1600" dirty="0" err="1"/>
              <a:t>terutama</a:t>
            </a:r>
            <a:r>
              <a:rPr lang="en-US" sz="1600" dirty="0"/>
              <a:t> </a:t>
            </a:r>
            <a:r>
              <a:rPr lang="en-US" sz="1600" dirty="0" err="1"/>
              <a:t>bantuan</a:t>
            </a:r>
            <a:r>
              <a:rPr lang="en-US" sz="1600" dirty="0"/>
              <a:t> yang </a:t>
            </a:r>
            <a:r>
              <a:rPr lang="en-US" sz="1600" dirty="0" err="1"/>
              <a:t>berwujud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 </a:t>
            </a:r>
            <a:r>
              <a:rPr lang="en-US" sz="1600" dirty="0" err="1"/>
              <a:t>profesional</a:t>
            </a:r>
            <a:r>
              <a:rPr lang="en-US" sz="1600" dirty="0"/>
              <a:t> yang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kepala</a:t>
            </a:r>
            <a:r>
              <a:rPr lang="en-US" sz="1600" dirty="0"/>
              <a:t> </a:t>
            </a:r>
            <a:r>
              <a:rPr lang="en-US" sz="1600" dirty="0" err="1"/>
              <a:t>sekolah</a:t>
            </a:r>
            <a:r>
              <a:rPr lang="en-US" sz="1600" dirty="0"/>
              <a:t>, </a:t>
            </a:r>
            <a:r>
              <a:rPr lang="en-US" sz="1600" dirty="0" err="1"/>
              <a:t>pemilik</a:t>
            </a:r>
            <a:r>
              <a:rPr lang="en-US" sz="1600" dirty="0"/>
              <a:t> </a:t>
            </a:r>
            <a:r>
              <a:rPr lang="en-US" sz="1600" dirty="0" err="1"/>
              <a:t>sekolah</a:t>
            </a:r>
            <a:r>
              <a:rPr lang="en-US" sz="1600" dirty="0"/>
              <a:t>, </a:t>
            </a:r>
            <a:r>
              <a:rPr lang="en-US" sz="1600" dirty="0" err="1"/>
              <a:t>pengawas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rangka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proses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belajar</a:t>
            </a:r>
            <a:endParaRPr lang="en-US" sz="1600" dirty="0">
              <a:latin typeface="Myriad Pro" pitchFamily="34" charset="0"/>
            </a:endParaRPr>
          </a:p>
        </p:txBody>
      </p:sp>
      <p:pic>
        <p:nvPicPr>
          <p:cNvPr id="13" name="Picture 12" descr="logo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5" y="293914"/>
            <a:ext cx="1244941" cy="3515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68144" y="1939741"/>
            <a:ext cx="280831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dirty="0" err="1"/>
              <a:t>Pembinaan</a:t>
            </a:r>
            <a:r>
              <a:rPr lang="en-US" sz="1600" dirty="0"/>
              <a:t> guru </a:t>
            </a:r>
            <a:r>
              <a:rPr lang="en-US" sz="1600" dirty="0" err="1"/>
              <a:t>berarti</a:t>
            </a:r>
            <a:r>
              <a:rPr lang="en-US" sz="1600" dirty="0"/>
              <a:t> </a:t>
            </a:r>
            <a:r>
              <a:rPr lang="en-US" sz="1600" dirty="0" err="1"/>
              <a:t>serangkaian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ataupun</a:t>
            </a:r>
            <a:r>
              <a:rPr lang="en-US" sz="1600" dirty="0"/>
              <a:t> </a:t>
            </a:r>
            <a:r>
              <a:rPr lang="en-US" sz="1600" dirty="0" err="1"/>
              <a:t>bantuan</a:t>
            </a:r>
            <a:r>
              <a:rPr lang="en-US" sz="1600" dirty="0"/>
              <a:t> yang </a:t>
            </a:r>
            <a:r>
              <a:rPr lang="en-US" sz="1600" dirty="0" err="1"/>
              <a:t>diberikan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guru. </a:t>
            </a:r>
            <a:r>
              <a:rPr lang="en-US" sz="1600" dirty="0" err="1"/>
              <a:t>Terutama</a:t>
            </a:r>
            <a:r>
              <a:rPr lang="en-US" sz="1600" dirty="0"/>
              <a:t> </a:t>
            </a:r>
            <a:r>
              <a:rPr lang="en-US" sz="1600" dirty="0" err="1"/>
              <a:t>bantuan</a:t>
            </a:r>
            <a:r>
              <a:rPr lang="en-US" sz="1600" dirty="0"/>
              <a:t> yang </a:t>
            </a:r>
            <a:r>
              <a:rPr lang="en-US" sz="1600" dirty="0" err="1"/>
              <a:t>berwujud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 </a:t>
            </a:r>
            <a:r>
              <a:rPr lang="en-US" sz="1600" dirty="0" err="1"/>
              <a:t>profesional</a:t>
            </a:r>
            <a:r>
              <a:rPr lang="en-US" sz="1600" dirty="0"/>
              <a:t> yang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kepala</a:t>
            </a:r>
            <a:r>
              <a:rPr lang="en-US" sz="1600" dirty="0"/>
              <a:t> </a:t>
            </a:r>
            <a:r>
              <a:rPr lang="en-US" sz="1600" dirty="0" err="1"/>
              <a:t>sekolah</a:t>
            </a:r>
            <a:r>
              <a:rPr lang="en-US" sz="1600" dirty="0"/>
              <a:t>, </a:t>
            </a:r>
            <a:r>
              <a:rPr lang="en-US" sz="1600" dirty="0" err="1"/>
              <a:t>pengawas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pembina</a:t>
            </a:r>
            <a:r>
              <a:rPr lang="en-US" sz="1600" dirty="0"/>
              <a:t> </a:t>
            </a:r>
            <a:r>
              <a:rPr lang="en-US" sz="1600" dirty="0" err="1"/>
              <a:t>lainnya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proses </a:t>
            </a:r>
            <a:r>
              <a:rPr lang="en-US" sz="1600" dirty="0" err="1"/>
              <a:t>mengajar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belajar</a:t>
            </a:r>
            <a:r>
              <a:rPr lang="en-US" sz="1600" dirty="0"/>
              <a:t> </a:t>
            </a:r>
            <a:r>
              <a:rPr lang="en-US" sz="1600" dirty="0" err="1"/>
              <a:t>peserta</a:t>
            </a:r>
            <a:r>
              <a:rPr lang="en-US" sz="1600" dirty="0"/>
              <a:t> </a:t>
            </a:r>
            <a:r>
              <a:rPr lang="en-US" sz="1600" dirty="0" err="1"/>
              <a:t>didik</a:t>
            </a:r>
            <a:endParaRPr lang="en-US" sz="16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7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24600" y="490401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614208"/>
                </a:solidFill>
                <a:latin typeface="Arial" pitchFamily="34" charset="0"/>
                <a:cs typeface="Arial" pitchFamily="34" charset="0"/>
              </a:rPr>
              <a:t>© 1999 - 2014 IX Web Hosting. All rights reserved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08983" y="1352550"/>
            <a:ext cx="6926034" cy="609600"/>
            <a:chOff x="1270908" y="1208314"/>
            <a:chExt cx="6926034" cy="609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yell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324100" y="843642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5DA156"/>
                </a:solidFill>
                <a:latin typeface="Myriad Pro" pitchFamily="34" charset="0"/>
              </a:rPr>
              <a:t>Tujuan</a:t>
            </a:r>
            <a:r>
              <a:rPr lang="en-US" sz="2800" dirty="0">
                <a:solidFill>
                  <a:srgbClr val="5DA156"/>
                </a:solidFill>
                <a:latin typeface="Myriad Pro" pitchFamily="34" charset="0"/>
              </a:rPr>
              <a:t> </a:t>
            </a:r>
            <a:r>
              <a:rPr lang="en-US" sz="2800" b="1" dirty="0" err="1">
                <a:solidFill>
                  <a:srgbClr val="E5AC3C"/>
                </a:solidFill>
                <a:latin typeface="Myriad Pro" pitchFamily="34" charset="0"/>
              </a:rPr>
              <a:t>Pembinaan</a:t>
            </a:r>
            <a:r>
              <a:rPr lang="en-US" sz="2800" b="1" dirty="0">
                <a:solidFill>
                  <a:srgbClr val="E5AC3C"/>
                </a:solidFill>
                <a:latin typeface="Myriad Pro" pitchFamily="34" charset="0"/>
              </a:rPr>
              <a:t> Guru</a:t>
            </a:r>
          </a:p>
        </p:txBody>
      </p:sp>
      <p:pic>
        <p:nvPicPr>
          <p:cNvPr id="13" name="Picture 12" descr="slid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885950"/>
            <a:ext cx="2108971" cy="1857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83968" y="2011749"/>
            <a:ext cx="4032448" cy="1941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 err="1">
                <a:latin typeface="+mj-lt"/>
                <a:cs typeface="MV Boli" pitchFamily="2" charset="0"/>
              </a:rPr>
              <a:t>memberikan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bantuan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dalam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mengembangkan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situasi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belajar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mengajar</a:t>
            </a:r>
            <a:r>
              <a:rPr lang="en-US" sz="1600" dirty="0">
                <a:latin typeface="+mj-lt"/>
                <a:cs typeface="MV Boli" pitchFamily="2" charset="0"/>
              </a:rPr>
              <a:t> yang </a:t>
            </a:r>
            <a:r>
              <a:rPr lang="en-US" sz="1600" dirty="0" err="1">
                <a:latin typeface="+mj-lt"/>
                <a:cs typeface="MV Boli" pitchFamily="2" charset="0"/>
              </a:rPr>
              <a:t>lebih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baik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melalui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usaha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peningkatan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profesional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mengajar</a:t>
            </a:r>
            <a:r>
              <a:rPr lang="en-US" sz="1600" dirty="0">
                <a:latin typeface="+mj-lt"/>
                <a:cs typeface="MV Boli" pitchFamily="2" charset="0"/>
              </a:rPr>
              <a:t>, </a:t>
            </a:r>
            <a:r>
              <a:rPr lang="en-US" sz="1600" dirty="0" err="1">
                <a:latin typeface="+mj-lt"/>
                <a:cs typeface="MV Boli" pitchFamily="2" charset="0"/>
              </a:rPr>
              <a:t>menilai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kemampuan</a:t>
            </a:r>
            <a:r>
              <a:rPr lang="en-US" sz="1600" dirty="0">
                <a:latin typeface="+mj-lt"/>
                <a:cs typeface="MV Boli" pitchFamily="2" charset="0"/>
              </a:rPr>
              <a:t> guru </a:t>
            </a:r>
            <a:r>
              <a:rPr lang="en-US" sz="1600" dirty="0" err="1">
                <a:latin typeface="+mj-lt"/>
                <a:cs typeface="MV Boli" pitchFamily="2" charset="0"/>
              </a:rPr>
              <a:t>sebagai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pendidik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dan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pengajar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dalam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bidang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masingmasing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guna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membantu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mereka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melakukan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perbaikan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dan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bila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mana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diperlukan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dengan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menunjukkan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kekurangan-kekurangan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untuk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diperbaiki</a:t>
            </a:r>
            <a:r>
              <a:rPr lang="en-US" sz="1600" dirty="0">
                <a:latin typeface="+mj-lt"/>
                <a:cs typeface="MV Boli" pitchFamily="2" charset="0"/>
              </a:rPr>
              <a:t> </a:t>
            </a:r>
            <a:r>
              <a:rPr lang="en-US" sz="1600" dirty="0" err="1">
                <a:latin typeface="+mj-lt"/>
                <a:cs typeface="MV Boli" pitchFamily="2" charset="0"/>
              </a:rPr>
              <a:t>sendiri</a:t>
            </a:r>
            <a:r>
              <a:rPr lang="en-US" sz="1600" dirty="0">
                <a:latin typeface="+mj-lt"/>
                <a:cs typeface="MV Boli" pitchFamily="2" charset="0"/>
              </a:rPr>
              <a:t>. </a:t>
            </a:r>
          </a:p>
        </p:txBody>
      </p:sp>
      <p:pic>
        <p:nvPicPr>
          <p:cNvPr id="15" name="Picture 14" descr="logo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5" y="293914"/>
            <a:ext cx="1244941" cy="3515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24600" y="490401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614208"/>
                </a:solidFill>
                <a:latin typeface="Arial" pitchFamily="34" charset="0"/>
                <a:cs typeface="Arial" pitchFamily="34" charset="0"/>
              </a:rPr>
              <a:t>© 1999 - 2014 IX Web Hosting. All rights reserved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08983" y="1175657"/>
            <a:ext cx="6926034" cy="609600"/>
            <a:chOff x="1270908" y="1208314"/>
            <a:chExt cx="6926034" cy="609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yell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371600" y="813941"/>
            <a:ext cx="64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5DA156"/>
                </a:solidFill>
                <a:latin typeface="Myriad Pro" pitchFamily="34" charset="0"/>
              </a:rPr>
              <a:t>Tujuan</a:t>
            </a:r>
            <a:r>
              <a:rPr lang="en-US" sz="2400" dirty="0">
                <a:solidFill>
                  <a:srgbClr val="5DA156"/>
                </a:solidFill>
                <a:latin typeface="Myriad Pro" pitchFamily="34" charset="0"/>
              </a:rPr>
              <a:t> </a:t>
            </a:r>
            <a:r>
              <a:rPr lang="en-US" sz="2400" dirty="0" err="1">
                <a:solidFill>
                  <a:srgbClr val="5DA156"/>
                </a:solidFill>
                <a:latin typeface="Myriad Pro" pitchFamily="34" charset="0"/>
              </a:rPr>
              <a:t>Pembinaan</a:t>
            </a:r>
            <a:r>
              <a:rPr lang="en-US" sz="2400" dirty="0">
                <a:solidFill>
                  <a:srgbClr val="5DA156"/>
                </a:solidFill>
                <a:latin typeface="Myriad Pro" pitchFamily="34" charset="0"/>
              </a:rPr>
              <a:t> </a:t>
            </a:r>
            <a:r>
              <a:rPr lang="en-US" sz="2400" b="1" dirty="0" err="1">
                <a:solidFill>
                  <a:srgbClr val="E5AC3C"/>
                </a:solidFill>
                <a:latin typeface="Myriad Pro" pitchFamily="34" charset="0"/>
              </a:rPr>
              <a:t>Menurut</a:t>
            </a:r>
            <a:r>
              <a:rPr lang="en-US" sz="2400" b="1" dirty="0">
                <a:solidFill>
                  <a:srgbClr val="E5AC3C"/>
                </a:solidFill>
                <a:latin typeface="Myriad Pro" pitchFamily="34" charset="0"/>
              </a:rPr>
              <a:t> </a:t>
            </a:r>
            <a:r>
              <a:rPr lang="en-US" sz="2400" b="1" dirty="0" err="1">
                <a:solidFill>
                  <a:srgbClr val="E5AC3C"/>
                </a:solidFill>
                <a:latin typeface="Myriad Pro" pitchFamily="34" charset="0"/>
              </a:rPr>
              <a:t>Djajadisastra</a:t>
            </a:r>
            <a:r>
              <a:rPr lang="en-US" sz="2400" b="1" dirty="0">
                <a:solidFill>
                  <a:srgbClr val="E5AC3C"/>
                </a:solidFill>
                <a:latin typeface="Myriad Pro" pitchFamily="34" charset="0"/>
              </a:rPr>
              <a:t>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48252" y="2056511"/>
            <a:ext cx="228600" cy="228600"/>
          </a:xfrm>
          <a:prstGeom prst="rect">
            <a:avLst/>
          </a:prstGeom>
          <a:solidFill>
            <a:srgbClr val="D53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36235" y="2685941"/>
            <a:ext cx="228600" cy="228600"/>
          </a:xfrm>
          <a:prstGeom prst="rect">
            <a:avLst/>
          </a:prstGeom>
          <a:solidFill>
            <a:srgbClr val="EEC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48252" y="3435846"/>
            <a:ext cx="228600" cy="228600"/>
          </a:xfrm>
          <a:prstGeom prst="rect">
            <a:avLst/>
          </a:prstGeom>
          <a:solidFill>
            <a:srgbClr val="5DA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76852" y="1807034"/>
            <a:ext cx="29527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400" dirty="0" err="1"/>
              <a:t>Memperbaiki</a:t>
            </a:r>
            <a:r>
              <a:rPr lang="en-US" sz="1400" dirty="0"/>
              <a:t> </a:t>
            </a:r>
            <a:r>
              <a:rPr lang="en-US" sz="1400" dirty="0" err="1"/>
              <a:t>tujuan</a:t>
            </a:r>
            <a:r>
              <a:rPr lang="en-US" sz="1400" dirty="0"/>
              <a:t> </a:t>
            </a:r>
            <a:r>
              <a:rPr lang="en-US" sz="1400" dirty="0" err="1"/>
              <a:t>khusus</a:t>
            </a:r>
            <a:r>
              <a:rPr lang="en-US" sz="1400" dirty="0"/>
              <a:t> </a:t>
            </a:r>
            <a:r>
              <a:rPr lang="en-US" sz="1400" dirty="0" err="1"/>
              <a:t>mengajar</a:t>
            </a:r>
            <a:r>
              <a:rPr lang="en-US" sz="1400" dirty="0"/>
              <a:t> guru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/>
              <a:t>peserta</a:t>
            </a:r>
            <a:r>
              <a:rPr lang="en-US" sz="1400" dirty="0"/>
              <a:t> </a:t>
            </a:r>
            <a:r>
              <a:rPr lang="en-US" sz="1400" dirty="0" err="1"/>
              <a:t>didik</a:t>
            </a:r>
            <a:r>
              <a:rPr lang="en-US" sz="1400" dirty="0"/>
              <a:t> </a:t>
            </a:r>
            <a:r>
              <a:rPr lang="en-US" sz="1400" dirty="0" err="1"/>
              <a:t>Memperbaiki</a:t>
            </a:r>
            <a:r>
              <a:rPr lang="en-US" sz="1400" dirty="0"/>
              <a:t> </a:t>
            </a:r>
            <a:r>
              <a:rPr lang="en-US" sz="1400" dirty="0" err="1"/>
              <a:t>materi</a:t>
            </a:r>
            <a:r>
              <a:rPr lang="en-US" sz="1400" dirty="0"/>
              <a:t> (</a:t>
            </a:r>
            <a:r>
              <a:rPr lang="en-US" sz="1400" dirty="0" err="1"/>
              <a:t>bahan</a:t>
            </a:r>
            <a:r>
              <a:rPr lang="en-US" sz="1400" dirty="0"/>
              <a:t>)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/>
              <a:t>mengajar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berhasil</a:t>
            </a:r>
            <a:r>
              <a:rPr lang="en-US" sz="1400" dirty="0"/>
              <a:t>.</a:t>
            </a:r>
            <a:endParaRPr lang="en-US" sz="1300" dirty="0"/>
          </a:p>
          <a:p>
            <a:pPr>
              <a:lnSpc>
                <a:spcPts val="2400"/>
              </a:lnSpc>
            </a:pPr>
            <a:r>
              <a:rPr lang="en-US" sz="1400" dirty="0" err="1"/>
              <a:t>Memperbaiki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,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cara</a:t>
            </a:r>
            <a:r>
              <a:rPr lang="en-US" sz="1400" dirty="0"/>
              <a:t> </a:t>
            </a:r>
            <a:r>
              <a:rPr lang="en-US" sz="1400" dirty="0" err="1"/>
              <a:t>mengorganisasi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/>
              <a:t>mengajar</a:t>
            </a:r>
            <a:r>
              <a:rPr lang="en-US" sz="1400" dirty="0"/>
              <a:t>.</a:t>
            </a:r>
            <a:endParaRPr lang="en-US" sz="1300" dirty="0"/>
          </a:p>
        </p:txBody>
      </p:sp>
      <p:pic>
        <p:nvPicPr>
          <p:cNvPr id="19" name="Picture 18" descr="logo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5" y="293914"/>
            <a:ext cx="1244941" cy="351513"/>
          </a:xfrm>
          <a:prstGeom prst="rect">
            <a:avLst/>
          </a:prstGeom>
        </p:spPr>
      </p:pic>
      <p:pic>
        <p:nvPicPr>
          <p:cNvPr id="20" name="Picture 19" descr="clouds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01" y="1893013"/>
            <a:ext cx="3638550" cy="631346"/>
          </a:xfrm>
          <a:prstGeom prst="rect">
            <a:avLst/>
          </a:prstGeom>
        </p:spPr>
      </p:pic>
      <p:pic>
        <p:nvPicPr>
          <p:cNvPr id="21" name="Picture 20" descr="field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785" y="2504433"/>
            <a:ext cx="4238625" cy="643842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651" y="1709100"/>
            <a:ext cx="2714340" cy="149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1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24600" y="490401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614208"/>
                </a:solidFill>
                <a:latin typeface="Arial" pitchFamily="34" charset="0"/>
                <a:cs typeface="Arial" pitchFamily="34" charset="0"/>
              </a:rPr>
              <a:t>© 1999 - 2014 IX Web Hosting. All rights reserved</a:t>
            </a:r>
          </a:p>
        </p:txBody>
      </p:sp>
      <p:pic>
        <p:nvPicPr>
          <p:cNvPr id="4" name="Picture 3" descr="fie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478" y="3162588"/>
            <a:ext cx="6065044" cy="704562"/>
          </a:xfrm>
          <a:prstGeom prst="rect">
            <a:avLst/>
          </a:prstGeom>
        </p:spPr>
      </p:pic>
      <p:pic>
        <p:nvPicPr>
          <p:cNvPr id="5" name="Picture 4" descr="clou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72296"/>
            <a:ext cx="4867275" cy="921659"/>
          </a:xfrm>
          <a:prstGeom prst="rect">
            <a:avLst/>
          </a:prstGeom>
        </p:spPr>
      </p:pic>
      <p:pic>
        <p:nvPicPr>
          <p:cNvPr id="9" name="Picture 8" descr="logo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5" y="293914"/>
            <a:ext cx="1244941" cy="3515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7458" y="192367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5DA156"/>
                </a:solidFill>
                <a:latin typeface="Myriad Pro" pitchFamily="34" charset="0"/>
              </a:rPr>
              <a:t>Macam-Macam</a:t>
            </a:r>
            <a:r>
              <a:rPr lang="en-US" sz="2000" b="1" dirty="0">
                <a:solidFill>
                  <a:srgbClr val="5DA156"/>
                </a:solidFill>
                <a:latin typeface="Myriad Pro" pitchFamily="34" charset="0"/>
              </a:rPr>
              <a:t> </a:t>
            </a:r>
            <a:r>
              <a:rPr lang="en-US" sz="2000" b="1" dirty="0" err="1">
                <a:solidFill>
                  <a:srgbClr val="E5AC3C"/>
                </a:solidFill>
                <a:latin typeface="Myriad Pro" pitchFamily="34" charset="0"/>
              </a:rPr>
              <a:t>Pembinaan</a:t>
            </a:r>
            <a:r>
              <a:rPr lang="en-US" sz="2000" b="1" dirty="0">
                <a:solidFill>
                  <a:srgbClr val="E5AC3C"/>
                </a:solidFill>
                <a:latin typeface="Myriad Pro" pitchFamily="34" charset="0"/>
              </a:rPr>
              <a:t> Guru (Lesson Study)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49638060"/>
              </p:ext>
            </p:extLst>
          </p:nvPr>
        </p:nvGraphicFramePr>
        <p:xfrm>
          <a:off x="1524000" y="1347614"/>
          <a:ext cx="6210300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24600" y="490401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614208"/>
                </a:solidFill>
                <a:latin typeface="Arial" pitchFamily="34" charset="0"/>
                <a:cs typeface="Arial" pitchFamily="34" charset="0"/>
              </a:rPr>
              <a:t>© 1999 - 2014 IX Web Hosting. All rights reserved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08983" y="1352550"/>
            <a:ext cx="6926034" cy="609600"/>
            <a:chOff x="1270908" y="1208314"/>
            <a:chExt cx="6926034" cy="609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yell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403648" y="843642"/>
            <a:ext cx="6749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DA156"/>
                </a:solidFill>
                <a:latin typeface="Myriad Pro" pitchFamily="34" charset="0"/>
              </a:rPr>
              <a:t>Model-Model </a:t>
            </a:r>
            <a:r>
              <a:rPr lang="en-US" sz="2400" b="1" dirty="0" err="1">
                <a:solidFill>
                  <a:srgbClr val="E5AC3C"/>
                </a:solidFill>
                <a:latin typeface="Myriad Pro" pitchFamily="34" charset="0"/>
              </a:rPr>
              <a:t>Pembinaan</a:t>
            </a:r>
            <a:r>
              <a:rPr lang="en-US" sz="2400" b="1" dirty="0">
                <a:solidFill>
                  <a:srgbClr val="E5AC3C"/>
                </a:solidFill>
                <a:latin typeface="Myriad Pro" pitchFamily="34" charset="0"/>
              </a:rPr>
              <a:t> Guru / </a:t>
            </a:r>
            <a:r>
              <a:rPr lang="en-US" sz="2400" b="1" dirty="0" err="1">
                <a:solidFill>
                  <a:srgbClr val="E5AC3C"/>
                </a:solidFill>
                <a:latin typeface="Myriad Pro" pitchFamily="34" charset="0"/>
              </a:rPr>
              <a:t>Supervisi</a:t>
            </a:r>
            <a:endParaRPr lang="en-US" sz="2400" b="1" dirty="0">
              <a:solidFill>
                <a:srgbClr val="E5AC3C"/>
              </a:solidFill>
              <a:latin typeface="Myriad Pro" pitchFamily="34" charset="0"/>
            </a:endParaRPr>
          </a:p>
        </p:txBody>
      </p:sp>
      <p:pic>
        <p:nvPicPr>
          <p:cNvPr id="15" name="Picture 14" descr="logo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5" y="293914"/>
            <a:ext cx="1244941" cy="351513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38466105"/>
              </p:ext>
            </p:extLst>
          </p:nvPr>
        </p:nvGraphicFramePr>
        <p:xfrm>
          <a:off x="1979712" y="2051918"/>
          <a:ext cx="5208240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0784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24600" y="4904010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614208"/>
                </a:solidFill>
                <a:latin typeface="Arial" pitchFamily="34" charset="0"/>
                <a:cs typeface="Arial" pitchFamily="34" charset="0"/>
              </a:rPr>
              <a:t>© 1999 - 2014 IX Web Hosting. All rights reserved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08983" y="1352550"/>
            <a:ext cx="6926034" cy="609600"/>
            <a:chOff x="1270908" y="1208314"/>
            <a:chExt cx="6926034" cy="609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yell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510408" y="843642"/>
            <a:ext cx="4365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5DA156"/>
                </a:solidFill>
                <a:latin typeface="Myriad Pro" pitchFamily="34" charset="0"/>
              </a:rPr>
              <a:t>Pendekatan</a:t>
            </a:r>
            <a:r>
              <a:rPr lang="en-US" sz="2800" dirty="0">
                <a:solidFill>
                  <a:srgbClr val="5DA156"/>
                </a:solidFill>
                <a:latin typeface="Myriad Pro" pitchFamily="34" charset="0"/>
              </a:rPr>
              <a:t> </a:t>
            </a:r>
            <a:r>
              <a:rPr lang="en-US" sz="2800" b="1" dirty="0" err="1">
                <a:solidFill>
                  <a:srgbClr val="E5AC3C"/>
                </a:solidFill>
                <a:latin typeface="Myriad Pro" pitchFamily="34" charset="0"/>
              </a:rPr>
              <a:t>Supervisi</a:t>
            </a:r>
            <a:endParaRPr lang="en-US" sz="2800" b="1" dirty="0">
              <a:solidFill>
                <a:srgbClr val="E5AC3C"/>
              </a:solidFill>
              <a:latin typeface="Myriad Pro" pitchFamily="34" charset="0"/>
            </a:endParaRPr>
          </a:p>
        </p:txBody>
      </p:sp>
      <p:pic>
        <p:nvPicPr>
          <p:cNvPr id="11" name="Picture 10" descr="share-and-va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830" y="2038350"/>
            <a:ext cx="3276340" cy="1362074"/>
          </a:xfrm>
          <a:prstGeom prst="rect">
            <a:avLst/>
          </a:prstGeom>
        </p:spPr>
      </p:pic>
      <p:pic>
        <p:nvPicPr>
          <p:cNvPr id="13" name="Picture 12" descr="logo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5" y="293914"/>
            <a:ext cx="1244941" cy="351513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611560" y="2038350"/>
            <a:ext cx="2592288" cy="681037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Langsung</a:t>
            </a:r>
            <a:endParaRPr lang="en-US" dirty="0"/>
          </a:p>
        </p:txBody>
      </p:sp>
      <p:sp>
        <p:nvSpPr>
          <p:cNvPr id="15" name="Cloud 14"/>
          <p:cNvSpPr/>
          <p:nvPr/>
        </p:nvSpPr>
        <p:spPr>
          <a:xfrm>
            <a:off x="5868144" y="2038350"/>
            <a:ext cx="2592288" cy="68103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endParaRPr lang="en-US" dirty="0"/>
          </a:p>
        </p:txBody>
      </p:sp>
      <p:sp>
        <p:nvSpPr>
          <p:cNvPr id="16" name="Cloud 15"/>
          <p:cNvSpPr/>
          <p:nvPr/>
        </p:nvSpPr>
        <p:spPr>
          <a:xfrm>
            <a:off x="3246522" y="3579862"/>
            <a:ext cx="2592288" cy="681037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Kolaboratif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93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459</Words>
  <Application>Microsoft Office PowerPoint</Application>
  <PresentationFormat>On-screen Show (16:9)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Administrator</dc:creator>
  <cp:keywords/>
  <dc:description/>
  <cp:lastModifiedBy>Riswanti Rini</cp:lastModifiedBy>
  <cp:revision>759</cp:revision>
  <dcterms:created xsi:type="dcterms:W3CDTF">2014-02-10T10:41:22Z</dcterms:created>
  <dcterms:modified xsi:type="dcterms:W3CDTF">2022-06-04T04:05:24Z</dcterms:modified>
  <cp:category/>
</cp:coreProperties>
</file>