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8288000" cy="10287000"/>
  <p:notesSz cx="6858000" cy="9144000"/>
  <p:embeddedFontLst>
    <p:embeddedFont>
      <p:font typeface="Abhaya Libre Regular" charset="0"/>
      <p:regular r:id="rId22"/>
    </p:embeddedFont>
    <p:embeddedFont>
      <p:font typeface="Arimo" charset="0"/>
      <p:regular r:id="rId23"/>
    </p:embeddedFont>
    <p:embeddedFont>
      <p:font typeface="Calibri" pitchFamily="34" charset="0"/>
      <p:regular r:id="rId24"/>
      <p:bold r:id="rId25"/>
      <p:italic r:id="rId26"/>
      <p:boldItalic r:id="rId27"/>
    </p:embeddedFont>
    <p:embeddedFont>
      <p:font typeface="Arimo Bold" charset="0"/>
      <p:regular r:id="rId28"/>
    </p:embeddedFont>
    <p:embeddedFont>
      <p:font typeface="Cambria Math" pitchFamily="18" charset="0"/>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47" d="100"/>
          <a:sy n="47" d="100"/>
        </p:scale>
        <p:origin x="-456" y="2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174"/>
            <a:ext cx="18288000" cy="10280650"/>
            <a:chOff x="0" y="0"/>
            <a:chExt cx="24384000" cy="13707533"/>
          </a:xfrm>
        </p:grpSpPr>
        <p:sp>
          <p:nvSpPr>
            <p:cNvPr id="3" name="Freeform 3"/>
            <p:cNvSpPr/>
            <p:nvPr/>
          </p:nvSpPr>
          <p:spPr>
            <a:xfrm>
              <a:off x="0" y="0"/>
              <a:ext cx="24384000" cy="13707490"/>
            </a:xfrm>
            <a:custGeom>
              <a:avLst/>
              <a:gdLst/>
              <a:ahLst/>
              <a:cxnLst/>
              <a:rect l="l" t="t" r="r" b="b"/>
              <a:pathLst>
                <a:path w="24384000" h="13707490">
                  <a:moveTo>
                    <a:pt x="0" y="0"/>
                  </a:moveTo>
                  <a:lnTo>
                    <a:pt x="24384000" y="0"/>
                  </a:lnTo>
                  <a:lnTo>
                    <a:pt x="24384000" y="13707490"/>
                  </a:lnTo>
                  <a:lnTo>
                    <a:pt x="0" y="13707490"/>
                  </a:lnTo>
                  <a:close/>
                </a:path>
              </a:pathLst>
            </a:custGeom>
            <a:solidFill>
              <a:srgbClr val="F0F0F0"/>
            </a:solidFill>
          </p:spPr>
        </p:sp>
      </p:grpSp>
      <p:sp>
        <p:nvSpPr>
          <p:cNvPr id="4" name="AutoShape 4"/>
          <p:cNvSpPr/>
          <p:nvPr/>
        </p:nvSpPr>
        <p:spPr>
          <a:xfrm rot="-4837575">
            <a:off x="2137532" y="1047206"/>
            <a:ext cx="2142065" cy="0"/>
          </a:xfrm>
          <a:prstGeom prst="line">
            <a:avLst/>
          </a:prstGeom>
          <a:ln w="9525" cap="rnd">
            <a:solidFill>
              <a:srgbClr val="CDCDCD"/>
            </a:solidFill>
            <a:prstDash val="solid"/>
            <a:headEnd type="none" w="sm" len="sm"/>
            <a:tailEnd type="none" w="sm" len="sm"/>
          </a:ln>
        </p:spPr>
      </p:sp>
      <p:sp>
        <p:nvSpPr>
          <p:cNvPr id="5" name="AutoShape 5"/>
          <p:cNvSpPr/>
          <p:nvPr/>
        </p:nvSpPr>
        <p:spPr>
          <a:xfrm rot="9250614">
            <a:off x="-179404" y="2838992"/>
            <a:ext cx="3402454" cy="0"/>
          </a:xfrm>
          <a:prstGeom prst="line">
            <a:avLst/>
          </a:prstGeom>
          <a:ln w="9525" cap="rnd">
            <a:solidFill>
              <a:srgbClr val="CDCDCD"/>
            </a:solidFill>
            <a:prstDash val="solid"/>
            <a:headEnd type="none" w="sm" len="sm"/>
            <a:tailEnd type="none" w="sm" len="sm"/>
          </a:ln>
        </p:spPr>
      </p:sp>
      <p:sp>
        <p:nvSpPr>
          <p:cNvPr id="6" name="AutoShape 6"/>
          <p:cNvSpPr/>
          <p:nvPr/>
        </p:nvSpPr>
        <p:spPr>
          <a:xfrm rot="-2677323">
            <a:off x="2609641" y="1068707"/>
            <a:ext cx="2975488" cy="0"/>
          </a:xfrm>
          <a:prstGeom prst="line">
            <a:avLst/>
          </a:prstGeom>
          <a:ln w="9525" cap="rnd">
            <a:solidFill>
              <a:srgbClr val="CDCDCD"/>
            </a:solidFill>
            <a:prstDash val="solid"/>
            <a:headEnd type="none" w="sm" len="sm"/>
            <a:tailEnd type="none" w="sm" len="sm"/>
          </a:ln>
        </p:spPr>
      </p:sp>
      <p:sp>
        <p:nvSpPr>
          <p:cNvPr id="7" name="AutoShape 7"/>
          <p:cNvSpPr/>
          <p:nvPr/>
        </p:nvSpPr>
        <p:spPr>
          <a:xfrm rot="10434865">
            <a:off x="3034847" y="1955075"/>
            <a:ext cx="3219089" cy="0"/>
          </a:xfrm>
          <a:prstGeom prst="line">
            <a:avLst/>
          </a:prstGeom>
          <a:ln w="9525" cap="rnd">
            <a:solidFill>
              <a:srgbClr val="CDCDCD"/>
            </a:solidFill>
            <a:prstDash val="solid"/>
            <a:headEnd type="none" w="sm" len="sm"/>
            <a:tailEnd type="none" w="sm" len="sm"/>
          </a:ln>
        </p:spPr>
      </p:sp>
      <p:sp>
        <p:nvSpPr>
          <p:cNvPr id="8" name="AutoShape 8"/>
          <p:cNvSpPr/>
          <p:nvPr/>
        </p:nvSpPr>
        <p:spPr>
          <a:xfrm rot="4730523">
            <a:off x="2064228" y="3283129"/>
            <a:ext cx="2416031" cy="0"/>
          </a:xfrm>
          <a:prstGeom prst="line">
            <a:avLst/>
          </a:prstGeom>
          <a:ln w="9525" cap="rnd">
            <a:solidFill>
              <a:srgbClr val="CDCDCD"/>
            </a:solidFill>
            <a:prstDash val="solid"/>
            <a:headEnd type="none" w="sm" len="sm"/>
            <a:tailEnd type="none" w="sm" len="sm"/>
          </a:ln>
        </p:spPr>
      </p:sp>
      <p:sp>
        <p:nvSpPr>
          <p:cNvPr id="9" name="AutoShape 9"/>
          <p:cNvSpPr/>
          <p:nvPr/>
        </p:nvSpPr>
        <p:spPr>
          <a:xfrm rot="-2642045">
            <a:off x="2947845" y="3117667"/>
            <a:ext cx="3836137" cy="0"/>
          </a:xfrm>
          <a:prstGeom prst="line">
            <a:avLst/>
          </a:prstGeom>
          <a:ln w="9525" cap="rnd">
            <a:solidFill>
              <a:srgbClr val="CDCDCD"/>
            </a:solidFill>
            <a:prstDash val="solid"/>
            <a:headEnd type="none" w="sm" len="sm"/>
            <a:tailEnd type="none" w="sm" len="sm"/>
          </a:ln>
        </p:spPr>
      </p:sp>
      <p:sp>
        <p:nvSpPr>
          <p:cNvPr id="10" name="AutoShape 10"/>
          <p:cNvSpPr/>
          <p:nvPr/>
        </p:nvSpPr>
        <p:spPr>
          <a:xfrm rot="-9942689">
            <a:off x="-65635" y="4008662"/>
            <a:ext cx="3627758" cy="0"/>
          </a:xfrm>
          <a:prstGeom prst="line">
            <a:avLst/>
          </a:prstGeom>
          <a:ln w="9525" cap="rnd">
            <a:solidFill>
              <a:srgbClr val="CDCDCD"/>
            </a:solidFill>
            <a:prstDash val="solid"/>
            <a:headEnd type="none" w="sm" len="sm"/>
            <a:tailEnd type="none" w="sm" len="sm"/>
          </a:ln>
        </p:spPr>
      </p:sp>
      <p:sp>
        <p:nvSpPr>
          <p:cNvPr id="11" name="AutoShape 11"/>
          <p:cNvSpPr/>
          <p:nvPr/>
        </p:nvSpPr>
        <p:spPr>
          <a:xfrm rot="384360">
            <a:off x="3479122" y="4571998"/>
            <a:ext cx="2512326" cy="0"/>
          </a:xfrm>
          <a:prstGeom prst="line">
            <a:avLst/>
          </a:prstGeom>
          <a:ln w="9525" cap="rnd">
            <a:solidFill>
              <a:srgbClr val="CDCDCD"/>
            </a:solidFill>
            <a:prstDash val="solid"/>
            <a:headEnd type="none" w="sm" len="sm"/>
            <a:tailEnd type="none" w="sm" len="sm"/>
          </a:ln>
        </p:spPr>
      </p:sp>
      <p:sp>
        <p:nvSpPr>
          <p:cNvPr id="12" name="AutoShape 12"/>
          <p:cNvSpPr/>
          <p:nvPr/>
        </p:nvSpPr>
        <p:spPr>
          <a:xfrm rot="6328444">
            <a:off x="4780600" y="5590902"/>
            <a:ext cx="1899278" cy="0"/>
          </a:xfrm>
          <a:prstGeom prst="line">
            <a:avLst/>
          </a:prstGeom>
          <a:ln w="9525" cap="rnd">
            <a:solidFill>
              <a:srgbClr val="CDCDCD"/>
            </a:solidFill>
            <a:prstDash val="solid"/>
            <a:headEnd type="none" w="sm" len="sm"/>
            <a:tailEnd type="none" w="sm" len="sm"/>
          </a:ln>
        </p:spPr>
      </p:sp>
      <p:sp>
        <p:nvSpPr>
          <p:cNvPr id="13" name="AutoShape 13"/>
          <p:cNvSpPr/>
          <p:nvPr/>
        </p:nvSpPr>
        <p:spPr>
          <a:xfrm rot="-8038077">
            <a:off x="3033975" y="5477691"/>
            <a:ext cx="2906233" cy="0"/>
          </a:xfrm>
          <a:prstGeom prst="line">
            <a:avLst/>
          </a:prstGeom>
          <a:ln w="9525" cap="rnd">
            <a:solidFill>
              <a:srgbClr val="CDCDCD"/>
            </a:solidFill>
            <a:prstDash val="solid"/>
            <a:headEnd type="none" w="sm" len="sm"/>
            <a:tailEnd type="none" w="sm" len="sm"/>
          </a:ln>
        </p:spPr>
      </p:sp>
      <p:sp>
        <p:nvSpPr>
          <p:cNvPr id="14" name="AutoShape 14"/>
          <p:cNvSpPr/>
          <p:nvPr/>
        </p:nvSpPr>
        <p:spPr>
          <a:xfrm rot="8371022">
            <a:off x="3155684" y="7350033"/>
            <a:ext cx="2658459" cy="0"/>
          </a:xfrm>
          <a:prstGeom prst="line">
            <a:avLst/>
          </a:prstGeom>
          <a:ln w="9525" cap="rnd">
            <a:solidFill>
              <a:srgbClr val="CDCDCD"/>
            </a:solidFill>
            <a:prstDash val="solid"/>
            <a:headEnd type="none" w="sm" len="sm"/>
            <a:tailEnd type="none" w="sm" len="sm"/>
          </a:ln>
        </p:spPr>
      </p:sp>
      <p:sp>
        <p:nvSpPr>
          <p:cNvPr id="15" name="AutoShape 15"/>
          <p:cNvSpPr/>
          <p:nvPr/>
        </p:nvSpPr>
        <p:spPr>
          <a:xfrm rot="-5366802">
            <a:off x="1604192" y="6325144"/>
            <a:ext cx="3775883" cy="0"/>
          </a:xfrm>
          <a:prstGeom prst="line">
            <a:avLst/>
          </a:prstGeom>
          <a:ln w="9525" cap="rnd">
            <a:solidFill>
              <a:srgbClr val="CDCDCD"/>
            </a:solidFill>
            <a:prstDash val="solid"/>
            <a:headEnd type="none" w="sm" len="sm"/>
            <a:tailEnd type="none" w="sm" len="sm"/>
          </a:ln>
        </p:spPr>
      </p:sp>
      <p:sp>
        <p:nvSpPr>
          <p:cNvPr id="16" name="AutoShape 16"/>
          <p:cNvSpPr/>
          <p:nvPr/>
        </p:nvSpPr>
        <p:spPr>
          <a:xfrm rot="8689488">
            <a:off x="1112431" y="5200645"/>
            <a:ext cx="2638873" cy="0"/>
          </a:xfrm>
          <a:prstGeom prst="line">
            <a:avLst/>
          </a:prstGeom>
          <a:ln w="9525" cap="rnd">
            <a:solidFill>
              <a:srgbClr val="CDCDCD"/>
            </a:solidFill>
            <a:prstDash val="solid"/>
            <a:headEnd type="none" w="sm" len="sm"/>
            <a:tailEnd type="none" w="sm" len="sm"/>
          </a:ln>
        </p:spPr>
      </p:sp>
      <p:sp>
        <p:nvSpPr>
          <p:cNvPr id="17" name="AutoShape 17"/>
          <p:cNvSpPr/>
          <p:nvPr/>
        </p:nvSpPr>
        <p:spPr>
          <a:xfrm rot="2788588">
            <a:off x="869701" y="7069182"/>
            <a:ext cx="3106917" cy="0"/>
          </a:xfrm>
          <a:prstGeom prst="line">
            <a:avLst/>
          </a:prstGeom>
          <a:ln w="9525" cap="rnd">
            <a:solidFill>
              <a:srgbClr val="CDCDCD"/>
            </a:solidFill>
            <a:prstDash val="solid"/>
            <a:headEnd type="none" w="sm" len="sm"/>
            <a:tailEnd type="none" w="sm" len="sm"/>
          </a:ln>
        </p:spPr>
      </p:sp>
      <p:sp>
        <p:nvSpPr>
          <p:cNvPr id="18" name="AutoShape 18"/>
          <p:cNvSpPr/>
          <p:nvPr/>
        </p:nvSpPr>
        <p:spPr>
          <a:xfrm rot="-7198199">
            <a:off x="-701750" y="4759234"/>
            <a:ext cx="2766389" cy="0"/>
          </a:xfrm>
          <a:prstGeom prst="line">
            <a:avLst/>
          </a:prstGeom>
          <a:ln w="9525" cap="rnd">
            <a:solidFill>
              <a:srgbClr val="CDCDCD"/>
            </a:solidFill>
            <a:prstDash val="solid"/>
            <a:headEnd type="none" w="sm" len="sm"/>
            <a:tailEnd type="none" w="sm" len="sm"/>
          </a:ln>
        </p:spPr>
      </p:sp>
      <p:sp>
        <p:nvSpPr>
          <p:cNvPr id="19" name="AutoShape 19"/>
          <p:cNvSpPr/>
          <p:nvPr/>
        </p:nvSpPr>
        <p:spPr>
          <a:xfrm rot="7282733">
            <a:off x="-645571" y="7062651"/>
            <a:ext cx="2654033" cy="0"/>
          </a:xfrm>
          <a:prstGeom prst="line">
            <a:avLst/>
          </a:prstGeom>
          <a:ln w="9525" cap="rnd">
            <a:solidFill>
              <a:srgbClr val="CDCDCD"/>
            </a:solidFill>
            <a:prstDash val="solid"/>
            <a:headEnd type="none" w="sm" len="sm"/>
            <a:tailEnd type="none" w="sm" len="sm"/>
          </a:ln>
        </p:spPr>
      </p:sp>
      <p:sp>
        <p:nvSpPr>
          <p:cNvPr id="20" name="AutoShape 20"/>
          <p:cNvSpPr/>
          <p:nvPr/>
        </p:nvSpPr>
        <p:spPr>
          <a:xfrm rot="10315796">
            <a:off x="-19719" y="8068490"/>
            <a:ext cx="2058741" cy="0"/>
          </a:xfrm>
          <a:prstGeom prst="line">
            <a:avLst/>
          </a:prstGeom>
          <a:ln w="9525" cap="rnd">
            <a:solidFill>
              <a:srgbClr val="CDCDCD"/>
            </a:solidFill>
            <a:prstDash val="solid"/>
            <a:headEnd type="none" w="sm" len="sm"/>
            <a:tailEnd type="none" w="sm" len="sm"/>
          </a:ln>
        </p:spPr>
      </p:sp>
      <p:sp>
        <p:nvSpPr>
          <p:cNvPr id="21" name="AutoShape 21"/>
          <p:cNvSpPr/>
          <p:nvPr/>
        </p:nvSpPr>
        <p:spPr>
          <a:xfrm rot="7728575">
            <a:off x="1298275" y="9245235"/>
            <a:ext cx="2698263" cy="0"/>
          </a:xfrm>
          <a:prstGeom prst="line">
            <a:avLst/>
          </a:prstGeom>
          <a:ln w="9525" cap="rnd">
            <a:solidFill>
              <a:srgbClr val="CDCDCD"/>
            </a:solidFill>
            <a:prstDash val="solid"/>
            <a:headEnd type="none" w="sm" len="sm"/>
            <a:tailEnd type="none" w="sm" len="sm"/>
          </a:ln>
        </p:spPr>
      </p:sp>
      <p:sp>
        <p:nvSpPr>
          <p:cNvPr id="22" name="AutoShape 22"/>
          <p:cNvSpPr/>
          <p:nvPr/>
        </p:nvSpPr>
        <p:spPr>
          <a:xfrm rot="-7862504">
            <a:off x="-488162" y="9245235"/>
            <a:ext cx="2787706" cy="0"/>
          </a:xfrm>
          <a:prstGeom prst="line">
            <a:avLst/>
          </a:prstGeom>
          <a:ln w="9525" cap="rnd">
            <a:solidFill>
              <a:srgbClr val="CDCDCD"/>
            </a:solidFill>
            <a:prstDash val="solid"/>
            <a:headEnd type="none" w="sm" len="sm"/>
            <a:tailEnd type="none" w="sm" len="sm"/>
          </a:ln>
        </p:spPr>
      </p:sp>
      <p:sp>
        <p:nvSpPr>
          <p:cNvPr id="23" name="AutoShape 23"/>
          <p:cNvSpPr/>
          <p:nvPr/>
        </p:nvSpPr>
        <p:spPr>
          <a:xfrm rot="1122645">
            <a:off x="3407771" y="8577941"/>
            <a:ext cx="2502628" cy="0"/>
          </a:xfrm>
          <a:prstGeom prst="line">
            <a:avLst/>
          </a:prstGeom>
          <a:ln w="9525" cap="rnd">
            <a:solidFill>
              <a:srgbClr val="CDCDCD"/>
            </a:solidFill>
            <a:prstDash val="solid"/>
            <a:headEnd type="none" w="sm" len="sm"/>
            <a:tailEnd type="none" w="sm" len="sm"/>
          </a:ln>
        </p:spPr>
      </p:sp>
      <p:sp>
        <p:nvSpPr>
          <p:cNvPr id="24" name="AutoShape 24"/>
          <p:cNvSpPr/>
          <p:nvPr/>
        </p:nvSpPr>
        <p:spPr>
          <a:xfrm rot="-5912544">
            <a:off x="4407081" y="7741919"/>
            <a:ext cx="2502631" cy="0"/>
          </a:xfrm>
          <a:prstGeom prst="line">
            <a:avLst/>
          </a:prstGeom>
          <a:ln w="9525" cap="rnd">
            <a:solidFill>
              <a:srgbClr val="CDCDCD"/>
            </a:solidFill>
            <a:prstDash val="solid"/>
            <a:headEnd type="none" w="sm" len="sm"/>
            <a:tailEnd type="none" w="sm" len="sm"/>
          </a:ln>
        </p:spPr>
      </p:sp>
      <p:sp>
        <p:nvSpPr>
          <p:cNvPr id="25" name="AutoShape 25"/>
          <p:cNvSpPr/>
          <p:nvPr/>
        </p:nvSpPr>
        <p:spPr>
          <a:xfrm rot="8216304">
            <a:off x="4150838" y="9628412"/>
            <a:ext cx="1957019" cy="0"/>
          </a:xfrm>
          <a:prstGeom prst="line">
            <a:avLst/>
          </a:prstGeom>
          <a:ln w="9525" cap="rnd">
            <a:solidFill>
              <a:srgbClr val="CDCDCD"/>
            </a:solidFill>
            <a:prstDash val="solid"/>
            <a:headEnd type="none" w="sm" len="sm"/>
            <a:tailEnd type="none" w="sm" len="sm"/>
          </a:ln>
        </p:spPr>
      </p:sp>
      <p:sp>
        <p:nvSpPr>
          <p:cNvPr id="26" name="AutoShape 26"/>
          <p:cNvSpPr/>
          <p:nvPr/>
        </p:nvSpPr>
        <p:spPr>
          <a:xfrm rot="-6824432">
            <a:off x="2787799" y="9245236"/>
            <a:ext cx="2296950" cy="0"/>
          </a:xfrm>
          <a:prstGeom prst="line">
            <a:avLst/>
          </a:prstGeom>
          <a:ln w="9525" cap="rnd">
            <a:solidFill>
              <a:srgbClr val="CDCDCD"/>
            </a:solidFill>
            <a:prstDash val="solid"/>
            <a:headEnd type="none" w="sm" len="sm"/>
            <a:tailEnd type="none" w="sm" len="sm"/>
          </a:ln>
        </p:spPr>
      </p:sp>
      <p:sp>
        <p:nvSpPr>
          <p:cNvPr id="27" name="AutoShape 27"/>
          <p:cNvSpPr/>
          <p:nvPr/>
        </p:nvSpPr>
        <p:spPr>
          <a:xfrm rot="-1122644">
            <a:off x="5759085" y="8577941"/>
            <a:ext cx="2502630" cy="0"/>
          </a:xfrm>
          <a:prstGeom prst="line">
            <a:avLst/>
          </a:prstGeom>
          <a:ln w="9525" cap="rnd">
            <a:solidFill>
              <a:srgbClr val="CDCDCD"/>
            </a:solidFill>
            <a:prstDash val="solid"/>
            <a:headEnd type="none" w="sm" len="sm"/>
            <a:tailEnd type="none" w="sm" len="sm"/>
          </a:ln>
        </p:spPr>
      </p:sp>
      <p:sp>
        <p:nvSpPr>
          <p:cNvPr id="28" name="AutoShape 28"/>
          <p:cNvSpPr/>
          <p:nvPr/>
        </p:nvSpPr>
        <p:spPr>
          <a:xfrm rot="1312444">
            <a:off x="5696111" y="9628412"/>
            <a:ext cx="3586520" cy="0"/>
          </a:xfrm>
          <a:prstGeom prst="line">
            <a:avLst/>
          </a:prstGeom>
          <a:ln w="9525" cap="rnd">
            <a:solidFill>
              <a:srgbClr val="CDCDCD"/>
            </a:solidFill>
            <a:prstDash val="solid"/>
            <a:headEnd type="none" w="sm" len="sm"/>
            <a:tailEnd type="none" w="sm" len="sm"/>
          </a:ln>
        </p:spPr>
      </p:sp>
      <p:sp>
        <p:nvSpPr>
          <p:cNvPr id="29" name="AutoShape 29"/>
          <p:cNvSpPr/>
          <p:nvPr/>
        </p:nvSpPr>
        <p:spPr>
          <a:xfrm rot="3904643">
            <a:off x="7505790" y="9245235"/>
            <a:ext cx="2318477" cy="0"/>
          </a:xfrm>
          <a:prstGeom prst="line">
            <a:avLst/>
          </a:prstGeom>
          <a:ln w="9525" cap="rnd">
            <a:solidFill>
              <a:srgbClr val="CDCDCD"/>
            </a:solidFill>
            <a:prstDash val="solid"/>
            <a:headEnd type="none" w="sm" len="sm"/>
            <a:tailEnd type="none" w="sm" len="sm"/>
          </a:ln>
        </p:spPr>
      </p:sp>
      <p:sp>
        <p:nvSpPr>
          <p:cNvPr id="30" name="AutoShape 30"/>
          <p:cNvSpPr/>
          <p:nvPr/>
        </p:nvSpPr>
        <p:spPr>
          <a:xfrm rot="-8871216">
            <a:off x="5230740" y="7358742"/>
            <a:ext cx="3210979" cy="0"/>
          </a:xfrm>
          <a:prstGeom prst="line">
            <a:avLst/>
          </a:prstGeom>
          <a:ln w="9525" cap="rnd">
            <a:solidFill>
              <a:srgbClr val="CDCDCD"/>
            </a:solidFill>
            <a:prstDash val="solid"/>
            <a:headEnd type="none" w="sm" len="sm"/>
            <a:tailEnd type="none" w="sm" len="sm"/>
          </a:ln>
        </p:spPr>
      </p:sp>
      <p:sp>
        <p:nvSpPr>
          <p:cNvPr id="31" name="AutoShape 31"/>
          <p:cNvSpPr/>
          <p:nvPr/>
        </p:nvSpPr>
        <p:spPr>
          <a:xfrm rot="-4671392">
            <a:off x="7029327" y="6792686"/>
            <a:ext cx="2905644" cy="0"/>
          </a:xfrm>
          <a:prstGeom prst="line">
            <a:avLst/>
          </a:prstGeom>
          <a:ln w="9525" cap="rnd">
            <a:solidFill>
              <a:srgbClr val="CDCDCD"/>
            </a:solidFill>
            <a:prstDash val="solid"/>
            <a:headEnd type="none" w="sm" len="sm"/>
            <a:tailEnd type="none" w="sm" len="sm"/>
          </a:ln>
        </p:spPr>
      </p:sp>
      <p:sp>
        <p:nvSpPr>
          <p:cNvPr id="32" name="AutoShape 32"/>
          <p:cNvSpPr/>
          <p:nvPr/>
        </p:nvSpPr>
        <p:spPr>
          <a:xfrm rot="9665837">
            <a:off x="5382508" y="5939245"/>
            <a:ext cx="3499625" cy="0"/>
          </a:xfrm>
          <a:prstGeom prst="line">
            <a:avLst/>
          </a:prstGeom>
          <a:ln w="9525" cap="rnd">
            <a:solidFill>
              <a:srgbClr val="CDCDCD"/>
            </a:solidFill>
            <a:prstDash val="solid"/>
            <a:headEnd type="none" w="sm" len="sm"/>
            <a:tailEnd type="none" w="sm" len="sm"/>
          </a:ln>
        </p:spPr>
      </p:sp>
      <p:sp>
        <p:nvSpPr>
          <p:cNvPr id="33" name="AutoShape 33"/>
          <p:cNvSpPr/>
          <p:nvPr/>
        </p:nvSpPr>
        <p:spPr>
          <a:xfrm rot="833593">
            <a:off x="5922014" y="5042262"/>
            <a:ext cx="2908293" cy="0"/>
          </a:xfrm>
          <a:prstGeom prst="line">
            <a:avLst/>
          </a:prstGeom>
          <a:ln w="9525" cap="rnd">
            <a:solidFill>
              <a:srgbClr val="CDCDCD"/>
            </a:solidFill>
            <a:prstDash val="solid"/>
            <a:headEnd type="none" w="sm" len="sm"/>
            <a:tailEnd type="none" w="sm" len="sm"/>
          </a:ln>
        </p:spPr>
      </p:sp>
      <p:sp>
        <p:nvSpPr>
          <p:cNvPr id="34" name="AutoShape 34"/>
          <p:cNvSpPr/>
          <p:nvPr/>
        </p:nvSpPr>
        <p:spPr>
          <a:xfrm rot="-5069908">
            <a:off x="4642827" y="3239588"/>
            <a:ext cx="2923763" cy="0"/>
          </a:xfrm>
          <a:prstGeom prst="line">
            <a:avLst/>
          </a:prstGeom>
          <a:ln w="9525" cap="rnd">
            <a:solidFill>
              <a:srgbClr val="CDCDCD"/>
            </a:solidFill>
            <a:prstDash val="solid"/>
            <a:headEnd type="none" w="sm" len="sm"/>
            <a:tailEnd type="none" w="sm" len="sm"/>
          </a:ln>
        </p:spPr>
      </p:sp>
      <p:sp>
        <p:nvSpPr>
          <p:cNvPr id="35" name="AutoShape 35"/>
          <p:cNvSpPr/>
          <p:nvPr/>
        </p:nvSpPr>
        <p:spPr>
          <a:xfrm rot="-2266102">
            <a:off x="5636594" y="3753393"/>
            <a:ext cx="3130790" cy="0"/>
          </a:xfrm>
          <a:prstGeom prst="line">
            <a:avLst/>
          </a:prstGeom>
          <a:ln w="9525" cap="rnd">
            <a:solidFill>
              <a:srgbClr val="CDCDCD"/>
            </a:solidFill>
            <a:prstDash val="solid"/>
            <a:headEnd type="none" w="sm" len="sm"/>
            <a:tailEnd type="none" w="sm" len="sm"/>
          </a:ln>
        </p:spPr>
      </p:sp>
      <p:sp>
        <p:nvSpPr>
          <p:cNvPr id="36" name="AutoShape 36"/>
          <p:cNvSpPr/>
          <p:nvPr/>
        </p:nvSpPr>
        <p:spPr>
          <a:xfrm rot="4916836">
            <a:off x="7292745" y="4093028"/>
            <a:ext cx="2622648" cy="0"/>
          </a:xfrm>
          <a:prstGeom prst="line">
            <a:avLst/>
          </a:prstGeom>
          <a:ln w="9525" cap="rnd">
            <a:solidFill>
              <a:srgbClr val="CDCDCD"/>
            </a:solidFill>
            <a:prstDash val="solid"/>
            <a:headEnd type="none" w="sm" len="sm"/>
            <a:tailEnd type="none" w="sm" len="sm"/>
          </a:ln>
        </p:spPr>
      </p:sp>
      <p:sp>
        <p:nvSpPr>
          <p:cNvPr id="37" name="AutoShape 37"/>
          <p:cNvSpPr/>
          <p:nvPr/>
        </p:nvSpPr>
        <p:spPr>
          <a:xfrm rot="-9303802">
            <a:off x="6112023" y="2299063"/>
            <a:ext cx="2441191" cy="0"/>
          </a:xfrm>
          <a:prstGeom prst="line">
            <a:avLst/>
          </a:prstGeom>
          <a:ln w="9525" cap="rnd">
            <a:solidFill>
              <a:srgbClr val="CDCDCD"/>
            </a:solidFill>
            <a:prstDash val="solid"/>
            <a:headEnd type="none" w="sm" len="sm"/>
            <a:tailEnd type="none" w="sm" len="sm"/>
          </a:ln>
        </p:spPr>
      </p:sp>
      <p:sp>
        <p:nvSpPr>
          <p:cNvPr id="38" name="AutoShape 38"/>
          <p:cNvSpPr/>
          <p:nvPr/>
        </p:nvSpPr>
        <p:spPr>
          <a:xfrm rot="-7297313">
            <a:off x="4622130" y="896983"/>
            <a:ext cx="2129136" cy="0"/>
          </a:xfrm>
          <a:prstGeom prst="line">
            <a:avLst/>
          </a:prstGeom>
          <a:ln w="9525" cap="rnd">
            <a:solidFill>
              <a:srgbClr val="CDCDCD"/>
            </a:solidFill>
            <a:prstDash val="solid"/>
            <a:headEnd type="none" w="sm" len="sm"/>
            <a:tailEnd type="none" w="sm" len="sm"/>
          </a:ln>
        </p:spPr>
      </p:sp>
      <p:sp>
        <p:nvSpPr>
          <p:cNvPr id="39" name="AutoShape 39"/>
          <p:cNvSpPr/>
          <p:nvPr/>
        </p:nvSpPr>
        <p:spPr>
          <a:xfrm rot="-1880104">
            <a:off x="5975832" y="881744"/>
            <a:ext cx="3427672" cy="0"/>
          </a:xfrm>
          <a:prstGeom prst="line">
            <a:avLst/>
          </a:prstGeom>
          <a:ln w="9525" cap="rnd">
            <a:solidFill>
              <a:srgbClr val="CDCDCD"/>
            </a:solidFill>
            <a:prstDash val="solid"/>
            <a:headEnd type="none" w="sm" len="sm"/>
            <a:tailEnd type="none" w="sm" len="sm"/>
          </a:ln>
        </p:spPr>
      </p:sp>
      <p:sp>
        <p:nvSpPr>
          <p:cNvPr id="40" name="AutoShape 40"/>
          <p:cNvSpPr/>
          <p:nvPr/>
        </p:nvSpPr>
        <p:spPr>
          <a:xfrm rot="-4526553">
            <a:off x="7328523" y="1402080"/>
            <a:ext cx="2916852" cy="0"/>
          </a:xfrm>
          <a:prstGeom prst="line">
            <a:avLst/>
          </a:prstGeom>
          <a:ln w="9525" cap="rnd">
            <a:solidFill>
              <a:srgbClr val="CDCDCD"/>
            </a:solidFill>
            <a:prstDash val="solid"/>
            <a:headEnd type="none" w="sm" len="sm"/>
            <a:tailEnd type="none" w="sm" len="sm"/>
          </a:ln>
        </p:spPr>
      </p:sp>
      <p:sp>
        <p:nvSpPr>
          <p:cNvPr id="41" name="AutoShape 41"/>
          <p:cNvSpPr/>
          <p:nvPr/>
        </p:nvSpPr>
        <p:spPr>
          <a:xfrm rot="1643891">
            <a:off x="8981436" y="618309"/>
            <a:ext cx="2728694" cy="0"/>
          </a:xfrm>
          <a:prstGeom prst="line">
            <a:avLst/>
          </a:prstGeom>
          <a:ln w="9525" cap="rnd">
            <a:solidFill>
              <a:srgbClr val="CDCDCD"/>
            </a:solidFill>
            <a:prstDash val="solid"/>
            <a:headEnd type="none" w="sm" len="sm"/>
            <a:tailEnd type="none" w="sm" len="sm"/>
          </a:ln>
        </p:spPr>
      </p:sp>
      <p:sp>
        <p:nvSpPr>
          <p:cNvPr id="42" name="AutoShape 42"/>
          <p:cNvSpPr/>
          <p:nvPr/>
        </p:nvSpPr>
        <p:spPr>
          <a:xfrm rot="9190148">
            <a:off x="8231157" y="2020389"/>
            <a:ext cx="3515149" cy="0"/>
          </a:xfrm>
          <a:prstGeom prst="line">
            <a:avLst/>
          </a:prstGeom>
          <a:ln w="9525" cap="rnd">
            <a:solidFill>
              <a:srgbClr val="CDCDCD"/>
            </a:solidFill>
            <a:prstDash val="solid"/>
            <a:headEnd type="none" w="sm" len="sm"/>
            <a:tailEnd type="none" w="sm" len="sm"/>
          </a:ln>
        </p:spPr>
      </p:sp>
      <p:sp>
        <p:nvSpPr>
          <p:cNvPr id="43" name="AutoShape 43"/>
          <p:cNvSpPr/>
          <p:nvPr/>
        </p:nvSpPr>
        <p:spPr>
          <a:xfrm rot="6243948">
            <a:off x="10127608" y="2342606"/>
            <a:ext cx="2299986" cy="0"/>
          </a:xfrm>
          <a:prstGeom prst="line">
            <a:avLst/>
          </a:prstGeom>
          <a:ln w="9525" cap="rnd">
            <a:solidFill>
              <a:srgbClr val="CDCDCD"/>
            </a:solidFill>
            <a:prstDash val="solid"/>
            <a:headEnd type="none" w="sm" len="sm"/>
            <a:tailEnd type="none" w="sm" len="sm"/>
          </a:ln>
        </p:spPr>
      </p:sp>
      <p:sp>
        <p:nvSpPr>
          <p:cNvPr id="44" name="AutoShape 44"/>
          <p:cNvSpPr/>
          <p:nvPr/>
        </p:nvSpPr>
        <p:spPr>
          <a:xfrm rot="-9940049">
            <a:off x="8378665" y="3126377"/>
            <a:ext cx="2680206" cy="0"/>
          </a:xfrm>
          <a:prstGeom prst="line">
            <a:avLst/>
          </a:prstGeom>
          <a:ln w="9525" cap="rnd">
            <a:solidFill>
              <a:srgbClr val="CDCDCD"/>
            </a:solidFill>
            <a:prstDash val="solid"/>
            <a:headEnd type="none" w="sm" len="sm"/>
            <a:tailEnd type="none" w="sm" len="sm"/>
          </a:ln>
        </p:spPr>
      </p:sp>
      <p:sp>
        <p:nvSpPr>
          <p:cNvPr id="45" name="AutoShape 45"/>
          <p:cNvSpPr/>
          <p:nvPr/>
        </p:nvSpPr>
        <p:spPr>
          <a:xfrm rot="8343924">
            <a:off x="8407623" y="4423954"/>
            <a:ext cx="2953212" cy="0"/>
          </a:xfrm>
          <a:prstGeom prst="line">
            <a:avLst/>
          </a:prstGeom>
          <a:ln w="9525" cap="rnd">
            <a:solidFill>
              <a:srgbClr val="CDCDCD"/>
            </a:solidFill>
            <a:prstDash val="solid"/>
            <a:headEnd type="none" w="sm" len="sm"/>
            <a:tailEnd type="none" w="sm" len="sm"/>
          </a:ln>
        </p:spPr>
      </p:sp>
      <p:sp>
        <p:nvSpPr>
          <p:cNvPr id="46" name="AutoShape 46"/>
          <p:cNvSpPr/>
          <p:nvPr/>
        </p:nvSpPr>
        <p:spPr>
          <a:xfrm rot="1472395">
            <a:off x="8630276" y="6008914"/>
            <a:ext cx="3065254" cy="0"/>
          </a:xfrm>
          <a:prstGeom prst="line">
            <a:avLst/>
          </a:prstGeom>
          <a:ln w="9525" cap="rnd">
            <a:solidFill>
              <a:srgbClr val="CDCDCD"/>
            </a:solidFill>
            <a:prstDash val="solid"/>
            <a:headEnd type="none" w="sm" len="sm"/>
            <a:tailEnd type="none" w="sm" len="sm"/>
          </a:ln>
        </p:spPr>
      </p:sp>
      <p:sp>
        <p:nvSpPr>
          <p:cNvPr id="47" name="AutoShape 47"/>
          <p:cNvSpPr/>
          <p:nvPr/>
        </p:nvSpPr>
        <p:spPr>
          <a:xfrm rot="-5975215">
            <a:off x="9660407" y="5042263"/>
            <a:ext cx="3251804" cy="0"/>
          </a:xfrm>
          <a:prstGeom prst="line">
            <a:avLst/>
          </a:prstGeom>
          <a:ln w="9525" cap="rnd">
            <a:solidFill>
              <a:srgbClr val="CDCDCD"/>
            </a:solidFill>
            <a:prstDash val="solid"/>
            <a:headEnd type="none" w="sm" len="sm"/>
            <a:tailEnd type="none" w="sm" len="sm"/>
          </a:ln>
        </p:spPr>
      </p:sp>
      <p:sp>
        <p:nvSpPr>
          <p:cNvPr id="48" name="AutoShape 48"/>
          <p:cNvSpPr/>
          <p:nvPr/>
        </p:nvSpPr>
        <p:spPr>
          <a:xfrm rot="7150926">
            <a:off x="9982869" y="7550328"/>
            <a:ext cx="2116479" cy="0"/>
          </a:xfrm>
          <a:prstGeom prst="line">
            <a:avLst/>
          </a:prstGeom>
          <a:ln w="9525" cap="rnd">
            <a:solidFill>
              <a:srgbClr val="CDCDCD"/>
            </a:solidFill>
            <a:prstDash val="solid"/>
            <a:headEnd type="none" w="sm" len="sm"/>
            <a:tailEnd type="none" w="sm" len="sm"/>
          </a:ln>
        </p:spPr>
      </p:sp>
      <p:sp>
        <p:nvSpPr>
          <p:cNvPr id="49" name="AutoShape 49"/>
          <p:cNvSpPr/>
          <p:nvPr/>
        </p:nvSpPr>
        <p:spPr>
          <a:xfrm rot="-10394889">
            <a:off x="8168267" y="8334100"/>
            <a:ext cx="2384175" cy="0"/>
          </a:xfrm>
          <a:prstGeom prst="line">
            <a:avLst/>
          </a:prstGeom>
          <a:ln w="9525" cap="rnd">
            <a:solidFill>
              <a:srgbClr val="CDCDCD"/>
            </a:solidFill>
            <a:prstDash val="solid"/>
            <a:headEnd type="none" w="sm" len="sm"/>
            <a:tailEnd type="none" w="sm" len="sm"/>
          </a:ln>
        </p:spPr>
      </p:sp>
      <p:sp>
        <p:nvSpPr>
          <p:cNvPr id="50" name="AutoShape 50"/>
          <p:cNvSpPr/>
          <p:nvPr/>
        </p:nvSpPr>
        <p:spPr>
          <a:xfrm rot="7646243">
            <a:off x="8679830" y="9375863"/>
            <a:ext cx="2318989" cy="0"/>
          </a:xfrm>
          <a:prstGeom prst="line">
            <a:avLst/>
          </a:prstGeom>
          <a:ln w="9525" cap="rnd">
            <a:solidFill>
              <a:srgbClr val="CDCDCD"/>
            </a:solidFill>
            <a:prstDash val="solid"/>
            <a:headEnd type="none" w="sm" len="sm"/>
            <a:tailEnd type="none" w="sm" len="sm"/>
          </a:ln>
        </p:spPr>
      </p:sp>
      <p:sp>
        <p:nvSpPr>
          <p:cNvPr id="51" name="AutoShape 51"/>
          <p:cNvSpPr/>
          <p:nvPr/>
        </p:nvSpPr>
        <p:spPr>
          <a:xfrm rot="-3960176">
            <a:off x="11130298" y="618309"/>
            <a:ext cx="1374468" cy="0"/>
          </a:xfrm>
          <a:prstGeom prst="line">
            <a:avLst/>
          </a:prstGeom>
          <a:ln w="9525" cap="rnd">
            <a:solidFill>
              <a:srgbClr val="CDCDCD"/>
            </a:solidFill>
            <a:prstDash val="solid"/>
            <a:headEnd type="none" w="sm" len="sm"/>
            <a:tailEnd type="none" w="sm" len="sm"/>
          </a:ln>
        </p:spPr>
      </p:sp>
      <p:sp>
        <p:nvSpPr>
          <p:cNvPr id="52" name="AutoShape 52"/>
          <p:cNvSpPr/>
          <p:nvPr/>
        </p:nvSpPr>
        <p:spPr>
          <a:xfrm rot="-9092745">
            <a:off x="11336907" y="2020389"/>
            <a:ext cx="3329981" cy="0"/>
          </a:xfrm>
          <a:prstGeom prst="line">
            <a:avLst/>
          </a:prstGeom>
          <a:ln w="9525" cap="rnd">
            <a:solidFill>
              <a:srgbClr val="CDCDCD"/>
            </a:solidFill>
            <a:prstDash val="solid"/>
            <a:headEnd type="none" w="sm" len="sm"/>
            <a:tailEnd type="none" w="sm" len="sm"/>
          </a:ln>
        </p:spPr>
      </p:sp>
      <p:sp>
        <p:nvSpPr>
          <p:cNvPr id="53" name="AutoShape 53"/>
          <p:cNvSpPr/>
          <p:nvPr/>
        </p:nvSpPr>
        <p:spPr>
          <a:xfrm rot="10148839">
            <a:off x="10984426" y="3122022"/>
            <a:ext cx="3477592" cy="0"/>
          </a:xfrm>
          <a:prstGeom prst="line">
            <a:avLst/>
          </a:prstGeom>
          <a:ln w="9525" cap="rnd">
            <a:solidFill>
              <a:srgbClr val="CDCDCD"/>
            </a:solidFill>
            <a:prstDash val="solid"/>
            <a:headEnd type="none" w="sm" len="sm"/>
            <a:tailEnd type="none" w="sm" len="sm"/>
          </a:ln>
        </p:spPr>
      </p:sp>
      <p:sp>
        <p:nvSpPr>
          <p:cNvPr id="54" name="AutoShape 54"/>
          <p:cNvSpPr/>
          <p:nvPr/>
        </p:nvSpPr>
        <p:spPr>
          <a:xfrm rot="-2204363">
            <a:off x="11248585" y="5773783"/>
            <a:ext cx="2914441" cy="0"/>
          </a:xfrm>
          <a:prstGeom prst="line">
            <a:avLst/>
          </a:prstGeom>
          <a:ln w="9525" cap="rnd">
            <a:solidFill>
              <a:srgbClr val="CDCDCD"/>
            </a:solidFill>
            <a:prstDash val="solid"/>
            <a:headEnd type="none" w="sm" len="sm"/>
            <a:tailEnd type="none" w="sm" len="sm"/>
          </a:ln>
        </p:spPr>
      </p:sp>
      <p:sp>
        <p:nvSpPr>
          <p:cNvPr id="55" name="AutoShape 55"/>
          <p:cNvSpPr/>
          <p:nvPr/>
        </p:nvSpPr>
        <p:spPr>
          <a:xfrm rot="-4490056">
            <a:off x="13041092" y="3857896"/>
            <a:ext cx="2203256" cy="0"/>
          </a:xfrm>
          <a:prstGeom prst="line">
            <a:avLst/>
          </a:prstGeom>
          <a:ln w="9525" cap="rnd">
            <a:solidFill>
              <a:srgbClr val="CDCDCD"/>
            </a:solidFill>
            <a:prstDash val="solid"/>
            <a:headEnd type="none" w="sm" len="sm"/>
            <a:tailEnd type="none" w="sm" len="sm"/>
          </a:ln>
        </p:spPr>
      </p:sp>
      <p:sp>
        <p:nvSpPr>
          <p:cNvPr id="56" name="AutoShape 56"/>
          <p:cNvSpPr/>
          <p:nvPr/>
        </p:nvSpPr>
        <p:spPr>
          <a:xfrm rot="4265032">
            <a:off x="13217413" y="5793920"/>
            <a:ext cx="1885449" cy="0"/>
          </a:xfrm>
          <a:prstGeom prst="line">
            <a:avLst/>
          </a:prstGeom>
          <a:ln w="9525" cap="rnd">
            <a:solidFill>
              <a:srgbClr val="CDCDCD"/>
            </a:solidFill>
            <a:prstDash val="solid"/>
            <a:headEnd type="none" w="sm" len="sm"/>
            <a:tailEnd type="none" w="sm" len="sm"/>
          </a:ln>
        </p:spPr>
      </p:sp>
      <p:sp>
        <p:nvSpPr>
          <p:cNvPr id="57" name="AutoShape 57"/>
          <p:cNvSpPr/>
          <p:nvPr/>
        </p:nvSpPr>
        <p:spPr>
          <a:xfrm rot="-10750500">
            <a:off x="11537892" y="6647362"/>
            <a:ext cx="2910598" cy="0"/>
          </a:xfrm>
          <a:prstGeom prst="line">
            <a:avLst/>
          </a:prstGeom>
          <a:ln w="9525" cap="rnd">
            <a:solidFill>
              <a:srgbClr val="CDCDCD"/>
            </a:solidFill>
            <a:prstDash val="solid"/>
            <a:headEnd type="none" w="sm" len="sm"/>
            <a:tailEnd type="none" w="sm" len="sm"/>
          </a:ln>
        </p:spPr>
      </p:sp>
      <p:sp>
        <p:nvSpPr>
          <p:cNvPr id="58" name="AutoShape 58"/>
          <p:cNvSpPr/>
          <p:nvPr/>
        </p:nvSpPr>
        <p:spPr>
          <a:xfrm rot="-8288073">
            <a:off x="11158134" y="7679396"/>
            <a:ext cx="3112759" cy="0"/>
          </a:xfrm>
          <a:prstGeom prst="line">
            <a:avLst/>
          </a:prstGeom>
          <a:ln w="9525" cap="rnd">
            <a:solidFill>
              <a:srgbClr val="CDCDCD"/>
            </a:solidFill>
            <a:prstDash val="solid"/>
            <a:headEnd type="none" w="sm" len="sm"/>
            <a:tailEnd type="none" w="sm" len="sm"/>
          </a:ln>
        </p:spPr>
      </p:sp>
      <p:sp>
        <p:nvSpPr>
          <p:cNvPr id="59" name="AutoShape 59"/>
          <p:cNvSpPr/>
          <p:nvPr/>
        </p:nvSpPr>
        <p:spPr>
          <a:xfrm rot="2232349">
            <a:off x="10232648" y="9375861"/>
            <a:ext cx="3045120" cy="0"/>
          </a:xfrm>
          <a:prstGeom prst="line">
            <a:avLst/>
          </a:prstGeom>
          <a:ln w="9525" cap="rnd">
            <a:solidFill>
              <a:srgbClr val="CDCDCD"/>
            </a:solidFill>
            <a:prstDash val="solid"/>
            <a:headEnd type="none" w="sm" len="sm"/>
            <a:tailEnd type="none" w="sm" len="sm"/>
          </a:ln>
        </p:spPr>
      </p:sp>
      <p:sp>
        <p:nvSpPr>
          <p:cNvPr id="60" name="AutoShape 60"/>
          <p:cNvSpPr/>
          <p:nvPr/>
        </p:nvSpPr>
        <p:spPr>
          <a:xfrm rot="-3579684">
            <a:off x="12495812" y="9506492"/>
            <a:ext cx="1830777" cy="0"/>
          </a:xfrm>
          <a:prstGeom prst="line">
            <a:avLst/>
          </a:prstGeom>
          <a:ln w="9525" cap="rnd">
            <a:solidFill>
              <a:srgbClr val="CDCDCD"/>
            </a:solidFill>
            <a:prstDash val="solid"/>
            <a:headEnd type="none" w="sm" len="sm"/>
            <a:tailEnd type="none" w="sm" len="sm"/>
          </a:ln>
        </p:spPr>
      </p:sp>
      <p:sp>
        <p:nvSpPr>
          <p:cNvPr id="61" name="AutoShape 61"/>
          <p:cNvSpPr/>
          <p:nvPr/>
        </p:nvSpPr>
        <p:spPr>
          <a:xfrm rot="-10495139">
            <a:off x="10518520" y="8586652"/>
            <a:ext cx="3361658" cy="0"/>
          </a:xfrm>
          <a:prstGeom prst="line">
            <a:avLst/>
          </a:prstGeom>
          <a:ln w="9525" cap="rnd">
            <a:solidFill>
              <a:srgbClr val="CDCDCD"/>
            </a:solidFill>
            <a:prstDash val="solid"/>
            <a:headEnd type="none" w="sm" len="sm"/>
            <a:tailEnd type="none" w="sm" len="sm"/>
          </a:ln>
        </p:spPr>
      </p:sp>
      <p:sp>
        <p:nvSpPr>
          <p:cNvPr id="62" name="AutoShape 62"/>
          <p:cNvSpPr/>
          <p:nvPr/>
        </p:nvSpPr>
        <p:spPr>
          <a:xfrm rot="-4420226">
            <a:off x="13073162" y="7692389"/>
            <a:ext cx="2173950" cy="0"/>
          </a:xfrm>
          <a:prstGeom prst="line">
            <a:avLst/>
          </a:prstGeom>
          <a:ln w="9525" cap="rnd">
            <a:solidFill>
              <a:srgbClr val="CDCDCD"/>
            </a:solidFill>
            <a:prstDash val="solid"/>
            <a:headEnd type="none" w="sm" len="sm"/>
            <a:tailEnd type="none" w="sm" len="sm"/>
          </a:ln>
        </p:spPr>
      </p:sp>
      <p:sp>
        <p:nvSpPr>
          <p:cNvPr id="63" name="AutoShape 63"/>
          <p:cNvSpPr/>
          <p:nvPr/>
        </p:nvSpPr>
        <p:spPr>
          <a:xfrm rot="2210348">
            <a:off x="13591413" y="9506492"/>
            <a:ext cx="2635322" cy="0"/>
          </a:xfrm>
          <a:prstGeom prst="line">
            <a:avLst/>
          </a:prstGeom>
          <a:ln w="9525" cap="rnd">
            <a:solidFill>
              <a:srgbClr val="CDCDCD"/>
            </a:solidFill>
            <a:prstDash val="solid"/>
            <a:headEnd type="none" w="sm" len="sm"/>
            <a:tailEnd type="none" w="sm" len="sm"/>
          </a:ln>
        </p:spPr>
      </p:sp>
      <p:sp>
        <p:nvSpPr>
          <p:cNvPr id="64" name="AutoShape 64"/>
          <p:cNvSpPr/>
          <p:nvPr/>
        </p:nvSpPr>
        <p:spPr>
          <a:xfrm rot="-7227341">
            <a:off x="13824476" y="3829049"/>
            <a:ext cx="2399975" cy="0"/>
          </a:xfrm>
          <a:prstGeom prst="line">
            <a:avLst/>
          </a:prstGeom>
          <a:ln w="9525" cap="rnd">
            <a:solidFill>
              <a:srgbClr val="CDCDCD"/>
            </a:solidFill>
            <a:prstDash val="solid"/>
            <a:headEnd type="none" w="sm" len="sm"/>
            <a:tailEnd type="none" w="sm" len="sm"/>
          </a:ln>
        </p:spPr>
      </p:sp>
      <p:sp>
        <p:nvSpPr>
          <p:cNvPr id="65" name="AutoShape 65"/>
          <p:cNvSpPr/>
          <p:nvPr/>
        </p:nvSpPr>
        <p:spPr>
          <a:xfrm rot="-2933394">
            <a:off x="14007718" y="1924594"/>
            <a:ext cx="2360060" cy="0"/>
          </a:xfrm>
          <a:prstGeom prst="line">
            <a:avLst/>
          </a:prstGeom>
          <a:ln w="9525" cap="rnd">
            <a:solidFill>
              <a:srgbClr val="CDCDCD"/>
            </a:solidFill>
            <a:prstDash val="solid"/>
            <a:headEnd type="none" w="sm" len="sm"/>
            <a:tailEnd type="none" w="sm" len="sm"/>
          </a:ln>
        </p:spPr>
      </p:sp>
      <p:sp>
        <p:nvSpPr>
          <p:cNvPr id="66" name="AutoShape 66"/>
          <p:cNvSpPr/>
          <p:nvPr/>
        </p:nvSpPr>
        <p:spPr>
          <a:xfrm rot="-8580400">
            <a:off x="14373221" y="522515"/>
            <a:ext cx="1768391" cy="0"/>
          </a:xfrm>
          <a:prstGeom prst="line">
            <a:avLst/>
          </a:prstGeom>
          <a:ln w="9525" cap="rnd">
            <a:solidFill>
              <a:srgbClr val="CDCDCD"/>
            </a:solidFill>
            <a:prstDash val="solid"/>
            <a:headEnd type="none" w="sm" len="sm"/>
            <a:tailEnd type="none" w="sm" len="sm"/>
          </a:ln>
        </p:spPr>
      </p:sp>
      <p:sp>
        <p:nvSpPr>
          <p:cNvPr id="67" name="AutoShape 67"/>
          <p:cNvSpPr/>
          <p:nvPr/>
        </p:nvSpPr>
        <p:spPr>
          <a:xfrm rot="-1460039">
            <a:off x="15829867" y="522514"/>
            <a:ext cx="2582368" cy="0"/>
          </a:xfrm>
          <a:prstGeom prst="line">
            <a:avLst/>
          </a:prstGeom>
          <a:ln w="9525" cap="rnd">
            <a:solidFill>
              <a:srgbClr val="CDCDCD"/>
            </a:solidFill>
            <a:prstDash val="solid"/>
            <a:headEnd type="none" w="sm" len="sm"/>
            <a:tailEnd type="none" w="sm" len="sm"/>
          </a:ln>
        </p:spPr>
      </p:sp>
      <p:sp>
        <p:nvSpPr>
          <p:cNvPr id="68" name="AutoShape 68"/>
          <p:cNvSpPr/>
          <p:nvPr/>
        </p:nvSpPr>
        <p:spPr>
          <a:xfrm rot="1481108">
            <a:off x="15826254" y="1576251"/>
            <a:ext cx="2589594" cy="0"/>
          </a:xfrm>
          <a:prstGeom prst="line">
            <a:avLst/>
          </a:prstGeom>
          <a:ln w="9525" cap="rnd">
            <a:solidFill>
              <a:srgbClr val="CDCDCD"/>
            </a:solidFill>
            <a:prstDash val="solid"/>
            <a:headEnd type="none" w="sm" len="sm"/>
            <a:tailEnd type="none" w="sm" len="sm"/>
          </a:ln>
        </p:spPr>
      </p:sp>
      <p:sp>
        <p:nvSpPr>
          <p:cNvPr id="69" name="AutoShape 69"/>
          <p:cNvSpPr/>
          <p:nvPr/>
        </p:nvSpPr>
        <p:spPr>
          <a:xfrm rot="7702479">
            <a:off x="16567417" y="2934787"/>
            <a:ext cx="2134880" cy="0"/>
          </a:xfrm>
          <a:prstGeom prst="line">
            <a:avLst/>
          </a:prstGeom>
          <a:ln w="9525" cap="rnd">
            <a:solidFill>
              <a:srgbClr val="CDCDCD"/>
            </a:solidFill>
            <a:prstDash val="solid"/>
            <a:headEnd type="none" w="sm" len="sm"/>
            <a:tailEnd type="none" w="sm" len="sm"/>
          </a:ln>
        </p:spPr>
      </p:sp>
      <p:sp>
        <p:nvSpPr>
          <p:cNvPr id="70" name="AutoShape 70"/>
          <p:cNvSpPr/>
          <p:nvPr/>
        </p:nvSpPr>
        <p:spPr>
          <a:xfrm rot="-6656015">
            <a:off x="15003166" y="2403565"/>
            <a:ext cx="2929483" cy="0"/>
          </a:xfrm>
          <a:prstGeom prst="line">
            <a:avLst/>
          </a:prstGeom>
          <a:ln w="9525" cap="rnd">
            <a:solidFill>
              <a:srgbClr val="CDCDCD"/>
            </a:solidFill>
            <a:prstDash val="solid"/>
            <a:headEnd type="none" w="sm" len="sm"/>
            <a:tailEnd type="none" w="sm" len="sm"/>
          </a:ln>
        </p:spPr>
      </p:sp>
      <p:sp>
        <p:nvSpPr>
          <p:cNvPr id="71" name="AutoShape 71"/>
          <p:cNvSpPr/>
          <p:nvPr/>
        </p:nvSpPr>
        <p:spPr>
          <a:xfrm rot="-9539722">
            <a:off x="14356145" y="3283130"/>
            <a:ext cx="2725652" cy="0"/>
          </a:xfrm>
          <a:prstGeom prst="line">
            <a:avLst/>
          </a:prstGeom>
          <a:ln w="9525" cap="rnd">
            <a:solidFill>
              <a:srgbClr val="CDCDCD"/>
            </a:solidFill>
            <a:prstDash val="solid"/>
            <a:headEnd type="none" w="sm" len="sm"/>
            <a:tailEnd type="none" w="sm" len="sm"/>
          </a:ln>
        </p:spPr>
      </p:sp>
      <p:sp>
        <p:nvSpPr>
          <p:cNvPr id="72" name="AutoShape 72"/>
          <p:cNvSpPr/>
          <p:nvPr/>
        </p:nvSpPr>
        <p:spPr>
          <a:xfrm rot="8485217">
            <a:off x="15421345" y="4302033"/>
            <a:ext cx="1762202" cy="0"/>
          </a:xfrm>
          <a:prstGeom prst="line">
            <a:avLst/>
          </a:prstGeom>
          <a:ln w="9525" cap="rnd">
            <a:solidFill>
              <a:srgbClr val="CDCDCD"/>
            </a:solidFill>
            <a:prstDash val="solid"/>
            <a:headEnd type="none" w="sm" len="sm"/>
            <a:tailEnd type="none" w="sm" len="sm"/>
          </a:ln>
        </p:spPr>
      </p:sp>
      <p:sp>
        <p:nvSpPr>
          <p:cNvPr id="73" name="AutoShape 73"/>
          <p:cNvSpPr/>
          <p:nvPr/>
        </p:nvSpPr>
        <p:spPr>
          <a:xfrm rot="2794706">
            <a:off x="16670781" y="4452800"/>
            <a:ext cx="1928152" cy="0"/>
          </a:xfrm>
          <a:prstGeom prst="line">
            <a:avLst/>
          </a:prstGeom>
          <a:ln w="9525" cap="rnd">
            <a:solidFill>
              <a:srgbClr val="CDCDCD"/>
            </a:solidFill>
            <a:prstDash val="solid"/>
            <a:headEnd type="none" w="sm" len="sm"/>
            <a:tailEnd type="none" w="sm" len="sm"/>
          </a:ln>
        </p:spPr>
      </p:sp>
      <p:sp>
        <p:nvSpPr>
          <p:cNvPr id="74" name="AutoShape 74"/>
          <p:cNvSpPr/>
          <p:nvPr/>
        </p:nvSpPr>
        <p:spPr>
          <a:xfrm rot="1936778">
            <a:off x="14276218" y="7238389"/>
            <a:ext cx="2206238" cy="0"/>
          </a:xfrm>
          <a:prstGeom prst="line">
            <a:avLst/>
          </a:prstGeom>
          <a:ln w="9525" cap="rnd">
            <a:solidFill>
              <a:srgbClr val="CDCDCD"/>
            </a:solidFill>
            <a:prstDash val="solid"/>
            <a:headEnd type="none" w="sm" len="sm"/>
            <a:tailEnd type="none" w="sm" len="sm"/>
          </a:ln>
        </p:spPr>
      </p:sp>
      <p:sp>
        <p:nvSpPr>
          <p:cNvPr id="75" name="AutoShape 75"/>
          <p:cNvSpPr/>
          <p:nvPr/>
        </p:nvSpPr>
        <p:spPr>
          <a:xfrm rot="-3200539">
            <a:off x="15616417" y="6480745"/>
            <a:ext cx="3357612" cy="0"/>
          </a:xfrm>
          <a:prstGeom prst="line">
            <a:avLst/>
          </a:prstGeom>
          <a:ln w="9525" cap="rnd">
            <a:solidFill>
              <a:srgbClr val="CDCDCD"/>
            </a:solidFill>
            <a:prstDash val="solid"/>
            <a:headEnd type="none" w="sm" len="sm"/>
            <a:tailEnd type="none" w="sm" len="sm"/>
          </a:ln>
        </p:spPr>
      </p:sp>
      <p:sp>
        <p:nvSpPr>
          <p:cNvPr id="76" name="AutoShape 76"/>
          <p:cNvSpPr/>
          <p:nvPr/>
        </p:nvSpPr>
        <p:spPr>
          <a:xfrm rot="3068519">
            <a:off x="15697656" y="9052492"/>
            <a:ext cx="3195135" cy="0"/>
          </a:xfrm>
          <a:prstGeom prst="line">
            <a:avLst/>
          </a:prstGeom>
          <a:ln w="9525" cap="rnd">
            <a:solidFill>
              <a:srgbClr val="CDCDCD"/>
            </a:solidFill>
            <a:prstDash val="solid"/>
            <a:headEnd type="none" w="sm" len="sm"/>
            <a:tailEnd type="none" w="sm" len="sm"/>
          </a:ln>
        </p:spPr>
      </p:sp>
      <p:sp>
        <p:nvSpPr>
          <p:cNvPr id="77" name="AutoShape 77"/>
          <p:cNvSpPr/>
          <p:nvPr/>
        </p:nvSpPr>
        <p:spPr>
          <a:xfrm rot="5907481">
            <a:off x="14879370" y="9061200"/>
            <a:ext cx="2497812" cy="0"/>
          </a:xfrm>
          <a:prstGeom prst="line">
            <a:avLst/>
          </a:prstGeom>
          <a:ln w="9525" cap="rnd">
            <a:solidFill>
              <a:srgbClr val="CDCDCD"/>
            </a:solidFill>
            <a:prstDash val="solid"/>
            <a:headEnd type="none" w="sm" len="sm"/>
            <a:tailEnd type="none" w="sm" len="sm"/>
          </a:ln>
        </p:spPr>
      </p:sp>
      <p:sp>
        <p:nvSpPr>
          <p:cNvPr id="78" name="AutoShape 78"/>
          <p:cNvSpPr/>
          <p:nvPr/>
        </p:nvSpPr>
        <p:spPr>
          <a:xfrm rot="-9148964">
            <a:off x="10847140" y="4180112"/>
            <a:ext cx="3207882" cy="0"/>
          </a:xfrm>
          <a:prstGeom prst="line">
            <a:avLst/>
          </a:prstGeom>
          <a:ln w="9525" cap="rnd">
            <a:solidFill>
              <a:srgbClr val="CDCDCD"/>
            </a:solidFill>
            <a:prstDash val="solid"/>
            <a:headEnd type="none" w="sm" len="sm"/>
            <a:tailEnd type="none" w="sm" len="sm"/>
          </a:ln>
        </p:spPr>
      </p:sp>
      <p:sp>
        <p:nvSpPr>
          <p:cNvPr id="79" name="AutoShape 79"/>
          <p:cNvSpPr/>
          <p:nvPr/>
        </p:nvSpPr>
        <p:spPr>
          <a:xfrm rot="-3417953">
            <a:off x="13951906" y="5756365"/>
            <a:ext cx="2175595" cy="0"/>
          </a:xfrm>
          <a:prstGeom prst="line">
            <a:avLst/>
          </a:prstGeom>
          <a:ln w="9525" cap="rnd">
            <a:solidFill>
              <a:srgbClr val="CDCDCD"/>
            </a:solidFill>
            <a:prstDash val="solid"/>
            <a:headEnd type="none" w="sm" len="sm"/>
            <a:tailEnd type="none" w="sm" len="sm"/>
          </a:ln>
        </p:spPr>
      </p:sp>
      <p:sp>
        <p:nvSpPr>
          <p:cNvPr id="80" name="AutoShape 80"/>
          <p:cNvSpPr/>
          <p:nvPr/>
        </p:nvSpPr>
        <p:spPr>
          <a:xfrm rot="393567">
            <a:off x="15604811" y="4998719"/>
            <a:ext cx="2701557" cy="0"/>
          </a:xfrm>
          <a:prstGeom prst="line">
            <a:avLst/>
          </a:prstGeom>
          <a:ln w="9525" cap="rnd">
            <a:solidFill>
              <a:srgbClr val="CDCDCD"/>
            </a:solidFill>
            <a:prstDash val="solid"/>
            <a:headEnd type="none" w="sm" len="sm"/>
            <a:tailEnd type="none" w="sm" len="sm"/>
          </a:ln>
        </p:spPr>
      </p:sp>
      <p:sp>
        <p:nvSpPr>
          <p:cNvPr id="81" name="AutoShape 81"/>
          <p:cNvSpPr/>
          <p:nvPr/>
        </p:nvSpPr>
        <p:spPr>
          <a:xfrm rot="10651723">
            <a:off x="13853693" y="4882786"/>
            <a:ext cx="1779837" cy="0"/>
          </a:xfrm>
          <a:prstGeom prst="line">
            <a:avLst/>
          </a:prstGeom>
          <a:ln w="9525" cap="rnd">
            <a:solidFill>
              <a:srgbClr val="CDCDCD"/>
            </a:solidFill>
            <a:prstDash val="solid"/>
            <a:headEnd type="none" w="sm" len="sm"/>
            <a:tailEnd type="none" w="sm" len="sm"/>
          </a:ln>
        </p:spPr>
      </p:sp>
      <p:sp>
        <p:nvSpPr>
          <p:cNvPr id="82" name="AutoShape 82"/>
          <p:cNvSpPr/>
          <p:nvPr/>
        </p:nvSpPr>
        <p:spPr>
          <a:xfrm rot="4609486">
            <a:off x="14430941" y="6335963"/>
            <a:ext cx="3063743" cy="0"/>
          </a:xfrm>
          <a:prstGeom prst="line">
            <a:avLst/>
          </a:prstGeom>
          <a:ln w="9525" cap="rnd">
            <a:solidFill>
              <a:srgbClr val="CDCDCD"/>
            </a:solidFill>
            <a:prstDash val="solid"/>
            <a:headEnd type="none" w="sm" len="sm"/>
            <a:tailEnd type="none" w="sm" len="sm"/>
          </a:ln>
        </p:spPr>
      </p:sp>
      <p:sp>
        <p:nvSpPr>
          <p:cNvPr id="83" name="AutoShape 83"/>
          <p:cNvSpPr/>
          <p:nvPr/>
        </p:nvSpPr>
        <p:spPr>
          <a:xfrm rot="5633735">
            <a:off x="13069031" y="1409223"/>
            <a:ext cx="2844067" cy="0"/>
          </a:xfrm>
          <a:prstGeom prst="line">
            <a:avLst/>
          </a:prstGeom>
          <a:ln w="9525" cap="rnd">
            <a:solidFill>
              <a:srgbClr val="CDCDCD"/>
            </a:solidFill>
            <a:prstDash val="solid"/>
            <a:headEnd type="none" w="sm" len="sm"/>
            <a:tailEnd type="none" w="sm" len="sm"/>
          </a:ln>
        </p:spPr>
      </p:sp>
      <p:sp>
        <p:nvSpPr>
          <p:cNvPr id="84" name="AutoShape 84"/>
          <p:cNvSpPr/>
          <p:nvPr/>
        </p:nvSpPr>
        <p:spPr>
          <a:xfrm rot="-7187163">
            <a:off x="7869415" y="6923311"/>
            <a:ext cx="3574060" cy="0"/>
          </a:xfrm>
          <a:prstGeom prst="line">
            <a:avLst/>
          </a:prstGeom>
          <a:ln w="9525" cap="rnd">
            <a:solidFill>
              <a:srgbClr val="CDCDCD"/>
            </a:solidFill>
            <a:prstDash val="solid"/>
            <a:headEnd type="none" w="sm" len="sm"/>
            <a:tailEnd type="none" w="sm" len="sm"/>
          </a:ln>
        </p:spPr>
      </p:sp>
      <p:sp>
        <p:nvSpPr>
          <p:cNvPr id="85" name="AutoShape 85"/>
          <p:cNvSpPr/>
          <p:nvPr/>
        </p:nvSpPr>
        <p:spPr>
          <a:xfrm rot="-6529851">
            <a:off x="628032" y="6932022"/>
            <a:ext cx="2117967" cy="0"/>
          </a:xfrm>
          <a:prstGeom prst="line">
            <a:avLst/>
          </a:prstGeom>
          <a:ln w="9525" cap="rnd">
            <a:solidFill>
              <a:srgbClr val="CDCDCD"/>
            </a:solidFill>
            <a:prstDash val="solid"/>
            <a:headEnd type="none" w="sm" len="sm"/>
            <a:tailEnd type="none" w="sm" len="sm"/>
          </a:ln>
        </p:spPr>
      </p:sp>
      <p:sp>
        <p:nvSpPr>
          <p:cNvPr id="86" name="AutoShape 86"/>
          <p:cNvSpPr/>
          <p:nvPr/>
        </p:nvSpPr>
        <p:spPr>
          <a:xfrm rot="634620">
            <a:off x="1991908" y="8072842"/>
            <a:ext cx="1527080" cy="0"/>
          </a:xfrm>
          <a:prstGeom prst="line">
            <a:avLst/>
          </a:prstGeom>
          <a:ln w="9525" cap="rnd">
            <a:solidFill>
              <a:srgbClr val="CDCDCD"/>
            </a:solidFill>
            <a:prstDash val="solid"/>
            <a:headEnd type="none" w="sm" len="sm"/>
            <a:tailEnd type="none" w="sm" len="sm"/>
          </a:ln>
        </p:spPr>
      </p:sp>
      <p:sp>
        <p:nvSpPr>
          <p:cNvPr id="87" name="AutoShape 87"/>
          <p:cNvSpPr/>
          <p:nvPr/>
        </p:nvSpPr>
        <p:spPr>
          <a:xfrm rot="5730287">
            <a:off x="732323" y="9110253"/>
            <a:ext cx="2366039" cy="0"/>
          </a:xfrm>
          <a:prstGeom prst="line">
            <a:avLst/>
          </a:prstGeom>
          <a:ln w="9525" cap="rnd">
            <a:solidFill>
              <a:srgbClr val="CDCDCD"/>
            </a:solidFill>
            <a:prstDash val="solid"/>
            <a:headEnd type="none" w="sm" len="sm"/>
            <a:tailEnd type="none" w="sm" len="sm"/>
          </a:ln>
        </p:spPr>
      </p:sp>
      <p:sp>
        <p:nvSpPr>
          <p:cNvPr id="88" name="AutoShape 88"/>
          <p:cNvSpPr/>
          <p:nvPr/>
        </p:nvSpPr>
        <p:spPr>
          <a:xfrm rot="-1233527">
            <a:off x="13772036" y="8280695"/>
            <a:ext cx="2590313" cy="0"/>
          </a:xfrm>
          <a:prstGeom prst="line">
            <a:avLst/>
          </a:prstGeom>
          <a:ln w="9525" cap="rnd">
            <a:solidFill>
              <a:srgbClr val="CDCDCD"/>
            </a:solidFill>
            <a:prstDash val="solid"/>
            <a:headEnd type="none" w="sm" len="sm"/>
            <a:tailEnd type="none" w="sm" len="sm"/>
          </a:ln>
        </p:spPr>
      </p:sp>
      <p:sp>
        <p:nvSpPr>
          <p:cNvPr id="89" name="AutoShape 89"/>
          <p:cNvSpPr/>
          <p:nvPr/>
        </p:nvSpPr>
        <p:spPr>
          <a:xfrm rot="-819302">
            <a:off x="16263767" y="7584010"/>
            <a:ext cx="2062913" cy="0"/>
          </a:xfrm>
          <a:prstGeom prst="line">
            <a:avLst/>
          </a:prstGeom>
          <a:ln w="9525" cap="rnd">
            <a:solidFill>
              <a:srgbClr val="CDCDCD"/>
            </a:solidFill>
            <a:prstDash val="solid"/>
            <a:headEnd type="none" w="sm" len="sm"/>
            <a:tailEnd type="none" w="sm" len="sm"/>
          </a:ln>
        </p:spPr>
      </p:sp>
      <p:sp>
        <p:nvSpPr>
          <p:cNvPr id="90" name="AutoShape 90"/>
          <p:cNvSpPr/>
          <p:nvPr/>
        </p:nvSpPr>
        <p:spPr>
          <a:xfrm rot="8894150">
            <a:off x="885586" y="701040"/>
            <a:ext cx="2699591" cy="0"/>
          </a:xfrm>
          <a:prstGeom prst="line">
            <a:avLst/>
          </a:prstGeom>
          <a:ln w="9525" cap="rnd">
            <a:solidFill>
              <a:srgbClr val="CDCDCD"/>
            </a:solidFill>
            <a:prstDash val="solid"/>
            <a:headEnd type="none" w="sm" len="sm"/>
            <a:tailEnd type="none" w="sm" len="sm"/>
          </a:ln>
        </p:spPr>
      </p:sp>
      <p:sp>
        <p:nvSpPr>
          <p:cNvPr id="91" name="AutoShape 91"/>
          <p:cNvSpPr/>
          <p:nvPr/>
        </p:nvSpPr>
        <p:spPr>
          <a:xfrm rot="1213323">
            <a:off x="1029986" y="1753147"/>
            <a:ext cx="2086400" cy="0"/>
          </a:xfrm>
          <a:prstGeom prst="line">
            <a:avLst/>
          </a:prstGeom>
          <a:ln w="9525" cap="rnd">
            <a:solidFill>
              <a:srgbClr val="CDCDCD"/>
            </a:solidFill>
            <a:prstDash val="solid"/>
            <a:headEnd type="none" w="sm" len="sm"/>
            <a:tailEnd type="none" w="sm" len="sm"/>
          </a:ln>
        </p:spPr>
      </p:sp>
      <p:sp>
        <p:nvSpPr>
          <p:cNvPr id="92" name="AutoShape 92"/>
          <p:cNvSpPr/>
          <p:nvPr/>
        </p:nvSpPr>
        <p:spPr>
          <a:xfrm rot="7011312">
            <a:off x="-681673" y="2486297"/>
            <a:ext cx="2451921" cy="0"/>
          </a:xfrm>
          <a:prstGeom prst="line">
            <a:avLst/>
          </a:prstGeom>
          <a:ln w="9525" cap="rnd">
            <a:solidFill>
              <a:srgbClr val="CDCDCD"/>
            </a:solidFill>
            <a:prstDash val="solid"/>
            <a:headEnd type="none" w="sm" len="sm"/>
            <a:tailEnd type="none" w="sm" len="sm"/>
          </a:ln>
        </p:spPr>
      </p:sp>
      <p:sp>
        <p:nvSpPr>
          <p:cNvPr id="93" name="AutoShape 93"/>
          <p:cNvSpPr/>
          <p:nvPr/>
        </p:nvSpPr>
        <p:spPr>
          <a:xfrm rot="-7697935">
            <a:off x="-350635" y="694509"/>
            <a:ext cx="1794201" cy="0"/>
          </a:xfrm>
          <a:prstGeom prst="line">
            <a:avLst/>
          </a:prstGeom>
          <a:ln w="9525" cap="rnd">
            <a:solidFill>
              <a:srgbClr val="CDCDCD"/>
            </a:solidFill>
            <a:prstDash val="solid"/>
            <a:headEnd type="none" w="sm" len="sm"/>
            <a:tailEnd type="none" w="sm" len="sm"/>
          </a:ln>
        </p:spPr>
      </p:sp>
      <p:sp>
        <p:nvSpPr>
          <p:cNvPr id="94" name="AutoShape 94"/>
          <p:cNvSpPr/>
          <p:nvPr/>
        </p:nvSpPr>
        <p:spPr>
          <a:xfrm rot="9482561">
            <a:off x="11436882" y="634909"/>
            <a:ext cx="3269369" cy="0"/>
          </a:xfrm>
          <a:prstGeom prst="line">
            <a:avLst/>
          </a:prstGeom>
          <a:ln w="9525" cap="rnd">
            <a:solidFill>
              <a:srgbClr val="CDCDCD"/>
            </a:solidFill>
            <a:prstDash val="solid"/>
            <a:headEnd type="none" w="sm" len="sm"/>
            <a:tailEnd type="none" w="sm" len="sm"/>
          </a:ln>
        </p:spPr>
      </p:sp>
      <p:grpSp>
        <p:nvGrpSpPr>
          <p:cNvPr id="95" name="Group 95"/>
          <p:cNvGrpSpPr/>
          <p:nvPr/>
        </p:nvGrpSpPr>
        <p:grpSpPr>
          <a:xfrm>
            <a:off x="15579726" y="4225924"/>
            <a:ext cx="2016926" cy="2299702"/>
            <a:chOff x="0" y="0"/>
            <a:chExt cx="2689235" cy="3066269"/>
          </a:xfrm>
        </p:grpSpPr>
        <p:sp>
          <p:nvSpPr>
            <p:cNvPr id="96" name="Freeform 96"/>
            <p:cNvSpPr/>
            <p:nvPr/>
          </p:nvSpPr>
          <p:spPr>
            <a:xfrm>
              <a:off x="0" y="0"/>
              <a:ext cx="2689225" cy="3066288"/>
            </a:xfrm>
            <a:custGeom>
              <a:avLst/>
              <a:gdLst/>
              <a:ahLst/>
              <a:cxnLst/>
              <a:rect l="l" t="t" r="r" b="b"/>
              <a:pathLst>
                <a:path w="2689225" h="3066288">
                  <a:moveTo>
                    <a:pt x="0" y="0"/>
                  </a:moveTo>
                  <a:lnTo>
                    <a:pt x="2689225" y="0"/>
                  </a:lnTo>
                  <a:lnTo>
                    <a:pt x="2689225" y="3066288"/>
                  </a:lnTo>
                  <a:lnTo>
                    <a:pt x="0" y="3066288"/>
                  </a:lnTo>
                  <a:close/>
                </a:path>
              </a:pathLst>
            </a:custGeom>
            <a:solidFill>
              <a:srgbClr val="203864"/>
            </a:solidFill>
          </p:spPr>
        </p:sp>
      </p:grpSp>
      <p:grpSp>
        <p:nvGrpSpPr>
          <p:cNvPr id="97" name="Group 97"/>
          <p:cNvGrpSpPr/>
          <p:nvPr/>
        </p:nvGrpSpPr>
        <p:grpSpPr>
          <a:xfrm rot="5400000">
            <a:off x="15580484" y="6524582"/>
            <a:ext cx="2015406" cy="2016926"/>
            <a:chOff x="0" y="0"/>
            <a:chExt cx="2687208" cy="2689235"/>
          </a:xfrm>
        </p:grpSpPr>
        <p:sp>
          <p:nvSpPr>
            <p:cNvPr id="98" name="Freeform 98"/>
            <p:cNvSpPr/>
            <p:nvPr/>
          </p:nvSpPr>
          <p:spPr>
            <a:xfrm>
              <a:off x="0" y="0"/>
              <a:ext cx="2687193" cy="2689225"/>
            </a:xfrm>
            <a:custGeom>
              <a:avLst/>
              <a:gdLst/>
              <a:ahLst/>
              <a:cxnLst/>
              <a:rect l="l" t="t" r="r" b="b"/>
              <a:pathLst>
                <a:path w="2687193" h="2689225">
                  <a:moveTo>
                    <a:pt x="0" y="0"/>
                  </a:moveTo>
                  <a:lnTo>
                    <a:pt x="0" y="2689225"/>
                  </a:lnTo>
                  <a:lnTo>
                    <a:pt x="2687193" y="0"/>
                  </a:lnTo>
                  <a:close/>
                </a:path>
              </a:pathLst>
            </a:custGeom>
            <a:solidFill>
              <a:srgbClr val="111E35"/>
            </a:solidFill>
          </p:spPr>
        </p:sp>
      </p:grpSp>
      <p:grpSp>
        <p:nvGrpSpPr>
          <p:cNvPr id="99" name="Group 99"/>
          <p:cNvGrpSpPr/>
          <p:nvPr/>
        </p:nvGrpSpPr>
        <p:grpSpPr>
          <a:xfrm>
            <a:off x="17596650" y="6525342"/>
            <a:ext cx="691348" cy="2015406"/>
            <a:chOff x="0" y="0"/>
            <a:chExt cx="921797" cy="2687208"/>
          </a:xfrm>
        </p:grpSpPr>
        <p:sp>
          <p:nvSpPr>
            <p:cNvPr id="100" name="Freeform 100"/>
            <p:cNvSpPr/>
            <p:nvPr/>
          </p:nvSpPr>
          <p:spPr>
            <a:xfrm>
              <a:off x="0" y="0"/>
              <a:ext cx="921766" cy="2687193"/>
            </a:xfrm>
            <a:custGeom>
              <a:avLst/>
              <a:gdLst/>
              <a:ahLst/>
              <a:cxnLst/>
              <a:rect l="l" t="t" r="r" b="b"/>
              <a:pathLst>
                <a:path w="921766" h="2687193">
                  <a:moveTo>
                    <a:pt x="0" y="0"/>
                  </a:moveTo>
                  <a:lnTo>
                    <a:pt x="921766" y="0"/>
                  </a:lnTo>
                  <a:lnTo>
                    <a:pt x="921766" y="2687193"/>
                  </a:lnTo>
                  <a:lnTo>
                    <a:pt x="0" y="2687193"/>
                  </a:lnTo>
                  <a:close/>
                </a:path>
              </a:pathLst>
            </a:custGeom>
            <a:solidFill>
              <a:srgbClr val="203864"/>
            </a:solidFill>
          </p:spPr>
        </p:sp>
      </p:grpSp>
      <p:grpSp>
        <p:nvGrpSpPr>
          <p:cNvPr id="101" name="Group 101"/>
          <p:cNvGrpSpPr/>
          <p:nvPr/>
        </p:nvGrpSpPr>
        <p:grpSpPr>
          <a:xfrm>
            <a:off x="1470024" y="0"/>
            <a:ext cx="1152524" cy="4225924"/>
            <a:chOff x="0" y="0"/>
            <a:chExt cx="1536699" cy="5634565"/>
          </a:xfrm>
        </p:grpSpPr>
        <p:sp>
          <p:nvSpPr>
            <p:cNvPr id="102" name="Freeform 102"/>
            <p:cNvSpPr/>
            <p:nvPr/>
          </p:nvSpPr>
          <p:spPr>
            <a:xfrm>
              <a:off x="0" y="0"/>
              <a:ext cx="1536700" cy="5634609"/>
            </a:xfrm>
            <a:custGeom>
              <a:avLst/>
              <a:gdLst/>
              <a:ahLst/>
              <a:cxnLst/>
              <a:rect l="l" t="t" r="r" b="b"/>
              <a:pathLst>
                <a:path w="1536700" h="5634609">
                  <a:moveTo>
                    <a:pt x="1536700" y="0"/>
                  </a:moveTo>
                  <a:lnTo>
                    <a:pt x="0" y="0"/>
                  </a:lnTo>
                  <a:lnTo>
                    <a:pt x="0" y="5634609"/>
                  </a:lnTo>
                  <a:lnTo>
                    <a:pt x="1536700" y="5634609"/>
                  </a:lnTo>
                  <a:close/>
                </a:path>
              </a:pathLst>
            </a:custGeom>
            <a:solidFill>
              <a:srgbClr val="FFC000"/>
            </a:solidFill>
          </p:spPr>
        </p:sp>
      </p:grpSp>
      <p:grpSp>
        <p:nvGrpSpPr>
          <p:cNvPr id="103" name="Group 103"/>
          <p:cNvGrpSpPr/>
          <p:nvPr/>
        </p:nvGrpSpPr>
        <p:grpSpPr>
          <a:xfrm>
            <a:off x="-10194" y="2209806"/>
            <a:ext cx="15579977" cy="2016118"/>
            <a:chOff x="0" y="0"/>
            <a:chExt cx="20773302" cy="2688157"/>
          </a:xfrm>
        </p:grpSpPr>
        <p:sp>
          <p:nvSpPr>
            <p:cNvPr id="104" name="Freeform 104"/>
            <p:cNvSpPr/>
            <p:nvPr/>
          </p:nvSpPr>
          <p:spPr>
            <a:xfrm>
              <a:off x="0" y="0"/>
              <a:ext cx="20773262" cy="2688209"/>
            </a:xfrm>
            <a:custGeom>
              <a:avLst/>
              <a:gdLst/>
              <a:ahLst/>
              <a:cxnLst/>
              <a:rect l="l" t="t" r="r" b="b"/>
              <a:pathLst>
                <a:path w="20773262" h="2688209">
                  <a:moveTo>
                    <a:pt x="0" y="0"/>
                  </a:moveTo>
                  <a:lnTo>
                    <a:pt x="20773262" y="0"/>
                  </a:lnTo>
                  <a:lnTo>
                    <a:pt x="20773262" y="2688209"/>
                  </a:lnTo>
                  <a:lnTo>
                    <a:pt x="0" y="2688209"/>
                  </a:lnTo>
                  <a:close/>
                </a:path>
              </a:pathLst>
            </a:custGeom>
            <a:solidFill>
              <a:srgbClr val="203864"/>
            </a:solidFill>
          </p:spPr>
        </p:sp>
      </p:grpSp>
      <p:grpSp>
        <p:nvGrpSpPr>
          <p:cNvPr id="105" name="Group 105"/>
          <p:cNvGrpSpPr/>
          <p:nvPr/>
        </p:nvGrpSpPr>
        <p:grpSpPr>
          <a:xfrm>
            <a:off x="15560258" y="2209800"/>
            <a:ext cx="2015871" cy="2016118"/>
            <a:chOff x="0" y="0"/>
            <a:chExt cx="2687829" cy="2688157"/>
          </a:xfrm>
        </p:grpSpPr>
        <p:sp>
          <p:nvSpPr>
            <p:cNvPr id="106" name="Freeform 106"/>
            <p:cNvSpPr/>
            <p:nvPr/>
          </p:nvSpPr>
          <p:spPr>
            <a:xfrm>
              <a:off x="0" y="0"/>
              <a:ext cx="2687828" cy="2688209"/>
            </a:xfrm>
            <a:custGeom>
              <a:avLst/>
              <a:gdLst/>
              <a:ahLst/>
              <a:cxnLst/>
              <a:rect l="l" t="t" r="r" b="b"/>
              <a:pathLst>
                <a:path w="2687828" h="2688209">
                  <a:moveTo>
                    <a:pt x="0" y="2688209"/>
                  </a:moveTo>
                  <a:lnTo>
                    <a:pt x="0" y="0"/>
                  </a:lnTo>
                  <a:lnTo>
                    <a:pt x="2687828" y="2688209"/>
                  </a:lnTo>
                  <a:close/>
                </a:path>
              </a:pathLst>
            </a:custGeom>
            <a:solidFill>
              <a:srgbClr val="111E35"/>
            </a:solidFill>
          </p:spPr>
        </p:sp>
      </p:grpSp>
      <p:sp>
        <p:nvSpPr>
          <p:cNvPr id="107" name="TextBox 107"/>
          <p:cNvSpPr txBox="1"/>
          <p:nvPr/>
        </p:nvSpPr>
        <p:spPr>
          <a:xfrm>
            <a:off x="201440" y="2601091"/>
            <a:ext cx="15435369" cy="1028700"/>
          </a:xfrm>
          <a:prstGeom prst="rect">
            <a:avLst/>
          </a:prstGeom>
        </p:spPr>
        <p:txBody>
          <a:bodyPr lIns="0" tIns="0" rIns="0" bIns="0" rtlCol="0" anchor="t">
            <a:spAutoFit/>
          </a:bodyPr>
          <a:lstStyle/>
          <a:p>
            <a:pPr algn="l">
              <a:lnSpc>
                <a:spcPts val="7800"/>
              </a:lnSpc>
            </a:pPr>
            <a:r>
              <a:rPr lang="en-US" sz="6500">
                <a:solidFill>
                  <a:srgbClr val="FFFFFF"/>
                </a:solidFill>
                <a:latin typeface="Arimo Bold"/>
              </a:rPr>
              <a:t>Macam-Macam Percobaan Pengukuran</a:t>
            </a:r>
          </a:p>
        </p:txBody>
      </p:sp>
      <p:grpSp>
        <p:nvGrpSpPr>
          <p:cNvPr id="108" name="Group 108"/>
          <p:cNvGrpSpPr/>
          <p:nvPr/>
        </p:nvGrpSpPr>
        <p:grpSpPr>
          <a:xfrm rot="-5400000">
            <a:off x="1471315" y="4224633"/>
            <a:ext cx="1149346" cy="1151928"/>
            <a:chOff x="0" y="0"/>
            <a:chExt cx="1532461" cy="1535904"/>
          </a:xfrm>
        </p:grpSpPr>
        <p:sp>
          <p:nvSpPr>
            <p:cNvPr id="109" name="Freeform 109"/>
            <p:cNvSpPr/>
            <p:nvPr/>
          </p:nvSpPr>
          <p:spPr>
            <a:xfrm>
              <a:off x="0" y="0"/>
              <a:ext cx="1532509" cy="1535938"/>
            </a:xfrm>
            <a:custGeom>
              <a:avLst/>
              <a:gdLst/>
              <a:ahLst/>
              <a:cxnLst/>
              <a:rect l="l" t="t" r="r" b="b"/>
              <a:pathLst>
                <a:path w="1532509" h="1535938">
                  <a:moveTo>
                    <a:pt x="1532509" y="1535938"/>
                  </a:moveTo>
                  <a:lnTo>
                    <a:pt x="1532509" y="0"/>
                  </a:lnTo>
                  <a:lnTo>
                    <a:pt x="0" y="1535938"/>
                  </a:lnTo>
                  <a:close/>
                </a:path>
              </a:pathLst>
            </a:custGeom>
            <a:solidFill>
              <a:srgbClr val="D09E00"/>
            </a:solidFill>
          </p:spPr>
        </p:sp>
      </p:grpSp>
      <p:grpSp>
        <p:nvGrpSpPr>
          <p:cNvPr id="110" name="Group 110"/>
          <p:cNvGrpSpPr/>
          <p:nvPr/>
        </p:nvGrpSpPr>
        <p:grpSpPr>
          <a:xfrm>
            <a:off x="2621952" y="4225928"/>
            <a:ext cx="15666048" cy="1149346"/>
            <a:chOff x="0" y="0"/>
            <a:chExt cx="20888064" cy="1532461"/>
          </a:xfrm>
        </p:grpSpPr>
        <p:sp>
          <p:nvSpPr>
            <p:cNvPr id="111" name="Freeform 111"/>
            <p:cNvSpPr/>
            <p:nvPr/>
          </p:nvSpPr>
          <p:spPr>
            <a:xfrm>
              <a:off x="0" y="0"/>
              <a:ext cx="20888071" cy="1532509"/>
            </a:xfrm>
            <a:custGeom>
              <a:avLst/>
              <a:gdLst/>
              <a:ahLst/>
              <a:cxnLst/>
              <a:rect l="l" t="t" r="r" b="b"/>
              <a:pathLst>
                <a:path w="20888071" h="1532509">
                  <a:moveTo>
                    <a:pt x="20888071" y="0"/>
                  </a:moveTo>
                  <a:lnTo>
                    <a:pt x="0" y="0"/>
                  </a:lnTo>
                  <a:lnTo>
                    <a:pt x="0" y="1532509"/>
                  </a:lnTo>
                  <a:lnTo>
                    <a:pt x="20888071" y="1532509"/>
                  </a:lnTo>
                  <a:close/>
                </a:path>
              </a:pathLst>
            </a:custGeom>
            <a:solidFill>
              <a:srgbClr val="FFC000"/>
            </a:solidFill>
          </p:spPr>
        </p:sp>
      </p:grpSp>
      <p:sp>
        <p:nvSpPr>
          <p:cNvPr id="112" name="TextBox 112"/>
          <p:cNvSpPr txBox="1"/>
          <p:nvPr/>
        </p:nvSpPr>
        <p:spPr>
          <a:xfrm>
            <a:off x="738336" y="6609796"/>
            <a:ext cx="7345682" cy="2180084"/>
          </a:xfrm>
          <a:prstGeom prst="rect">
            <a:avLst/>
          </a:prstGeom>
        </p:spPr>
        <p:txBody>
          <a:bodyPr lIns="0" tIns="0" rIns="0" bIns="0" rtlCol="0" anchor="t">
            <a:spAutoFit/>
          </a:bodyPr>
          <a:lstStyle/>
          <a:p>
            <a:pPr>
              <a:lnSpc>
                <a:spcPts val="3359"/>
              </a:lnSpc>
            </a:pPr>
            <a:r>
              <a:rPr lang="en-US" sz="2799" dirty="0" err="1">
                <a:solidFill>
                  <a:srgbClr val="595959"/>
                </a:solidFill>
                <a:latin typeface="Arimo"/>
              </a:rPr>
              <a:t>Oleh</a:t>
            </a:r>
            <a:r>
              <a:rPr lang="en-US" sz="2799" dirty="0">
                <a:solidFill>
                  <a:srgbClr val="595959"/>
                </a:solidFill>
                <a:latin typeface="Arimo"/>
              </a:rPr>
              <a:t>:</a:t>
            </a:r>
          </a:p>
          <a:p>
            <a:pPr>
              <a:lnSpc>
                <a:spcPts val="3359"/>
              </a:lnSpc>
            </a:pPr>
            <a:r>
              <a:rPr lang="en-US" sz="2799" dirty="0" err="1">
                <a:solidFill>
                  <a:srgbClr val="595959"/>
                </a:solidFill>
                <a:latin typeface="Arimo"/>
              </a:rPr>
              <a:t>Kelompok</a:t>
            </a:r>
            <a:r>
              <a:rPr lang="en-US" sz="2799" dirty="0">
                <a:solidFill>
                  <a:srgbClr val="595959"/>
                </a:solidFill>
                <a:latin typeface="Arimo"/>
              </a:rPr>
              <a:t> 1</a:t>
            </a:r>
          </a:p>
          <a:p>
            <a:pPr marL="604519" lvl="1" indent="-302260">
              <a:lnSpc>
                <a:spcPts val="3359"/>
              </a:lnSpc>
              <a:buFont typeface="Arial"/>
              <a:buChar char="•"/>
            </a:pPr>
            <a:r>
              <a:rPr lang="en-US" sz="2799" dirty="0" err="1">
                <a:solidFill>
                  <a:srgbClr val="595959"/>
                </a:solidFill>
                <a:latin typeface="Arimo"/>
              </a:rPr>
              <a:t>Dea</a:t>
            </a:r>
            <a:r>
              <a:rPr lang="en-US" sz="2799" dirty="0">
                <a:solidFill>
                  <a:srgbClr val="595959"/>
                </a:solidFill>
                <a:latin typeface="Arimo"/>
              </a:rPr>
              <a:t> Citra </a:t>
            </a:r>
            <a:r>
              <a:rPr lang="en-US" sz="2799" dirty="0" err="1">
                <a:solidFill>
                  <a:srgbClr val="595959"/>
                </a:solidFill>
                <a:latin typeface="Arimo"/>
              </a:rPr>
              <a:t>Kharisma</a:t>
            </a:r>
            <a:r>
              <a:rPr lang="en-US" sz="2799" dirty="0">
                <a:solidFill>
                  <a:srgbClr val="595959"/>
                </a:solidFill>
                <a:latin typeface="Arimo"/>
              </a:rPr>
              <a:t>   2013022003</a:t>
            </a:r>
          </a:p>
          <a:p>
            <a:pPr marL="604519" lvl="1" indent="-302260">
              <a:lnSpc>
                <a:spcPts val="3359"/>
              </a:lnSpc>
              <a:buFont typeface="Arial"/>
              <a:buChar char="•"/>
            </a:pPr>
            <a:r>
              <a:rPr lang="en-US" sz="2799" dirty="0" err="1">
                <a:solidFill>
                  <a:srgbClr val="595959"/>
                </a:solidFill>
                <a:latin typeface="Arimo"/>
              </a:rPr>
              <a:t>Ananda</a:t>
            </a:r>
            <a:r>
              <a:rPr lang="en-US" sz="2799" dirty="0">
                <a:solidFill>
                  <a:srgbClr val="595959"/>
                </a:solidFill>
                <a:latin typeface="Arimo"/>
              </a:rPr>
              <a:t> </a:t>
            </a:r>
            <a:r>
              <a:rPr lang="en-US" sz="2799" dirty="0" err="1">
                <a:solidFill>
                  <a:srgbClr val="595959"/>
                </a:solidFill>
                <a:latin typeface="Arimo"/>
              </a:rPr>
              <a:t>Resya</a:t>
            </a:r>
            <a:r>
              <a:rPr lang="en-US" sz="2799" dirty="0">
                <a:solidFill>
                  <a:srgbClr val="595959"/>
                </a:solidFill>
                <a:latin typeface="Arimo"/>
              </a:rPr>
              <a:t> </a:t>
            </a:r>
            <a:r>
              <a:rPr lang="en-US" sz="2799" dirty="0" err="1">
                <a:solidFill>
                  <a:srgbClr val="595959"/>
                </a:solidFill>
                <a:latin typeface="Arimo"/>
              </a:rPr>
              <a:t>Putri</a:t>
            </a:r>
            <a:r>
              <a:rPr lang="en-US" sz="2799" dirty="0">
                <a:solidFill>
                  <a:srgbClr val="595959"/>
                </a:solidFill>
                <a:latin typeface="Arimo"/>
              </a:rPr>
              <a:t>   2013022011</a:t>
            </a:r>
          </a:p>
          <a:p>
            <a:pPr marL="604519" lvl="1" indent="-302260">
              <a:lnSpc>
                <a:spcPts val="3359"/>
              </a:lnSpc>
              <a:buFont typeface="Arial"/>
              <a:buChar char="•"/>
            </a:pPr>
            <a:r>
              <a:rPr lang="en-US" sz="2799" dirty="0" err="1">
                <a:solidFill>
                  <a:srgbClr val="595959"/>
                </a:solidFill>
                <a:latin typeface="Arimo"/>
              </a:rPr>
              <a:t>Ayu</a:t>
            </a:r>
            <a:r>
              <a:rPr lang="en-US" sz="2799" dirty="0">
                <a:solidFill>
                  <a:srgbClr val="595959"/>
                </a:solidFill>
                <a:latin typeface="Arimo"/>
              </a:rPr>
              <a:t> </a:t>
            </a:r>
            <a:r>
              <a:rPr lang="en-US" sz="2799" dirty="0" err="1">
                <a:solidFill>
                  <a:srgbClr val="595959"/>
                </a:solidFill>
                <a:latin typeface="Arimo"/>
              </a:rPr>
              <a:t>Iin</a:t>
            </a:r>
            <a:r>
              <a:rPr lang="en-US" sz="2799" dirty="0">
                <a:solidFill>
                  <a:srgbClr val="595959"/>
                </a:solidFill>
                <a:latin typeface="Arimo"/>
              </a:rPr>
              <a:t> </a:t>
            </a:r>
            <a:r>
              <a:rPr lang="en-US" sz="2799" dirty="0" err="1">
                <a:solidFill>
                  <a:srgbClr val="595959"/>
                </a:solidFill>
                <a:latin typeface="Arimo"/>
              </a:rPr>
              <a:t>Hidayah</a:t>
            </a:r>
            <a:r>
              <a:rPr lang="en-US" sz="2799">
                <a:solidFill>
                  <a:srgbClr val="595959"/>
                </a:solidFill>
                <a:latin typeface="Arimo"/>
              </a:rPr>
              <a:t>          </a:t>
            </a:r>
            <a:r>
              <a:rPr lang="en-US" sz="2799" smtClean="0">
                <a:solidFill>
                  <a:srgbClr val="595959"/>
                </a:solidFill>
                <a:latin typeface="Arimo"/>
              </a:rPr>
              <a:t>2013022017</a:t>
            </a:r>
            <a:endParaRPr lang="en-US" sz="2799" dirty="0">
              <a:solidFill>
                <a:srgbClr val="595959"/>
              </a:solidFill>
              <a:latin typeface="Arim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174"/>
            <a:ext cx="18288000" cy="10280650"/>
            <a:chOff x="0" y="0"/>
            <a:chExt cx="24384000" cy="13707533"/>
          </a:xfrm>
        </p:grpSpPr>
        <p:sp>
          <p:nvSpPr>
            <p:cNvPr id="3" name="Freeform 3"/>
            <p:cNvSpPr/>
            <p:nvPr/>
          </p:nvSpPr>
          <p:spPr>
            <a:xfrm>
              <a:off x="0" y="0"/>
              <a:ext cx="24384000" cy="13707490"/>
            </a:xfrm>
            <a:custGeom>
              <a:avLst/>
              <a:gdLst/>
              <a:ahLst/>
              <a:cxnLst/>
              <a:rect l="l" t="t" r="r" b="b"/>
              <a:pathLst>
                <a:path w="24384000" h="13707490">
                  <a:moveTo>
                    <a:pt x="0" y="0"/>
                  </a:moveTo>
                  <a:lnTo>
                    <a:pt x="24384000" y="0"/>
                  </a:lnTo>
                  <a:lnTo>
                    <a:pt x="24384000" y="13707490"/>
                  </a:lnTo>
                  <a:lnTo>
                    <a:pt x="0" y="13707490"/>
                  </a:lnTo>
                  <a:close/>
                </a:path>
              </a:pathLst>
            </a:custGeom>
            <a:solidFill>
              <a:srgbClr val="F0F0F0"/>
            </a:solidFill>
          </p:spPr>
        </p:sp>
      </p:grpSp>
      <p:sp>
        <p:nvSpPr>
          <p:cNvPr id="4" name="AutoShape 4"/>
          <p:cNvSpPr/>
          <p:nvPr/>
        </p:nvSpPr>
        <p:spPr>
          <a:xfrm rot="-4837575">
            <a:off x="2137532" y="1047206"/>
            <a:ext cx="2142065" cy="0"/>
          </a:xfrm>
          <a:prstGeom prst="line">
            <a:avLst/>
          </a:prstGeom>
          <a:ln w="9525" cap="rnd">
            <a:solidFill>
              <a:srgbClr val="CDCDCD"/>
            </a:solidFill>
            <a:prstDash val="solid"/>
            <a:headEnd type="none" w="sm" len="sm"/>
            <a:tailEnd type="none" w="sm" len="sm"/>
          </a:ln>
        </p:spPr>
      </p:sp>
      <p:sp>
        <p:nvSpPr>
          <p:cNvPr id="5" name="AutoShape 5"/>
          <p:cNvSpPr/>
          <p:nvPr/>
        </p:nvSpPr>
        <p:spPr>
          <a:xfrm rot="9250614">
            <a:off x="-179404" y="2838992"/>
            <a:ext cx="3402454" cy="0"/>
          </a:xfrm>
          <a:prstGeom prst="line">
            <a:avLst/>
          </a:prstGeom>
          <a:ln w="9525" cap="rnd">
            <a:solidFill>
              <a:srgbClr val="CDCDCD"/>
            </a:solidFill>
            <a:prstDash val="solid"/>
            <a:headEnd type="none" w="sm" len="sm"/>
            <a:tailEnd type="none" w="sm" len="sm"/>
          </a:ln>
        </p:spPr>
      </p:sp>
      <p:sp>
        <p:nvSpPr>
          <p:cNvPr id="6" name="AutoShape 6"/>
          <p:cNvSpPr/>
          <p:nvPr/>
        </p:nvSpPr>
        <p:spPr>
          <a:xfrm rot="-2677323">
            <a:off x="2609641" y="1068707"/>
            <a:ext cx="2975488" cy="0"/>
          </a:xfrm>
          <a:prstGeom prst="line">
            <a:avLst/>
          </a:prstGeom>
          <a:ln w="9525" cap="rnd">
            <a:solidFill>
              <a:srgbClr val="CDCDCD"/>
            </a:solidFill>
            <a:prstDash val="solid"/>
            <a:headEnd type="none" w="sm" len="sm"/>
            <a:tailEnd type="none" w="sm" len="sm"/>
          </a:ln>
        </p:spPr>
      </p:sp>
      <p:sp>
        <p:nvSpPr>
          <p:cNvPr id="7" name="AutoShape 7"/>
          <p:cNvSpPr/>
          <p:nvPr/>
        </p:nvSpPr>
        <p:spPr>
          <a:xfrm rot="10434865">
            <a:off x="3034847" y="1955075"/>
            <a:ext cx="3219089" cy="0"/>
          </a:xfrm>
          <a:prstGeom prst="line">
            <a:avLst/>
          </a:prstGeom>
          <a:ln w="9525" cap="rnd">
            <a:solidFill>
              <a:srgbClr val="CDCDCD"/>
            </a:solidFill>
            <a:prstDash val="solid"/>
            <a:headEnd type="none" w="sm" len="sm"/>
            <a:tailEnd type="none" w="sm" len="sm"/>
          </a:ln>
        </p:spPr>
      </p:sp>
      <p:sp>
        <p:nvSpPr>
          <p:cNvPr id="8" name="AutoShape 8"/>
          <p:cNvSpPr/>
          <p:nvPr/>
        </p:nvSpPr>
        <p:spPr>
          <a:xfrm rot="4730523">
            <a:off x="2064228" y="3283129"/>
            <a:ext cx="2416031" cy="0"/>
          </a:xfrm>
          <a:prstGeom prst="line">
            <a:avLst/>
          </a:prstGeom>
          <a:ln w="9525" cap="rnd">
            <a:solidFill>
              <a:srgbClr val="CDCDCD"/>
            </a:solidFill>
            <a:prstDash val="solid"/>
            <a:headEnd type="none" w="sm" len="sm"/>
            <a:tailEnd type="none" w="sm" len="sm"/>
          </a:ln>
        </p:spPr>
      </p:sp>
      <p:sp>
        <p:nvSpPr>
          <p:cNvPr id="9" name="AutoShape 9"/>
          <p:cNvSpPr/>
          <p:nvPr/>
        </p:nvSpPr>
        <p:spPr>
          <a:xfrm rot="-2642045">
            <a:off x="2947845" y="3117667"/>
            <a:ext cx="3836137" cy="0"/>
          </a:xfrm>
          <a:prstGeom prst="line">
            <a:avLst/>
          </a:prstGeom>
          <a:ln w="9525" cap="rnd">
            <a:solidFill>
              <a:srgbClr val="CDCDCD"/>
            </a:solidFill>
            <a:prstDash val="solid"/>
            <a:headEnd type="none" w="sm" len="sm"/>
            <a:tailEnd type="none" w="sm" len="sm"/>
          </a:ln>
        </p:spPr>
      </p:sp>
      <p:sp>
        <p:nvSpPr>
          <p:cNvPr id="10" name="AutoShape 10"/>
          <p:cNvSpPr/>
          <p:nvPr/>
        </p:nvSpPr>
        <p:spPr>
          <a:xfrm rot="-9942689">
            <a:off x="-65635" y="4008662"/>
            <a:ext cx="3627758" cy="0"/>
          </a:xfrm>
          <a:prstGeom prst="line">
            <a:avLst/>
          </a:prstGeom>
          <a:ln w="9525" cap="rnd">
            <a:solidFill>
              <a:srgbClr val="CDCDCD"/>
            </a:solidFill>
            <a:prstDash val="solid"/>
            <a:headEnd type="none" w="sm" len="sm"/>
            <a:tailEnd type="none" w="sm" len="sm"/>
          </a:ln>
        </p:spPr>
      </p:sp>
      <p:sp>
        <p:nvSpPr>
          <p:cNvPr id="11" name="AutoShape 11"/>
          <p:cNvSpPr/>
          <p:nvPr/>
        </p:nvSpPr>
        <p:spPr>
          <a:xfrm rot="384360">
            <a:off x="3479122" y="4571998"/>
            <a:ext cx="2512326" cy="0"/>
          </a:xfrm>
          <a:prstGeom prst="line">
            <a:avLst/>
          </a:prstGeom>
          <a:ln w="9525" cap="rnd">
            <a:solidFill>
              <a:srgbClr val="CDCDCD"/>
            </a:solidFill>
            <a:prstDash val="solid"/>
            <a:headEnd type="none" w="sm" len="sm"/>
            <a:tailEnd type="none" w="sm" len="sm"/>
          </a:ln>
        </p:spPr>
      </p:sp>
      <p:sp>
        <p:nvSpPr>
          <p:cNvPr id="12" name="AutoShape 12"/>
          <p:cNvSpPr/>
          <p:nvPr/>
        </p:nvSpPr>
        <p:spPr>
          <a:xfrm rot="6328444">
            <a:off x="4780600" y="5590902"/>
            <a:ext cx="1899278" cy="0"/>
          </a:xfrm>
          <a:prstGeom prst="line">
            <a:avLst/>
          </a:prstGeom>
          <a:ln w="9525" cap="rnd">
            <a:solidFill>
              <a:srgbClr val="CDCDCD"/>
            </a:solidFill>
            <a:prstDash val="solid"/>
            <a:headEnd type="none" w="sm" len="sm"/>
            <a:tailEnd type="none" w="sm" len="sm"/>
          </a:ln>
        </p:spPr>
      </p:sp>
      <p:sp>
        <p:nvSpPr>
          <p:cNvPr id="13" name="AutoShape 13"/>
          <p:cNvSpPr/>
          <p:nvPr/>
        </p:nvSpPr>
        <p:spPr>
          <a:xfrm rot="-8038077">
            <a:off x="3033975" y="5477691"/>
            <a:ext cx="2906233" cy="0"/>
          </a:xfrm>
          <a:prstGeom prst="line">
            <a:avLst/>
          </a:prstGeom>
          <a:ln w="9525" cap="rnd">
            <a:solidFill>
              <a:srgbClr val="CDCDCD"/>
            </a:solidFill>
            <a:prstDash val="solid"/>
            <a:headEnd type="none" w="sm" len="sm"/>
            <a:tailEnd type="none" w="sm" len="sm"/>
          </a:ln>
        </p:spPr>
      </p:sp>
      <p:sp>
        <p:nvSpPr>
          <p:cNvPr id="14" name="AutoShape 14"/>
          <p:cNvSpPr/>
          <p:nvPr/>
        </p:nvSpPr>
        <p:spPr>
          <a:xfrm rot="8371022">
            <a:off x="3155684" y="7350033"/>
            <a:ext cx="2658459" cy="0"/>
          </a:xfrm>
          <a:prstGeom prst="line">
            <a:avLst/>
          </a:prstGeom>
          <a:ln w="9525" cap="rnd">
            <a:solidFill>
              <a:srgbClr val="CDCDCD"/>
            </a:solidFill>
            <a:prstDash val="solid"/>
            <a:headEnd type="none" w="sm" len="sm"/>
            <a:tailEnd type="none" w="sm" len="sm"/>
          </a:ln>
        </p:spPr>
      </p:sp>
      <p:sp>
        <p:nvSpPr>
          <p:cNvPr id="15" name="AutoShape 15"/>
          <p:cNvSpPr/>
          <p:nvPr/>
        </p:nvSpPr>
        <p:spPr>
          <a:xfrm rot="-5366802">
            <a:off x="1604192" y="6325144"/>
            <a:ext cx="3775883" cy="0"/>
          </a:xfrm>
          <a:prstGeom prst="line">
            <a:avLst/>
          </a:prstGeom>
          <a:ln w="9525" cap="rnd">
            <a:solidFill>
              <a:srgbClr val="CDCDCD"/>
            </a:solidFill>
            <a:prstDash val="solid"/>
            <a:headEnd type="none" w="sm" len="sm"/>
            <a:tailEnd type="none" w="sm" len="sm"/>
          </a:ln>
        </p:spPr>
      </p:sp>
      <p:sp>
        <p:nvSpPr>
          <p:cNvPr id="16" name="AutoShape 16"/>
          <p:cNvSpPr/>
          <p:nvPr/>
        </p:nvSpPr>
        <p:spPr>
          <a:xfrm rot="8689488">
            <a:off x="1112431" y="5200645"/>
            <a:ext cx="2638873" cy="0"/>
          </a:xfrm>
          <a:prstGeom prst="line">
            <a:avLst/>
          </a:prstGeom>
          <a:ln w="9525" cap="rnd">
            <a:solidFill>
              <a:srgbClr val="CDCDCD"/>
            </a:solidFill>
            <a:prstDash val="solid"/>
            <a:headEnd type="none" w="sm" len="sm"/>
            <a:tailEnd type="none" w="sm" len="sm"/>
          </a:ln>
        </p:spPr>
      </p:sp>
      <p:sp>
        <p:nvSpPr>
          <p:cNvPr id="17" name="AutoShape 17"/>
          <p:cNvSpPr/>
          <p:nvPr/>
        </p:nvSpPr>
        <p:spPr>
          <a:xfrm rot="2788588">
            <a:off x="869701" y="7069182"/>
            <a:ext cx="3106917" cy="0"/>
          </a:xfrm>
          <a:prstGeom prst="line">
            <a:avLst/>
          </a:prstGeom>
          <a:ln w="9525" cap="rnd">
            <a:solidFill>
              <a:srgbClr val="CDCDCD"/>
            </a:solidFill>
            <a:prstDash val="solid"/>
            <a:headEnd type="none" w="sm" len="sm"/>
            <a:tailEnd type="none" w="sm" len="sm"/>
          </a:ln>
        </p:spPr>
      </p:sp>
      <p:sp>
        <p:nvSpPr>
          <p:cNvPr id="18" name="AutoShape 18"/>
          <p:cNvSpPr/>
          <p:nvPr/>
        </p:nvSpPr>
        <p:spPr>
          <a:xfrm rot="-7198199">
            <a:off x="-701750" y="4759234"/>
            <a:ext cx="2766389" cy="0"/>
          </a:xfrm>
          <a:prstGeom prst="line">
            <a:avLst/>
          </a:prstGeom>
          <a:ln w="9525" cap="rnd">
            <a:solidFill>
              <a:srgbClr val="CDCDCD"/>
            </a:solidFill>
            <a:prstDash val="solid"/>
            <a:headEnd type="none" w="sm" len="sm"/>
            <a:tailEnd type="none" w="sm" len="sm"/>
          </a:ln>
        </p:spPr>
      </p:sp>
      <p:sp>
        <p:nvSpPr>
          <p:cNvPr id="19" name="AutoShape 19"/>
          <p:cNvSpPr/>
          <p:nvPr/>
        </p:nvSpPr>
        <p:spPr>
          <a:xfrm rot="7282733">
            <a:off x="-645571" y="7062651"/>
            <a:ext cx="2654033" cy="0"/>
          </a:xfrm>
          <a:prstGeom prst="line">
            <a:avLst/>
          </a:prstGeom>
          <a:ln w="9525" cap="rnd">
            <a:solidFill>
              <a:srgbClr val="CDCDCD"/>
            </a:solidFill>
            <a:prstDash val="solid"/>
            <a:headEnd type="none" w="sm" len="sm"/>
            <a:tailEnd type="none" w="sm" len="sm"/>
          </a:ln>
        </p:spPr>
      </p:sp>
      <p:sp>
        <p:nvSpPr>
          <p:cNvPr id="20" name="AutoShape 20"/>
          <p:cNvSpPr/>
          <p:nvPr/>
        </p:nvSpPr>
        <p:spPr>
          <a:xfrm rot="10315796">
            <a:off x="-19719" y="8068490"/>
            <a:ext cx="2058741" cy="0"/>
          </a:xfrm>
          <a:prstGeom prst="line">
            <a:avLst/>
          </a:prstGeom>
          <a:ln w="9525" cap="rnd">
            <a:solidFill>
              <a:srgbClr val="CDCDCD"/>
            </a:solidFill>
            <a:prstDash val="solid"/>
            <a:headEnd type="none" w="sm" len="sm"/>
            <a:tailEnd type="none" w="sm" len="sm"/>
          </a:ln>
        </p:spPr>
      </p:sp>
      <p:sp>
        <p:nvSpPr>
          <p:cNvPr id="21" name="AutoShape 21"/>
          <p:cNvSpPr/>
          <p:nvPr/>
        </p:nvSpPr>
        <p:spPr>
          <a:xfrm rot="7728575">
            <a:off x="1298275" y="9245235"/>
            <a:ext cx="2698263" cy="0"/>
          </a:xfrm>
          <a:prstGeom prst="line">
            <a:avLst/>
          </a:prstGeom>
          <a:ln w="9525" cap="rnd">
            <a:solidFill>
              <a:srgbClr val="CDCDCD"/>
            </a:solidFill>
            <a:prstDash val="solid"/>
            <a:headEnd type="none" w="sm" len="sm"/>
            <a:tailEnd type="none" w="sm" len="sm"/>
          </a:ln>
        </p:spPr>
      </p:sp>
      <p:sp>
        <p:nvSpPr>
          <p:cNvPr id="22" name="AutoShape 22"/>
          <p:cNvSpPr/>
          <p:nvPr/>
        </p:nvSpPr>
        <p:spPr>
          <a:xfrm rot="-7862504">
            <a:off x="-488162" y="9245235"/>
            <a:ext cx="2787706" cy="0"/>
          </a:xfrm>
          <a:prstGeom prst="line">
            <a:avLst/>
          </a:prstGeom>
          <a:ln w="9525" cap="rnd">
            <a:solidFill>
              <a:srgbClr val="CDCDCD"/>
            </a:solidFill>
            <a:prstDash val="solid"/>
            <a:headEnd type="none" w="sm" len="sm"/>
            <a:tailEnd type="none" w="sm" len="sm"/>
          </a:ln>
        </p:spPr>
      </p:sp>
      <p:sp>
        <p:nvSpPr>
          <p:cNvPr id="23" name="AutoShape 23"/>
          <p:cNvSpPr/>
          <p:nvPr/>
        </p:nvSpPr>
        <p:spPr>
          <a:xfrm rot="1122645">
            <a:off x="3407771" y="8577941"/>
            <a:ext cx="2502628" cy="0"/>
          </a:xfrm>
          <a:prstGeom prst="line">
            <a:avLst/>
          </a:prstGeom>
          <a:ln w="9525" cap="rnd">
            <a:solidFill>
              <a:srgbClr val="CDCDCD"/>
            </a:solidFill>
            <a:prstDash val="solid"/>
            <a:headEnd type="none" w="sm" len="sm"/>
            <a:tailEnd type="none" w="sm" len="sm"/>
          </a:ln>
        </p:spPr>
      </p:sp>
      <p:sp>
        <p:nvSpPr>
          <p:cNvPr id="24" name="AutoShape 24"/>
          <p:cNvSpPr/>
          <p:nvPr/>
        </p:nvSpPr>
        <p:spPr>
          <a:xfrm rot="-5912544">
            <a:off x="4407081" y="7741919"/>
            <a:ext cx="2502631" cy="0"/>
          </a:xfrm>
          <a:prstGeom prst="line">
            <a:avLst/>
          </a:prstGeom>
          <a:ln w="9525" cap="rnd">
            <a:solidFill>
              <a:srgbClr val="CDCDCD"/>
            </a:solidFill>
            <a:prstDash val="solid"/>
            <a:headEnd type="none" w="sm" len="sm"/>
            <a:tailEnd type="none" w="sm" len="sm"/>
          </a:ln>
        </p:spPr>
      </p:sp>
      <p:sp>
        <p:nvSpPr>
          <p:cNvPr id="25" name="AutoShape 25"/>
          <p:cNvSpPr/>
          <p:nvPr/>
        </p:nvSpPr>
        <p:spPr>
          <a:xfrm rot="8216304">
            <a:off x="4150838" y="9628412"/>
            <a:ext cx="1957019" cy="0"/>
          </a:xfrm>
          <a:prstGeom prst="line">
            <a:avLst/>
          </a:prstGeom>
          <a:ln w="9525" cap="rnd">
            <a:solidFill>
              <a:srgbClr val="CDCDCD"/>
            </a:solidFill>
            <a:prstDash val="solid"/>
            <a:headEnd type="none" w="sm" len="sm"/>
            <a:tailEnd type="none" w="sm" len="sm"/>
          </a:ln>
        </p:spPr>
      </p:sp>
      <p:sp>
        <p:nvSpPr>
          <p:cNvPr id="26" name="AutoShape 26"/>
          <p:cNvSpPr/>
          <p:nvPr/>
        </p:nvSpPr>
        <p:spPr>
          <a:xfrm rot="-6824432">
            <a:off x="2787799" y="9245236"/>
            <a:ext cx="2296950" cy="0"/>
          </a:xfrm>
          <a:prstGeom prst="line">
            <a:avLst/>
          </a:prstGeom>
          <a:ln w="9525" cap="rnd">
            <a:solidFill>
              <a:srgbClr val="CDCDCD"/>
            </a:solidFill>
            <a:prstDash val="solid"/>
            <a:headEnd type="none" w="sm" len="sm"/>
            <a:tailEnd type="none" w="sm" len="sm"/>
          </a:ln>
        </p:spPr>
      </p:sp>
      <p:sp>
        <p:nvSpPr>
          <p:cNvPr id="27" name="AutoShape 27"/>
          <p:cNvSpPr/>
          <p:nvPr/>
        </p:nvSpPr>
        <p:spPr>
          <a:xfrm rot="-1122644">
            <a:off x="5759085" y="8577941"/>
            <a:ext cx="2502630" cy="0"/>
          </a:xfrm>
          <a:prstGeom prst="line">
            <a:avLst/>
          </a:prstGeom>
          <a:ln w="9525" cap="rnd">
            <a:solidFill>
              <a:srgbClr val="CDCDCD"/>
            </a:solidFill>
            <a:prstDash val="solid"/>
            <a:headEnd type="none" w="sm" len="sm"/>
            <a:tailEnd type="none" w="sm" len="sm"/>
          </a:ln>
        </p:spPr>
      </p:sp>
      <p:sp>
        <p:nvSpPr>
          <p:cNvPr id="28" name="AutoShape 28"/>
          <p:cNvSpPr/>
          <p:nvPr/>
        </p:nvSpPr>
        <p:spPr>
          <a:xfrm rot="1312444">
            <a:off x="5696111" y="9628412"/>
            <a:ext cx="3586520" cy="0"/>
          </a:xfrm>
          <a:prstGeom prst="line">
            <a:avLst/>
          </a:prstGeom>
          <a:ln w="9525" cap="rnd">
            <a:solidFill>
              <a:srgbClr val="CDCDCD"/>
            </a:solidFill>
            <a:prstDash val="solid"/>
            <a:headEnd type="none" w="sm" len="sm"/>
            <a:tailEnd type="none" w="sm" len="sm"/>
          </a:ln>
        </p:spPr>
      </p:sp>
      <p:sp>
        <p:nvSpPr>
          <p:cNvPr id="29" name="AutoShape 29"/>
          <p:cNvSpPr/>
          <p:nvPr/>
        </p:nvSpPr>
        <p:spPr>
          <a:xfrm rot="3904643">
            <a:off x="7505790" y="9245235"/>
            <a:ext cx="2318477" cy="0"/>
          </a:xfrm>
          <a:prstGeom prst="line">
            <a:avLst/>
          </a:prstGeom>
          <a:ln w="9525" cap="rnd">
            <a:solidFill>
              <a:srgbClr val="CDCDCD"/>
            </a:solidFill>
            <a:prstDash val="solid"/>
            <a:headEnd type="none" w="sm" len="sm"/>
            <a:tailEnd type="none" w="sm" len="sm"/>
          </a:ln>
        </p:spPr>
      </p:sp>
      <p:sp>
        <p:nvSpPr>
          <p:cNvPr id="30" name="AutoShape 30"/>
          <p:cNvSpPr/>
          <p:nvPr/>
        </p:nvSpPr>
        <p:spPr>
          <a:xfrm rot="-8871216">
            <a:off x="5230740" y="7358742"/>
            <a:ext cx="3210979" cy="0"/>
          </a:xfrm>
          <a:prstGeom prst="line">
            <a:avLst/>
          </a:prstGeom>
          <a:ln w="9525" cap="rnd">
            <a:solidFill>
              <a:srgbClr val="CDCDCD"/>
            </a:solidFill>
            <a:prstDash val="solid"/>
            <a:headEnd type="none" w="sm" len="sm"/>
            <a:tailEnd type="none" w="sm" len="sm"/>
          </a:ln>
        </p:spPr>
      </p:sp>
      <p:sp>
        <p:nvSpPr>
          <p:cNvPr id="31" name="AutoShape 31"/>
          <p:cNvSpPr/>
          <p:nvPr/>
        </p:nvSpPr>
        <p:spPr>
          <a:xfrm rot="-4671392">
            <a:off x="7029327" y="6792686"/>
            <a:ext cx="2905644" cy="0"/>
          </a:xfrm>
          <a:prstGeom prst="line">
            <a:avLst/>
          </a:prstGeom>
          <a:ln w="9525" cap="rnd">
            <a:solidFill>
              <a:srgbClr val="CDCDCD"/>
            </a:solidFill>
            <a:prstDash val="solid"/>
            <a:headEnd type="none" w="sm" len="sm"/>
            <a:tailEnd type="none" w="sm" len="sm"/>
          </a:ln>
        </p:spPr>
      </p:sp>
      <p:sp>
        <p:nvSpPr>
          <p:cNvPr id="32" name="AutoShape 32"/>
          <p:cNvSpPr/>
          <p:nvPr/>
        </p:nvSpPr>
        <p:spPr>
          <a:xfrm rot="9665837">
            <a:off x="5382508" y="5939245"/>
            <a:ext cx="3499625" cy="0"/>
          </a:xfrm>
          <a:prstGeom prst="line">
            <a:avLst/>
          </a:prstGeom>
          <a:ln w="9525" cap="rnd">
            <a:solidFill>
              <a:srgbClr val="CDCDCD"/>
            </a:solidFill>
            <a:prstDash val="solid"/>
            <a:headEnd type="none" w="sm" len="sm"/>
            <a:tailEnd type="none" w="sm" len="sm"/>
          </a:ln>
        </p:spPr>
      </p:sp>
      <p:sp>
        <p:nvSpPr>
          <p:cNvPr id="33" name="AutoShape 33"/>
          <p:cNvSpPr/>
          <p:nvPr/>
        </p:nvSpPr>
        <p:spPr>
          <a:xfrm rot="833593">
            <a:off x="5922014" y="5042262"/>
            <a:ext cx="2908293" cy="0"/>
          </a:xfrm>
          <a:prstGeom prst="line">
            <a:avLst/>
          </a:prstGeom>
          <a:ln w="9525" cap="rnd">
            <a:solidFill>
              <a:srgbClr val="CDCDCD"/>
            </a:solidFill>
            <a:prstDash val="solid"/>
            <a:headEnd type="none" w="sm" len="sm"/>
            <a:tailEnd type="none" w="sm" len="sm"/>
          </a:ln>
        </p:spPr>
      </p:sp>
      <p:sp>
        <p:nvSpPr>
          <p:cNvPr id="34" name="AutoShape 34"/>
          <p:cNvSpPr/>
          <p:nvPr/>
        </p:nvSpPr>
        <p:spPr>
          <a:xfrm rot="-5069908">
            <a:off x="4642827" y="3239588"/>
            <a:ext cx="2923763" cy="0"/>
          </a:xfrm>
          <a:prstGeom prst="line">
            <a:avLst/>
          </a:prstGeom>
          <a:ln w="9525" cap="rnd">
            <a:solidFill>
              <a:srgbClr val="CDCDCD"/>
            </a:solidFill>
            <a:prstDash val="solid"/>
            <a:headEnd type="none" w="sm" len="sm"/>
            <a:tailEnd type="none" w="sm" len="sm"/>
          </a:ln>
        </p:spPr>
      </p:sp>
      <p:sp>
        <p:nvSpPr>
          <p:cNvPr id="35" name="AutoShape 35"/>
          <p:cNvSpPr/>
          <p:nvPr/>
        </p:nvSpPr>
        <p:spPr>
          <a:xfrm rot="-2266102">
            <a:off x="5636594" y="3753393"/>
            <a:ext cx="3130790" cy="0"/>
          </a:xfrm>
          <a:prstGeom prst="line">
            <a:avLst/>
          </a:prstGeom>
          <a:ln w="9525" cap="rnd">
            <a:solidFill>
              <a:srgbClr val="CDCDCD"/>
            </a:solidFill>
            <a:prstDash val="solid"/>
            <a:headEnd type="none" w="sm" len="sm"/>
            <a:tailEnd type="none" w="sm" len="sm"/>
          </a:ln>
        </p:spPr>
      </p:sp>
      <p:sp>
        <p:nvSpPr>
          <p:cNvPr id="36" name="AutoShape 36"/>
          <p:cNvSpPr/>
          <p:nvPr/>
        </p:nvSpPr>
        <p:spPr>
          <a:xfrm rot="4916836">
            <a:off x="7292745" y="4093028"/>
            <a:ext cx="2622648" cy="0"/>
          </a:xfrm>
          <a:prstGeom prst="line">
            <a:avLst/>
          </a:prstGeom>
          <a:ln w="9525" cap="rnd">
            <a:solidFill>
              <a:srgbClr val="CDCDCD"/>
            </a:solidFill>
            <a:prstDash val="solid"/>
            <a:headEnd type="none" w="sm" len="sm"/>
            <a:tailEnd type="none" w="sm" len="sm"/>
          </a:ln>
        </p:spPr>
      </p:sp>
      <p:sp>
        <p:nvSpPr>
          <p:cNvPr id="37" name="AutoShape 37"/>
          <p:cNvSpPr/>
          <p:nvPr/>
        </p:nvSpPr>
        <p:spPr>
          <a:xfrm rot="-9303802">
            <a:off x="6112023" y="2299063"/>
            <a:ext cx="2441191" cy="0"/>
          </a:xfrm>
          <a:prstGeom prst="line">
            <a:avLst/>
          </a:prstGeom>
          <a:ln w="9525" cap="rnd">
            <a:solidFill>
              <a:srgbClr val="CDCDCD"/>
            </a:solidFill>
            <a:prstDash val="solid"/>
            <a:headEnd type="none" w="sm" len="sm"/>
            <a:tailEnd type="none" w="sm" len="sm"/>
          </a:ln>
        </p:spPr>
      </p:sp>
      <p:sp>
        <p:nvSpPr>
          <p:cNvPr id="38" name="AutoShape 38"/>
          <p:cNvSpPr/>
          <p:nvPr/>
        </p:nvSpPr>
        <p:spPr>
          <a:xfrm rot="-7297313">
            <a:off x="4622130" y="896983"/>
            <a:ext cx="2129136" cy="0"/>
          </a:xfrm>
          <a:prstGeom prst="line">
            <a:avLst/>
          </a:prstGeom>
          <a:ln w="9525" cap="rnd">
            <a:solidFill>
              <a:srgbClr val="CDCDCD"/>
            </a:solidFill>
            <a:prstDash val="solid"/>
            <a:headEnd type="none" w="sm" len="sm"/>
            <a:tailEnd type="none" w="sm" len="sm"/>
          </a:ln>
        </p:spPr>
      </p:sp>
      <p:sp>
        <p:nvSpPr>
          <p:cNvPr id="39" name="AutoShape 39"/>
          <p:cNvSpPr/>
          <p:nvPr/>
        </p:nvSpPr>
        <p:spPr>
          <a:xfrm rot="-1880104">
            <a:off x="5975832" y="881744"/>
            <a:ext cx="3427672" cy="0"/>
          </a:xfrm>
          <a:prstGeom prst="line">
            <a:avLst/>
          </a:prstGeom>
          <a:ln w="9525" cap="rnd">
            <a:solidFill>
              <a:srgbClr val="CDCDCD"/>
            </a:solidFill>
            <a:prstDash val="solid"/>
            <a:headEnd type="none" w="sm" len="sm"/>
            <a:tailEnd type="none" w="sm" len="sm"/>
          </a:ln>
        </p:spPr>
      </p:sp>
      <p:sp>
        <p:nvSpPr>
          <p:cNvPr id="40" name="AutoShape 40"/>
          <p:cNvSpPr/>
          <p:nvPr/>
        </p:nvSpPr>
        <p:spPr>
          <a:xfrm rot="-4526553">
            <a:off x="7328523" y="1402080"/>
            <a:ext cx="2916852" cy="0"/>
          </a:xfrm>
          <a:prstGeom prst="line">
            <a:avLst/>
          </a:prstGeom>
          <a:ln w="9525" cap="rnd">
            <a:solidFill>
              <a:srgbClr val="CDCDCD"/>
            </a:solidFill>
            <a:prstDash val="solid"/>
            <a:headEnd type="none" w="sm" len="sm"/>
            <a:tailEnd type="none" w="sm" len="sm"/>
          </a:ln>
        </p:spPr>
      </p:sp>
      <p:sp>
        <p:nvSpPr>
          <p:cNvPr id="41" name="AutoShape 41"/>
          <p:cNvSpPr/>
          <p:nvPr/>
        </p:nvSpPr>
        <p:spPr>
          <a:xfrm rot="1643891">
            <a:off x="8981436" y="618309"/>
            <a:ext cx="2728694" cy="0"/>
          </a:xfrm>
          <a:prstGeom prst="line">
            <a:avLst/>
          </a:prstGeom>
          <a:ln w="9525" cap="rnd">
            <a:solidFill>
              <a:srgbClr val="CDCDCD"/>
            </a:solidFill>
            <a:prstDash val="solid"/>
            <a:headEnd type="none" w="sm" len="sm"/>
            <a:tailEnd type="none" w="sm" len="sm"/>
          </a:ln>
        </p:spPr>
      </p:sp>
      <p:sp>
        <p:nvSpPr>
          <p:cNvPr id="42" name="AutoShape 42"/>
          <p:cNvSpPr/>
          <p:nvPr/>
        </p:nvSpPr>
        <p:spPr>
          <a:xfrm rot="9190148">
            <a:off x="8231157" y="2020389"/>
            <a:ext cx="3515149" cy="0"/>
          </a:xfrm>
          <a:prstGeom prst="line">
            <a:avLst/>
          </a:prstGeom>
          <a:ln w="9525" cap="rnd">
            <a:solidFill>
              <a:srgbClr val="CDCDCD"/>
            </a:solidFill>
            <a:prstDash val="solid"/>
            <a:headEnd type="none" w="sm" len="sm"/>
            <a:tailEnd type="none" w="sm" len="sm"/>
          </a:ln>
        </p:spPr>
      </p:sp>
      <p:sp>
        <p:nvSpPr>
          <p:cNvPr id="43" name="AutoShape 43"/>
          <p:cNvSpPr/>
          <p:nvPr/>
        </p:nvSpPr>
        <p:spPr>
          <a:xfrm rot="6243948">
            <a:off x="10127608" y="2342606"/>
            <a:ext cx="2299986" cy="0"/>
          </a:xfrm>
          <a:prstGeom prst="line">
            <a:avLst/>
          </a:prstGeom>
          <a:ln w="9525" cap="rnd">
            <a:solidFill>
              <a:srgbClr val="CDCDCD"/>
            </a:solidFill>
            <a:prstDash val="solid"/>
            <a:headEnd type="none" w="sm" len="sm"/>
            <a:tailEnd type="none" w="sm" len="sm"/>
          </a:ln>
        </p:spPr>
      </p:sp>
      <p:sp>
        <p:nvSpPr>
          <p:cNvPr id="44" name="AutoShape 44"/>
          <p:cNvSpPr/>
          <p:nvPr/>
        </p:nvSpPr>
        <p:spPr>
          <a:xfrm rot="-9940049">
            <a:off x="8378665" y="3126377"/>
            <a:ext cx="2680206" cy="0"/>
          </a:xfrm>
          <a:prstGeom prst="line">
            <a:avLst/>
          </a:prstGeom>
          <a:ln w="9525" cap="rnd">
            <a:solidFill>
              <a:srgbClr val="CDCDCD"/>
            </a:solidFill>
            <a:prstDash val="solid"/>
            <a:headEnd type="none" w="sm" len="sm"/>
            <a:tailEnd type="none" w="sm" len="sm"/>
          </a:ln>
        </p:spPr>
      </p:sp>
      <p:sp>
        <p:nvSpPr>
          <p:cNvPr id="45" name="AutoShape 45"/>
          <p:cNvSpPr/>
          <p:nvPr/>
        </p:nvSpPr>
        <p:spPr>
          <a:xfrm rot="8343924">
            <a:off x="8407623" y="4423954"/>
            <a:ext cx="2953212" cy="0"/>
          </a:xfrm>
          <a:prstGeom prst="line">
            <a:avLst/>
          </a:prstGeom>
          <a:ln w="9525" cap="rnd">
            <a:solidFill>
              <a:srgbClr val="CDCDCD"/>
            </a:solidFill>
            <a:prstDash val="solid"/>
            <a:headEnd type="none" w="sm" len="sm"/>
            <a:tailEnd type="none" w="sm" len="sm"/>
          </a:ln>
        </p:spPr>
      </p:sp>
      <p:sp>
        <p:nvSpPr>
          <p:cNvPr id="46" name="AutoShape 46"/>
          <p:cNvSpPr/>
          <p:nvPr/>
        </p:nvSpPr>
        <p:spPr>
          <a:xfrm rot="1472395">
            <a:off x="8630276" y="6008914"/>
            <a:ext cx="3065254" cy="0"/>
          </a:xfrm>
          <a:prstGeom prst="line">
            <a:avLst/>
          </a:prstGeom>
          <a:ln w="9525" cap="rnd">
            <a:solidFill>
              <a:srgbClr val="CDCDCD"/>
            </a:solidFill>
            <a:prstDash val="solid"/>
            <a:headEnd type="none" w="sm" len="sm"/>
            <a:tailEnd type="none" w="sm" len="sm"/>
          </a:ln>
        </p:spPr>
      </p:sp>
      <p:sp>
        <p:nvSpPr>
          <p:cNvPr id="47" name="AutoShape 47"/>
          <p:cNvSpPr/>
          <p:nvPr/>
        </p:nvSpPr>
        <p:spPr>
          <a:xfrm rot="-5975215">
            <a:off x="9660407" y="5042263"/>
            <a:ext cx="3251804" cy="0"/>
          </a:xfrm>
          <a:prstGeom prst="line">
            <a:avLst/>
          </a:prstGeom>
          <a:ln w="9525" cap="rnd">
            <a:solidFill>
              <a:srgbClr val="CDCDCD"/>
            </a:solidFill>
            <a:prstDash val="solid"/>
            <a:headEnd type="none" w="sm" len="sm"/>
            <a:tailEnd type="none" w="sm" len="sm"/>
          </a:ln>
        </p:spPr>
      </p:sp>
      <p:sp>
        <p:nvSpPr>
          <p:cNvPr id="48" name="AutoShape 48"/>
          <p:cNvSpPr/>
          <p:nvPr/>
        </p:nvSpPr>
        <p:spPr>
          <a:xfrm rot="7150926">
            <a:off x="9982869" y="7550328"/>
            <a:ext cx="2116479" cy="0"/>
          </a:xfrm>
          <a:prstGeom prst="line">
            <a:avLst/>
          </a:prstGeom>
          <a:ln w="9525" cap="rnd">
            <a:solidFill>
              <a:srgbClr val="CDCDCD"/>
            </a:solidFill>
            <a:prstDash val="solid"/>
            <a:headEnd type="none" w="sm" len="sm"/>
            <a:tailEnd type="none" w="sm" len="sm"/>
          </a:ln>
        </p:spPr>
      </p:sp>
      <p:sp>
        <p:nvSpPr>
          <p:cNvPr id="49" name="AutoShape 49"/>
          <p:cNvSpPr/>
          <p:nvPr/>
        </p:nvSpPr>
        <p:spPr>
          <a:xfrm rot="-10394889">
            <a:off x="8168267" y="8334100"/>
            <a:ext cx="2384175" cy="0"/>
          </a:xfrm>
          <a:prstGeom prst="line">
            <a:avLst/>
          </a:prstGeom>
          <a:ln w="9525" cap="rnd">
            <a:solidFill>
              <a:srgbClr val="CDCDCD"/>
            </a:solidFill>
            <a:prstDash val="solid"/>
            <a:headEnd type="none" w="sm" len="sm"/>
            <a:tailEnd type="none" w="sm" len="sm"/>
          </a:ln>
        </p:spPr>
      </p:sp>
      <p:sp>
        <p:nvSpPr>
          <p:cNvPr id="50" name="AutoShape 50"/>
          <p:cNvSpPr/>
          <p:nvPr/>
        </p:nvSpPr>
        <p:spPr>
          <a:xfrm rot="7646243">
            <a:off x="8679830" y="9375863"/>
            <a:ext cx="2318989" cy="0"/>
          </a:xfrm>
          <a:prstGeom prst="line">
            <a:avLst/>
          </a:prstGeom>
          <a:ln w="9525" cap="rnd">
            <a:solidFill>
              <a:srgbClr val="CDCDCD"/>
            </a:solidFill>
            <a:prstDash val="solid"/>
            <a:headEnd type="none" w="sm" len="sm"/>
            <a:tailEnd type="none" w="sm" len="sm"/>
          </a:ln>
        </p:spPr>
      </p:sp>
      <p:sp>
        <p:nvSpPr>
          <p:cNvPr id="51" name="AutoShape 51"/>
          <p:cNvSpPr/>
          <p:nvPr/>
        </p:nvSpPr>
        <p:spPr>
          <a:xfrm rot="-3960176">
            <a:off x="11130298" y="618309"/>
            <a:ext cx="1374468" cy="0"/>
          </a:xfrm>
          <a:prstGeom prst="line">
            <a:avLst/>
          </a:prstGeom>
          <a:ln w="9525" cap="rnd">
            <a:solidFill>
              <a:srgbClr val="CDCDCD"/>
            </a:solidFill>
            <a:prstDash val="solid"/>
            <a:headEnd type="none" w="sm" len="sm"/>
            <a:tailEnd type="none" w="sm" len="sm"/>
          </a:ln>
        </p:spPr>
      </p:sp>
      <p:sp>
        <p:nvSpPr>
          <p:cNvPr id="52" name="AutoShape 52"/>
          <p:cNvSpPr/>
          <p:nvPr/>
        </p:nvSpPr>
        <p:spPr>
          <a:xfrm rot="-9092745">
            <a:off x="11336907" y="2020389"/>
            <a:ext cx="3329981" cy="0"/>
          </a:xfrm>
          <a:prstGeom prst="line">
            <a:avLst/>
          </a:prstGeom>
          <a:ln w="9525" cap="rnd">
            <a:solidFill>
              <a:srgbClr val="CDCDCD"/>
            </a:solidFill>
            <a:prstDash val="solid"/>
            <a:headEnd type="none" w="sm" len="sm"/>
            <a:tailEnd type="none" w="sm" len="sm"/>
          </a:ln>
        </p:spPr>
      </p:sp>
      <p:sp>
        <p:nvSpPr>
          <p:cNvPr id="53" name="AutoShape 53"/>
          <p:cNvSpPr/>
          <p:nvPr/>
        </p:nvSpPr>
        <p:spPr>
          <a:xfrm rot="10148839">
            <a:off x="10984426" y="3122022"/>
            <a:ext cx="3477592" cy="0"/>
          </a:xfrm>
          <a:prstGeom prst="line">
            <a:avLst/>
          </a:prstGeom>
          <a:ln w="9525" cap="rnd">
            <a:solidFill>
              <a:srgbClr val="CDCDCD"/>
            </a:solidFill>
            <a:prstDash val="solid"/>
            <a:headEnd type="none" w="sm" len="sm"/>
            <a:tailEnd type="none" w="sm" len="sm"/>
          </a:ln>
        </p:spPr>
      </p:sp>
      <p:sp>
        <p:nvSpPr>
          <p:cNvPr id="54" name="AutoShape 54"/>
          <p:cNvSpPr/>
          <p:nvPr/>
        </p:nvSpPr>
        <p:spPr>
          <a:xfrm rot="-2204363">
            <a:off x="11248585" y="5773783"/>
            <a:ext cx="2914441" cy="0"/>
          </a:xfrm>
          <a:prstGeom prst="line">
            <a:avLst/>
          </a:prstGeom>
          <a:ln w="9525" cap="rnd">
            <a:solidFill>
              <a:srgbClr val="CDCDCD"/>
            </a:solidFill>
            <a:prstDash val="solid"/>
            <a:headEnd type="none" w="sm" len="sm"/>
            <a:tailEnd type="none" w="sm" len="sm"/>
          </a:ln>
        </p:spPr>
      </p:sp>
      <p:sp>
        <p:nvSpPr>
          <p:cNvPr id="55" name="AutoShape 55"/>
          <p:cNvSpPr/>
          <p:nvPr/>
        </p:nvSpPr>
        <p:spPr>
          <a:xfrm rot="-4490056">
            <a:off x="13041092" y="3857896"/>
            <a:ext cx="2203256" cy="0"/>
          </a:xfrm>
          <a:prstGeom prst="line">
            <a:avLst/>
          </a:prstGeom>
          <a:ln w="9525" cap="rnd">
            <a:solidFill>
              <a:srgbClr val="CDCDCD"/>
            </a:solidFill>
            <a:prstDash val="solid"/>
            <a:headEnd type="none" w="sm" len="sm"/>
            <a:tailEnd type="none" w="sm" len="sm"/>
          </a:ln>
        </p:spPr>
      </p:sp>
      <p:sp>
        <p:nvSpPr>
          <p:cNvPr id="56" name="AutoShape 56"/>
          <p:cNvSpPr/>
          <p:nvPr/>
        </p:nvSpPr>
        <p:spPr>
          <a:xfrm rot="4265032">
            <a:off x="13217413" y="5793920"/>
            <a:ext cx="1885449" cy="0"/>
          </a:xfrm>
          <a:prstGeom prst="line">
            <a:avLst/>
          </a:prstGeom>
          <a:ln w="9525" cap="rnd">
            <a:solidFill>
              <a:srgbClr val="CDCDCD"/>
            </a:solidFill>
            <a:prstDash val="solid"/>
            <a:headEnd type="none" w="sm" len="sm"/>
            <a:tailEnd type="none" w="sm" len="sm"/>
          </a:ln>
        </p:spPr>
      </p:sp>
      <p:sp>
        <p:nvSpPr>
          <p:cNvPr id="57" name="AutoShape 57"/>
          <p:cNvSpPr/>
          <p:nvPr/>
        </p:nvSpPr>
        <p:spPr>
          <a:xfrm rot="-10750500">
            <a:off x="11537892" y="6647362"/>
            <a:ext cx="2910598" cy="0"/>
          </a:xfrm>
          <a:prstGeom prst="line">
            <a:avLst/>
          </a:prstGeom>
          <a:ln w="9525" cap="rnd">
            <a:solidFill>
              <a:srgbClr val="CDCDCD"/>
            </a:solidFill>
            <a:prstDash val="solid"/>
            <a:headEnd type="none" w="sm" len="sm"/>
            <a:tailEnd type="none" w="sm" len="sm"/>
          </a:ln>
        </p:spPr>
      </p:sp>
      <p:sp>
        <p:nvSpPr>
          <p:cNvPr id="58" name="AutoShape 58"/>
          <p:cNvSpPr/>
          <p:nvPr/>
        </p:nvSpPr>
        <p:spPr>
          <a:xfrm rot="-8288073">
            <a:off x="11158134" y="7679396"/>
            <a:ext cx="3112759" cy="0"/>
          </a:xfrm>
          <a:prstGeom prst="line">
            <a:avLst/>
          </a:prstGeom>
          <a:ln w="9525" cap="rnd">
            <a:solidFill>
              <a:srgbClr val="CDCDCD"/>
            </a:solidFill>
            <a:prstDash val="solid"/>
            <a:headEnd type="none" w="sm" len="sm"/>
            <a:tailEnd type="none" w="sm" len="sm"/>
          </a:ln>
        </p:spPr>
      </p:sp>
      <p:sp>
        <p:nvSpPr>
          <p:cNvPr id="59" name="AutoShape 59"/>
          <p:cNvSpPr/>
          <p:nvPr/>
        </p:nvSpPr>
        <p:spPr>
          <a:xfrm rot="2232349">
            <a:off x="10232648" y="9375861"/>
            <a:ext cx="3045120" cy="0"/>
          </a:xfrm>
          <a:prstGeom prst="line">
            <a:avLst/>
          </a:prstGeom>
          <a:ln w="9525" cap="rnd">
            <a:solidFill>
              <a:srgbClr val="CDCDCD"/>
            </a:solidFill>
            <a:prstDash val="solid"/>
            <a:headEnd type="none" w="sm" len="sm"/>
            <a:tailEnd type="none" w="sm" len="sm"/>
          </a:ln>
        </p:spPr>
      </p:sp>
      <p:sp>
        <p:nvSpPr>
          <p:cNvPr id="60" name="AutoShape 60"/>
          <p:cNvSpPr/>
          <p:nvPr/>
        </p:nvSpPr>
        <p:spPr>
          <a:xfrm rot="-3579684">
            <a:off x="12495812" y="9506492"/>
            <a:ext cx="1830777" cy="0"/>
          </a:xfrm>
          <a:prstGeom prst="line">
            <a:avLst/>
          </a:prstGeom>
          <a:ln w="9525" cap="rnd">
            <a:solidFill>
              <a:srgbClr val="CDCDCD"/>
            </a:solidFill>
            <a:prstDash val="solid"/>
            <a:headEnd type="none" w="sm" len="sm"/>
            <a:tailEnd type="none" w="sm" len="sm"/>
          </a:ln>
        </p:spPr>
      </p:sp>
      <p:sp>
        <p:nvSpPr>
          <p:cNvPr id="61" name="AutoShape 61"/>
          <p:cNvSpPr/>
          <p:nvPr/>
        </p:nvSpPr>
        <p:spPr>
          <a:xfrm rot="-10495139">
            <a:off x="10518520" y="8586652"/>
            <a:ext cx="3361658" cy="0"/>
          </a:xfrm>
          <a:prstGeom prst="line">
            <a:avLst/>
          </a:prstGeom>
          <a:ln w="9525" cap="rnd">
            <a:solidFill>
              <a:srgbClr val="CDCDCD"/>
            </a:solidFill>
            <a:prstDash val="solid"/>
            <a:headEnd type="none" w="sm" len="sm"/>
            <a:tailEnd type="none" w="sm" len="sm"/>
          </a:ln>
        </p:spPr>
      </p:sp>
      <p:sp>
        <p:nvSpPr>
          <p:cNvPr id="62" name="AutoShape 62"/>
          <p:cNvSpPr/>
          <p:nvPr/>
        </p:nvSpPr>
        <p:spPr>
          <a:xfrm rot="-4420226">
            <a:off x="13073162" y="7692389"/>
            <a:ext cx="2173950" cy="0"/>
          </a:xfrm>
          <a:prstGeom prst="line">
            <a:avLst/>
          </a:prstGeom>
          <a:ln w="9525" cap="rnd">
            <a:solidFill>
              <a:srgbClr val="CDCDCD"/>
            </a:solidFill>
            <a:prstDash val="solid"/>
            <a:headEnd type="none" w="sm" len="sm"/>
            <a:tailEnd type="none" w="sm" len="sm"/>
          </a:ln>
        </p:spPr>
      </p:sp>
      <p:sp>
        <p:nvSpPr>
          <p:cNvPr id="63" name="AutoShape 63"/>
          <p:cNvSpPr/>
          <p:nvPr/>
        </p:nvSpPr>
        <p:spPr>
          <a:xfrm rot="2210348">
            <a:off x="13591413" y="9506492"/>
            <a:ext cx="2635322" cy="0"/>
          </a:xfrm>
          <a:prstGeom prst="line">
            <a:avLst/>
          </a:prstGeom>
          <a:ln w="9525" cap="rnd">
            <a:solidFill>
              <a:srgbClr val="CDCDCD"/>
            </a:solidFill>
            <a:prstDash val="solid"/>
            <a:headEnd type="none" w="sm" len="sm"/>
            <a:tailEnd type="none" w="sm" len="sm"/>
          </a:ln>
        </p:spPr>
      </p:sp>
      <p:sp>
        <p:nvSpPr>
          <p:cNvPr id="64" name="AutoShape 64"/>
          <p:cNvSpPr/>
          <p:nvPr/>
        </p:nvSpPr>
        <p:spPr>
          <a:xfrm rot="-7227341">
            <a:off x="13824476" y="3829049"/>
            <a:ext cx="2399975" cy="0"/>
          </a:xfrm>
          <a:prstGeom prst="line">
            <a:avLst/>
          </a:prstGeom>
          <a:ln w="9525" cap="rnd">
            <a:solidFill>
              <a:srgbClr val="CDCDCD"/>
            </a:solidFill>
            <a:prstDash val="solid"/>
            <a:headEnd type="none" w="sm" len="sm"/>
            <a:tailEnd type="none" w="sm" len="sm"/>
          </a:ln>
        </p:spPr>
      </p:sp>
      <p:sp>
        <p:nvSpPr>
          <p:cNvPr id="65" name="AutoShape 65"/>
          <p:cNvSpPr/>
          <p:nvPr/>
        </p:nvSpPr>
        <p:spPr>
          <a:xfrm rot="-2933394">
            <a:off x="14007718" y="1924594"/>
            <a:ext cx="2360060" cy="0"/>
          </a:xfrm>
          <a:prstGeom prst="line">
            <a:avLst/>
          </a:prstGeom>
          <a:ln w="9525" cap="rnd">
            <a:solidFill>
              <a:srgbClr val="CDCDCD"/>
            </a:solidFill>
            <a:prstDash val="solid"/>
            <a:headEnd type="none" w="sm" len="sm"/>
            <a:tailEnd type="none" w="sm" len="sm"/>
          </a:ln>
        </p:spPr>
      </p:sp>
      <p:sp>
        <p:nvSpPr>
          <p:cNvPr id="66" name="AutoShape 66"/>
          <p:cNvSpPr/>
          <p:nvPr/>
        </p:nvSpPr>
        <p:spPr>
          <a:xfrm rot="-8580400">
            <a:off x="14373221" y="522515"/>
            <a:ext cx="1768391" cy="0"/>
          </a:xfrm>
          <a:prstGeom prst="line">
            <a:avLst/>
          </a:prstGeom>
          <a:ln w="9525" cap="rnd">
            <a:solidFill>
              <a:srgbClr val="CDCDCD"/>
            </a:solidFill>
            <a:prstDash val="solid"/>
            <a:headEnd type="none" w="sm" len="sm"/>
            <a:tailEnd type="none" w="sm" len="sm"/>
          </a:ln>
        </p:spPr>
      </p:sp>
      <p:sp>
        <p:nvSpPr>
          <p:cNvPr id="67" name="AutoShape 67"/>
          <p:cNvSpPr/>
          <p:nvPr/>
        </p:nvSpPr>
        <p:spPr>
          <a:xfrm rot="-1460039">
            <a:off x="15829867" y="522514"/>
            <a:ext cx="2582368" cy="0"/>
          </a:xfrm>
          <a:prstGeom prst="line">
            <a:avLst/>
          </a:prstGeom>
          <a:ln w="9525" cap="rnd">
            <a:solidFill>
              <a:srgbClr val="CDCDCD"/>
            </a:solidFill>
            <a:prstDash val="solid"/>
            <a:headEnd type="none" w="sm" len="sm"/>
            <a:tailEnd type="none" w="sm" len="sm"/>
          </a:ln>
        </p:spPr>
      </p:sp>
      <p:sp>
        <p:nvSpPr>
          <p:cNvPr id="68" name="AutoShape 68"/>
          <p:cNvSpPr/>
          <p:nvPr/>
        </p:nvSpPr>
        <p:spPr>
          <a:xfrm rot="1481108">
            <a:off x="15826254" y="1576251"/>
            <a:ext cx="2589594" cy="0"/>
          </a:xfrm>
          <a:prstGeom prst="line">
            <a:avLst/>
          </a:prstGeom>
          <a:ln w="9525" cap="rnd">
            <a:solidFill>
              <a:srgbClr val="CDCDCD"/>
            </a:solidFill>
            <a:prstDash val="solid"/>
            <a:headEnd type="none" w="sm" len="sm"/>
            <a:tailEnd type="none" w="sm" len="sm"/>
          </a:ln>
        </p:spPr>
      </p:sp>
      <p:sp>
        <p:nvSpPr>
          <p:cNvPr id="69" name="AutoShape 69"/>
          <p:cNvSpPr/>
          <p:nvPr/>
        </p:nvSpPr>
        <p:spPr>
          <a:xfrm rot="7702479">
            <a:off x="16567417" y="2934787"/>
            <a:ext cx="2134880" cy="0"/>
          </a:xfrm>
          <a:prstGeom prst="line">
            <a:avLst/>
          </a:prstGeom>
          <a:ln w="9525" cap="rnd">
            <a:solidFill>
              <a:srgbClr val="CDCDCD"/>
            </a:solidFill>
            <a:prstDash val="solid"/>
            <a:headEnd type="none" w="sm" len="sm"/>
            <a:tailEnd type="none" w="sm" len="sm"/>
          </a:ln>
        </p:spPr>
      </p:sp>
      <p:sp>
        <p:nvSpPr>
          <p:cNvPr id="70" name="AutoShape 70"/>
          <p:cNvSpPr/>
          <p:nvPr/>
        </p:nvSpPr>
        <p:spPr>
          <a:xfrm rot="-6656015">
            <a:off x="15003166" y="2403565"/>
            <a:ext cx="2929483" cy="0"/>
          </a:xfrm>
          <a:prstGeom prst="line">
            <a:avLst/>
          </a:prstGeom>
          <a:ln w="9525" cap="rnd">
            <a:solidFill>
              <a:srgbClr val="CDCDCD"/>
            </a:solidFill>
            <a:prstDash val="solid"/>
            <a:headEnd type="none" w="sm" len="sm"/>
            <a:tailEnd type="none" w="sm" len="sm"/>
          </a:ln>
        </p:spPr>
      </p:sp>
      <p:sp>
        <p:nvSpPr>
          <p:cNvPr id="71" name="AutoShape 71"/>
          <p:cNvSpPr/>
          <p:nvPr/>
        </p:nvSpPr>
        <p:spPr>
          <a:xfrm rot="-9539722">
            <a:off x="14356145" y="3283130"/>
            <a:ext cx="2725652" cy="0"/>
          </a:xfrm>
          <a:prstGeom prst="line">
            <a:avLst/>
          </a:prstGeom>
          <a:ln w="9525" cap="rnd">
            <a:solidFill>
              <a:srgbClr val="CDCDCD"/>
            </a:solidFill>
            <a:prstDash val="solid"/>
            <a:headEnd type="none" w="sm" len="sm"/>
            <a:tailEnd type="none" w="sm" len="sm"/>
          </a:ln>
        </p:spPr>
      </p:sp>
      <p:sp>
        <p:nvSpPr>
          <p:cNvPr id="72" name="AutoShape 72"/>
          <p:cNvSpPr/>
          <p:nvPr/>
        </p:nvSpPr>
        <p:spPr>
          <a:xfrm rot="8485217">
            <a:off x="15421345" y="4302033"/>
            <a:ext cx="1762202" cy="0"/>
          </a:xfrm>
          <a:prstGeom prst="line">
            <a:avLst/>
          </a:prstGeom>
          <a:ln w="9525" cap="rnd">
            <a:solidFill>
              <a:srgbClr val="CDCDCD"/>
            </a:solidFill>
            <a:prstDash val="solid"/>
            <a:headEnd type="none" w="sm" len="sm"/>
            <a:tailEnd type="none" w="sm" len="sm"/>
          </a:ln>
        </p:spPr>
      </p:sp>
      <p:sp>
        <p:nvSpPr>
          <p:cNvPr id="73" name="AutoShape 73"/>
          <p:cNvSpPr/>
          <p:nvPr/>
        </p:nvSpPr>
        <p:spPr>
          <a:xfrm rot="2794706">
            <a:off x="16670781" y="4452800"/>
            <a:ext cx="1928152" cy="0"/>
          </a:xfrm>
          <a:prstGeom prst="line">
            <a:avLst/>
          </a:prstGeom>
          <a:ln w="9525" cap="rnd">
            <a:solidFill>
              <a:srgbClr val="CDCDCD"/>
            </a:solidFill>
            <a:prstDash val="solid"/>
            <a:headEnd type="none" w="sm" len="sm"/>
            <a:tailEnd type="none" w="sm" len="sm"/>
          </a:ln>
        </p:spPr>
      </p:sp>
      <p:sp>
        <p:nvSpPr>
          <p:cNvPr id="74" name="AutoShape 74"/>
          <p:cNvSpPr/>
          <p:nvPr/>
        </p:nvSpPr>
        <p:spPr>
          <a:xfrm rot="1936778">
            <a:off x="14276218" y="7238389"/>
            <a:ext cx="2206238" cy="0"/>
          </a:xfrm>
          <a:prstGeom prst="line">
            <a:avLst/>
          </a:prstGeom>
          <a:ln w="9525" cap="rnd">
            <a:solidFill>
              <a:srgbClr val="CDCDCD"/>
            </a:solidFill>
            <a:prstDash val="solid"/>
            <a:headEnd type="none" w="sm" len="sm"/>
            <a:tailEnd type="none" w="sm" len="sm"/>
          </a:ln>
        </p:spPr>
      </p:sp>
      <p:sp>
        <p:nvSpPr>
          <p:cNvPr id="75" name="AutoShape 75"/>
          <p:cNvSpPr/>
          <p:nvPr/>
        </p:nvSpPr>
        <p:spPr>
          <a:xfrm rot="-3200539">
            <a:off x="15616417" y="6480745"/>
            <a:ext cx="3357612" cy="0"/>
          </a:xfrm>
          <a:prstGeom prst="line">
            <a:avLst/>
          </a:prstGeom>
          <a:ln w="9525" cap="rnd">
            <a:solidFill>
              <a:srgbClr val="CDCDCD"/>
            </a:solidFill>
            <a:prstDash val="solid"/>
            <a:headEnd type="none" w="sm" len="sm"/>
            <a:tailEnd type="none" w="sm" len="sm"/>
          </a:ln>
        </p:spPr>
      </p:sp>
      <p:sp>
        <p:nvSpPr>
          <p:cNvPr id="76" name="AutoShape 76"/>
          <p:cNvSpPr/>
          <p:nvPr/>
        </p:nvSpPr>
        <p:spPr>
          <a:xfrm rot="3068519">
            <a:off x="15697656" y="9052492"/>
            <a:ext cx="3195135" cy="0"/>
          </a:xfrm>
          <a:prstGeom prst="line">
            <a:avLst/>
          </a:prstGeom>
          <a:ln w="9525" cap="rnd">
            <a:solidFill>
              <a:srgbClr val="CDCDCD"/>
            </a:solidFill>
            <a:prstDash val="solid"/>
            <a:headEnd type="none" w="sm" len="sm"/>
            <a:tailEnd type="none" w="sm" len="sm"/>
          </a:ln>
        </p:spPr>
      </p:sp>
      <p:sp>
        <p:nvSpPr>
          <p:cNvPr id="77" name="AutoShape 77"/>
          <p:cNvSpPr/>
          <p:nvPr/>
        </p:nvSpPr>
        <p:spPr>
          <a:xfrm rot="5907481">
            <a:off x="14879370" y="9061200"/>
            <a:ext cx="2497812" cy="0"/>
          </a:xfrm>
          <a:prstGeom prst="line">
            <a:avLst/>
          </a:prstGeom>
          <a:ln w="9525" cap="rnd">
            <a:solidFill>
              <a:srgbClr val="CDCDCD"/>
            </a:solidFill>
            <a:prstDash val="solid"/>
            <a:headEnd type="none" w="sm" len="sm"/>
            <a:tailEnd type="none" w="sm" len="sm"/>
          </a:ln>
        </p:spPr>
      </p:sp>
      <p:sp>
        <p:nvSpPr>
          <p:cNvPr id="78" name="AutoShape 78"/>
          <p:cNvSpPr/>
          <p:nvPr/>
        </p:nvSpPr>
        <p:spPr>
          <a:xfrm rot="-9148964">
            <a:off x="10847140" y="4180112"/>
            <a:ext cx="3207882" cy="0"/>
          </a:xfrm>
          <a:prstGeom prst="line">
            <a:avLst/>
          </a:prstGeom>
          <a:ln w="9525" cap="rnd">
            <a:solidFill>
              <a:srgbClr val="CDCDCD"/>
            </a:solidFill>
            <a:prstDash val="solid"/>
            <a:headEnd type="none" w="sm" len="sm"/>
            <a:tailEnd type="none" w="sm" len="sm"/>
          </a:ln>
        </p:spPr>
      </p:sp>
      <p:sp>
        <p:nvSpPr>
          <p:cNvPr id="79" name="AutoShape 79"/>
          <p:cNvSpPr/>
          <p:nvPr/>
        </p:nvSpPr>
        <p:spPr>
          <a:xfrm rot="-3417953">
            <a:off x="13951906" y="5756365"/>
            <a:ext cx="2175595" cy="0"/>
          </a:xfrm>
          <a:prstGeom prst="line">
            <a:avLst/>
          </a:prstGeom>
          <a:ln w="9525" cap="rnd">
            <a:solidFill>
              <a:srgbClr val="CDCDCD"/>
            </a:solidFill>
            <a:prstDash val="solid"/>
            <a:headEnd type="none" w="sm" len="sm"/>
            <a:tailEnd type="none" w="sm" len="sm"/>
          </a:ln>
        </p:spPr>
      </p:sp>
      <p:sp>
        <p:nvSpPr>
          <p:cNvPr id="80" name="AutoShape 80"/>
          <p:cNvSpPr/>
          <p:nvPr/>
        </p:nvSpPr>
        <p:spPr>
          <a:xfrm rot="393567">
            <a:off x="15604811" y="4998719"/>
            <a:ext cx="2701557" cy="0"/>
          </a:xfrm>
          <a:prstGeom prst="line">
            <a:avLst/>
          </a:prstGeom>
          <a:ln w="9525" cap="rnd">
            <a:solidFill>
              <a:srgbClr val="CDCDCD"/>
            </a:solidFill>
            <a:prstDash val="solid"/>
            <a:headEnd type="none" w="sm" len="sm"/>
            <a:tailEnd type="none" w="sm" len="sm"/>
          </a:ln>
        </p:spPr>
      </p:sp>
      <p:sp>
        <p:nvSpPr>
          <p:cNvPr id="81" name="AutoShape 81"/>
          <p:cNvSpPr/>
          <p:nvPr/>
        </p:nvSpPr>
        <p:spPr>
          <a:xfrm rot="10651723">
            <a:off x="13853693" y="4882786"/>
            <a:ext cx="1779837" cy="0"/>
          </a:xfrm>
          <a:prstGeom prst="line">
            <a:avLst/>
          </a:prstGeom>
          <a:ln w="9525" cap="rnd">
            <a:solidFill>
              <a:srgbClr val="CDCDCD"/>
            </a:solidFill>
            <a:prstDash val="solid"/>
            <a:headEnd type="none" w="sm" len="sm"/>
            <a:tailEnd type="none" w="sm" len="sm"/>
          </a:ln>
        </p:spPr>
      </p:sp>
      <p:sp>
        <p:nvSpPr>
          <p:cNvPr id="82" name="AutoShape 82"/>
          <p:cNvSpPr/>
          <p:nvPr/>
        </p:nvSpPr>
        <p:spPr>
          <a:xfrm rot="4609486">
            <a:off x="14430941" y="6335963"/>
            <a:ext cx="3063743" cy="0"/>
          </a:xfrm>
          <a:prstGeom prst="line">
            <a:avLst/>
          </a:prstGeom>
          <a:ln w="9525" cap="rnd">
            <a:solidFill>
              <a:srgbClr val="CDCDCD"/>
            </a:solidFill>
            <a:prstDash val="solid"/>
            <a:headEnd type="none" w="sm" len="sm"/>
            <a:tailEnd type="none" w="sm" len="sm"/>
          </a:ln>
        </p:spPr>
      </p:sp>
      <p:sp>
        <p:nvSpPr>
          <p:cNvPr id="83" name="AutoShape 83"/>
          <p:cNvSpPr/>
          <p:nvPr/>
        </p:nvSpPr>
        <p:spPr>
          <a:xfrm rot="5633735">
            <a:off x="13069031" y="1409223"/>
            <a:ext cx="2844067" cy="0"/>
          </a:xfrm>
          <a:prstGeom prst="line">
            <a:avLst/>
          </a:prstGeom>
          <a:ln w="9525" cap="rnd">
            <a:solidFill>
              <a:srgbClr val="CDCDCD"/>
            </a:solidFill>
            <a:prstDash val="solid"/>
            <a:headEnd type="none" w="sm" len="sm"/>
            <a:tailEnd type="none" w="sm" len="sm"/>
          </a:ln>
        </p:spPr>
      </p:sp>
      <p:sp>
        <p:nvSpPr>
          <p:cNvPr id="84" name="AutoShape 84"/>
          <p:cNvSpPr/>
          <p:nvPr/>
        </p:nvSpPr>
        <p:spPr>
          <a:xfrm rot="-7187163">
            <a:off x="7869415" y="6923311"/>
            <a:ext cx="3574060" cy="0"/>
          </a:xfrm>
          <a:prstGeom prst="line">
            <a:avLst/>
          </a:prstGeom>
          <a:ln w="9525" cap="rnd">
            <a:solidFill>
              <a:srgbClr val="CDCDCD"/>
            </a:solidFill>
            <a:prstDash val="solid"/>
            <a:headEnd type="none" w="sm" len="sm"/>
            <a:tailEnd type="none" w="sm" len="sm"/>
          </a:ln>
        </p:spPr>
      </p:sp>
      <p:sp>
        <p:nvSpPr>
          <p:cNvPr id="85" name="AutoShape 85"/>
          <p:cNvSpPr/>
          <p:nvPr/>
        </p:nvSpPr>
        <p:spPr>
          <a:xfrm rot="-6529851">
            <a:off x="628032" y="6932022"/>
            <a:ext cx="2117967" cy="0"/>
          </a:xfrm>
          <a:prstGeom prst="line">
            <a:avLst/>
          </a:prstGeom>
          <a:ln w="9525" cap="rnd">
            <a:solidFill>
              <a:srgbClr val="CDCDCD"/>
            </a:solidFill>
            <a:prstDash val="solid"/>
            <a:headEnd type="none" w="sm" len="sm"/>
            <a:tailEnd type="none" w="sm" len="sm"/>
          </a:ln>
        </p:spPr>
      </p:sp>
      <p:sp>
        <p:nvSpPr>
          <p:cNvPr id="86" name="AutoShape 86"/>
          <p:cNvSpPr/>
          <p:nvPr/>
        </p:nvSpPr>
        <p:spPr>
          <a:xfrm rot="634620">
            <a:off x="1991908" y="8072842"/>
            <a:ext cx="1527080" cy="0"/>
          </a:xfrm>
          <a:prstGeom prst="line">
            <a:avLst/>
          </a:prstGeom>
          <a:ln w="9525" cap="rnd">
            <a:solidFill>
              <a:srgbClr val="CDCDCD"/>
            </a:solidFill>
            <a:prstDash val="solid"/>
            <a:headEnd type="none" w="sm" len="sm"/>
            <a:tailEnd type="none" w="sm" len="sm"/>
          </a:ln>
        </p:spPr>
      </p:sp>
      <p:sp>
        <p:nvSpPr>
          <p:cNvPr id="87" name="AutoShape 87"/>
          <p:cNvSpPr/>
          <p:nvPr/>
        </p:nvSpPr>
        <p:spPr>
          <a:xfrm rot="5730287">
            <a:off x="732323" y="9110253"/>
            <a:ext cx="2366039" cy="0"/>
          </a:xfrm>
          <a:prstGeom prst="line">
            <a:avLst/>
          </a:prstGeom>
          <a:ln w="9525" cap="rnd">
            <a:solidFill>
              <a:srgbClr val="CDCDCD"/>
            </a:solidFill>
            <a:prstDash val="solid"/>
            <a:headEnd type="none" w="sm" len="sm"/>
            <a:tailEnd type="none" w="sm" len="sm"/>
          </a:ln>
        </p:spPr>
      </p:sp>
      <p:sp>
        <p:nvSpPr>
          <p:cNvPr id="88" name="AutoShape 88"/>
          <p:cNvSpPr/>
          <p:nvPr/>
        </p:nvSpPr>
        <p:spPr>
          <a:xfrm rot="-1233527">
            <a:off x="13772036" y="8280695"/>
            <a:ext cx="2590313" cy="0"/>
          </a:xfrm>
          <a:prstGeom prst="line">
            <a:avLst/>
          </a:prstGeom>
          <a:ln w="9525" cap="rnd">
            <a:solidFill>
              <a:srgbClr val="CDCDCD"/>
            </a:solidFill>
            <a:prstDash val="solid"/>
            <a:headEnd type="none" w="sm" len="sm"/>
            <a:tailEnd type="none" w="sm" len="sm"/>
          </a:ln>
        </p:spPr>
      </p:sp>
      <p:sp>
        <p:nvSpPr>
          <p:cNvPr id="89" name="AutoShape 89"/>
          <p:cNvSpPr/>
          <p:nvPr/>
        </p:nvSpPr>
        <p:spPr>
          <a:xfrm rot="-819302">
            <a:off x="16263767" y="7584010"/>
            <a:ext cx="2062913" cy="0"/>
          </a:xfrm>
          <a:prstGeom prst="line">
            <a:avLst/>
          </a:prstGeom>
          <a:ln w="9525" cap="rnd">
            <a:solidFill>
              <a:srgbClr val="CDCDCD"/>
            </a:solidFill>
            <a:prstDash val="solid"/>
            <a:headEnd type="none" w="sm" len="sm"/>
            <a:tailEnd type="none" w="sm" len="sm"/>
          </a:ln>
        </p:spPr>
      </p:sp>
      <p:sp>
        <p:nvSpPr>
          <p:cNvPr id="90" name="AutoShape 90"/>
          <p:cNvSpPr/>
          <p:nvPr/>
        </p:nvSpPr>
        <p:spPr>
          <a:xfrm rot="8894150">
            <a:off x="885586" y="701040"/>
            <a:ext cx="2699591" cy="0"/>
          </a:xfrm>
          <a:prstGeom prst="line">
            <a:avLst/>
          </a:prstGeom>
          <a:ln w="9525" cap="rnd">
            <a:solidFill>
              <a:srgbClr val="CDCDCD"/>
            </a:solidFill>
            <a:prstDash val="solid"/>
            <a:headEnd type="none" w="sm" len="sm"/>
            <a:tailEnd type="none" w="sm" len="sm"/>
          </a:ln>
        </p:spPr>
      </p:sp>
      <p:sp>
        <p:nvSpPr>
          <p:cNvPr id="91" name="AutoShape 91"/>
          <p:cNvSpPr/>
          <p:nvPr/>
        </p:nvSpPr>
        <p:spPr>
          <a:xfrm rot="1213323">
            <a:off x="1029986" y="1753147"/>
            <a:ext cx="2086400" cy="0"/>
          </a:xfrm>
          <a:prstGeom prst="line">
            <a:avLst/>
          </a:prstGeom>
          <a:ln w="9525" cap="rnd">
            <a:solidFill>
              <a:srgbClr val="CDCDCD"/>
            </a:solidFill>
            <a:prstDash val="solid"/>
            <a:headEnd type="none" w="sm" len="sm"/>
            <a:tailEnd type="none" w="sm" len="sm"/>
          </a:ln>
        </p:spPr>
      </p:sp>
      <p:sp>
        <p:nvSpPr>
          <p:cNvPr id="92" name="AutoShape 92"/>
          <p:cNvSpPr/>
          <p:nvPr/>
        </p:nvSpPr>
        <p:spPr>
          <a:xfrm rot="7011312">
            <a:off x="-681673" y="2486297"/>
            <a:ext cx="2451921" cy="0"/>
          </a:xfrm>
          <a:prstGeom prst="line">
            <a:avLst/>
          </a:prstGeom>
          <a:ln w="9525" cap="rnd">
            <a:solidFill>
              <a:srgbClr val="CDCDCD"/>
            </a:solidFill>
            <a:prstDash val="solid"/>
            <a:headEnd type="none" w="sm" len="sm"/>
            <a:tailEnd type="none" w="sm" len="sm"/>
          </a:ln>
        </p:spPr>
      </p:sp>
      <p:sp>
        <p:nvSpPr>
          <p:cNvPr id="93" name="AutoShape 93"/>
          <p:cNvSpPr/>
          <p:nvPr/>
        </p:nvSpPr>
        <p:spPr>
          <a:xfrm rot="-7697935">
            <a:off x="-350635" y="694509"/>
            <a:ext cx="1794201" cy="0"/>
          </a:xfrm>
          <a:prstGeom prst="line">
            <a:avLst/>
          </a:prstGeom>
          <a:ln w="9525" cap="rnd">
            <a:solidFill>
              <a:srgbClr val="CDCDCD"/>
            </a:solidFill>
            <a:prstDash val="solid"/>
            <a:headEnd type="none" w="sm" len="sm"/>
            <a:tailEnd type="none" w="sm" len="sm"/>
          </a:ln>
        </p:spPr>
      </p:sp>
      <p:sp>
        <p:nvSpPr>
          <p:cNvPr id="94" name="AutoShape 94"/>
          <p:cNvSpPr/>
          <p:nvPr/>
        </p:nvSpPr>
        <p:spPr>
          <a:xfrm rot="9482561">
            <a:off x="11436882" y="634909"/>
            <a:ext cx="3269369" cy="0"/>
          </a:xfrm>
          <a:prstGeom prst="line">
            <a:avLst/>
          </a:prstGeom>
          <a:ln w="9525" cap="rnd">
            <a:solidFill>
              <a:srgbClr val="CDCDCD"/>
            </a:solidFill>
            <a:prstDash val="solid"/>
            <a:headEnd type="none" w="sm" len="sm"/>
            <a:tailEnd type="none" w="sm" len="sm"/>
          </a:ln>
        </p:spPr>
      </p:sp>
      <p:grpSp>
        <p:nvGrpSpPr>
          <p:cNvPr id="95" name="Group 95"/>
          <p:cNvGrpSpPr/>
          <p:nvPr/>
        </p:nvGrpSpPr>
        <p:grpSpPr>
          <a:xfrm>
            <a:off x="0" y="8754008"/>
            <a:ext cx="4285152" cy="720024"/>
            <a:chOff x="0" y="0"/>
            <a:chExt cx="5713536" cy="960032"/>
          </a:xfrm>
        </p:grpSpPr>
        <p:sp>
          <p:nvSpPr>
            <p:cNvPr id="96" name="Freeform 96"/>
            <p:cNvSpPr/>
            <p:nvPr/>
          </p:nvSpPr>
          <p:spPr>
            <a:xfrm>
              <a:off x="0" y="0"/>
              <a:ext cx="5713476" cy="959993"/>
            </a:xfrm>
            <a:custGeom>
              <a:avLst/>
              <a:gdLst/>
              <a:ahLst/>
              <a:cxnLst/>
              <a:rect l="l" t="t" r="r" b="b"/>
              <a:pathLst>
                <a:path w="5713476" h="959993">
                  <a:moveTo>
                    <a:pt x="5713476" y="0"/>
                  </a:moveTo>
                  <a:lnTo>
                    <a:pt x="0" y="0"/>
                  </a:lnTo>
                  <a:lnTo>
                    <a:pt x="0" y="959993"/>
                  </a:lnTo>
                  <a:lnTo>
                    <a:pt x="5713476" y="959993"/>
                  </a:lnTo>
                  <a:close/>
                </a:path>
              </a:pathLst>
            </a:custGeom>
            <a:solidFill>
              <a:srgbClr val="203864"/>
            </a:solidFill>
          </p:spPr>
        </p:sp>
      </p:grpSp>
      <p:grpSp>
        <p:nvGrpSpPr>
          <p:cNvPr id="97" name="Group 97"/>
          <p:cNvGrpSpPr/>
          <p:nvPr/>
        </p:nvGrpSpPr>
        <p:grpSpPr>
          <a:xfrm>
            <a:off x="4285152" y="8754526"/>
            <a:ext cx="720000" cy="720024"/>
            <a:chOff x="0" y="0"/>
            <a:chExt cx="960000" cy="960032"/>
          </a:xfrm>
        </p:grpSpPr>
        <p:sp>
          <p:nvSpPr>
            <p:cNvPr id="98" name="Freeform 98"/>
            <p:cNvSpPr/>
            <p:nvPr/>
          </p:nvSpPr>
          <p:spPr>
            <a:xfrm>
              <a:off x="0" y="0"/>
              <a:ext cx="959993" cy="959993"/>
            </a:xfrm>
            <a:custGeom>
              <a:avLst/>
              <a:gdLst/>
              <a:ahLst/>
              <a:cxnLst/>
              <a:rect l="l" t="t" r="r" b="b"/>
              <a:pathLst>
                <a:path w="959993" h="959993">
                  <a:moveTo>
                    <a:pt x="0" y="0"/>
                  </a:moveTo>
                  <a:lnTo>
                    <a:pt x="0" y="959993"/>
                  </a:lnTo>
                  <a:lnTo>
                    <a:pt x="959993" y="0"/>
                  </a:lnTo>
                  <a:close/>
                </a:path>
              </a:pathLst>
            </a:custGeom>
            <a:solidFill>
              <a:srgbClr val="111E35"/>
            </a:solidFill>
          </p:spPr>
        </p:sp>
      </p:grpSp>
      <p:grpSp>
        <p:nvGrpSpPr>
          <p:cNvPr id="99" name="Group 99"/>
          <p:cNvGrpSpPr/>
          <p:nvPr/>
        </p:nvGrpSpPr>
        <p:grpSpPr>
          <a:xfrm>
            <a:off x="2" y="9469788"/>
            <a:ext cx="3934682" cy="360010"/>
            <a:chOff x="0" y="0"/>
            <a:chExt cx="5246243" cy="480013"/>
          </a:xfrm>
        </p:grpSpPr>
        <p:sp>
          <p:nvSpPr>
            <p:cNvPr id="100" name="Freeform 100"/>
            <p:cNvSpPr/>
            <p:nvPr/>
          </p:nvSpPr>
          <p:spPr>
            <a:xfrm>
              <a:off x="0" y="0"/>
              <a:ext cx="5246243" cy="480060"/>
            </a:xfrm>
            <a:custGeom>
              <a:avLst/>
              <a:gdLst/>
              <a:ahLst/>
              <a:cxnLst/>
              <a:rect l="l" t="t" r="r" b="b"/>
              <a:pathLst>
                <a:path w="5246243" h="480060">
                  <a:moveTo>
                    <a:pt x="0" y="0"/>
                  </a:moveTo>
                  <a:lnTo>
                    <a:pt x="5246243" y="0"/>
                  </a:lnTo>
                  <a:lnTo>
                    <a:pt x="5246243" y="480060"/>
                  </a:lnTo>
                  <a:lnTo>
                    <a:pt x="0" y="480060"/>
                  </a:lnTo>
                  <a:close/>
                </a:path>
              </a:pathLst>
            </a:custGeom>
            <a:solidFill>
              <a:srgbClr val="FFC000"/>
            </a:solidFill>
          </p:spPr>
        </p:sp>
      </p:grpSp>
      <p:grpSp>
        <p:nvGrpSpPr>
          <p:cNvPr id="101" name="Group 101"/>
          <p:cNvGrpSpPr/>
          <p:nvPr/>
        </p:nvGrpSpPr>
        <p:grpSpPr>
          <a:xfrm>
            <a:off x="3934680" y="9469786"/>
            <a:ext cx="360000" cy="360012"/>
            <a:chOff x="0" y="0"/>
            <a:chExt cx="480000" cy="480016"/>
          </a:xfrm>
        </p:grpSpPr>
        <p:sp>
          <p:nvSpPr>
            <p:cNvPr id="102" name="Freeform 102"/>
            <p:cNvSpPr/>
            <p:nvPr/>
          </p:nvSpPr>
          <p:spPr>
            <a:xfrm>
              <a:off x="0" y="0"/>
              <a:ext cx="480060" cy="480060"/>
            </a:xfrm>
            <a:custGeom>
              <a:avLst/>
              <a:gdLst/>
              <a:ahLst/>
              <a:cxnLst/>
              <a:rect l="l" t="t" r="r" b="b"/>
              <a:pathLst>
                <a:path w="480060" h="480060">
                  <a:moveTo>
                    <a:pt x="0" y="0"/>
                  </a:moveTo>
                  <a:lnTo>
                    <a:pt x="0" y="480060"/>
                  </a:lnTo>
                  <a:lnTo>
                    <a:pt x="480060" y="0"/>
                  </a:lnTo>
                  <a:close/>
                </a:path>
              </a:pathLst>
            </a:custGeom>
            <a:solidFill>
              <a:srgbClr val="D09E00"/>
            </a:solidFill>
          </p:spPr>
        </p:sp>
      </p:grpSp>
      <p:grpSp>
        <p:nvGrpSpPr>
          <p:cNvPr id="103" name="Group 103"/>
          <p:cNvGrpSpPr/>
          <p:nvPr/>
        </p:nvGrpSpPr>
        <p:grpSpPr>
          <a:xfrm>
            <a:off x="5000386" y="7678218"/>
            <a:ext cx="13287614" cy="720024"/>
            <a:chOff x="0" y="0"/>
            <a:chExt cx="17716819" cy="960032"/>
          </a:xfrm>
        </p:grpSpPr>
        <p:sp>
          <p:nvSpPr>
            <p:cNvPr id="104" name="Freeform 104"/>
            <p:cNvSpPr/>
            <p:nvPr/>
          </p:nvSpPr>
          <p:spPr>
            <a:xfrm>
              <a:off x="0" y="0"/>
              <a:ext cx="17716881" cy="959993"/>
            </a:xfrm>
            <a:custGeom>
              <a:avLst/>
              <a:gdLst/>
              <a:ahLst/>
              <a:cxnLst/>
              <a:rect l="l" t="t" r="r" b="b"/>
              <a:pathLst>
                <a:path w="17716881" h="959993">
                  <a:moveTo>
                    <a:pt x="17716881" y="0"/>
                  </a:moveTo>
                  <a:lnTo>
                    <a:pt x="0" y="0"/>
                  </a:lnTo>
                  <a:lnTo>
                    <a:pt x="0" y="959993"/>
                  </a:lnTo>
                  <a:lnTo>
                    <a:pt x="17716881" y="959993"/>
                  </a:lnTo>
                  <a:close/>
                </a:path>
              </a:pathLst>
            </a:custGeom>
            <a:solidFill>
              <a:srgbClr val="203864"/>
            </a:solidFill>
          </p:spPr>
        </p:sp>
      </p:grpSp>
      <p:grpSp>
        <p:nvGrpSpPr>
          <p:cNvPr id="105" name="Group 105"/>
          <p:cNvGrpSpPr/>
          <p:nvPr/>
        </p:nvGrpSpPr>
        <p:grpSpPr>
          <a:xfrm>
            <a:off x="4280388" y="8393998"/>
            <a:ext cx="14007612" cy="360010"/>
            <a:chOff x="0" y="0"/>
            <a:chExt cx="18676816" cy="480013"/>
          </a:xfrm>
        </p:grpSpPr>
        <p:sp>
          <p:nvSpPr>
            <p:cNvPr id="106" name="Freeform 106"/>
            <p:cNvSpPr/>
            <p:nvPr/>
          </p:nvSpPr>
          <p:spPr>
            <a:xfrm>
              <a:off x="0" y="0"/>
              <a:ext cx="18676874" cy="480060"/>
            </a:xfrm>
            <a:custGeom>
              <a:avLst/>
              <a:gdLst/>
              <a:ahLst/>
              <a:cxnLst/>
              <a:rect l="l" t="t" r="r" b="b"/>
              <a:pathLst>
                <a:path w="18676874" h="480060">
                  <a:moveTo>
                    <a:pt x="0" y="0"/>
                  </a:moveTo>
                  <a:lnTo>
                    <a:pt x="18676874" y="0"/>
                  </a:lnTo>
                  <a:lnTo>
                    <a:pt x="18676874" y="480060"/>
                  </a:lnTo>
                  <a:lnTo>
                    <a:pt x="0" y="480060"/>
                  </a:lnTo>
                  <a:close/>
                </a:path>
              </a:pathLst>
            </a:custGeom>
            <a:solidFill>
              <a:srgbClr val="FFC000"/>
            </a:solidFill>
          </p:spPr>
        </p:sp>
      </p:grpSp>
      <p:grpSp>
        <p:nvGrpSpPr>
          <p:cNvPr id="107" name="Group 107"/>
          <p:cNvGrpSpPr/>
          <p:nvPr/>
        </p:nvGrpSpPr>
        <p:grpSpPr>
          <a:xfrm rot="-10800000">
            <a:off x="4280384" y="7673974"/>
            <a:ext cx="720000" cy="720024"/>
            <a:chOff x="0" y="0"/>
            <a:chExt cx="960000" cy="960032"/>
          </a:xfrm>
        </p:grpSpPr>
        <p:sp>
          <p:nvSpPr>
            <p:cNvPr id="108" name="Freeform 108"/>
            <p:cNvSpPr/>
            <p:nvPr/>
          </p:nvSpPr>
          <p:spPr>
            <a:xfrm>
              <a:off x="0" y="0"/>
              <a:ext cx="959993" cy="959993"/>
            </a:xfrm>
            <a:custGeom>
              <a:avLst/>
              <a:gdLst/>
              <a:ahLst/>
              <a:cxnLst/>
              <a:rect l="l" t="t" r="r" b="b"/>
              <a:pathLst>
                <a:path w="959993" h="959993">
                  <a:moveTo>
                    <a:pt x="0" y="0"/>
                  </a:moveTo>
                  <a:lnTo>
                    <a:pt x="0" y="959993"/>
                  </a:lnTo>
                  <a:lnTo>
                    <a:pt x="959993" y="0"/>
                  </a:lnTo>
                  <a:close/>
                </a:path>
              </a:pathLst>
            </a:custGeom>
            <a:solidFill>
              <a:srgbClr val="111E35"/>
            </a:solidFill>
          </p:spPr>
        </p:sp>
      </p:grpSp>
      <p:grpSp>
        <p:nvGrpSpPr>
          <p:cNvPr id="109" name="Group 109"/>
          <p:cNvGrpSpPr/>
          <p:nvPr/>
        </p:nvGrpSpPr>
        <p:grpSpPr>
          <a:xfrm rot="-10800000">
            <a:off x="3920388" y="8393998"/>
            <a:ext cx="360000" cy="360012"/>
            <a:chOff x="0" y="0"/>
            <a:chExt cx="480000" cy="480016"/>
          </a:xfrm>
        </p:grpSpPr>
        <p:sp>
          <p:nvSpPr>
            <p:cNvPr id="110" name="Freeform 110"/>
            <p:cNvSpPr/>
            <p:nvPr/>
          </p:nvSpPr>
          <p:spPr>
            <a:xfrm>
              <a:off x="0" y="0"/>
              <a:ext cx="480060" cy="480060"/>
            </a:xfrm>
            <a:custGeom>
              <a:avLst/>
              <a:gdLst/>
              <a:ahLst/>
              <a:cxnLst/>
              <a:rect l="l" t="t" r="r" b="b"/>
              <a:pathLst>
                <a:path w="480060" h="480060">
                  <a:moveTo>
                    <a:pt x="0" y="0"/>
                  </a:moveTo>
                  <a:lnTo>
                    <a:pt x="0" y="480060"/>
                  </a:lnTo>
                  <a:lnTo>
                    <a:pt x="480060" y="0"/>
                  </a:lnTo>
                  <a:close/>
                </a:path>
              </a:pathLst>
            </a:custGeom>
            <a:solidFill>
              <a:srgbClr val="D09E00"/>
            </a:solidFill>
          </p:spPr>
        </p:sp>
      </p:grpSp>
      <p:pic>
        <p:nvPicPr>
          <p:cNvPr id="111" name="Picture 111"/>
          <p:cNvPicPr>
            <a:picLocks noChangeAspect="1"/>
          </p:cNvPicPr>
          <p:nvPr/>
        </p:nvPicPr>
        <p:blipFill>
          <a:blip r:embed="rId2"/>
          <a:srcRect r="234"/>
          <a:stretch>
            <a:fillRect/>
          </a:stretch>
        </p:blipFill>
        <p:spPr>
          <a:xfrm>
            <a:off x="3781424" y="765174"/>
            <a:ext cx="863600" cy="1524000"/>
          </a:xfrm>
          <a:prstGeom prst="rect">
            <a:avLst/>
          </a:prstGeom>
        </p:spPr>
      </p:pic>
      <p:pic>
        <p:nvPicPr>
          <p:cNvPr id="112" name="Picture 112"/>
          <p:cNvPicPr>
            <a:picLocks noChangeAspect="1"/>
          </p:cNvPicPr>
          <p:nvPr/>
        </p:nvPicPr>
        <p:blipFill>
          <a:blip r:embed="rId3"/>
          <a:srcRect r="92"/>
          <a:stretch>
            <a:fillRect/>
          </a:stretch>
        </p:blipFill>
        <p:spPr>
          <a:xfrm>
            <a:off x="1009650" y="5591174"/>
            <a:ext cx="1120774" cy="1987550"/>
          </a:xfrm>
          <a:prstGeom prst="rect">
            <a:avLst/>
          </a:prstGeom>
        </p:spPr>
      </p:pic>
      <p:pic>
        <p:nvPicPr>
          <p:cNvPr id="113" name="Picture 113"/>
          <p:cNvPicPr>
            <a:picLocks noChangeAspect="1"/>
          </p:cNvPicPr>
          <p:nvPr/>
        </p:nvPicPr>
        <p:blipFill>
          <a:blip r:embed="rId4"/>
          <a:srcRect r="181"/>
          <a:stretch>
            <a:fillRect/>
          </a:stretch>
        </p:blipFill>
        <p:spPr>
          <a:xfrm>
            <a:off x="6848474" y="4464050"/>
            <a:ext cx="1743074" cy="476250"/>
          </a:xfrm>
          <a:prstGeom prst="rect">
            <a:avLst/>
          </a:prstGeom>
        </p:spPr>
      </p:pic>
      <p:pic>
        <p:nvPicPr>
          <p:cNvPr id="114" name="Picture 114"/>
          <p:cNvPicPr>
            <a:picLocks noChangeAspect="1"/>
          </p:cNvPicPr>
          <p:nvPr/>
        </p:nvPicPr>
        <p:blipFill>
          <a:blip r:embed="rId5"/>
          <a:srcRect/>
          <a:stretch>
            <a:fillRect/>
          </a:stretch>
        </p:blipFill>
        <p:spPr>
          <a:xfrm>
            <a:off x="-1252549" y="707940"/>
            <a:ext cx="8650657" cy="5305737"/>
          </a:xfrm>
          <a:prstGeom prst="rect">
            <a:avLst/>
          </a:prstGeom>
        </p:spPr>
      </p:pic>
      <p:sp>
        <p:nvSpPr>
          <p:cNvPr id="115" name="TextBox 115"/>
          <p:cNvSpPr txBox="1"/>
          <p:nvPr/>
        </p:nvSpPr>
        <p:spPr>
          <a:xfrm>
            <a:off x="1265388" y="782667"/>
            <a:ext cx="16189934" cy="542925"/>
          </a:xfrm>
          <a:prstGeom prst="rect">
            <a:avLst/>
          </a:prstGeom>
        </p:spPr>
        <p:txBody>
          <a:bodyPr lIns="0" tIns="0" rIns="0" bIns="0" rtlCol="0" anchor="t">
            <a:spAutoFit/>
          </a:bodyPr>
          <a:lstStyle/>
          <a:p>
            <a:pPr algn="l">
              <a:lnSpc>
                <a:spcPts val="4199"/>
              </a:lnSpc>
            </a:pPr>
            <a:r>
              <a:rPr lang="en-US" sz="3499">
                <a:solidFill>
                  <a:srgbClr val="203864"/>
                </a:solidFill>
                <a:latin typeface="Arimo Bold"/>
              </a:rPr>
              <a:t>Contoh Menghitung Hasil Pengukuran Volume Benda yang Tidak Beraturan</a:t>
            </a:r>
          </a:p>
        </p:txBody>
      </p:sp>
      <mc:AlternateContent xmlns:mc="http://schemas.openxmlformats.org/markup-compatibility/2006" xmlns:a14="http://schemas.microsoft.com/office/drawing/2010/main">
        <mc:Choice Requires="a14">
          <p:sp>
            <p:nvSpPr>
              <p:cNvPr id="116" name="TextBox 116"/>
              <p:cNvSpPr txBox="1"/>
              <p:nvPr/>
            </p:nvSpPr>
            <p:spPr>
              <a:xfrm>
                <a:off x="5383689" y="2316497"/>
                <a:ext cx="14325284" cy="3199582"/>
              </a:xfrm>
              <a:prstGeom prst="rect">
                <a:avLst/>
              </a:prstGeom>
            </p:spPr>
            <p:txBody>
              <a:bodyPr lIns="0" tIns="0" rIns="0" bIns="0" rtlCol="0" anchor="t">
                <a:spAutoFit/>
              </a:bodyPr>
              <a:lstStyle/>
              <a:p>
                <a:pPr algn="just">
                  <a:lnSpc>
                    <a:spcPts val="4245"/>
                  </a:lnSpc>
                </a:pPr>
                <a:r>
                  <a:rPr lang="en-US" sz="3032" dirty="0">
                    <a:solidFill>
                      <a:srgbClr val="203864"/>
                    </a:solidFill>
                    <a:latin typeface="Arimo"/>
                  </a:rPr>
                  <a:t>Dari </a:t>
                </a:r>
                <a:r>
                  <a:rPr lang="en-US" sz="3032" dirty="0" err="1">
                    <a:solidFill>
                      <a:srgbClr val="203864"/>
                    </a:solidFill>
                    <a:latin typeface="Arimo"/>
                  </a:rPr>
                  <a:t>gambar</a:t>
                </a:r>
                <a:r>
                  <a:rPr lang="en-US" sz="3032" dirty="0">
                    <a:solidFill>
                      <a:srgbClr val="203864"/>
                    </a:solidFill>
                    <a:latin typeface="Arimo"/>
                  </a:rPr>
                  <a:t> di </a:t>
                </a:r>
                <a:r>
                  <a:rPr lang="en-US" sz="3032" dirty="0" err="1">
                    <a:solidFill>
                      <a:srgbClr val="203864"/>
                    </a:solidFill>
                    <a:latin typeface="Arimo"/>
                  </a:rPr>
                  <a:t>samping</a:t>
                </a:r>
                <a:r>
                  <a:rPr lang="en-US" sz="3032" dirty="0">
                    <a:solidFill>
                      <a:srgbClr val="203864"/>
                    </a:solidFill>
                    <a:latin typeface="Arimo"/>
                  </a:rPr>
                  <a:t>, </a:t>
                </a:r>
              </a:p>
              <a:p>
                <a:pPr algn="just">
                  <a:lnSpc>
                    <a:spcPts val="4245"/>
                  </a:lnSpc>
                </a:pPr>
                <a:r>
                  <a:rPr lang="en-US" sz="3032" dirty="0" err="1">
                    <a:solidFill>
                      <a:srgbClr val="203864"/>
                    </a:solidFill>
                    <a:latin typeface="Arimo"/>
                  </a:rPr>
                  <a:t>Diketahui</a:t>
                </a:r>
                <a:r>
                  <a:rPr lang="en-US" sz="3032" dirty="0">
                    <a:solidFill>
                      <a:srgbClr val="203864"/>
                    </a:solidFill>
                    <a:latin typeface="Arimo"/>
                  </a:rPr>
                  <a:t> </a:t>
                </a:r>
                <a:r>
                  <a:rPr lang="en-US" sz="3032" dirty="0" err="1">
                    <a:solidFill>
                      <a:srgbClr val="203864"/>
                    </a:solidFill>
                    <a:latin typeface="Arimo"/>
                  </a:rPr>
                  <a:t>bahwa</a:t>
                </a:r>
                <a:r>
                  <a:rPr lang="en-US" sz="3032" dirty="0">
                    <a:solidFill>
                      <a:srgbClr val="203864"/>
                    </a:solidFill>
                    <a:latin typeface="Arimo"/>
                  </a:rPr>
                  <a:t>:</a:t>
                </a:r>
              </a:p>
              <a:p>
                <a:pPr algn="just">
                  <a:lnSpc>
                    <a:spcPts val="4245"/>
                  </a:lnSpc>
                </a:pPr>
                <a:r>
                  <a:rPr lang="en-US" sz="3032" dirty="0">
                    <a:solidFill>
                      <a:srgbClr val="203864"/>
                    </a:solidFill>
                    <a:latin typeface="Arimo"/>
                  </a:rPr>
                  <a:t>Volume yang </a:t>
                </a:r>
                <a:r>
                  <a:rPr lang="en-US" sz="3032" dirty="0" err="1">
                    <a:solidFill>
                      <a:srgbClr val="203864"/>
                    </a:solidFill>
                    <a:latin typeface="Arimo"/>
                  </a:rPr>
                  <a:t>terbaca</a:t>
                </a:r>
                <a:r>
                  <a:rPr lang="en-US" sz="3032" dirty="0">
                    <a:solidFill>
                      <a:srgbClr val="203864"/>
                    </a:solidFill>
                    <a:latin typeface="Arimo"/>
                  </a:rPr>
                  <a:t> </a:t>
                </a:r>
                <a:r>
                  <a:rPr lang="en-US" sz="3032" dirty="0" err="1">
                    <a:solidFill>
                      <a:srgbClr val="203864"/>
                    </a:solidFill>
                    <a:latin typeface="Arimo"/>
                  </a:rPr>
                  <a:t>yaitu</a:t>
                </a:r>
                <a:r>
                  <a:rPr lang="en-US" sz="3032" dirty="0">
                    <a:solidFill>
                      <a:srgbClr val="203864"/>
                    </a:solidFill>
                    <a:latin typeface="Arimo"/>
                  </a:rPr>
                  <a:t> </a:t>
                </a:r>
                <a14:m>
                  <m:oMath xmlns:m="http://schemas.openxmlformats.org/officeDocument/2006/math">
                    <m:sSub>
                      <m:sSubPr>
                        <m:ctrlPr>
                          <a:rPr lang="en-US" sz="3032" i="1" smtClean="0">
                            <a:solidFill>
                              <a:srgbClr val="203864"/>
                            </a:solidFill>
                            <a:latin typeface="Cambria Math"/>
                          </a:rPr>
                        </m:ctrlPr>
                      </m:sSubPr>
                      <m:e>
                        <m:r>
                          <a:rPr lang="en-US" sz="3032" b="0" i="1" smtClean="0">
                            <a:solidFill>
                              <a:srgbClr val="203864"/>
                            </a:solidFill>
                            <a:latin typeface="Cambria Math" panose="02040503050406030204" pitchFamily="18" charset="0"/>
                          </a:rPr>
                          <m:t>𝑉</m:t>
                        </m:r>
                      </m:e>
                      <m:sub>
                        <m:r>
                          <a:rPr lang="en-US" sz="3032" b="0" i="1" smtClean="0">
                            <a:solidFill>
                              <a:srgbClr val="203864"/>
                            </a:solidFill>
                            <a:latin typeface="Cambria Math" panose="02040503050406030204" pitchFamily="18" charset="0"/>
                          </a:rPr>
                          <m:t>1</m:t>
                        </m:r>
                      </m:sub>
                    </m:sSub>
                  </m:oMath>
                </a14:m>
                <a:r>
                  <a:rPr lang="en-US" sz="3032" dirty="0">
                    <a:solidFill>
                      <a:srgbClr val="203864"/>
                    </a:solidFill>
                    <a:latin typeface="Arimo"/>
                  </a:rPr>
                  <a:t> = 30 </a:t>
                </a:r>
                <a14:m>
                  <m:oMath xmlns:m="http://schemas.openxmlformats.org/officeDocument/2006/math">
                    <m:sSup>
                      <m:sSupPr>
                        <m:ctrlPr>
                          <a:rPr lang="en-US" sz="3032" i="1" smtClean="0">
                            <a:solidFill>
                              <a:srgbClr val="203864"/>
                            </a:solidFill>
                            <a:latin typeface="Cambria Math"/>
                          </a:rPr>
                        </m:ctrlPr>
                      </m:sSupPr>
                      <m:e>
                        <m:r>
                          <a:rPr lang="en-US" sz="3032" b="0" i="1" smtClean="0">
                            <a:solidFill>
                              <a:srgbClr val="203864"/>
                            </a:solidFill>
                            <a:latin typeface="Cambria Math" panose="02040503050406030204" pitchFamily="18" charset="0"/>
                          </a:rPr>
                          <m:t>𝑐𝑚</m:t>
                        </m:r>
                      </m:e>
                      <m:sup>
                        <m:r>
                          <a:rPr lang="en-US" sz="3032" b="0" i="1" smtClean="0">
                            <a:solidFill>
                              <a:srgbClr val="203864"/>
                            </a:solidFill>
                            <a:latin typeface="Cambria Math" panose="02040503050406030204" pitchFamily="18" charset="0"/>
                          </a:rPr>
                          <m:t>3</m:t>
                        </m:r>
                      </m:sup>
                    </m:sSup>
                  </m:oMath>
                </a14:m>
                <a:endParaRPr lang="en-US" sz="3032" dirty="0">
                  <a:solidFill>
                    <a:srgbClr val="203864"/>
                  </a:solidFill>
                  <a:latin typeface="Arimo"/>
                </a:endParaRPr>
              </a:p>
              <a:p>
                <a:pPr algn="just">
                  <a:lnSpc>
                    <a:spcPts val="4245"/>
                  </a:lnSpc>
                </a:pPr>
                <a:r>
                  <a:rPr lang="en-US" sz="3032" dirty="0" err="1">
                    <a:solidFill>
                      <a:srgbClr val="203864"/>
                    </a:solidFill>
                    <a:latin typeface="Arimo"/>
                  </a:rPr>
                  <a:t>Setelah</a:t>
                </a:r>
                <a:r>
                  <a:rPr lang="en-US" sz="3032" dirty="0">
                    <a:solidFill>
                      <a:srgbClr val="203864"/>
                    </a:solidFill>
                    <a:latin typeface="Arimo"/>
                  </a:rPr>
                  <a:t> </a:t>
                </a:r>
                <a:r>
                  <a:rPr lang="en-US" sz="3032" dirty="0" err="1">
                    <a:solidFill>
                      <a:srgbClr val="203864"/>
                    </a:solidFill>
                    <a:latin typeface="Arimo"/>
                  </a:rPr>
                  <a:t>bendanya</a:t>
                </a:r>
                <a:r>
                  <a:rPr lang="en-US" sz="3032" dirty="0">
                    <a:solidFill>
                      <a:srgbClr val="203864"/>
                    </a:solidFill>
                    <a:latin typeface="Arimo"/>
                  </a:rPr>
                  <a:t> </a:t>
                </a:r>
                <a:r>
                  <a:rPr lang="en-US" sz="3032" dirty="0" err="1">
                    <a:solidFill>
                      <a:srgbClr val="203864"/>
                    </a:solidFill>
                    <a:latin typeface="Arimo"/>
                  </a:rPr>
                  <a:t>dimasukkan</a:t>
                </a:r>
                <a:r>
                  <a:rPr lang="en-US" sz="3032" dirty="0">
                    <a:solidFill>
                      <a:srgbClr val="203864"/>
                    </a:solidFill>
                    <a:latin typeface="Arimo"/>
                  </a:rPr>
                  <a:t> </a:t>
                </a:r>
                <a:r>
                  <a:rPr lang="en-US" sz="3032" dirty="0" err="1">
                    <a:solidFill>
                      <a:srgbClr val="203864"/>
                    </a:solidFill>
                    <a:latin typeface="Arimo"/>
                  </a:rPr>
                  <a:t>volumenya</a:t>
                </a:r>
                <a:r>
                  <a:rPr lang="en-US" sz="3032" dirty="0">
                    <a:solidFill>
                      <a:srgbClr val="203864"/>
                    </a:solidFill>
                    <a:latin typeface="Arimo"/>
                  </a:rPr>
                  <a:t> </a:t>
                </a:r>
                <a:r>
                  <a:rPr lang="en-US" sz="3032" dirty="0" err="1">
                    <a:solidFill>
                      <a:srgbClr val="203864"/>
                    </a:solidFill>
                    <a:latin typeface="Arimo"/>
                  </a:rPr>
                  <a:t>menjadi</a:t>
                </a:r>
                <a:r>
                  <a:rPr lang="en-US" sz="3032" dirty="0">
                    <a:solidFill>
                      <a:srgbClr val="203864"/>
                    </a:solidFill>
                    <a:latin typeface="Arimo"/>
                  </a:rPr>
                  <a:t> </a:t>
                </a:r>
                <a14:m>
                  <m:oMath xmlns:m="http://schemas.openxmlformats.org/officeDocument/2006/math">
                    <m:sSub>
                      <m:sSubPr>
                        <m:ctrlPr>
                          <a:rPr lang="en-US" sz="3032" i="1" smtClean="0">
                            <a:solidFill>
                              <a:srgbClr val="203864"/>
                            </a:solidFill>
                            <a:latin typeface="Cambria Math"/>
                          </a:rPr>
                        </m:ctrlPr>
                      </m:sSubPr>
                      <m:e>
                        <m:r>
                          <a:rPr lang="en-US" sz="3032" b="0" i="1" smtClean="0">
                            <a:solidFill>
                              <a:srgbClr val="203864"/>
                            </a:solidFill>
                            <a:latin typeface="Cambria Math" panose="02040503050406030204" pitchFamily="18" charset="0"/>
                          </a:rPr>
                          <m:t>𝑉</m:t>
                        </m:r>
                      </m:e>
                      <m:sub>
                        <m:r>
                          <a:rPr lang="en-US" sz="3032" b="0" i="1" smtClean="0">
                            <a:solidFill>
                              <a:srgbClr val="203864"/>
                            </a:solidFill>
                            <a:latin typeface="Cambria Math" panose="02040503050406030204" pitchFamily="18" charset="0"/>
                          </a:rPr>
                          <m:t>2</m:t>
                        </m:r>
                      </m:sub>
                    </m:sSub>
                  </m:oMath>
                </a14:m>
                <a:r>
                  <a:rPr lang="en-US" sz="3032" dirty="0">
                    <a:solidFill>
                      <a:srgbClr val="203864"/>
                    </a:solidFill>
                    <a:latin typeface="Arimo"/>
                  </a:rPr>
                  <a:t> = 40 </a:t>
                </a:r>
                <a14:m>
                  <m:oMath xmlns:m="http://schemas.openxmlformats.org/officeDocument/2006/math">
                    <m:sSup>
                      <m:sSupPr>
                        <m:ctrlPr>
                          <a:rPr lang="en-US" sz="3032" i="1">
                            <a:solidFill>
                              <a:srgbClr val="203864"/>
                            </a:solidFill>
                            <a:latin typeface="Cambria Math"/>
                          </a:rPr>
                        </m:ctrlPr>
                      </m:sSupPr>
                      <m:e>
                        <m:r>
                          <a:rPr lang="en-US" sz="3032" i="1">
                            <a:solidFill>
                              <a:srgbClr val="203864"/>
                            </a:solidFill>
                            <a:latin typeface="Cambria Math" panose="02040503050406030204" pitchFamily="18" charset="0"/>
                          </a:rPr>
                          <m:t>𝑐𝑚</m:t>
                        </m:r>
                      </m:e>
                      <m:sup>
                        <m:r>
                          <a:rPr lang="en-US" sz="3032" i="1">
                            <a:solidFill>
                              <a:srgbClr val="203864"/>
                            </a:solidFill>
                            <a:latin typeface="Cambria Math" panose="02040503050406030204" pitchFamily="18" charset="0"/>
                          </a:rPr>
                          <m:t>3</m:t>
                        </m:r>
                      </m:sup>
                    </m:sSup>
                  </m:oMath>
                </a14:m>
                <a:endParaRPr lang="en-US" sz="3032" dirty="0">
                  <a:solidFill>
                    <a:srgbClr val="203864"/>
                  </a:solidFill>
                  <a:latin typeface="Arimo"/>
                </a:endParaRPr>
              </a:p>
              <a:p>
                <a:pPr algn="just">
                  <a:lnSpc>
                    <a:spcPts val="4245"/>
                  </a:lnSpc>
                </a:pPr>
                <a:r>
                  <a:rPr lang="en-US" sz="3032" dirty="0" err="1">
                    <a:solidFill>
                      <a:srgbClr val="203864"/>
                    </a:solidFill>
                    <a:latin typeface="Arimo"/>
                  </a:rPr>
                  <a:t>Sehingga</a:t>
                </a:r>
                <a:r>
                  <a:rPr lang="en-US" sz="3032" dirty="0">
                    <a:solidFill>
                      <a:srgbClr val="203864"/>
                    </a:solidFill>
                    <a:latin typeface="Arimo"/>
                  </a:rPr>
                  <a:t>, volume </a:t>
                </a:r>
                <a:r>
                  <a:rPr lang="en-US" sz="3032" dirty="0" err="1">
                    <a:solidFill>
                      <a:srgbClr val="203864"/>
                    </a:solidFill>
                    <a:latin typeface="Arimo"/>
                  </a:rPr>
                  <a:t>benda</a:t>
                </a:r>
                <a:r>
                  <a:rPr lang="en-US" sz="3032" dirty="0">
                    <a:solidFill>
                      <a:srgbClr val="203864"/>
                    </a:solidFill>
                    <a:latin typeface="Arimo"/>
                  </a:rPr>
                  <a:t> </a:t>
                </a:r>
                <a:r>
                  <a:rPr lang="en-US" sz="3032" dirty="0" err="1">
                    <a:solidFill>
                      <a:srgbClr val="203864"/>
                    </a:solidFill>
                    <a:latin typeface="Arimo"/>
                  </a:rPr>
                  <a:t>tersebut</a:t>
                </a:r>
                <a:r>
                  <a:rPr lang="en-US" sz="3032" dirty="0">
                    <a:solidFill>
                      <a:srgbClr val="203864"/>
                    </a:solidFill>
                    <a:latin typeface="Arimo"/>
                  </a:rPr>
                  <a:t> </a:t>
                </a:r>
                <a:r>
                  <a:rPr lang="en-US" sz="3032" dirty="0" err="1">
                    <a:solidFill>
                      <a:srgbClr val="203864"/>
                    </a:solidFill>
                    <a:latin typeface="Arimo"/>
                  </a:rPr>
                  <a:t>adalah</a:t>
                </a:r>
                <a:endParaRPr lang="en-US" sz="3032" dirty="0">
                  <a:solidFill>
                    <a:srgbClr val="203864"/>
                  </a:solidFill>
                  <a:latin typeface="Arimo"/>
                </a:endParaRPr>
              </a:p>
              <a:p>
                <a:pPr algn="just">
                  <a:lnSpc>
                    <a:spcPts val="4245"/>
                  </a:lnSpc>
                </a:pPr>
                <a:r>
                  <a:rPr lang="en-US" sz="3032" dirty="0">
                    <a:solidFill>
                      <a:srgbClr val="203864"/>
                    </a:solidFill>
                    <a:latin typeface="Arimo"/>
                  </a:rPr>
                  <a:t> </a:t>
                </a:r>
                <a14:m>
                  <m:oMath xmlns:m="http://schemas.openxmlformats.org/officeDocument/2006/math">
                    <m:sSub>
                      <m:sSubPr>
                        <m:ctrlPr>
                          <a:rPr lang="en-US" sz="3032" i="1" smtClean="0">
                            <a:solidFill>
                              <a:srgbClr val="203864"/>
                            </a:solidFill>
                            <a:latin typeface="Cambria Math"/>
                          </a:rPr>
                        </m:ctrlPr>
                      </m:sSubPr>
                      <m:e>
                        <m:r>
                          <a:rPr lang="en-US" sz="3032" b="0" i="1" smtClean="0">
                            <a:solidFill>
                              <a:srgbClr val="203864"/>
                            </a:solidFill>
                            <a:latin typeface="Cambria Math" panose="02040503050406030204" pitchFamily="18" charset="0"/>
                          </a:rPr>
                          <m:t>𝑉</m:t>
                        </m:r>
                      </m:e>
                      <m:sub>
                        <m:r>
                          <a:rPr lang="en-US" sz="3032" b="0" i="1" smtClean="0">
                            <a:solidFill>
                              <a:srgbClr val="203864"/>
                            </a:solidFill>
                            <a:latin typeface="Cambria Math" panose="02040503050406030204" pitchFamily="18" charset="0"/>
                          </a:rPr>
                          <m:t>2</m:t>
                        </m:r>
                      </m:sub>
                    </m:sSub>
                  </m:oMath>
                </a14:m>
                <a:r>
                  <a:rPr lang="en-US" sz="3032" dirty="0">
                    <a:solidFill>
                      <a:srgbClr val="203864"/>
                    </a:solidFill>
                    <a:latin typeface="Arimo"/>
                  </a:rPr>
                  <a:t> -</a:t>
                </a:r>
                <a:r>
                  <a:rPr lang="en-US" sz="3032" dirty="0">
                    <a:solidFill>
                      <a:srgbClr val="203864"/>
                    </a:solidFill>
                  </a:rPr>
                  <a:t> </a:t>
                </a:r>
                <a14:m>
                  <m:oMath xmlns:m="http://schemas.openxmlformats.org/officeDocument/2006/math">
                    <m:sSub>
                      <m:sSubPr>
                        <m:ctrlPr>
                          <a:rPr lang="en-US" sz="3032" i="1">
                            <a:solidFill>
                              <a:srgbClr val="203864"/>
                            </a:solidFill>
                            <a:latin typeface="Cambria Math"/>
                          </a:rPr>
                        </m:ctrlPr>
                      </m:sSubPr>
                      <m:e>
                        <m:r>
                          <a:rPr lang="en-US" sz="3032" i="1">
                            <a:solidFill>
                              <a:srgbClr val="203864"/>
                            </a:solidFill>
                            <a:latin typeface="Cambria Math" panose="02040503050406030204" pitchFamily="18" charset="0"/>
                          </a:rPr>
                          <m:t>𝑉</m:t>
                        </m:r>
                      </m:e>
                      <m:sub>
                        <m:r>
                          <a:rPr lang="en-US" sz="3032" i="1">
                            <a:solidFill>
                              <a:srgbClr val="203864"/>
                            </a:solidFill>
                            <a:latin typeface="Cambria Math" panose="02040503050406030204" pitchFamily="18" charset="0"/>
                          </a:rPr>
                          <m:t>1</m:t>
                        </m:r>
                      </m:sub>
                    </m:sSub>
                  </m:oMath>
                </a14:m>
                <a:r>
                  <a:rPr lang="en-US" sz="3032" dirty="0">
                    <a:solidFill>
                      <a:srgbClr val="203864"/>
                    </a:solidFill>
                    <a:latin typeface="Arimo"/>
                  </a:rPr>
                  <a:t> = 40 </a:t>
                </a:r>
                <a14:m>
                  <m:oMath xmlns:m="http://schemas.openxmlformats.org/officeDocument/2006/math">
                    <m:sSup>
                      <m:sSupPr>
                        <m:ctrlPr>
                          <a:rPr lang="en-US" sz="3032" i="1">
                            <a:solidFill>
                              <a:srgbClr val="203864"/>
                            </a:solidFill>
                            <a:latin typeface="Cambria Math"/>
                          </a:rPr>
                        </m:ctrlPr>
                      </m:sSupPr>
                      <m:e>
                        <m:r>
                          <a:rPr lang="en-US" sz="3032" i="1">
                            <a:solidFill>
                              <a:srgbClr val="203864"/>
                            </a:solidFill>
                            <a:latin typeface="Cambria Math" panose="02040503050406030204" pitchFamily="18" charset="0"/>
                          </a:rPr>
                          <m:t>𝑐𝑚</m:t>
                        </m:r>
                      </m:e>
                      <m:sup>
                        <m:r>
                          <a:rPr lang="en-US" sz="3032" i="1">
                            <a:solidFill>
                              <a:srgbClr val="203864"/>
                            </a:solidFill>
                            <a:latin typeface="Cambria Math" panose="02040503050406030204" pitchFamily="18" charset="0"/>
                          </a:rPr>
                          <m:t>3</m:t>
                        </m:r>
                      </m:sup>
                    </m:sSup>
                  </m:oMath>
                </a14:m>
                <a:r>
                  <a:rPr lang="en-US" sz="3032" dirty="0">
                    <a:solidFill>
                      <a:srgbClr val="203864"/>
                    </a:solidFill>
                    <a:latin typeface="Arimo"/>
                  </a:rPr>
                  <a:t> - 30 </a:t>
                </a:r>
                <a14:m>
                  <m:oMath xmlns:m="http://schemas.openxmlformats.org/officeDocument/2006/math">
                    <m:sSup>
                      <m:sSupPr>
                        <m:ctrlPr>
                          <a:rPr lang="en-US" sz="3032" i="1">
                            <a:solidFill>
                              <a:srgbClr val="203864"/>
                            </a:solidFill>
                            <a:latin typeface="Cambria Math"/>
                          </a:rPr>
                        </m:ctrlPr>
                      </m:sSupPr>
                      <m:e>
                        <m:r>
                          <a:rPr lang="en-US" sz="3032" i="1">
                            <a:solidFill>
                              <a:srgbClr val="203864"/>
                            </a:solidFill>
                            <a:latin typeface="Cambria Math" panose="02040503050406030204" pitchFamily="18" charset="0"/>
                          </a:rPr>
                          <m:t>𝑐𝑚</m:t>
                        </m:r>
                      </m:e>
                      <m:sup>
                        <m:r>
                          <a:rPr lang="en-US" sz="3032" i="1">
                            <a:solidFill>
                              <a:srgbClr val="203864"/>
                            </a:solidFill>
                            <a:latin typeface="Cambria Math" panose="02040503050406030204" pitchFamily="18" charset="0"/>
                          </a:rPr>
                          <m:t>3</m:t>
                        </m:r>
                      </m:sup>
                    </m:sSup>
                  </m:oMath>
                </a14:m>
                <a:r>
                  <a:rPr lang="en-US" sz="3032" dirty="0">
                    <a:solidFill>
                      <a:srgbClr val="203864"/>
                    </a:solidFill>
                    <a:latin typeface="Arimo"/>
                  </a:rPr>
                  <a:t> = 10 </a:t>
                </a:r>
                <a14:m>
                  <m:oMath xmlns:m="http://schemas.openxmlformats.org/officeDocument/2006/math">
                    <m:sSup>
                      <m:sSupPr>
                        <m:ctrlPr>
                          <a:rPr lang="en-US" sz="3032" i="1">
                            <a:solidFill>
                              <a:srgbClr val="203864"/>
                            </a:solidFill>
                            <a:latin typeface="Cambria Math"/>
                          </a:rPr>
                        </m:ctrlPr>
                      </m:sSupPr>
                      <m:e>
                        <m:r>
                          <a:rPr lang="en-US" sz="3032" i="1">
                            <a:solidFill>
                              <a:srgbClr val="203864"/>
                            </a:solidFill>
                            <a:latin typeface="Cambria Math" panose="02040503050406030204" pitchFamily="18" charset="0"/>
                          </a:rPr>
                          <m:t>𝑐𝑚</m:t>
                        </m:r>
                      </m:e>
                      <m:sup>
                        <m:r>
                          <a:rPr lang="en-US" sz="3032" i="1">
                            <a:solidFill>
                              <a:srgbClr val="203864"/>
                            </a:solidFill>
                            <a:latin typeface="Cambria Math" panose="02040503050406030204" pitchFamily="18" charset="0"/>
                          </a:rPr>
                          <m:t>3</m:t>
                        </m:r>
                      </m:sup>
                    </m:sSup>
                  </m:oMath>
                </a14:m>
                <a:endParaRPr lang="en-US" sz="3032" dirty="0">
                  <a:solidFill>
                    <a:srgbClr val="203864"/>
                  </a:solidFill>
                  <a:latin typeface="Arimo"/>
                </a:endParaRPr>
              </a:p>
            </p:txBody>
          </p:sp>
        </mc:Choice>
        <mc:Fallback xmlns="">
          <p:sp>
            <p:nvSpPr>
              <p:cNvPr id="116" name="TextBox 116"/>
              <p:cNvSpPr txBox="1">
                <a:spLocks noRot="1" noChangeAspect="1" noMove="1" noResize="1" noEditPoints="1" noAdjustHandles="1" noChangeArrowheads="1" noChangeShapeType="1" noTextEdit="1"/>
              </p:cNvSpPr>
              <p:nvPr/>
            </p:nvSpPr>
            <p:spPr>
              <a:xfrm>
                <a:off x="5383689" y="2316497"/>
                <a:ext cx="14325284" cy="3199582"/>
              </a:xfrm>
              <a:prstGeom prst="rect">
                <a:avLst/>
              </a:prstGeom>
              <a:blipFill>
                <a:blip r:embed="rId6"/>
                <a:stretch>
                  <a:fillRect l="-1617" t="-2667" b="-6095"/>
                </a:stretch>
              </a:blipFill>
            </p:spPr>
            <p:txBody>
              <a:bodyPr/>
              <a:lstStyle/>
              <a:p>
                <a:r>
                  <a:rPr lang="en-ID">
                    <a:noFill/>
                  </a:rPr>
                  <a:t> </a:t>
                </a:r>
              </a:p>
            </p:txBody>
          </p:sp>
        </mc:Fallback>
      </mc:AlternateContent>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4837575">
            <a:off x="2137532" y="1047206"/>
            <a:ext cx="2142065" cy="0"/>
          </a:xfrm>
          <a:prstGeom prst="line">
            <a:avLst/>
          </a:prstGeom>
          <a:ln w="9525" cap="rnd">
            <a:solidFill>
              <a:srgbClr val="CDCDCD"/>
            </a:solidFill>
            <a:prstDash val="solid"/>
            <a:headEnd type="none" w="sm" len="sm"/>
            <a:tailEnd type="none" w="sm" len="sm"/>
          </a:ln>
        </p:spPr>
      </p:sp>
      <p:sp>
        <p:nvSpPr>
          <p:cNvPr id="3" name="AutoShape 3"/>
          <p:cNvSpPr/>
          <p:nvPr/>
        </p:nvSpPr>
        <p:spPr>
          <a:xfrm rot="9250614">
            <a:off x="-179404" y="2838992"/>
            <a:ext cx="3402454" cy="0"/>
          </a:xfrm>
          <a:prstGeom prst="line">
            <a:avLst/>
          </a:prstGeom>
          <a:ln w="9525" cap="rnd">
            <a:solidFill>
              <a:srgbClr val="CDCDCD"/>
            </a:solidFill>
            <a:prstDash val="solid"/>
            <a:headEnd type="none" w="sm" len="sm"/>
            <a:tailEnd type="none" w="sm" len="sm"/>
          </a:ln>
        </p:spPr>
      </p:sp>
      <p:sp>
        <p:nvSpPr>
          <p:cNvPr id="4" name="AutoShape 4"/>
          <p:cNvSpPr/>
          <p:nvPr/>
        </p:nvSpPr>
        <p:spPr>
          <a:xfrm rot="-2677323">
            <a:off x="2609641" y="1068707"/>
            <a:ext cx="2975488" cy="0"/>
          </a:xfrm>
          <a:prstGeom prst="line">
            <a:avLst/>
          </a:prstGeom>
          <a:ln w="9525" cap="rnd">
            <a:solidFill>
              <a:srgbClr val="CDCDCD"/>
            </a:solidFill>
            <a:prstDash val="solid"/>
            <a:headEnd type="none" w="sm" len="sm"/>
            <a:tailEnd type="none" w="sm" len="sm"/>
          </a:ln>
        </p:spPr>
      </p:sp>
      <p:sp>
        <p:nvSpPr>
          <p:cNvPr id="5" name="AutoShape 5"/>
          <p:cNvSpPr/>
          <p:nvPr/>
        </p:nvSpPr>
        <p:spPr>
          <a:xfrm rot="10434865">
            <a:off x="3034847" y="1955075"/>
            <a:ext cx="3219089" cy="0"/>
          </a:xfrm>
          <a:prstGeom prst="line">
            <a:avLst/>
          </a:prstGeom>
          <a:ln w="9525" cap="rnd">
            <a:solidFill>
              <a:srgbClr val="CDCDCD"/>
            </a:solidFill>
            <a:prstDash val="solid"/>
            <a:headEnd type="none" w="sm" len="sm"/>
            <a:tailEnd type="none" w="sm" len="sm"/>
          </a:ln>
        </p:spPr>
      </p:sp>
      <p:sp>
        <p:nvSpPr>
          <p:cNvPr id="6" name="AutoShape 6"/>
          <p:cNvSpPr/>
          <p:nvPr/>
        </p:nvSpPr>
        <p:spPr>
          <a:xfrm rot="4730523">
            <a:off x="2064228" y="3283129"/>
            <a:ext cx="2416031" cy="0"/>
          </a:xfrm>
          <a:prstGeom prst="line">
            <a:avLst/>
          </a:prstGeom>
          <a:ln w="9525" cap="rnd">
            <a:solidFill>
              <a:srgbClr val="CDCDCD"/>
            </a:solidFill>
            <a:prstDash val="solid"/>
            <a:headEnd type="none" w="sm" len="sm"/>
            <a:tailEnd type="none" w="sm" len="sm"/>
          </a:ln>
        </p:spPr>
      </p:sp>
      <p:sp>
        <p:nvSpPr>
          <p:cNvPr id="7" name="AutoShape 7"/>
          <p:cNvSpPr/>
          <p:nvPr/>
        </p:nvSpPr>
        <p:spPr>
          <a:xfrm rot="-2642045">
            <a:off x="2947845" y="3117667"/>
            <a:ext cx="3836137" cy="0"/>
          </a:xfrm>
          <a:prstGeom prst="line">
            <a:avLst/>
          </a:prstGeom>
          <a:ln w="9525" cap="rnd">
            <a:solidFill>
              <a:srgbClr val="CDCDCD"/>
            </a:solidFill>
            <a:prstDash val="solid"/>
            <a:headEnd type="none" w="sm" len="sm"/>
            <a:tailEnd type="none" w="sm" len="sm"/>
          </a:ln>
        </p:spPr>
      </p:sp>
      <p:sp>
        <p:nvSpPr>
          <p:cNvPr id="8" name="AutoShape 8"/>
          <p:cNvSpPr/>
          <p:nvPr/>
        </p:nvSpPr>
        <p:spPr>
          <a:xfrm rot="-9942689">
            <a:off x="-65635" y="4008662"/>
            <a:ext cx="3627758" cy="0"/>
          </a:xfrm>
          <a:prstGeom prst="line">
            <a:avLst/>
          </a:prstGeom>
          <a:ln w="9525" cap="rnd">
            <a:solidFill>
              <a:srgbClr val="CDCDCD"/>
            </a:solidFill>
            <a:prstDash val="solid"/>
            <a:headEnd type="none" w="sm" len="sm"/>
            <a:tailEnd type="none" w="sm" len="sm"/>
          </a:ln>
        </p:spPr>
      </p:sp>
      <p:sp>
        <p:nvSpPr>
          <p:cNvPr id="9" name="AutoShape 9"/>
          <p:cNvSpPr/>
          <p:nvPr/>
        </p:nvSpPr>
        <p:spPr>
          <a:xfrm rot="384360">
            <a:off x="3479122" y="4571998"/>
            <a:ext cx="2512326" cy="0"/>
          </a:xfrm>
          <a:prstGeom prst="line">
            <a:avLst/>
          </a:prstGeom>
          <a:ln w="9525" cap="rnd">
            <a:solidFill>
              <a:srgbClr val="CDCDCD"/>
            </a:solidFill>
            <a:prstDash val="solid"/>
            <a:headEnd type="none" w="sm" len="sm"/>
            <a:tailEnd type="none" w="sm" len="sm"/>
          </a:ln>
        </p:spPr>
      </p:sp>
      <p:sp>
        <p:nvSpPr>
          <p:cNvPr id="10" name="AutoShape 10"/>
          <p:cNvSpPr/>
          <p:nvPr/>
        </p:nvSpPr>
        <p:spPr>
          <a:xfrm rot="6328444">
            <a:off x="4780600" y="5590902"/>
            <a:ext cx="1899278" cy="0"/>
          </a:xfrm>
          <a:prstGeom prst="line">
            <a:avLst/>
          </a:prstGeom>
          <a:ln w="9525" cap="rnd">
            <a:solidFill>
              <a:srgbClr val="CDCDCD"/>
            </a:solidFill>
            <a:prstDash val="solid"/>
            <a:headEnd type="none" w="sm" len="sm"/>
            <a:tailEnd type="none" w="sm" len="sm"/>
          </a:ln>
        </p:spPr>
      </p:sp>
      <p:sp>
        <p:nvSpPr>
          <p:cNvPr id="11" name="AutoShape 11"/>
          <p:cNvSpPr/>
          <p:nvPr/>
        </p:nvSpPr>
        <p:spPr>
          <a:xfrm rot="-8038077">
            <a:off x="3033975" y="5477691"/>
            <a:ext cx="2906233" cy="0"/>
          </a:xfrm>
          <a:prstGeom prst="line">
            <a:avLst/>
          </a:prstGeom>
          <a:ln w="9525" cap="rnd">
            <a:solidFill>
              <a:srgbClr val="CDCDCD"/>
            </a:solidFill>
            <a:prstDash val="solid"/>
            <a:headEnd type="none" w="sm" len="sm"/>
            <a:tailEnd type="none" w="sm" len="sm"/>
          </a:ln>
        </p:spPr>
      </p:sp>
      <p:sp>
        <p:nvSpPr>
          <p:cNvPr id="12" name="AutoShape 12"/>
          <p:cNvSpPr/>
          <p:nvPr/>
        </p:nvSpPr>
        <p:spPr>
          <a:xfrm rot="8371022">
            <a:off x="3155684" y="7350033"/>
            <a:ext cx="2658459" cy="0"/>
          </a:xfrm>
          <a:prstGeom prst="line">
            <a:avLst/>
          </a:prstGeom>
          <a:ln w="9525" cap="rnd">
            <a:solidFill>
              <a:srgbClr val="CDCDCD"/>
            </a:solidFill>
            <a:prstDash val="solid"/>
            <a:headEnd type="none" w="sm" len="sm"/>
            <a:tailEnd type="none" w="sm" len="sm"/>
          </a:ln>
        </p:spPr>
      </p:sp>
      <p:sp>
        <p:nvSpPr>
          <p:cNvPr id="13" name="AutoShape 13"/>
          <p:cNvSpPr/>
          <p:nvPr/>
        </p:nvSpPr>
        <p:spPr>
          <a:xfrm rot="-5366802">
            <a:off x="1604192" y="6325144"/>
            <a:ext cx="3775883" cy="0"/>
          </a:xfrm>
          <a:prstGeom prst="line">
            <a:avLst/>
          </a:prstGeom>
          <a:ln w="9525" cap="rnd">
            <a:solidFill>
              <a:srgbClr val="CDCDCD"/>
            </a:solidFill>
            <a:prstDash val="solid"/>
            <a:headEnd type="none" w="sm" len="sm"/>
            <a:tailEnd type="none" w="sm" len="sm"/>
          </a:ln>
        </p:spPr>
      </p:sp>
      <p:sp>
        <p:nvSpPr>
          <p:cNvPr id="14" name="AutoShape 14"/>
          <p:cNvSpPr/>
          <p:nvPr/>
        </p:nvSpPr>
        <p:spPr>
          <a:xfrm rot="8689488">
            <a:off x="1112431" y="5200645"/>
            <a:ext cx="2638873" cy="0"/>
          </a:xfrm>
          <a:prstGeom prst="line">
            <a:avLst/>
          </a:prstGeom>
          <a:ln w="9525" cap="rnd">
            <a:solidFill>
              <a:srgbClr val="CDCDCD"/>
            </a:solidFill>
            <a:prstDash val="solid"/>
            <a:headEnd type="none" w="sm" len="sm"/>
            <a:tailEnd type="none" w="sm" len="sm"/>
          </a:ln>
        </p:spPr>
      </p:sp>
      <p:sp>
        <p:nvSpPr>
          <p:cNvPr id="15" name="AutoShape 15"/>
          <p:cNvSpPr/>
          <p:nvPr/>
        </p:nvSpPr>
        <p:spPr>
          <a:xfrm rot="2788588">
            <a:off x="869701" y="7069182"/>
            <a:ext cx="3106917" cy="0"/>
          </a:xfrm>
          <a:prstGeom prst="line">
            <a:avLst/>
          </a:prstGeom>
          <a:ln w="9525" cap="rnd">
            <a:solidFill>
              <a:srgbClr val="CDCDCD"/>
            </a:solidFill>
            <a:prstDash val="solid"/>
            <a:headEnd type="none" w="sm" len="sm"/>
            <a:tailEnd type="none" w="sm" len="sm"/>
          </a:ln>
        </p:spPr>
      </p:sp>
      <p:sp>
        <p:nvSpPr>
          <p:cNvPr id="16" name="AutoShape 16"/>
          <p:cNvSpPr/>
          <p:nvPr/>
        </p:nvSpPr>
        <p:spPr>
          <a:xfrm rot="-7198199">
            <a:off x="-701750" y="4759234"/>
            <a:ext cx="2766389" cy="0"/>
          </a:xfrm>
          <a:prstGeom prst="line">
            <a:avLst/>
          </a:prstGeom>
          <a:ln w="9525" cap="rnd">
            <a:solidFill>
              <a:srgbClr val="CDCDCD"/>
            </a:solidFill>
            <a:prstDash val="solid"/>
            <a:headEnd type="none" w="sm" len="sm"/>
            <a:tailEnd type="none" w="sm" len="sm"/>
          </a:ln>
        </p:spPr>
      </p:sp>
      <p:sp>
        <p:nvSpPr>
          <p:cNvPr id="17" name="AutoShape 17"/>
          <p:cNvSpPr/>
          <p:nvPr/>
        </p:nvSpPr>
        <p:spPr>
          <a:xfrm rot="7282733">
            <a:off x="-645571" y="7062651"/>
            <a:ext cx="2654033" cy="0"/>
          </a:xfrm>
          <a:prstGeom prst="line">
            <a:avLst/>
          </a:prstGeom>
          <a:ln w="9525" cap="rnd">
            <a:solidFill>
              <a:srgbClr val="CDCDCD"/>
            </a:solidFill>
            <a:prstDash val="solid"/>
            <a:headEnd type="none" w="sm" len="sm"/>
            <a:tailEnd type="none" w="sm" len="sm"/>
          </a:ln>
        </p:spPr>
      </p:sp>
      <p:sp>
        <p:nvSpPr>
          <p:cNvPr id="18" name="AutoShape 18"/>
          <p:cNvSpPr/>
          <p:nvPr/>
        </p:nvSpPr>
        <p:spPr>
          <a:xfrm rot="10315796">
            <a:off x="-19719" y="8068490"/>
            <a:ext cx="2058741" cy="0"/>
          </a:xfrm>
          <a:prstGeom prst="line">
            <a:avLst/>
          </a:prstGeom>
          <a:ln w="9525" cap="rnd">
            <a:solidFill>
              <a:srgbClr val="CDCDCD"/>
            </a:solidFill>
            <a:prstDash val="solid"/>
            <a:headEnd type="none" w="sm" len="sm"/>
            <a:tailEnd type="none" w="sm" len="sm"/>
          </a:ln>
        </p:spPr>
      </p:sp>
      <p:sp>
        <p:nvSpPr>
          <p:cNvPr id="19" name="AutoShape 19"/>
          <p:cNvSpPr/>
          <p:nvPr/>
        </p:nvSpPr>
        <p:spPr>
          <a:xfrm rot="7728575">
            <a:off x="1298275" y="9245235"/>
            <a:ext cx="2698263" cy="0"/>
          </a:xfrm>
          <a:prstGeom prst="line">
            <a:avLst/>
          </a:prstGeom>
          <a:ln w="9525" cap="rnd">
            <a:solidFill>
              <a:srgbClr val="CDCDCD"/>
            </a:solidFill>
            <a:prstDash val="solid"/>
            <a:headEnd type="none" w="sm" len="sm"/>
            <a:tailEnd type="none" w="sm" len="sm"/>
          </a:ln>
        </p:spPr>
      </p:sp>
      <p:sp>
        <p:nvSpPr>
          <p:cNvPr id="20" name="AutoShape 20"/>
          <p:cNvSpPr/>
          <p:nvPr/>
        </p:nvSpPr>
        <p:spPr>
          <a:xfrm rot="-7862504">
            <a:off x="-488162" y="9245235"/>
            <a:ext cx="2787706" cy="0"/>
          </a:xfrm>
          <a:prstGeom prst="line">
            <a:avLst/>
          </a:prstGeom>
          <a:ln w="9525" cap="rnd">
            <a:solidFill>
              <a:srgbClr val="CDCDCD"/>
            </a:solidFill>
            <a:prstDash val="solid"/>
            <a:headEnd type="none" w="sm" len="sm"/>
            <a:tailEnd type="none" w="sm" len="sm"/>
          </a:ln>
        </p:spPr>
      </p:sp>
      <p:sp>
        <p:nvSpPr>
          <p:cNvPr id="21" name="AutoShape 21"/>
          <p:cNvSpPr/>
          <p:nvPr/>
        </p:nvSpPr>
        <p:spPr>
          <a:xfrm rot="1122645">
            <a:off x="3407771" y="8577941"/>
            <a:ext cx="2502628" cy="0"/>
          </a:xfrm>
          <a:prstGeom prst="line">
            <a:avLst/>
          </a:prstGeom>
          <a:ln w="9525" cap="rnd">
            <a:solidFill>
              <a:srgbClr val="CDCDCD"/>
            </a:solidFill>
            <a:prstDash val="solid"/>
            <a:headEnd type="none" w="sm" len="sm"/>
            <a:tailEnd type="none" w="sm" len="sm"/>
          </a:ln>
        </p:spPr>
      </p:sp>
      <p:sp>
        <p:nvSpPr>
          <p:cNvPr id="22" name="AutoShape 22"/>
          <p:cNvSpPr/>
          <p:nvPr/>
        </p:nvSpPr>
        <p:spPr>
          <a:xfrm rot="-5912544">
            <a:off x="4407081" y="7741919"/>
            <a:ext cx="2502631" cy="0"/>
          </a:xfrm>
          <a:prstGeom prst="line">
            <a:avLst/>
          </a:prstGeom>
          <a:ln w="9525" cap="rnd">
            <a:solidFill>
              <a:srgbClr val="CDCDCD"/>
            </a:solidFill>
            <a:prstDash val="solid"/>
            <a:headEnd type="none" w="sm" len="sm"/>
            <a:tailEnd type="none" w="sm" len="sm"/>
          </a:ln>
        </p:spPr>
      </p:sp>
      <p:sp>
        <p:nvSpPr>
          <p:cNvPr id="23" name="AutoShape 23"/>
          <p:cNvSpPr/>
          <p:nvPr/>
        </p:nvSpPr>
        <p:spPr>
          <a:xfrm rot="8216304">
            <a:off x="4150838" y="9628412"/>
            <a:ext cx="1957019" cy="0"/>
          </a:xfrm>
          <a:prstGeom prst="line">
            <a:avLst/>
          </a:prstGeom>
          <a:ln w="9525" cap="rnd">
            <a:solidFill>
              <a:srgbClr val="CDCDCD"/>
            </a:solidFill>
            <a:prstDash val="solid"/>
            <a:headEnd type="none" w="sm" len="sm"/>
            <a:tailEnd type="none" w="sm" len="sm"/>
          </a:ln>
        </p:spPr>
      </p:sp>
      <p:sp>
        <p:nvSpPr>
          <p:cNvPr id="24" name="AutoShape 24"/>
          <p:cNvSpPr/>
          <p:nvPr/>
        </p:nvSpPr>
        <p:spPr>
          <a:xfrm rot="-6824432">
            <a:off x="2787799" y="9245236"/>
            <a:ext cx="2296950" cy="0"/>
          </a:xfrm>
          <a:prstGeom prst="line">
            <a:avLst/>
          </a:prstGeom>
          <a:ln w="9525" cap="rnd">
            <a:solidFill>
              <a:srgbClr val="CDCDCD"/>
            </a:solidFill>
            <a:prstDash val="solid"/>
            <a:headEnd type="none" w="sm" len="sm"/>
            <a:tailEnd type="none" w="sm" len="sm"/>
          </a:ln>
        </p:spPr>
      </p:sp>
      <p:sp>
        <p:nvSpPr>
          <p:cNvPr id="25" name="AutoShape 25"/>
          <p:cNvSpPr/>
          <p:nvPr/>
        </p:nvSpPr>
        <p:spPr>
          <a:xfrm rot="-1122644">
            <a:off x="5759085" y="8577941"/>
            <a:ext cx="2502630" cy="0"/>
          </a:xfrm>
          <a:prstGeom prst="line">
            <a:avLst/>
          </a:prstGeom>
          <a:ln w="9525" cap="rnd">
            <a:solidFill>
              <a:srgbClr val="CDCDCD"/>
            </a:solidFill>
            <a:prstDash val="solid"/>
            <a:headEnd type="none" w="sm" len="sm"/>
            <a:tailEnd type="none" w="sm" len="sm"/>
          </a:ln>
        </p:spPr>
      </p:sp>
      <p:sp>
        <p:nvSpPr>
          <p:cNvPr id="26" name="AutoShape 26"/>
          <p:cNvSpPr/>
          <p:nvPr/>
        </p:nvSpPr>
        <p:spPr>
          <a:xfrm rot="1312444">
            <a:off x="5696111" y="9628412"/>
            <a:ext cx="3586520" cy="0"/>
          </a:xfrm>
          <a:prstGeom prst="line">
            <a:avLst/>
          </a:prstGeom>
          <a:ln w="9525" cap="rnd">
            <a:solidFill>
              <a:srgbClr val="CDCDCD"/>
            </a:solidFill>
            <a:prstDash val="solid"/>
            <a:headEnd type="none" w="sm" len="sm"/>
            <a:tailEnd type="none" w="sm" len="sm"/>
          </a:ln>
        </p:spPr>
      </p:sp>
      <p:sp>
        <p:nvSpPr>
          <p:cNvPr id="27" name="AutoShape 27"/>
          <p:cNvSpPr/>
          <p:nvPr/>
        </p:nvSpPr>
        <p:spPr>
          <a:xfrm rot="3904643">
            <a:off x="7505790" y="9245235"/>
            <a:ext cx="2318477" cy="0"/>
          </a:xfrm>
          <a:prstGeom prst="line">
            <a:avLst/>
          </a:prstGeom>
          <a:ln w="9525" cap="rnd">
            <a:solidFill>
              <a:srgbClr val="CDCDCD"/>
            </a:solidFill>
            <a:prstDash val="solid"/>
            <a:headEnd type="none" w="sm" len="sm"/>
            <a:tailEnd type="none" w="sm" len="sm"/>
          </a:ln>
        </p:spPr>
      </p:sp>
      <p:sp>
        <p:nvSpPr>
          <p:cNvPr id="28" name="AutoShape 28"/>
          <p:cNvSpPr/>
          <p:nvPr/>
        </p:nvSpPr>
        <p:spPr>
          <a:xfrm rot="-8871216">
            <a:off x="5230740" y="7358742"/>
            <a:ext cx="3210979" cy="0"/>
          </a:xfrm>
          <a:prstGeom prst="line">
            <a:avLst/>
          </a:prstGeom>
          <a:ln w="9525" cap="rnd">
            <a:solidFill>
              <a:srgbClr val="CDCDCD"/>
            </a:solidFill>
            <a:prstDash val="solid"/>
            <a:headEnd type="none" w="sm" len="sm"/>
            <a:tailEnd type="none" w="sm" len="sm"/>
          </a:ln>
        </p:spPr>
      </p:sp>
      <p:sp>
        <p:nvSpPr>
          <p:cNvPr id="29" name="AutoShape 29"/>
          <p:cNvSpPr/>
          <p:nvPr/>
        </p:nvSpPr>
        <p:spPr>
          <a:xfrm rot="-4671392">
            <a:off x="7029327" y="6792686"/>
            <a:ext cx="2905644" cy="0"/>
          </a:xfrm>
          <a:prstGeom prst="line">
            <a:avLst/>
          </a:prstGeom>
          <a:ln w="9525" cap="rnd">
            <a:solidFill>
              <a:srgbClr val="CDCDCD"/>
            </a:solidFill>
            <a:prstDash val="solid"/>
            <a:headEnd type="none" w="sm" len="sm"/>
            <a:tailEnd type="none" w="sm" len="sm"/>
          </a:ln>
        </p:spPr>
      </p:sp>
      <p:sp>
        <p:nvSpPr>
          <p:cNvPr id="30" name="AutoShape 30"/>
          <p:cNvSpPr/>
          <p:nvPr/>
        </p:nvSpPr>
        <p:spPr>
          <a:xfrm rot="9665837">
            <a:off x="5382508" y="5939245"/>
            <a:ext cx="3499625" cy="0"/>
          </a:xfrm>
          <a:prstGeom prst="line">
            <a:avLst/>
          </a:prstGeom>
          <a:ln w="9525" cap="rnd">
            <a:solidFill>
              <a:srgbClr val="CDCDCD"/>
            </a:solidFill>
            <a:prstDash val="solid"/>
            <a:headEnd type="none" w="sm" len="sm"/>
            <a:tailEnd type="none" w="sm" len="sm"/>
          </a:ln>
        </p:spPr>
      </p:sp>
      <p:sp>
        <p:nvSpPr>
          <p:cNvPr id="31" name="AutoShape 31"/>
          <p:cNvSpPr/>
          <p:nvPr/>
        </p:nvSpPr>
        <p:spPr>
          <a:xfrm rot="833593">
            <a:off x="5922014" y="5042262"/>
            <a:ext cx="2908293" cy="0"/>
          </a:xfrm>
          <a:prstGeom prst="line">
            <a:avLst/>
          </a:prstGeom>
          <a:ln w="9525" cap="rnd">
            <a:solidFill>
              <a:srgbClr val="CDCDCD"/>
            </a:solidFill>
            <a:prstDash val="solid"/>
            <a:headEnd type="none" w="sm" len="sm"/>
            <a:tailEnd type="none" w="sm" len="sm"/>
          </a:ln>
        </p:spPr>
      </p:sp>
      <p:sp>
        <p:nvSpPr>
          <p:cNvPr id="32" name="AutoShape 32"/>
          <p:cNvSpPr/>
          <p:nvPr/>
        </p:nvSpPr>
        <p:spPr>
          <a:xfrm rot="-5069908">
            <a:off x="4642827" y="3239588"/>
            <a:ext cx="2923763" cy="0"/>
          </a:xfrm>
          <a:prstGeom prst="line">
            <a:avLst/>
          </a:prstGeom>
          <a:ln w="9525" cap="rnd">
            <a:solidFill>
              <a:srgbClr val="CDCDCD"/>
            </a:solidFill>
            <a:prstDash val="solid"/>
            <a:headEnd type="none" w="sm" len="sm"/>
            <a:tailEnd type="none" w="sm" len="sm"/>
          </a:ln>
        </p:spPr>
      </p:sp>
      <p:sp>
        <p:nvSpPr>
          <p:cNvPr id="33" name="AutoShape 33"/>
          <p:cNvSpPr/>
          <p:nvPr/>
        </p:nvSpPr>
        <p:spPr>
          <a:xfrm rot="-2266102">
            <a:off x="5636594" y="3753393"/>
            <a:ext cx="3130790" cy="0"/>
          </a:xfrm>
          <a:prstGeom prst="line">
            <a:avLst/>
          </a:prstGeom>
          <a:ln w="9525" cap="rnd">
            <a:solidFill>
              <a:srgbClr val="CDCDCD"/>
            </a:solidFill>
            <a:prstDash val="solid"/>
            <a:headEnd type="none" w="sm" len="sm"/>
            <a:tailEnd type="none" w="sm" len="sm"/>
          </a:ln>
        </p:spPr>
      </p:sp>
      <p:sp>
        <p:nvSpPr>
          <p:cNvPr id="34" name="AutoShape 34"/>
          <p:cNvSpPr/>
          <p:nvPr/>
        </p:nvSpPr>
        <p:spPr>
          <a:xfrm rot="4916836">
            <a:off x="7292745" y="4093028"/>
            <a:ext cx="2622648" cy="0"/>
          </a:xfrm>
          <a:prstGeom prst="line">
            <a:avLst/>
          </a:prstGeom>
          <a:ln w="9525" cap="rnd">
            <a:solidFill>
              <a:srgbClr val="CDCDCD"/>
            </a:solidFill>
            <a:prstDash val="solid"/>
            <a:headEnd type="none" w="sm" len="sm"/>
            <a:tailEnd type="none" w="sm" len="sm"/>
          </a:ln>
        </p:spPr>
      </p:sp>
      <p:sp>
        <p:nvSpPr>
          <p:cNvPr id="35" name="AutoShape 35"/>
          <p:cNvSpPr/>
          <p:nvPr/>
        </p:nvSpPr>
        <p:spPr>
          <a:xfrm rot="-9303802">
            <a:off x="6112023" y="2299063"/>
            <a:ext cx="2441191" cy="0"/>
          </a:xfrm>
          <a:prstGeom prst="line">
            <a:avLst/>
          </a:prstGeom>
          <a:ln w="9525" cap="rnd">
            <a:solidFill>
              <a:srgbClr val="CDCDCD"/>
            </a:solidFill>
            <a:prstDash val="solid"/>
            <a:headEnd type="none" w="sm" len="sm"/>
            <a:tailEnd type="none" w="sm" len="sm"/>
          </a:ln>
        </p:spPr>
      </p:sp>
      <p:sp>
        <p:nvSpPr>
          <p:cNvPr id="36" name="AutoShape 36"/>
          <p:cNvSpPr/>
          <p:nvPr/>
        </p:nvSpPr>
        <p:spPr>
          <a:xfrm rot="-7297313">
            <a:off x="4622130" y="896983"/>
            <a:ext cx="2129136" cy="0"/>
          </a:xfrm>
          <a:prstGeom prst="line">
            <a:avLst/>
          </a:prstGeom>
          <a:ln w="9525" cap="rnd">
            <a:solidFill>
              <a:srgbClr val="CDCDCD"/>
            </a:solidFill>
            <a:prstDash val="solid"/>
            <a:headEnd type="none" w="sm" len="sm"/>
            <a:tailEnd type="none" w="sm" len="sm"/>
          </a:ln>
        </p:spPr>
      </p:sp>
      <p:sp>
        <p:nvSpPr>
          <p:cNvPr id="37" name="AutoShape 37"/>
          <p:cNvSpPr/>
          <p:nvPr/>
        </p:nvSpPr>
        <p:spPr>
          <a:xfrm rot="-1880104">
            <a:off x="5975832" y="881744"/>
            <a:ext cx="3427672" cy="0"/>
          </a:xfrm>
          <a:prstGeom prst="line">
            <a:avLst/>
          </a:prstGeom>
          <a:ln w="9525" cap="rnd">
            <a:solidFill>
              <a:srgbClr val="CDCDCD"/>
            </a:solidFill>
            <a:prstDash val="solid"/>
            <a:headEnd type="none" w="sm" len="sm"/>
            <a:tailEnd type="none" w="sm" len="sm"/>
          </a:ln>
        </p:spPr>
      </p:sp>
      <p:sp>
        <p:nvSpPr>
          <p:cNvPr id="38" name="AutoShape 38"/>
          <p:cNvSpPr/>
          <p:nvPr/>
        </p:nvSpPr>
        <p:spPr>
          <a:xfrm rot="-4526553">
            <a:off x="7328523" y="1402080"/>
            <a:ext cx="2916852" cy="0"/>
          </a:xfrm>
          <a:prstGeom prst="line">
            <a:avLst/>
          </a:prstGeom>
          <a:ln w="9525" cap="rnd">
            <a:solidFill>
              <a:srgbClr val="CDCDCD"/>
            </a:solidFill>
            <a:prstDash val="solid"/>
            <a:headEnd type="none" w="sm" len="sm"/>
            <a:tailEnd type="none" w="sm" len="sm"/>
          </a:ln>
        </p:spPr>
      </p:sp>
      <p:sp>
        <p:nvSpPr>
          <p:cNvPr id="39" name="AutoShape 39"/>
          <p:cNvSpPr/>
          <p:nvPr/>
        </p:nvSpPr>
        <p:spPr>
          <a:xfrm rot="1643891">
            <a:off x="8981436" y="618309"/>
            <a:ext cx="2728694" cy="0"/>
          </a:xfrm>
          <a:prstGeom prst="line">
            <a:avLst/>
          </a:prstGeom>
          <a:ln w="9525" cap="rnd">
            <a:solidFill>
              <a:srgbClr val="CDCDCD"/>
            </a:solidFill>
            <a:prstDash val="solid"/>
            <a:headEnd type="none" w="sm" len="sm"/>
            <a:tailEnd type="none" w="sm" len="sm"/>
          </a:ln>
        </p:spPr>
      </p:sp>
      <p:sp>
        <p:nvSpPr>
          <p:cNvPr id="40" name="AutoShape 40"/>
          <p:cNvSpPr/>
          <p:nvPr/>
        </p:nvSpPr>
        <p:spPr>
          <a:xfrm rot="9190148">
            <a:off x="8231157" y="2020389"/>
            <a:ext cx="3515149" cy="0"/>
          </a:xfrm>
          <a:prstGeom prst="line">
            <a:avLst/>
          </a:prstGeom>
          <a:ln w="9525" cap="rnd">
            <a:solidFill>
              <a:srgbClr val="CDCDCD"/>
            </a:solidFill>
            <a:prstDash val="solid"/>
            <a:headEnd type="none" w="sm" len="sm"/>
            <a:tailEnd type="none" w="sm" len="sm"/>
          </a:ln>
        </p:spPr>
      </p:sp>
      <p:sp>
        <p:nvSpPr>
          <p:cNvPr id="41" name="AutoShape 41"/>
          <p:cNvSpPr/>
          <p:nvPr/>
        </p:nvSpPr>
        <p:spPr>
          <a:xfrm rot="6243948">
            <a:off x="10127608" y="2342606"/>
            <a:ext cx="2299986" cy="0"/>
          </a:xfrm>
          <a:prstGeom prst="line">
            <a:avLst/>
          </a:prstGeom>
          <a:ln w="9525" cap="rnd">
            <a:solidFill>
              <a:srgbClr val="CDCDCD"/>
            </a:solidFill>
            <a:prstDash val="solid"/>
            <a:headEnd type="none" w="sm" len="sm"/>
            <a:tailEnd type="none" w="sm" len="sm"/>
          </a:ln>
        </p:spPr>
      </p:sp>
      <p:sp>
        <p:nvSpPr>
          <p:cNvPr id="42" name="AutoShape 42"/>
          <p:cNvSpPr/>
          <p:nvPr/>
        </p:nvSpPr>
        <p:spPr>
          <a:xfrm rot="-9940049">
            <a:off x="8378665" y="3126377"/>
            <a:ext cx="2680206" cy="0"/>
          </a:xfrm>
          <a:prstGeom prst="line">
            <a:avLst/>
          </a:prstGeom>
          <a:ln w="9525" cap="rnd">
            <a:solidFill>
              <a:srgbClr val="CDCDCD"/>
            </a:solidFill>
            <a:prstDash val="solid"/>
            <a:headEnd type="none" w="sm" len="sm"/>
            <a:tailEnd type="none" w="sm" len="sm"/>
          </a:ln>
        </p:spPr>
      </p:sp>
      <p:sp>
        <p:nvSpPr>
          <p:cNvPr id="43" name="AutoShape 43"/>
          <p:cNvSpPr/>
          <p:nvPr/>
        </p:nvSpPr>
        <p:spPr>
          <a:xfrm rot="8343924">
            <a:off x="8407623" y="4423954"/>
            <a:ext cx="2953212" cy="0"/>
          </a:xfrm>
          <a:prstGeom prst="line">
            <a:avLst/>
          </a:prstGeom>
          <a:ln w="9525" cap="rnd">
            <a:solidFill>
              <a:srgbClr val="CDCDCD"/>
            </a:solidFill>
            <a:prstDash val="solid"/>
            <a:headEnd type="none" w="sm" len="sm"/>
            <a:tailEnd type="none" w="sm" len="sm"/>
          </a:ln>
        </p:spPr>
      </p:sp>
      <p:sp>
        <p:nvSpPr>
          <p:cNvPr id="44" name="AutoShape 44"/>
          <p:cNvSpPr/>
          <p:nvPr/>
        </p:nvSpPr>
        <p:spPr>
          <a:xfrm rot="1472395">
            <a:off x="8630276" y="6008914"/>
            <a:ext cx="3065254" cy="0"/>
          </a:xfrm>
          <a:prstGeom prst="line">
            <a:avLst/>
          </a:prstGeom>
          <a:ln w="9525" cap="rnd">
            <a:solidFill>
              <a:srgbClr val="CDCDCD"/>
            </a:solidFill>
            <a:prstDash val="solid"/>
            <a:headEnd type="none" w="sm" len="sm"/>
            <a:tailEnd type="none" w="sm" len="sm"/>
          </a:ln>
        </p:spPr>
      </p:sp>
      <p:sp>
        <p:nvSpPr>
          <p:cNvPr id="45" name="AutoShape 45"/>
          <p:cNvSpPr/>
          <p:nvPr/>
        </p:nvSpPr>
        <p:spPr>
          <a:xfrm rot="-5975215">
            <a:off x="9660407" y="5042263"/>
            <a:ext cx="3251804" cy="0"/>
          </a:xfrm>
          <a:prstGeom prst="line">
            <a:avLst/>
          </a:prstGeom>
          <a:ln w="9525" cap="rnd">
            <a:solidFill>
              <a:srgbClr val="CDCDCD"/>
            </a:solidFill>
            <a:prstDash val="solid"/>
            <a:headEnd type="none" w="sm" len="sm"/>
            <a:tailEnd type="none" w="sm" len="sm"/>
          </a:ln>
        </p:spPr>
      </p:sp>
      <p:sp>
        <p:nvSpPr>
          <p:cNvPr id="46" name="AutoShape 46"/>
          <p:cNvSpPr/>
          <p:nvPr/>
        </p:nvSpPr>
        <p:spPr>
          <a:xfrm rot="7150926">
            <a:off x="9982869" y="7550328"/>
            <a:ext cx="2116479" cy="0"/>
          </a:xfrm>
          <a:prstGeom prst="line">
            <a:avLst/>
          </a:prstGeom>
          <a:ln w="9525" cap="rnd">
            <a:solidFill>
              <a:srgbClr val="CDCDCD"/>
            </a:solidFill>
            <a:prstDash val="solid"/>
            <a:headEnd type="none" w="sm" len="sm"/>
            <a:tailEnd type="none" w="sm" len="sm"/>
          </a:ln>
        </p:spPr>
      </p:sp>
      <p:sp>
        <p:nvSpPr>
          <p:cNvPr id="47" name="AutoShape 47"/>
          <p:cNvSpPr/>
          <p:nvPr/>
        </p:nvSpPr>
        <p:spPr>
          <a:xfrm rot="-10394889">
            <a:off x="8168267" y="8334100"/>
            <a:ext cx="2384175" cy="0"/>
          </a:xfrm>
          <a:prstGeom prst="line">
            <a:avLst/>
          </a:prstGeom>
          <a:ln w="9525" cap="rnd">
            <a:solidFill>
              <a:srgbClr val="CDCDCD"/>
            </a:solidFill>
            <a:prstDash val="solid"/>
            <a:headEnd type="none" w="sm" len="sm"/>
            <a:tailEnd type="none" w="sm" len="sm"/>
          </a:ln>
        </p:spPr>
      </p:sp>
      <p:sp>
        <p:nvSpPr>
          <p:cNvPr id="48" name="AutoShape 48"/>
          <p:cNvSpPr/>
          <p:nvPr/>
        </p:nvSpPr>
        <p:spPr>
          <a:xfrm rot="7646243">
            <a:off x="8679830" y="9375863"/>
            <a:ext cx="2318989" cy="0"/>
          </a:xfrm>
          <a:prstGeom prst="line">
            <a:avLst/>
          </a:prstGeom>
          <a:ln w="9525" cap="rnd">
            <a:solidFill>
              <a:srgbClr val="CDCDCD"/>
            </a:solidFill>
            <a:prstDash val="solid"/>
            <a:headEnd type="none" w="sm" len="sm"/>
            <a:tailEnd type="none" w="sm" len="sm"/>
          </a:ln>
        </p:spPr>
      </p:sp>
      <p:sp>
        <p:nvSpPr>
          <p:cNvPr id="49" name="AutoShape 49"/>
          <p:cNvSpPr/>
          <p:nvPr/>
        </p:nvSpPr>
        <p:spPr>
          <a:xfrm rot="-3960176">
            <a:off x="11130298" y="618309"/>
            <a:ext cx="1374468" cy="0"/>
          </a:xfrm>
          <a:prstGeom prst="line">
            <a:avLst/>
          </a:prstGeom>
          <a:ln w="9525" cap="rnd">
            <a:solidFill>
              <a:srgbClr val="CDCDCD"/>
            </a:solidFill>
            <a:prstDash val="solid"/>
            <a:headEnd type="none" w="sm" len="sm"/>
            <a:tailEnd type="none" w="sm" len="sm"/>
          </a:ln>
        </p:spPr>
      </p:sp>
      <p:sp>
        <p:nvSpPr>
          <p:cNvPr id="50" name="AutoShape 50"/>
          <p:cNvSpPr/>
          <p:nvPr/>
        </p:nvSpPr>
        <p:spPr>
          <a:xfrm rot="-9092745">
            <a:off x="11336907" y="2020389"/>
            <a:ext cx="3329981" cy="0"/>
          </a:xfrm>
          <a:prstGeom prst="line">
            <a:avLst/>
          </a:prstGeom>
          <a:ln w="9525" cap="rnd">
            <a:solidFill>
              <a:srgbClr val="CDCDCD"/>
            </a:solidFill>
            <a:prstDash val="solid"/>
            <a:headEnd type="none" w="sm" len="sm"/>
            <a:tailEnd type="none" w="sm" len="sm"/>
          </a:ln>
        </p:spPr>
      </p:sp>
      <p:sp>
        <p:nvSpPr>
          <p:cNvPr id="51" name="AutoShape 51"/>
          <p:cNvSpPr/>
          <p:nvPr/>
        </p:nvSpPr>
        <p:spPr>
          <a:xfrm rot="10148839">
            <a:off x="10984426" y="3122022"/>
            <a:ext cx="3477592" cy="0"/>
          </a:xfrm>
          <a:prstGeom prst="line">
            <a:avLst/>
          </a:prstGeom>
          <a:ln w="9525" cap="rnd">
            <a:solidFill>
              <a:srgbClr val="CDCDCD"/>
            </a:solidFill>
            <a:prstDash val="solid"/>
            <a:headEnd type="none" w="sm" len="sm"/>
            <a:tailEnd type="none" w="sm" len="sm"/>
          </a:ln>
        </p:spPr>
      </p:sp>
      <p:sp>
        <p:nvSpPr>
          <p:cNvPr id="52" name="AutoShape 52"/>
          <p:cNvSpPr/>
          <p:nvPr/>
        </p:nvSpPr>
        <p:spPr>
          <a:xfrm rot="-2204363">
            <a:off x="11248585" y="5773783"/>
            <a:ext cx="2914441" cy="0"/>
          </a:xfrm>
          <a:prstGeom prst="line">
            <a:avLst/>
          </a:prstGeom>
          <a:ln w="9525" cap="rnd">
            <a:solidFill>
              <a:srgbClr val="CDCDCD"/>
            </a:solidFill>
            <a:prstDash val="solid"/>
            <a:headEnd type="none" w="sm" len="sm"/>
            <a:tailEnd type="none" w="sm" len="sm"/>
          </a:ln>
        </p:spPr>
      </p:sp>
      <p:sp>
        <p:nvSpPr>
          <p:cNvPr id="53" name="AutoShape 53"/>
          <p:cNvSpPr/>
          <p:nvPr/>
        </p:nvSpPr>
        <p:spPr>
          <a:xfrm rot="-4490056">
            <a:off x="13041092" y="3857896"/>
            <a:ext cx="2203256" cy="0"/>
          </a:xfrm>
          <a:prstGeom prst="line">
            <a:avLst/>
          </a:prstGeom>
          <a:ln w="9525" cap="rnd">
            <a:solidFill>
              <a:srgbClr val="CDCDCD"/>
            </a:solidFill>
            <a:prstDash val="solid"/>
            <a:headEnd type="none" w="sm" len="sm"/>
            <a:tailEnd type="none" w="sm" len="sm"/>
          </a:ln>
        </p:spPr>
      </p:sp>
      <p:sp>
        <p:nvSpPr>
          <p:cNvPr id="54" name="AutoShape 54"/>
          <p:cNvSpPr/>
          <p:nvPr/>
        </p:nvSpPr>
        <p:spPr>
          <a:xfrm rot="4265032">
            <a:off x="13217413" y="5793920"/>
            <a:ext cx="1885449" cy="0"/>
          </a:xfrm>
          <a:prstGeom prst="line">
            <a:avLst/>
          </a:prstGeom>
          <a:ln w="9525" cap="rnd">
            <a:solidFill>
              <a:srgbClr val="CDCDCD"/>
            </a:solidFill>
            <a:prstDash val="solid"/>
            <a:headEnd type="none" w="sm" len="sm"/>
            <a:tailEnd type="none" w="sm" len="sm"/>
          </a:ln>
        </p:spPr>
      </p:sp>
      <p:sp>
        <p:nvSpPr>
          <p:cNvPr id="55" name="AutoShape 55"/>
          <p:cNvSpPr/>
          <p:nvPr/>
        </p:nvSpPr>
        <p:spPr>
          <a:xfrm rot="-10750500">
            <a:off x="11537892" y="6647362"/>
            <a:ext cx="2910598" cy="0"/>
          </a:xfrm>
          <a:prstGeom prst="line">
            <a:avLst/>
          </a:prstGeom>
          <a:ln w="9525" cap="rnd">
            <a:solidFill>
              <a:srgbClr val="CDCDCD"/>
            </a:solidFill>
            <a:prstDash val="solid"/>
            <a:headEnd type="none" w="sm" len="sm"/>
            <a:tailEnd type="none" w="sm" len="sm"/>
          </a:ln>
        </p:spPr>
      </p:sp>
      <p:sp>
        <p:nvSpPr>
          <p:cNvPr id="56" name="AutoShape 56"/>
          <p:cNvSpPr/>
          <p:nvPr/>
        </p:nvSpPr>
        <p:spPr>
          <a:xfrm rot="-8288073">
            <a:off x="11158134" y="7679396"/>
            <a:ext cx="3112759" cy="0"/>
          </a:xfrm>
          <a:prstGeom prst="line">
            <a:avLst/>
          </a:prstGeom>
          <a:ln w="9525" cap="rnd">
            <a:solidFill>
              <a:srgbClr val="CDCDCD"/>
            </a:solidFill>
            <a:prstDash val="solid"/>
            <a:headEnd type="none" w="sm" len="sm"/>
            <a:tailEnd type="none" w="sm" len="sm"/>
          </a:ln>
        </p:spPr>
      </p:sp>
      <p:sp>
        <p:nvSpPr>
          <p:cNvPr id="57" name="AutoShape 57"/>
          <p:cNvSpPr/>
          <p:nvPr/>
        </p:nvSpPr>
        <p:spPr>
          <a:xfrm rot="2232349">
            <a:off x="10232648" y="9375861"/>
            <a:ext cx="3045120" cy="0"/>
          </a:xfrm>
          <a:prstGeom prst="line">
            <a:avLst/>
          </a:prstGeom>
          <a:ln w="9525" cap="rnd">
            <a:solidFill>
              <a:srgbClr val="CDCDCD"/>
            </a:solidFill>
            <a:prstDash val="solid"/>
            <a:headEnd type="none" w="sm" len="sm"/>
            <a:tailEnd type="none" w="sm" len="sm"/>
          </a:ln>
        </p:spPr>
      </p:sp>
      <p:sp>
        <p:nvSpPr>
          <p:cNvPr id="58" name="AutoShape 58"/>
          <p:cNvSpPr/>
          <p:nvPr/>
        </p:nvSpPr>
        <p:spPr>
          <a:xfrm rot="-3579684">
            <a:off x="12495812" y="9506492"/>
            <a:ext cx="1830777" cy="0"/>
          </a:xfrm>
          <a:prstGeom prst="line">
            <a:avLst/>
          </a:prstGeom>
          <a:ln w="9525" cap="rnd">
            <a:solidFill>
              <a:srgbClr val="CDCDCD"/>
            </a:solidFill>
            <a:prstDash val="solid"/>
            <a:headEnd type="none" w="sm" len="sm"/>
            <a:tailEnd type="none" w="sm" len="sm"/>
          </a:ln>
        </p:spPr>
      </p:sp>
      <p:sp>
        <p:nvSpPr>
          <p:cNvPr id="59" name="AutoShape 59"/>
          <p:cNvSpPr/>
          <p:nvPr/>
        </p:nvSpPr>
        <p:spPr>
          <a:xfrm rot="-10495139">
            <a:off x="10518520" y="8586652"/>
            <a:ext cx="3361658" cy="0"/>
          </a:xfrm>
          <a:prstGeom prst="line">
            <a:avLst/>
          </a:prstGeom>
          <a:ln w="9525" cap="rnd">
            <a:solidFill>
              <a:srgbClr val="CDCDCD"/>
            </a:solidFill>
            <a:prstDash val="solid"/>
            <a:headEnd type="none" w="sm" len="sm"/>
            <a:tailEnd type="none" w="sm" len="sm"/>
          </a:ln>
        </p:spPr>
      </p:sp>
      <p:sp>
        <p:nvSpPr>
          <p:cNvPr id="60" name="AutoShape 60"/>
          <p:cNvSpPr/>
          <p:nvPr/>
        </p:nvSpPr>
        <p:spPr>
          <a:xfrm rot="-4420226">
            <a:off x="13073162" y="7692389"/>
            <a:ext cx="2173950" cy="0"/>
          </a:xfrm>
          <a:prstGeom prst="line">
            <a:avLst/>
          </a:prstGeom>
          <a:ln w="9525" cap="rnd">
            <a:solidFill>
              <a:srgbClr val="CDCDCD"/>
            </a:solidFill>
            <a:prstDash val="solid"/>
            <a:headEnd type="none" w="sm" len="sm"/>
            <a:tailEnd type="none" w="sm" len="sm"/>
          </a:ln>
        </p:spPr>
      </p:sp>
      <p:sp>
        <p:nvSpPr>
          <p:cNvPr id="61" name="AutoShape 61"/>
          <p:cNvSpPr/>
          <p:nvPr/>
        </p:nvSpPr>
        <p:spPr>
          <a:xfrm rot="2210348">
            <a:off x="13591413" y="9506492"/>
            <a:ext cx="2635322" cy="0"/>
          </a:xfrm>
          <a:prstGeom prst="line">
            <a:avLst/>
          </a:prstGeom>
          <a:ln w="9525" cap="rnd">
            <a:solidFill>
              <a:srgbClr val="CDCDCD"/>
            </a:solidFill>
            <a:prstDash val="solid"/>
            <a:headEnd type="none" w="sm" len="sm"/>
            <a:tailEnd type="none" w="sm" len="sm"/>
          </a:ln>
        </p:spPr>
      </p:sp>
      <p:sp>
        <p:nvSpPr>
          <p:cNvPr id="62" name="AutoShape 62"/>
          <p:cNvSpPr/>
          <p:nvPr/>
        </p:nvSpPr>
        <p:spPr>
          <a:xfrm rot="-7227341">
            <a:off x="13824476" y="3829049"/>
            <a:ext cx="2399975" cy="0"/>
          </a:xfrm>
          <a:prstGeom prst="line">
            <a:avLst/>
          </a:prstGeom>
          <a:ln w="9525" cap="rnd">
            <a:solidFill>
              <a:srgbClr val="CDCDCD"/>
            </a:solidFill>
            <a:prstDash val="solid"/>
            <a:headEnd type="none" w="sm" len="sm"/>
            <a:tailEnd type="none" w="sm" len="sm"/>
          </a:ln>
        </p:spPr>
      </p:sp>
      <p:sp>
        <p:nvSpPr>
          <p:cNvPr id="63" name="AutoShape 63"/>
          <p:cNvSpPr/>
          <p:nvPr/>
        </p:nvSpPr>
        <p:spPr>
          <a:xfrm rot="-2933394">
            <a:off x="14007718" y="1924594"/>
            <a:ext cx="2360060" cy="0"/>
          </a:xfrm>
          <a:prstGeom prst="line">
            <a:avLst/>
          </a:prstGeom>
          <a:ln w="9525" cap="rnd">
            <a:solidFill>
              <a:srgbClr val="CDCDCD"/>
            </a:solidFill>
            <a:prstDash val="solid"/>
            <a:headEnd type="none" w="sm" len="sm"/>
            <a:tailEnd type="none" w="sm" len="sm"/>
          </a:ln>
        </p:spPr>
      </p:sp>
      <p:sp>
        <p:nvSpPr>
          <p:cNvPr id="64" name="AutoShape 64"/>
          <p:cNvSpPr/>
          <p:nvPr/>
        </p:nvSpPr>
        <p:spPr>
          <a:xfrm rot="-8580400">
            <a:off x="14373221" y="522515"/>
            <a:ext cx="1768391" cy="0"/>
          </a:xfrm>
          <a:prstGeom prst="line">
            <a:avLst/>
          </a:prstGeom>
          <a:ln w="9525" cap="rnd">
            <a:solidFill>
              <a:srgbClr val="CDCDCD"/>
            </a:solidFill>
            <a:prstDash val="solid"/>
            <a:headEnd type="none" w="sm" len="sm"/>
            <a:tailEnd type="none" w="sm" len="sm"/>
          </a:ln>
        </p:spPr>
      </p:sp>
      <p:sp>
        <p:nvSpPr>
          <p:cNvPr id="65" name="AutoShape 65"/>
          <p:cNvSpPr/>
          <p:nvPr/>
        </p:nvSpPr>
        <p:spPr>
          <a:xfrm rot="-1460039">
            <a:off x="15829867" y="522514"/>
            <a:ext cx="2582368" cy="0"/>
          </a:xfrm>
          <a:prstGeom prst="line">
            <a:avLst/>
          </a:prstGeom>
          <a:ln w="9525" cap="rnd">
            <a:solidFill>
              <a:srgbClr val="CDCDCD"/>
            </a:solidFill>
            <a:prstDash val="solid"/>
            <a:headEnd type="none" w="sm" len="sm"/>
            <a:tailEnd type="none" w="sm" len="sm"/>
          </a:ln>
        </p:spPr>
      </p:sp>
      <p:sp>
        <p:nvSpPr>
          <p:cNvPr id="66" name="AutoShape 66"/>
          <p:cNvSpPr/>
          <p:nvPr/>
        </p:nvSpPr>
        <p:spPr>
          <a:xfrm rot="1481108">
            <a:off x="15826254" y="1576251"/>
            <a:ext cx="2589594" cy="0"/>
          </a:xfrm>
          <a:prstGeom prst="line">
            <a:avLst/>
          </a:prstGeom>
          <a:ln w="9525" cap="rnd">
            <a:solidFill>
              <a:srgbClr val="CDCDCD"/>
            </a:solidFill>
            <a:prstDash val="solid"/>
            <a:headEnd type="none" w="sm" len="sm"/>
            <a:tailEnd type="none" w="sm" len="sm"/>
          </a:ln>
        </p:spPr>
      </p:sp>
      <p:sp>
        <p:nvSpPr>
          <p:cNvPr id="67" name="AutoShape 67"/>
          <p:cNvSpPr/>
          <p:nvPr/>
        </p:nvSpPr>
        <p:spPr>
          <a:xfrm rot="7702479">
            <a:off x="16567417" y="2934787"/>
            <a:ext cx="2134880" cy="0"/>
          </a:xfrm>
          <a:prstGeom prst="line">
            <a:avLst/>
          </a:prstGeom>
          <a:ln w="9525" cap="rnd">
            <a:solidFill>
              <a:srgbClr val="CDCDCD"/>
            </a:solidFill>
            <a:prstDash val="solid"/>
            <a:headEnd type="none" w="sm" len="sm"/>
            <a:tailEnd type="none" w="sm" len="sm"/>
          </a:ln>
        </p:spPr>
      </p:sp>
      <p:sp>
        <p:nvSpPr>
          <p:cNvPr id="68" name="AutoShape 68"/>
          <p:cNvSpPr/>
          <p:nvPr/>
        </p:nvSpPr>
        <p:spPr>
          <a:xfrm rot="-6656015">
            <a:off x="15003166" y="2403565"/>
            <a:ext cx="2929483" cy="0"/>
          </a:xfrm>
          <a:prstGeom prst="line">
            <a:avLst/>
          </a:prstGeom>
          <a:ln w="9525" cap="rnd">
            <a:solidFill>
              <a:srgbClr val="CDCDCD"/>
            </a:solidFill>
            <a:prstDash val="solid"/>
            <a:headEnd type="none" w="sm" len="sm"/>
            <a:tailEnd type="none" w="sm" len="sm"/>
          </a:ln>
        </p:spPr>
      </p:sp>
      <p:sp>
        <p:nvSpPr>
          <p:cNvPr id="69" name="AutoShape 69"/>
          <p:cNvSpPr/>
          <p:nvPr/>
        </p:nvSpPr>
        <p:spPr>
          <a:xfrm rot="-9539722">
            <a:off x="14356145" y="3283130"/>
            <a:ext cx="2725652" cy="0"/>
          </a:xfrm>
          <a:prstGeom prst="line">
            <a:avLst/>
          </a:prstGeom>
          <a:ln w="9525" cap="rnd">
            <a:solidFill>
              <a:srgbClr val="CDCDCD"/>
            </a:solidFill>
            <a:prstDash val="solid"/>
            <a:headEnd type="none" w="sm" len="sm"/>
            <a:tailEnd type="none" w="sm" len="sm"/>
          </a:ln>
        </p:spPr>
      </p:sp>
      <p:sp>
        <p:nvSpPr>
          <p:cNvPr id="70" name="AutoShape 70"/>
          <p:cNvSpPr/>
          <p:nvPr/>
        </p:nvSpPr>
        <p:spPr>
          <a:xfrm rot="8485217">
            <a:off x="15421345" y="4302033"/>
            <a:ext cx="1762202" cy="0"/>
          </a:xfrm>
          <a:prstGeom prst="line">
            <a:avLst/>
          </a:prstGeom>
          <a:ln w="9525" cap="rnd">
            <a:solidFill>
              <a:srgbClr val="CDCDCD"/>
            </a:solidFill>
            <a:prstDash val="solid"/>
            <a:headEnd type="none" w="sm" len="sm"/>
            <a:tailEnd type="none" w="sm" len="sm"/>
          </a:ln>
        </p:spPr>
      </p:sp>
      <p:sp>
        <p:nvSpPr>
          <p:cNvPr id="71" name="AutoShape 71"/>
          <p:cNvSpPr/>
          <p:nvPr/>
        </p:nvSpPr>
        <p:spPr>
          <a:xfrm rot="2794706">
            <a:off x="16670781" y="4452800"/>
            <a:ext cx="1928152" cy="0"/>
          </a:xfrm>
          <a:prstGeom prst="line">
            <a:avLst/>
          </a:prstGeom>
          <a:ln w="9525" cap="rnd">
            <a:solidFill>
              <a:srgbClr val="CDCDCD"/>
            </a:solidFill>
            <a:prstDash val="solid"/>
            <a:headEnd type="none" w="sm" len="sm"/>
            <a:tailEnd type="none" w="sm" len="sm"/>
          </a:ln>
        </p:spPr>
      </p:sp>
      <p:sp>
        <p:nvSpPr>
          <p:cNvPr id="72" name="AutoShape 72"/>
          <p:cNvSpPr/>
          <p:nvPr/>
        </p:nvSpPr>
        <p:spPr>
          <a:xfrm rot="1936778">
            <a:off x="14276218" y="7238389"/>
            <a:ext cx="2206238" cy="0"/>
          </a:xfrm>
          <a:prstGeom prst="line">
            <a:avLst/>
          </a:prstGeom>
          <a:ln w="9525" cap="rnd">
            <a:solidFill>
              <a:srgbClr val="CDCDCD"/>
            </a:solidFill>
            <a:prstDash val="solid"/>
            <a:headEnd type="none" w="sm" len="sm"/>
            <a:tailEnd type="none" w="sm" len="sm"/>
          </a:ln>
        </p:spPr>
      </p:sp>
      <p:sp>
        <p:nvSpPr>
          <p:cNvPr id="73" name="AutoShape 73"/>
          <p:cNvSpPr/>
          <p:nvPr/>
        </p:nvSpPr>
        <p:spPr>
          <a:xfrm rot="-3200539">
            <a:off x="15616417" y="6480745"/>
            <a:ext cx="3357612" cy="0"/>
          </a:xfrm>
          <a:prstGeom prst="line">
            <a:avLst/>
          </a:prstGeom>
          <a:ln w="9525" cap="rnd">
            <a:solidFill>
              <a:srgbClr val="CDCDCD"/>
            </a:solidFill>
            <a:prstDash val="solid"/>
            <a:headEnd type="none" w="sm" len="sm"/>
            <a:tailEnd type="none" w="sm" len="sm"/>
          </a:ln>
        </p:spPr>
      </p:sp>
      <p:sp>
        <p:nvSpPr>
          <p:cNvPr id="74" name="AutoShape 74"/>
          <p:cNvSpPr/>
          <p:nvPr/>
        </p:nvSpPr>
        <p:spPr>
          <a:xfrm rot="3068519">
            <a:off x="15697656" y="9052492"/>
            <a:ext cx="3195135" cy="0"/>
          </a:xfrm>
          <a:prstGeom prst="line">
            <a:avLst/>
          </a:prstGeom>
          <a:ln w="9525" cap="rnd">
            <a:solidFill>
              <a:srgbClr val="CDCDCD"/>
            </a:solidFill>
            <a:prstDash val="solid"/>
            <a:headEnd type="none" w="sm" len="sm"/>
            <a:tailEnd type="none" w="sm" len="sm"/>
          </a:ln>
        </p:spPr>
      </p:sp>
      <p:sp>
        <p:nvSpPr>
          <p:cNvPr id="75" name="AutoShape 75"/>
          <p:cNvSpPr/>
          <p:nvPr/>
        </p:nvSpPr>
        <p:spPr>
          <a:xfrm rot="5907481">
            <a:off x="14879370" y="9061200"/>
            <a:ext cx="2497812" cy="0"/>
          </a:xfrm>
          <a:prstGeom prst="line">
            <a:avLst/>
          </a:prstGeom>
          <a:ln w="9525" cap="rnd">
            <a:solidFill>
              <a:srgbClr val="CDCDCD"/>
            </a:solidFill>
            <a:prstDash val="solid"/>
            <a:headEnd type="none" w="sm" len="sm"/>
            <a:tailEnd type="none" w="sm" len="sm"/>
          </a:ln>
        </p:spPr>
      </p:sp>
      <p:sp>
        <p:nvSpPr>
          <p:cNvPr id="76" name="AutoShape 76"/>
          <p:cNvSpPr/>
          <p:nvPr/>
        </p:nvSpPr>
        <p:spPr>
          <a:xfrm rot="-9148964">
            <a:off x="10847140" y="4180112"/>
            <a:ext cx="3207882" cy="0"/>
          </a:xfrm>
          <a:prstGeom prst="line">
            <a:avLst/>
          </a:prstGeom>
          <a:ln w="9525" cap="rnd">
            <a:solidFill>
              <a:srgbClr val="CDCDCD"/>
            </a:solidFill>
            <a:prstDash val="solid"/>
            <a:headEnd type="none" w="sm" len="sm"/>
            <a:tailEnd type="none" w="sm" len="sm"/>
          </a:ln>
        </p:spPr>
      </p:sp>
      <p:sp>
        <p:nvSpPr>
          <p:cNvPr id="77" name="AutoShape 77"/>
          <p:cNvSpPr/>
          <p:nvPr/>
        </p:nvSpPr>
        <p:spPr>
          <a:xfrm rot="-3417953">
            <a:off x="13951906" y="5756365"/>
            <a:ext cx="2175595" cy="0"/>
          </a:xfrm>
          <a:prstGeom prst="line">
            <a:avLst/>
          </a:prstGeom>
          <a:ln w="9525" cap="rnd">
            <a:solidFill>
              <a:srgbClr val="CDCDCD"/>
            </a:solidFill>
            <a:prstDash val="solid"/>
            <a:headEnd type="none" w="sm" len="sm"/>
            <a:tailEnd type="none" w="sm" len="sm"/>
          </a:ln>
        </p:spPr>
      </p:sp>
      <p:sp>
        <p:nvSpPr>
          <p:cNvPr id="78" name="AutoShape 78"/>
          <p:cNvSpPr/>
          <p:nvPr/>
        </p:nvSpPr>
        <p:spPr>
          <a:xfrm rot="393567">
            <a:off x="15604811" y="4998719"/>
            <a:ext cx="2701557" cy="0"/>
          </a:xfrm>
          <a:prstGeom prst="line">
            <a:avLst/>
          </a:prstGeom>
          <a:ln w="9525" cap="rnd">
            <a:solidFill>
              <a:srgbClr val="CDCDCD"/>
            </a:solidFill>
            <a:prstDash val="solid"/>
            <a:headEnd type="none" w="sm" len="sm"/>
            <a:tailEnd type="none" w="sm" len="sm"/>
          </a:ln>
        </p:spPr>
      </p:sp>
      <p:sp>
        <p:nvSpPr>
          <p:cNvPr id="79" name="AutoShape 79"/>
          <p:cNvSpPr/>
          <p:nvPr/>
        </p:nvSpPr>
        <p:spPr>
          <a:xfrm rot="10651723">
            <a:off x="13853693" y="4882786"/>
            <a:ext cx="1779837" cy="0"/>
          </a:xfrm>
          <a:prstGeom prst="line">
            <a:avLst/>
          </a:prstGeom>
          <a:ln w="9525" cap="rnd">
            <a:solidFill>
              <a:srgbClr val="CDCDCD"/>
            </a:solidFill>
            <a:prstDash val="solid"/>
            <a:headEnd type="none" w="sm" len="sm"/>
            <a:tailEnd type="none" w="sm" len="sm"/>
          </a:ln>
        </p:spPr>
      </p:sp>
      <p:sp>
        <p:nvSpPr>
          <p:cNvPr id="80" name="AutoShape 80"/>
          <p:cNvSpPr/>
          <p:nvPr/>
        </p:nvSpPr>
        <p:spPr>
          <a:xfrm rot="4609486">
            <a:off x="14430941" y="6335963"/>
            <a:ext cx="3063743" cy="0"/>
          </a:xfrm>
          <a:prstGeom prst="line">
            <a:avLst/>
          </a:prstGeom>
          <a:ln w="9525" cap="rnd">
            <a:solidFill>
              <a:srgbClr val="CDCDCD"/>
            </a:solidFill>
            <a:prstDash val="solid"/>
            <a:headEnd type="none" w="sm" len="sm"/>
            <a:tailEnd type="none" w="sm" len="sm"/>
          </a:ln>
        </p:spPr>
      </p:sp>
      <p:sp>
        <p:nvSpPr>
          <p:cNvPr id="81" name="AutoShape 81"/>
          <p:cNvSpPr/>
          <p:nvPr/>
        </p:nvSpPr>
        <p:spPr>
          <a:xfrm rot="5633735">
            <a:off x="13069031" y="1409223"/>
            <a:ext cx="2844067" cy="0"/>
          </a:xfrm>
          <a:prstGeom prst="line">
            <a:avLst/>
          </a:prstGeom>
          <a:ln w="9525" cap="rnd">
            <a:solidFill>
              <a:srgbClr val="CDCDCD"/>
            </a:solidFill>
            <a:prstDash val="solid"/>
            <a:headEnd type="none" w="sm" len="sm"/>
            <a:tailEnd type="none" w="sm" len="sm"/>
          </a:ln>
        </p:spPr>
      </p:sp>
      <p:sp>
        <p:nvSpPr>
          <p:cNvPr id="82" name="AutoShape 82"/>
          <p:cNvSpPr/>
          <p:nvPr/>
        </p:nvSpPr>
        <p:spPr>
          <a:xfrm rot="-7187163">
            <a:off x="7869415" y="6923311"/>
            <a:ext cx="3574060" cy="0"/>
          </a:xfrm>
          <a:prstGeom prst="line">
            <a:avLst/>
          </a:prstGeom>
          <a:ln w="9525" cap="rnd">
            <a:solidFill>
              <a:srgbClr val="CDCDCD"/>
            </a:solidFill>
            <a:prstDash val="solid"/>
            <a:headEnd type="none" w="sm" len="sm"/>
            <a:tailEnd type="none" w="sm" len="sm"/>
          </a:ln>
        </p:spPr>
      </p:sp>
      <p:sp>
        <p:nvSpPr>
          <p:cNvPr id="83" name="AutoShape 83"/>
          <p:cNvSpPr/>
          <p:nvPr/>
        </p:nvSpPr>
        <p:spPr>
          <a:xfrm rot="-6529851">
            <a:off x="628032" y="6932022"/>
            <a:ext cx="2117967" cy="0"/>
          </a:xfrm>
          <a:prstGeom prst="line">
            <a:avLst/>
          </a:prstGeom>
          <a:ln w="9525" cap="rnd">
            <a:solidFill>
              <a:srgbClr val="CDCDCD"/>
            </a:solidFill>
            <a:prstDash val="solid"/>
            <a:headEnd type="none" w="sm" len="sm"/>
            <a:tailEnd type="none" w="sm" len="sm"/>
          </a:ln>
        </p:spPr>
      </p:sp>
      <p:sp>
        <p:nvSpPr>
          <p:cNvPr id="84" name="AutoShape 84"/>
          <p:cNvSpPr/>
          <p:nvPr/>
        </p:nvSpPr>
        <p:spPr>
          <a:xfrm rot="634620">
            <a:off x="1991908" y="8072842"/>
            <a:ext cx="1527080" cy="0"/>
          </a:xfrm>
          <a:prstGeom prst="line">
            <a:avLst/>
          </a:prstGeom>
          <a:ln w="9525" cap="rnd">
            <a:solidFill>
              <a:srgbClr val="CDCDCD"/>
            </a:solidFill>
            <a:prstDash val="solid"/>
            <a:headEnd type="none" w="sm" len="sm"/>
            <a:tailEnd type="none" w="sm" len="sm"/>
          </a:ln>
        </p:spPr>
      </p:sp>
      <p:sp>
        <p:nvSpPr>
          <p:cNvPr id="85" name="AutoShape 85"/>
          <p:cNvSpPr/>
          <p:nvPr/>
        </p:nvSpPr>
        <p:spPr>
          <a:xfrm rot="5730287">
            <a:off x="732323" y="9110253"/>
            <a:ext cx="2366039" cy="0"/>
          </a:xfrm>
          <a:prstGeom prst="line">
            <a:avLst/>
          </a:prstGeom>
          <a:ln w="9525" cap="rnd">
            <a:solidFill>
              <a:srgbClr val="CDCDCD"/>
            </a:solidFill>
            <a:prstDash val="solid"/>
            <a:headEnd type="none" w="sm" len="sm"/>
            <a:tailEnd type="none" w="sm" len="sm"/>
          </a:ln>
        </p:spPr>
      </p:sp>
      <p:sp>
        <p:nvSpPr>
          <p:cNvPr id="86" name="AutoShape 86"/>
          <p:cNvSpPr/>
          <p:nvPr/>
        </p:nvSpPr>
        <p:spPr>
          <a:xfrm rot="-1233527">
            <a:off x="13772036" y="8280695"/>
            <a:ext cx="2590313" cy="0"/>
          </a:xfrm>
          <a:prstGeom prst="line">
            <a:avLst/>
          </a:prstGeom>
          <a:ln w="9525" cap="rnd">
            <a:solidFill>
              <a:srgbClr val="CDCDCD"/>
            </a:solidFill>
            <a:prstDash val="solid"/>
            <a:headEnd type="none" w="sm" len="sm"/>
            <a:tailEnd type="none" w="sm" len="sm"/>
          </a:ln>
        </p:spPr>
      </p:sp>
      <p:sp>
        <p:nvSpPr>
          <p:cNvPr id="87" name="AutoShape 87"/>
          <p:cNvSpPr/>
          <p:nvPr/>
        </p:nvSpPr>
        <p:spPr>
          <a:xfrm rot="-819302">
            <a:off x="16263767" y="7584010"/>
            <a:ext cx="2062913" cy="0"/>
          </a:xfrm>
          <a:prstGeom prst="line">
            <a:avLst/>
          </a:prstGeom>
          <a:ln w="9525" cap="rnd">
            <a:solidFill>
              <a:srgbClr val="CDCDCD"/>
            </a:solidFill>
            <a:prstDash val="solid"/>
            <a:headEnd type="none" w="sm" len="sm"/>
            <a:tailEnd type="none" w="sm" len="sm"/>
          </a:ln>
        </p:spPr>
      </p:sp>
      <p:sp>
        <p:nvSpPr>
          <p:cNvPr id="88" name="AutoShape 88"/>
          <p:cNvSpPr/>
          <p:nvPr/>
        </p:nvSpPr>
        <p:spPr>
          <a:xfrm rot="8894150">
            <a:off x="885586" y="701040"/>
            <a:ext cx="2699591" cy="0"/>
          </a:xfrm>
          <a:prstGeom prst="line">
            <a:avLst/>
          </a:prstGeom>
          <a:ln w="9525" cap="rnd">
            <a:solidFill>
              <a:srgbClr val="CDCDCD"/>
            </a:solidFill>
            <a:prstDash val="solid"/>
            <a:headEnd type="none" w="sm" len="sm"/>
            <a:tailEnd type="none" w="sm" len="sm"/>
          </a:ln>
        </p:spPr>
      </p:sp>
      <p:sp>
        <p:nvSpPr>
          <p:cNvPr id="89" name="AutoShape 89"/>
          <p:cNvSpPr/>
          <p:nvPr/>
        </p:nvSpPr>
        <p:spPr>
          <a:xfrm rot="1213323">
            <a:off x="1029986" y="1753147"/>
            <a:ext cx="2086400" cy="0"/>
          </a:xfrm>
          <a:prstGeom prst="line">
            <a:avLst/>
          </a:prstGeom>
          <a:ln w="9525" cap="rnd">
            <a:solidFill>
              <a:srgbClr val="CDCDCD"/>
            </a:solidFill>
            <a:prstDash val="solid"/>
            <a:headEnd type="none" w="sm" len="sm"/>
            <a:tailEnd type="none" w="sm" len="sm"/>
          </a:ln>
        </p:spPr>
      </p:sp>
      <p:sp>
        <p:nvSpPr>
          <p:cNvPr id="90" name="AutoShape 90"/>
          <p:cNvSpPr/>
          <p:nvPr/>
        </p:nvSpPr>
        <p:spPr>
          <a:xfrm rot="7011312">
            <a:off x="-681673" y="2486297"/>
            <a:ext cx="2451921" cy="0"/>
          </a:xfrm>
          <a:prstGeom prst="line">
            <a:avLst/>
          </a:prstGeom>
          <a:ln w="9525" cap="rnd">
            <a:solidFill>
              <a:srgbClr val="CDCDCD"/>
            </a:solidFill>
            <a:prstDash val="solid"/>
            <a:headEnd type="none" w="sm" len="sm"/>
            <a:tailEnd type="none" w="sm" len="sm"/>
          </a:ln>
        </p:spPr>
      </p:sp>
      <p:sp>
        <p:nvSpPr>
          <p:cNvPr id="91" name="AutoShape 91"/>
          <p:cNvSpPr/>
          <p:nvPr/>
        </p:nvSpPr>
        <p:spPr>
          <a:xfrm rot="-7697935">
            <a:off x="-350635" y="694509"/>
            <a:ext cx="1794201" cy="0"/>
          </a:xfrm>
          <a:prstGeom prst="line">
            <a:avLst/>
          </a:prstGeom>
          <a:ln w="9525" cap="rnd">
            <a:solidFill>
              <a:srgbClr val="CDCDCD"/>
            </a:solidFill>
            <a:prstDash val="solid"/>
            <a:headEnd type="none" w="sm" len="sm"/>
            <a:tailEnd type="none" w="sm" len="sm"/>
          </a:ln>
        </p:spPr>
      </p:sp>
      <p:sp>
        <p:nvSpPr>
          <p:cNvPr id="92" name="AutoShape 92"/>
          <p:cNvSpPr/>
          <p:nvPr/>
        </p:nvSpPr>
        <p:spPr>
          <a:xfrm rot="9482561">
            <a:off x="11436882" y="634909"/>
            <a:ext cx="3269369" cy="0"/>
          </a:xfrm>
          <a:prstGeom prst="line">
            <a:avLst/>
          </a:prstGeom>
          <a:ln w="9525" cap="rnd">
            <a:solidFill>
              <a:srgbClr val="CDCDCD"/>
            </a:solidFill>
            <a:prstDash val="solid"/>
            <a:headEnd type="none" w="sm" len="sm"/>
            <a:tailEnd type="none" w="sm" len="sm"/>
          </a:ln>
        </p:spPr>
      </p:sp>
      <p:grpSp>
        <p:nvGrpSpPr>
          <p:cNvPr id="93" name="Group 93"/>
          <p:cNvGrpSpPr/>
          <p:nvPr/>
        </p:nvGrpSpPr>
        <p:grpSpPr>
          <a:xfrm>
            <a:off x="5619750" y="0"/>
            <a:ext cx="1152524" cy="4670424"/>
            <a:chOff x="0" y="0"/>
            <a:chExt cx="1536699" cy="6227232"/>
          </a:xfrm>
        </p:grpSpPr>
        <p:sp>
          <p:nvSpPr>
            <p:cNvPr id="94" name="Freeform 94"/>
            <p:cNvSpPr/>
            <p:nvPr/>
          </p:nvSpPr>
          <p:spPr>
            <a:xfrm>
              <a:off x="0" y="0"/>
              <a:ext cx="1536700" cy="6227191"/>
            </a:xfrm>
            <a:custGeom>
              <a:avLst/>
              <a:gdLst/>
              <a:ahLst/>
              <a:cxnLst/>
              <a:rect l="l" t="t" r="r" b="b"/>
              <a:pathLst>
                <a:path w="1536700" h="6227191">
                  <a:moveTo>
                    <a:pt x="1536700" y="0"/>
                  </a:moveTo>
                  <a:lnTo>
                    <a:pt x="0" y="0"/>
                  </a:lnTo>
                  <a:lnTo>
                    <a:pt x="0" y="6227191"/>
                  </a:lnTo>
                  <a:lnTo>
                    <a:pt x="1536700" y="6227191"/>
                  </a:lnTo>
                  <a:close/>
                </a:path>
              </a:pathLst>
            </a:custGeom>
            <a:solidFill>
              <a:srgbClr val="FFC000"/>
            </a:solidFill>
          </p:spPr>
        </p:sp>
      </p:grpSp>
      <p:sp>
        <p:nvSpPr>
          <p:cNvPr id="95" name="TextBox 95"/>
          <p:cNvSpPr txBox="1"/>
          <p:nvPr/>
        </p:nvSpPr>
        <p:spPr>
          <a:xfrm>
            <a:off x="3752214" y="429894"/>
            <a:ext cx="1630044" cy="3000375"/>
          </a:xfrm>
          <a:prstGeom prst="rect">
            <a:avLst/>
          </a:prstGeom>
        </p:spPr>
        <p:txBody>
          <a:bodyPr lIns="0" tIns="0" rIns="0" bIns="0" rtlCol="0" anchor="t">
            <a:spAutoFit/>
          </a:bodyPr>
          <a:lstStyle/>
          <a:p>
            <a:pPr algn="l">
              <a:lnSpc>
                <a:spcPts val="23039"/>
              </a:lnSpc>
            </a:pPr>
            <a:r>
              <a:rPr lang="en-US" sz="19200">
                <a:solidFill>
                  <a:srgbClr val="A6A6A6"/>
                </a:solidFill>
                <a:latin typeface="Arimo"/>
              </a:rPr>
              <a:t>3</a:t>
            </a:r>
          </a:p>
        </p:txBody>
      </p:sp>
      <p:grpSp>
        <p:nvGrpSpPr>
          <p:cNvPr id="96" name="Group 96"/>
          <p:cNvGrpSpPr/>
          <p:nvPr/>
        </p:nvGrpSpPr>
        <p:grpSpPr>
          <a:xfrm>
            <a:off x="1714500" y="4670424"/>
            <a:ext cx="1800224" cy="5616574"/>
            <a:chOff x="0" y="0"/>
            <a:chExt cx="2400299" cy="7488765"/>
          </a:xfrm>
        </p:grpSpPr>
        <p:sp>
          <p:nvSpPr>
            <p:cNvPr id="97" name="Freeform 97"/>
            <p:cNvSpPr/>
            <p:nvPr/>
          </p:nvSpPr>
          <p:spPr>
            <a:xfrm>
              <a:off x="0" y="0"/>
              <a:ext cx="2400300" cy="7488809"/>
            </a:xfrm>
            <a:custGeom>
              <a:avLst/>
              <a:gdLst/>
              <a:ahLst/>
              <a:cxnLst/>
              <a:rect l="l" t="t" r="r" b="b"/>
              <a:pathLst>
                <a:path w="2400300" h="7488809">
                  <a:moveTo>
                    <a:pt x="0" y="0"/>
                  </a:moveTo>
                  <a:lnTo>
                    <a:pt x="2400300" y="0"/>
                  </a:lnTo>
                  <a:lnTo>
                    <a:pt x="2400300" y="7488809"/>
                  </a:lnTo>
                  <a:lnTo>
                    <a:pt x="0" y="7488809"/>
                  </a:lnTo>
                  <a:close/>
                </a:path>
              </a:pathLst>
            </a:custGeom>
            <a:solidFill>
              <a:srgbClr val="203864"/>
            </a:solidFill>
          </p:spPr>
        </p:sp>
      </p:grpSp>
      <p:grpSp>
        <p:nvGrpSpPr>
          <p:cNvPr id="98" name="Group 98"/>
          <p:cNvGrpSpPr/>
          <p:nvPr/>
        </p:nvGrpSpPr>
        <p:grpSpPr>
          <a:xfrm>
            <a:off x="3514521" y="2867976"/>
            <a:ext cx="14773479" cy="1799274"/>
            <a:chOff x="0" y="0"/>
            <a:chExt cx="19697972" cy="2399032"/>
          </a:xfrm>
        </p:grpSpPr>
        <p:sp>
          <p:nvSpPr>
            <p:cNvPr id="99" name="Freeform 99"/>
            <p:cNvSpPr/>
            <p:nvPr/>
          </p:nvSpPr>
          <p:spPr>
            <a:xfrm>
              <a:off x="0" y="0"/>
              <a:ext cx="19697954" cy="2399030"/>
            </a:xfrm>
            <a:custGeom>
              <a:avLst/>
              <a:gdLst/>
              <a:ahLst/>
              <a:cxnLst/>
              <a:rect l="l" t="t" r="r" b="b"/>
              <a:pathLst>
                <a:path w="19697954" h="2399030">
                  <a:moveTo>
                    <a:pt x="0" y="0"/>
                  </a:moveTo>
                  <a:lnTo>
                    <a:pt x="19697954" y="0"/>
                  </a:lnTo>
                  <a:lnTo>
                    <a:pt x="19697954" y="2399030"/>
                  </a:lnTo>
                  <a:lnTo>
                    <a:pt x="0" y="2399030"/>
                  </a:lnTo>
                  <a:close/>
                </a:path>
              </a:pathLst>
            </a:custGeom>
            <a:solidFill>
              <a:srgbClr val="203864"/>
            </a:solidFill>
          </p:spPr>
        </p:sp>
      </p:grpSp>
      <p:grpSp>
        <p:nvGrpSpPr>
          <p:cNvPr id="100" name="Group 100"/>
          <p:cNvGrpSpPr/>
          <p:nvPr/>
        </p:nvGrpSpPr>
        <p:grpSpPr>
          <a:xfrm rot="-5400000">
            <a:off x="1714873" y="2863477"/>
            <a:ext cx="1799274" cy="1800019"/>
            <a:chOff x="0" y="0"/>
            <a:chExt cx="2399032" cy="2400025"/>
          </a:xfrm>
        </p:grpSpPr>
        <p:sp>
          <p:nvSpPr>
            <p:cNvPr id="101" name="Freeform 101"/>
            <p:cNvSpPr/>
            <p:nvPr/>
          </p:nvSpPr>
          <p:spPr>
            <a:xfrm>
              <a:off x="0" y="0"/>
              <a:ext cx="2399030" cy="2400046"/>
            </a:xfrm>
            <a:custGeom>
              <a:avLst/>
              <a:gdLst/>
              <a:ahLst/>
              <a:cxnLst/>
              <a:rect l="l" t="t" r="r" b="b"/>
              <a:pathLst>
                <a:path w="2399030" h="2400046">
                  <a:moveTo>
                    <a:pt x="0" y="2400046"/>
                  </a:moveTo>
                  <a:lnTo>
                    <a:pt x="0" y="0"/>
                  </a:lnTo>
                  <a:lnTo>
                    <a:pt x="2399030" y="2400046"/>
                  </a:lnTo>
                  <a:close/>
                </a:path>
              </a:pathLst>
            </a:custGeom>
            <a:solidFill>
              <a:srgbClr val="111E35"/>
            </a:solidFill>
          </p:spPr>
        </p:sp>
      </p:grpSp>
      <p:sp>
        <p:nvSpPr>
          <p:cNvPr id="102" name="TextBox 102"/>
          <p:cNvSpPr txBox="1"/>
          <p:nvPr/>
        </p:nvSpPr>
        <p:spPr>
          <a:xfrm>
            <a:off x="3752214" y="2793003"/>
            <a:ext cx="14264597" cy="1971675"/>
          </a:xfrm>
          <a:prstGeom prst="rect">
            <a:avLst/>
          </a:prstGeom>
        </p:spPr>
        <p:txBody>
          <a:bodyPr lIns="0" tIns="0" rIns="0" bIns="0" rtlCol="0" anchor="t">
            <a:spAutoFit/>
          </a:bodyPr>
          <a:lstStyle/>
          <a:p>
            <a:pPr algn="l">
              <a:lnSpc>
                <a:spcPts val="7680"/>
              </a:lnSpc>
            </a:pPr>
            <a:r>
              <a:rPr lang="en-US" sz="6400">
                <a:solidFill>
                  <a:srgbClr val="FFFFFF"/>
                </a:solidFill>
                <a:latin typeface="Arimo Bold"/>
              </a:rPr>
              <a:t>Percobaan Pengukuran dengan Termometer </a:t>
            </a:r>
          </a:p>
        </p:txBody>
      </p:sp>
      <p:grpSp>
        <p:nvGrpSpPr>
          <p:cNvPr id="103" name="Group 103"/>
          <p:cNvGrpSpPr/>
          <p:nvPr/>
        </p:nvGrpSpPr>
        <p:grpSpPr>
          <a:xfrm rot="-10800000">
            <a:off x="5620186" y="4661846"/>
            <a:ext cx="1152088" cy="1151578"/>
            <a:chOff x="0" y="0"/>
            <a:chExt cx="1536118" cy="1535437"/>
          </a:xfrm>
        </p:grpSpPr>
        <p:sp>
          <p:nvSpPr>
            <p:cNvPr id="104" name="Freeform 104"/>
            <p:cNvSpPr/>
            <p:nvPr/>
          </p:nvSpPr>
          <p:spPr>
            <a:xfrm>
              <a:off x="0" y="0"/>
              <a:ext cx="1536065" cy="1535430"/>
            </a:xfrm>
            <a:custGeom>
              <a:avLst/>
              <a:gdLst/>
              <a:ahLst/>
              <a:cxnLst/>
              <a:rect l="l" t="t" r="r" b="b"/>
              <a:pathLst>
                <a:path w="1536065" h="1535430">
                  <a:moveTo>
                    <a:pt x="1536065" y="1535430"/>
                  </a:moveTo>
                  <a:lnTo>
                    <a:pt x="1536065" y="0"/>
                  </a:lnTo>
                  <a:lnTo>
                    <a:pt x="0" y="1535430"/>
                  </a:lnTo>
                  <a:close/>
                </a:path>
              </a:pathLst>
            </a:custGeom>
            <a:solidFill>
              <a:srgbClr val="D09E00"/>
            </a:solidFill>
          </p:spPr>
        </p:sp>
      </p:grpSp>
      <p:grpSp>
        <p:nvGrpSpPr>
          <p:cNvPr id="105" name="Group 105"/>
          <p:cNvGrpSpPr/>
          <p:nvPr/>
        </p:nvGrpSpPr>
        <p:grpSpPr>
          <a:xfrm>
            <a:off x="0" y="4657724"/>
            <a:ext cx="5620184" cy="1151578"/>
            <a:chOff x="0" y="0"/>
            <a:chExt cx="7493578" cy="1535437"/>
          </a:xfrm>
        </p:grpSpPr>
        <p:sp>
          <p:nvSpPr>
            <p:cNvPr id="106" name="Freeform 106"/>
            <p:cNvSpPr/>
            <p:nvPr/>
          </p:nvSpPr>
          <p:spPr>
            <a:xfrm>
              <a:off x="0" y="0"/>
              <a:ext cx="7493635" cy="1535430"/>
            </a:xfrm>
            <a:custGeom>
              <a:avLst/>
              <a:gdLst/>
              <a:ahLst/>
              <a:cxnLst/>
              <a:rect l="l" t="t" r="r" b="b"/>
              <a:pathLst>
                <a:path w="7493635" h="1535430">
                  <a:moveTo>
                    <a:pt x="7493635" y="0"/>
                  </a:moveTo>
                  <a:lnTo>
                    <a:pt x="0" y="0"/>
                  </a:lnTo>
                  <a:lnTo>
                    <a:pt x="0" y="1535430"/>
                  </a:lnTo>
                  <a:lnTo>
                    <a:pt x="7493635" y="1535430"/>
                  </a:lnTo>
                  <a:close/>
                </a:path>
              </a:pathLst>
            </a:custGeom>
            <a:solidFill>
              <a:srgbClr val="FFC000"/>
            </a:solidFill>
          </p:spPr>
        </p:sp>
      </p:gr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174"/>
            <a:ext cx="18288000" cy="10280650"/>
            <a:chOff x="0" y="0"/>
            <a:chExt cx="24384000" cy="13707533"/>
          </a:xfrm>
        </p:grpSpPr>
        <p:sp>
          <p:nvSpPr>
            <p:cNvPr id="3" name="Freeform 3"/>
            <p:cNvSpPr/>
            <p:nvPr/>
          </p:nvSpPr>
          <p:spPr>
            <a:xfrm>
              <a:off x="0" y="0"/>
              <a:ext cx="24384000" cy="13707490"/>
            </a:xfrm>
            <a:custGeom>
              <a:avLst/>
              <a:gdLst/>
              <a:ahLst/>
              <a:cxnLst/>
              <a:rect l="l" t="t" r="r" b="b"/>
              <a:pathLst>
                <a:path w="24384000" h="13707490">
                  <a:moveTo>
                    <a:pt x="0" y="0"/>
                  </a:moveTo>
                  <a:lnTo>
                    <a:pt x="24384000" y="0"/>
                  </a:lnTo>
                  <a:lnTo>
                    <a:pt x="24384000" y="13707490"/>
                  </a:lnTo>
                  <a:lnTo>
                    <a:pt x="0" y="13707490"/>
                  </a:lnTo>
                  <a:close/>
                </a:path>
              </a:pathLst>
            </a:custGeom>
            <a:solidFill>
              <a:srgbClr val="F0F0F0"/>
            </a:solidFill>
          </p:spPr>
        </p:sp>
      </p:grpSp>
      <p:sp>
        <p:nvSpPr>
          <p:cNvPr id="4" name="AutoShape 4"/>
          <p:cNvSpPr/>
          <p:nvPr/>
        </p:nvSpPr>
        <p:spPr>
          <a:xfrm rot="-4837575">
            <a:off x="2137532" y="1047206"/>
            <a:ext cx="2142065" cy="0"/>
          </a:xfrm>
          <a:prstGeom prst="line">
            <a:avLst/>
          </a:prstGeom>
          <a:ln w="9525" cap="rnd">
            <a:solidFill>
              <a:srgbClr val="CDCDCD"/>
            </a:solidFill>
            <a:prstDash val="solid"/>
            <a:headEnd type="none" w="sm" len="sm"/>
            <a:tailEnd type="none" w="sm" len="sm"/>
          </a:ln>
        </p:spPr>
      </p:sp>
      <p:sp>
        <p:nvSpPr>
          <p:cNvPr id="5" name="AutoShape 5"/>
          <p:cNvSpPr/>
          <p:nvPr/>
        </p:nvSpPr>
        <p:spPr>
          <a:xfrm rot="9250614">
            <a:off x="-179404" y="2838992"/>
            <a:ext cx="3402454" cy="0"/>
          </a:xfrm>
          <a:prstGeom prst="line">
            <a:avLst/>
          </a:prstGeom>
          <a:ln w="9525" cap="rnd">
            <a:solidFill>
              <a:srgbClr val="CDCDCD"/>
            </a:solidFill>
            <a:prstDash val="solid"/>
            <a:headEnd type="none" w="sm" len="sm"/>
            <a:tailEnd type="none" w="sm" len="sm"/>
          </a:ln>
        </p:spPr>
      </p:sp>
      <p:sp>
        <p:nvSpPr>
          <p:cNvPr id="6" name="AutoShape 6"/>
          <p:cNvSpPr/>
          <p:nvPr/>
        </p:nvSpPr>
        <p:spPr>
          <a:xfrm rot="-2677323">
            <a:off x="2609641" y="1068707"/>
            <a:ext cx="2975488" cy="0"/>
          </a:xfrm>
          <a:prstGeom prst="line">
            <a:avLst/>
          </a:prstGeom>
          <a:ln w="9525" cap="rnd">
            <a:solidFill>
              <a:srgbClr val="CDCDCD"/>
            </a:solidFill>
            <a:prstDash val="solid"/>
            <a:headEnd type="none" w="sm" len="sm"/>
            <a:tailEnd type="none" w="sm" len="sm"/>
          </a:ln>
        </p:spPr>
      </p:sp>
      <p:sp>
        <p:nvSpPr>
          <p:cNvPr id="7" name="AutoShape 7"/>
          <p:cNvSpPr/>
          <p:nvPr/>
        </p:nvSpPr>
        <p:spPr>
          <a:xfrm rot="10434865">
            <a:off x="3034847" y="1955075"/>
            <a:ext cx="3219089" cy="0"/>
          </a:xfrm>
          <a:prstGeom prst="line">
            <a:avLst/>
          </a:prstGeom>
          <a:ln w="9525" cap="rnd">
            <a:solidFill>
              <a:srgbClr val="CDCDCD"/>
            </a:solidFill>
            <a:prstDash val="solid"/>
            <a:headEnd type="none" w="sm" len="sm"/>
            <a:tailEnd type="none" w="sm" len="sm"/>
          </a:ln>
        </p:spPr>
      </p:sp>
      <p:sp>
        <p:nvSpPr>
          <p:cNvPr id="8" name="AutoShape 8"/>
          <p:cNvSpPr/>
          <p:nvPr/>
        </p:nvSpPr>
        <p:spPr>
          <a:xfrm rot="4730523">
            <a:off x="2064228" y="3283129"/>
            <a:ext cx="2416031" cy="0"/>
          </a:xfrm>
          <a:prstGeom prst="line">
            <a:avLst/>
          </a:prstGeom>
          <a:ln w="9525" cap="rnd">
            <a:solidFill>
              <a:srgbClr val="CDCDCD"/>
            </a:solidFill>
            <a:prstDash val="solid"/>
            <a:headEnd type="none" w="sm" len="sm"/>
            <a:tailEnd type="none" w="sm" len="sm"/>
          </a:ln>
        </p:spPr>
      </p:sp>
      <p:sp>
        <p:nvSpPr>
          <p:cNvPr id="9" name="AutoShape 9"/>
          <p:cNvSpPr/>
          <p:nvPr/>
        </p:nvSpPr>
        <p:spPr>
          <a:xfrm rot="-2642045">
            <a:off x="2947845" y="3117667"/>
            <a:ext cx="3836137" cy="0"/>
          </a:xfrm>
          <a:prstGeom prst="line">
            <a:avLst/>
          </a:prstGeom>
          <a:ln w="9525" cap="rnd">
            <a:solidFill>
              <a:srgbClr val="CDCDCD"/>
            </a:solidFill>
            <a:prstDash val="solid"/>
            <a:headEnd type="none" w="sm" len="sm"/>
            <a:tailEnd type="none" w="sm" len="sm"/>
          </a:ln>
        </p:spPr>
      </p:sp>
      <p:sp>
        <p:nvSpPr>
          <p:cNvPr id="10" name="AutoShape 10"/>
          <p:cNvSpPr/>
          <p:nvPr/>
        </p:nvSpPr>
        <p:spPr>
          <a:xfrm rot="-9942689">
            <a:off x="-65635" y="4008662"/>
            <a:ext cx="3627758" cy="0"/>
          </a:xfrm>
          <a:prstGeom prst="line">
            <a:avLst/>
          </a:prstGeom>
          <a:ln w="9525" cap="rnd">
            <a:solidFill>
              <a:srgbClr val="CDCDCD"/>
            </a:solidFill>
            <a:prstDash val="solid"/>
            <a:headEnd type="none" w="sm" len="sm"/>
            <a:tailEnd type="none" w="sm" len="sm"/>
          </a:ln>
        </p:spPr>
      </p:sp>
      <p:sp>
        <p:nvSpPr>
          <p:cNvPr id="11" name="AutoShape 11"/>
          <p:cNvSpPr/>
          <p:nvPr/>
        </p:nvSpPr>
        <p:spPr>
          <a:xfrm rot="384360">
            <a:off x="3479122" y="4571998"/>
            <a:ext cx="2512326" cy="0"/>
          </a:xfrm>
          <a:prstGeom prst="line">
            <a:avLst/>
          </a:prstGeom>
          <a:ln w="9525" cap="rnd">
            <a:solidFill>
              <a:srgbClr val="CDCDCD"/>
            </a:solidFill>
            <a:prstDash val="solid"/>
            <a:headEnd type="none" w="sm" len="sm"/>
            <a:tailEnd type="none" w="sm" len="sm"/>
          </a:ln>
        </p:spPr>
      </p:sp>
      <p:sp>
        <p:nvSpPr>
          <p:cNvPr id="12" name="AutoShape 12"/>
          <p:cNvSpPr/>
          <p:nvPr/>
        </p:nvSpPr>
        <p:spPr>
          <a:xfrm rot="6328444">
            <a:off x="4780600" y="5590902"/>
            <a:ext cx="1899278" cy="0"/>
          </a:xfrm>
          <a:prstGeom prst="line">
            <a:avLst/>
          </a:prstGeom>
          <a:ln w="9525" cap="rnd">
            <a:solidFill>
              <a:srgbClr val="CDCDCD"/>
            </a:solidFill>
            <a:prstDash val="solid"/>
            <a:headEnd type="none" w="sm" len="sm"/>
            <a:tailEnd type="none" w="sm" len="sm"/>
          </a:ln>
        </p:spPr>
      </p:sp>
      <p:sp>
        <p:nvSpPr>
          <p:cNvPr id="13" name="AutoShape 13"/>
          <p:cNvSpPr/>
          <p:nvPr/>
        </p:nvSpPr>
        <p:spPr>
          <a:xfrm rot="-8038077">
            <a:off x="3033975" y="5477691"/>
            <a:ext cx="2906233" cy="0"/>
          </a:xfrm>
          <a:prstGeom prst="line">
            <a:avLst/>
          </a:prstGeom>
          <a:ln w="9525" cap="rnd">
            <a:solidFill>
              <a:srgbClr val="CDCDCD"/>
            </a:solidFill>
            <a:prstDash val="solid"/>
            <a:headEnd type="none" w="sm" len="sm"/>
            <a:tailEnd type="none" w="sm" len="sm"/>
          </a:ln>
        </p:spPr>
      </p:sp>
      <p:sp>
        <p:nvSpPr>
          <p:cNvPr id="14" name="AutoShape 14"/>
          <p:cNvSpPr/>
          <p:nvPr/>
        </p:nvSpPr>
        <p:spPr>
          <a:xfrm rot="8371022">
            <a:off x="3155684" y="7350033"/>
            <a:ext cx="2658459" cy="0"/>
          </a:xfrm>
          <a:prstGeom prst="line">
            <a:avLst/>
          </a:prstGeom>
          <a:ln w="9525" cap="rnd">
            <a:solidFill>
              <a:srgbClr val="CDCDCD"/>
            </a:solidFill>
            <a:prstDash val="solid"/>
            <a:headEnd type="none" w="sm" len="sm"/>
            <a:tailEnd type="none" w="sm" len="sm"/>
          </a:ln>
        </p:spPr>
      </p:sp>
      <p:sp>
        <p:nvSpPr>
          <p:cNvPr id="15" name="AutoShape 15"/>
          <p:cNvSpPr/>
          <p:nvPr/>
        </p:nvSpPr>
        <p:spPr>
          <a:xfrm rot="-5366802">
            <a:off x="1604192" y="6325144"/>
            <a:ext cx="3775883" cy="0"/>
          </a:xfrm>
          <a:prstGeom prst="line">
            <a:avLst/>
          </a:prstGeom>
          <a:ln w="9525" cap="rnd">
            <a:solidFill>
              <a:srgbClr val="CDCDCD"/>
            </a:solidFill>
            <a:prstDash val="solid"/>
            <a:headEnd type="none" w="sm" len="sm"/>
            <a:tailEnd type="none" w="sm" len="sm"/>
          </a:ln>
        </p:spPr>
      </p:sp>
      <p:sp>
        <p:nvSpPr>
          <p:cNvPr id="16" name="AutoShape 16"/>
          <p:cNvSpPr/>
          <p:nvPr/>
        </p:nvSpPr>
        <p:spPr>
          <a:xfrm rot="8689488">
            <a:off x="1112431" y="5200645"/>
            <a:ext cx="2638873" cy="0"/>
          </a:xfrm>
          <a:prstGeom prst="line">
            <a:avLst/>
          </a:prstGeom>
          <a:ln w="9525" cap="rnd">
            <a:solidFill>
              <a:srgbClr val="CDCDCD"/>
            </a:solidFill>
            <a:prstDash val="solid"/>
            <a:headEnd type="none" w="sm" len="sm"/>
            <a:tailEnd type="none" w="sm" len="sm"/>
          </a:ln>
        </p:spPr>
      </p:sp>
      <p:sp>
        <p:nvSpPr>
          <p:cNvPr id="17" name="AutoShape 17"/>
          <p:cNvSpPr/>
          <p:nvPr/>
        </p:nvSpPr>
        <p:spPr>
          <a:xfrm rot="2788588">
            <a:off x="869701" y="7069182"/>
            <a:ext cx="3106917" cy="0"/>
          </a:xfrm>
          <a:prstGeom prst="line">
            <a:avLst/>
          </a:prstGeom>
          <a:ln w="9525" cap="rnd">
            <a:solidFill>
              <a:srgbClr val="CDCDCD"/>
            </a:solidFill>
            <a:prstDash val="solid"/>
            <a:headEnd type="none" w="sm" len="sm"/>
            <a:tailEnd type="none" w="sm" len="sm"/>
          </a:ln>
        </p:spPr>
      </p:sp>
      <p:sp>
        <p:nvSpPr>
          <p:cNvPr id="18" name="AutoShape 18"/>
          <p:cNvSpPr/>
          <p:nvPr/>
        </p:nvSpPr>
        <p:spPr>
          <a:xfrm rot="-7198199">
            <a:off x="-701750" y="4759234"/>
            <a:ext cx="2766389" cy="0"/>
          </a:xfrm>
          <a:prstGeom prst="line">
            <a:avLst/>
          </a:prstGeom>
          <a:ln w="9525" cap="rnd">
            <a:solidFill>
              <a:srgbClr val="CDCDCD"/>
            </a:solidFill>
            <a:prstDash val="solid"/>
            <a:headEnd type="none" w="sm" len="sm"/>
            <a:tailEnd type="none" w="sm" len="sm"/>
          </a:ln>
        </p:spPr>
      </p:sp>
      <p:sp>
        <p:nvSpPr>
          <p:cNvPr id="19" name="AutoShape 19"/>
          <p:cNvSpPr/>
          <p:nvPr/>
        </p:nvSpPr>
        <p:spPr>
          <a:xfrm rot="7282733">
            <a:off x="-645571" y="7062651"/>
            <a:ext cx="2654033" cy="0"/>
          </a:xfrm>
          <a:prstGeom prst="line">
            <a:avLst/>
          </a:prstGeom>
          <a:ln w="9525" cap="rnd">
            <a:solidFill>
              <a:srgbClr val="CDCDCD"/>
            </a:solidFill>
            <a:prstDash val="solid"/>
            <a:headEnd type="none" w="sm" len="sm"/>
            <a:tailEnd type="none" w="sm" len="sm"/>
          </a:ln>
        </p:spPr>
      </p:sp>
      <p:sp>
        <p:nvSpPr>
          <p:cNvPr id="20" name="AutoShape 20"/>
          <p:cNvSpPr/>
          <p:nvPr/>
        </p:nvSpPr>
        <p:spPr>
          <a:xfrm rot="10315796">
            <a:off x="-19719" y="8068490"/>
            <a:ext cx="2058741" cy="0"/>
          </a:xfrm>
          <a:prstGeom prst="line">
            <a:avLst/>
          </a:prstGeom>
          <a:ln w="9525" cap="rnd">
            <a:solidFill>
              <a:srgbClr val="CDCDCD"/>
            </a:solidFill>
            <a:prstDash val="solid"/>
            <a:headEnd type="none" w="sm" len="sm"/>
            <a:tailEnd type="none" w="sm" len="sm"/>
          </a:ln>
        </p:spPr>
      </p:sp>
      <p:sp>
        <p:nvSpPr>
          <p:cNvPr id="21" name="AutoShape 21"/>
          <p:cNvSpPr/>
          <p:nvPr/>
        </p:nvSpPr>
        <p:spPr>
          <a:xfrm rot="7728575">
            <a:off x="1298275" y="9245235"/>
            <a:ext cx="2698263" cy="0"/>
          </a:xfrm>
          <a:prstGeom prst="line">
            <a:avLst/>
          </a:prstGeom>
          <a:ln w="9525" cap="rnd">
            <a:solidFill>
              <a:srgbClr val="CDCDCD"/>
            </a:solidFill>
            <a:prstDash val="solid"/>
            <a:headEnd type="none" w="sm" len="sm"/>
            <a:tailEnd type="none" w="sm" len="sm"/>
          </a:ln>
        </p:spPr>
      </p:sp>
      <p:sp>
        <p:nvSpPr>
          <p:cNvPr id="22" name="AutoShape 22"/>
          <p:cNvSpPr/>
          <p:nvPr/>
        </p:nvSpPr>
        <p:spPr>
          <a:xfrm rot="-7862504">
            <a:off x="-488162" y="9245235"/>
            <a:ext cx="2787706" cy="0"/>
          </a:xfrm>
          <a:prstGeom prst="line">
            <a:avLst/>
          </a:prstGeom>
          <a:ln w="9525" cap="rnd">
            <a:solidFill>
              <a:srgbClr val="CDCDCD"/>
            </a:solidFill>
            <a:prstDash val="solid"/>
            <a:headEnd type="none" w="sm" len="sm"/>
            <a:tailEnd type="none" w="sm" len="sm"/>
          </a:ln>
        </p:spPr>
      </p:sp>
      <p:sp>
        <p:nvSpPr>
          <p:cNvPr id="23" name="AutoShape 23"/>
          <p:cNvSpPr/>
          <p:nvPr/>
        </p:nvSpPr>
        <p:spPr>
          <a:xfrm rot="1122645">
            <a:off x="3407771" y="8577941"/>
            <a:ext cx="2502628" cy="0"/>
          </a:xfrm>
          <a:prstGeom prst="line">
            <a:avLst/>
          </a:prstGeom>
          <a:ln w="9525" cap="rnd">
            <a:solidFill>
              <a:srgbClr val="CDCDCD"/>
            </a:solidFill>
            <a:prstDash val="solid"/>
            <a:headEnd type="none" w="sm" len="sm"/>
            <a:tailEnd type="none" w="sm" len="sm"/>
          </a:ln>
        </p:spPr>
      </p:sp>
      <p:sp>
        <p:nvSpPr>
          <p:cNvPr id="24" name="AutoShape 24"/>
          <p:cNvSpPr/>
          <p:nvPr/>
        </p:nvSpPr>
        <p:spPr>
          <a:xfrm rot="-5912544">
            <a:off x="4407081" y="7741919"/>
            <a:ext cx="2502631" cy="0"/>
          </a:xfrm>
          <a:prstGeom prst="line">
            <a:avLst/>
          </a:prstGeom>
          <a:ln w="9525" cap="rnd">
            <a:solidFill>
              <a:srgbClr val="CDCDCD"/>
            </a:solidFill>
            <a:prstDash val="solid"/>
            <a:headEnd type="none" w="sm" len="sm"/>
            <a:tailEnd type="none" w="sm" len="sm"/>
          </a:ln>
        </p:spPr>
      </p:sp>
      <p:sp>
        <p:nvSpPr>
          <p:cNvPr id="25" name="AutoShape 25"/>
          <p:cNvSpPr/>
          <p:nvPr/>
        </p:nvSpPr>
        <p:spPr>
          <a:xfrm rot="8216304">
            <a:off x="4150838" y="9628412"/>
            <a:ext cx="1957019" cy="0"/>
          </a:xfrm>
          <a:prstGeom prst="line">
            <a:avLst/>
          </a:prstGeom>
          <a:ln w="9525" cap="rnd">
            <a:solidFill>
              <a:srgbClr val="CDCDCD"/>
            </a:solidFill>
            <a:prstDash val="solid"/>
            <a:headEnd type="none" w="sm" len="sm"/>
            <a:tailEnd type="none" w="sm" len="sm"/>
          </a:ln>
        </p:spPr>
      </p:sp>
      <p:sp>
        <p:nvSpPr>
          <p:cNvPr id="26" name="AutoShape 26"/>
          <p:cNvSpPr/>
          <p:nvPr/>
        </p:nvSpPr>
        <p:spPr>
          <a:xfrm rot="-6824432">
            <a:off x="2787799" y="9245236"/>
            <a:ext cx="2296950" cy="0"/>
          </a:xfrm>
          <a:prstGeom prst="line">
            <a:avLst/>
          </a:prstGeom>
          <a:ln w="9525" cap="rnd">
            <a:solidFill>
              <a:srgbClr val="CDCDCD"/>
            </a:solidFill>
            <a:prstDash val="solid"/>
            <a:headEnd type="none" w="sm" len="sm"/>
            <a:tailEnd type="none" w="sm" len="sm"/>
          </a:ln>
        </p:spPr>
      </p:sp>
      <p:sp>
        <p:nvSpPr>
          <p:cNvPr id="27" name="AutoShape 27"/>
          <p:cNvSpPr/>
          <p:nvPr/>
        </p:nvSpPr>
        <p:spPr>
          <a:xfrm rot="-1122644">
            <a:off x="5759085" y="8577941"/>
            <a:ext cx="2502630" cy="0"/>
          </a:xfrm>
          <a:prstGeom prst="line">
            <a:avLst/>
          </a:prstGeom>
          <a:ln w="9525" cap="rnd">
            <a:solidFill>
              <a:srgbClr val="CDCDCD"/>
            </a:solidFill>
            <a:prstDash val="solid"/>
            <a:headEnd type="none" w="sm" len="sm"/>
            <a:tailEnd type="none" w="sm" len="sm"/>
          </a:ln>
        </p:spPr>
      </p:sp>
      <p:sp>
        <p:nvSpPr>
          <p:cNvPr id="28" name="AutoShape 28"/>
          <p:cNvSpPr/>
          <p:nvPr/>
        </p:nvSpPr>
        <p:spPr>
          <a:xfrm rot="1312444">
            <a:off x="5696111" y="9628412"/>
            <a:ext cx="3586520" cy="0"/>
          </a:xfrm>
          <a:prstGeom prst="line">
            <a:avLst/>
          </a:prstGeom>
          <a:ln w="9525" cap="rnd">
            <a:solidFill>
              <a:srgbClr val="CDCDCD"/>
            </a:solidFill>
            <a:prstDash val="solid"/>
            <a:headEnd type="none" w="sm" len="sm"/>
            <a:tailEnd type="none" w="sm" len="sm"/>
          </a:ln>
        </p:spPr>
      </p:sp>
      <p:sp>
        <p:nvSpPr>
          <p:cNvPr id="29" name="AutoShape 29"/>
          <p:cNvSpPr/>
          <p:nvPr/>
        </p:nvSpPr>
        <p:spPr>
          <a:xfrm rot="3904643">
            <a:off x="7505790" y="9245235"/>
            <a:ext cx="2318477" cy="0"/>
          </a:xfrm>
          <a:prstGeom prst="line">
            <a:avLst/>
          </a:prstGeom>
          <a:ln w="9525" cap="rnd">
            <a:solidFill>
              <a:srgbClr val="CDCDCD"/>
            </a:solidFill>
            <a:prstDash val="solid"/>
            <a:headEnd type="none" w="sm" len="sm"/>
            <a:tailEnd type="none" w="sm" len="sm"/>
          </a:ln>
        </p:spPr>
      </p:sp>
      <p:sp>
        <p:nvSpPr>
          <p:cNvPr id="30" name="AutoShape 30"/>
          <p:cNvSpPr/>
          <p:nvPr/>
        </p:nvSpPr>
        <p:spPr>
          <a:xfrm rot="-8871216">
            <a:off x="5230740" y="7358742"/>
            <a:ext cx="3210979" cy="0"/>
          </a:xfrm>
          <a:prstGeom prst="line">
            <a:avLst/>
          </a:prstGeom>
          <a:ln w="9525" cap="rnd">
            <a:solidFill>
              <a:srgbClr val="CDCDCD"/>
            </a:solidFill>
            <a:prstDash val="solid"/>
            <a:headEnd type="none" w="sm" len="sm"/>
            <a:tailEnd type="none" w="sm" len="sm"/>
          </a:ln>
        </p:spPr>
      </p:sp>
      <p:sp>
        <p:nvSpPr>
          <p:cNvPr id="31" name="AutoShape 31"/>
          <p:cNvSpPr/>
          <p:nvPr/>
        </p:nvSpPr>
        <p:spPr>
          <a:xfrm rot="-4671392">
            <a:off x="7029327" y="6792686"/>
            <a:ext cx="2905644" cy="0"/>
          </a:xfrm>
          <a:prstGeom prst="line">
            <a:avLst/>
          </a:prstGeom>
          <a:ln w="9525" cap="rnd">
            <a:solidFill>
              <a:srgbClr val="CDCDCD"/>
            </a:solidFill>
            <a:prstDash val="solid"/>
            <a:headEnd type="none" w="sm" len="sm"/>
            <a:tailEnd type="none" w="sm" len="sm"/>
          </a:ln>
        </p:spPr>
      </p:sp>
      <p:sp>
        <p:nvSpPr>
          <p:cNvPr id="32" name="AutoShape 32"/>
          <p:cNvSpPr/>
          <p:nvPr/>
        </p:nvSpPr>
        <p:spPr>
          <a:xfrm rot="9665837">
            <a:off x="5382508" y="5939245"/>
            <a:ext cx="3499625" cy="0"/>
          </a:xfrm>
          <a:prstGeom prst="line">
            <a:avLst/>
          </a:prstGeom>
          <a:ln w="9525" cap="rnd">
            <a:solidFill>
              <a:srgbClr val="CDCDCD"/>
            </a:solidFill>
            <a:prstDash val="solid"/>
            <a:headEnd type="none" w="sm" len="sm"/>
            <a:tailEnd type="none" w="sm" len="sm"/>
          </a:ln>
        </p:spPr>
      </p:sp>
      <p:sp>
        <p:nvSpPr>
          <p:cNvPr id="33" name="AutoShape 33"/>
          <p:cNvSpPr/>
          <p:nvPr/>
        </p:nvSpPr>
        <p:spPr>
          <a:xfrm rot="833593">
            <a:off x="5922014" y="5042262"/>
            <a:ext cx="2908293" cy="0"/>
          </a:xfrm>
          <a:prstGeom prst="line">
            <a:avLst/>
          </a:prstGeom>
          <a:ln w="9525" cap="rnd">
            <a:solidFill>
              <a:srgbClr val="CDCDCD"/>
            </a:solidFill>
            <a:prstDash val="solid"/>
            <a:headEnd type="none" w="sm" len="sm"/>
            <a:tailEnd type="none" w="sm" len="sm"/>
          </a:ln>
        </p:spPr>
      </p:sp>
      <p:sp>
        <p:nvSpPr>
          <p:cNvPr id="34" name="AutoShape 34"/>
          <p:cNvSpPr/>
          <p:nvPr/>
        </p:nvSpPr>
        <p:spPr>
          <a:xfrm rot="-5069908">
            <a:off x="4642827" y="3239588"/>
            <a:ext cx="2923763" cy="0"/>
          </a:xfrm>
          <a:prstGeom prst="line">
            <a:avLst/>
          </a:prstGeom>
          <a:ln w="9525" cap="rnd">
            <a:solidFill>
              <a:srgbClr val="CDCDCD"/>
            </a:solidFill>
            <a:prstDash val="solid"/>
            <a:headEnd type="none" w="sm" len="sm"/>
            <a:tailEnd type="none" w="sm" len="sm"/>
          </a:ln>
        </p:spPr>
      </p:sp>
      <p:sp>
        <p:nvSpPr>
          <p:cNvPr id="35" name="AutoShape 35"/>
          <p:cNvSpPr/>
          <p:nvPr/>
        </p:nvSpPr>
        <p:spPr>
          <a:xfrm rot="-2266102">
            <a:off x="5636594" y="3753393"/>
            <a:ext cx="3130790" cy="0"/>
          </a:xfrm>
          <a:prstGeom prst="line">
            <a:avLst/>
          </a:prstGeom>
          <a:ln w="9525" cap="rnd">
            <a:solidFill>
              <a:srgbClr val="CDCDCD"/>
            </a:solidFill>
            <a:prstDash val="solid"/>
            <a:headEnd type="none" w="sm" len="sm"/>
            <a:tailEnd type="none" w="sm" len="sm"/>
          </a:ln>
        </p:spPr>
      </p:sp>
      <p:sp>
        <p:nvSpPr>
          <p:cNvPr id="36" name="AutoShape 36"/>
          <p:cNvSpPr/>
          <p:nvPr/>
        </p:nvSpPr>
        <p:spPr>
          <a:xfrm rot="4916836">
            <a:off x="7292745" y="4093028"/>
            <a:ext cx="2622648" cy="0"/>
          </a:xfrm>
          <a:prstGeom prst="line">
            <a:avLst/>
          </a:prstGeom>
          <a:ln w="9525" cap="rnd">
            <a:solidFill>
              <a:srgbClr val="CDCDCD"/>
            </a:solidFill>
            <a:prstDash val="solid"/>
            <a:headEnd type="none" w="sm" len="sm"/>
            <a:tailEnd type="none" w="sm" len="sm"/>
          </a:ln>
        </p:spPr>
      </p:sp>
      <p:sp>
        <p:nvSpPr>
          <p:cNvPr id="37" name="AutoShape 37"/>
          <p:cNvSpPr/>
          <p:nvPr/>
        </p:nvSpPr>
        <p:spPr>
          <a:xfrm rot="-9303802">
            <a:off x="6112023" y="2299063"/>
            <a:ext cx="2441191" cy="0"/>
          </a:xfrm>
          <a:prstGeom prst="line">
            <a:avLst/>
          </a:prstGeom>
          <a:ln w="9525" cap="rnd">
            <a:solidFill>
              <a:srgbClr val="CDCDCD"/>
            </a:solidFill>
            <a:prstDash val="solid"/>
            <a:headEnd type="none" w="sm" len="sm"/>
            <a:tailEnd type="none" w="sm" len="sm"/>
          </a:ln>
        </p:spPr>
      </p:sp>
      <p:sp>
        <p:nvSpPr>
          <p:cNvPr id="38" name="AutoShape 38"/>
          <p:cNvSpPr/>
          <p:nvPr/>
        </p:nvSpPr>
        <p:spPr>
          <a:xfrm rot="-7297313">
            <a:off x="4622130" y="896983"/>
            <a:ext cx="2129136" cy="0"/>
          </a:xfrm>
          <a:prstGeom prst="line">
            <a:avLst/>
          </a:prstGeom>
          <a:ln w="9525" cap="rnd">
            <a:solidFill>
              <a:srgbClr val="CDCDCD"/>
            </a:solidFill>
            <a:prstDash val="solid"/>
            <a:headEnd type="none" w="sm" len="sm"/>
            <a:tailEnd type="none" w="sm" len="sm"/>
          </a:ln>
        </p:spPr>
      </p:sp>
      <p:sp>
        <p:nvSpPr>
          <p:cNvPr id="39" name="AutoShape 39"/>
          <p:cNvSpPr/>
          <p:nvPr/>
        </p:nvSpPr>
        <p:spPr>
          <a:xfrm rot="-1880104">
            <a:off x="5975832" y="881744"/>
            <a:ext cx="3427672" cy="0"/>
          </a:xfrm>
          <a:prstGeom prst="line">
            <a:avLst/>
          </a:prstGeom>
          <a:ln w="9525" cap="rnd">
            <a:solidFill>
              <a:srgbClr val="CDCDCD"/>
            </a:solidFill>
            <a:prstDash val="solid"/>
            <a:headEnd type="none" w="sm" len="sm"/>
            <a:tailEnd type="none" w="sm" len="sm"/>
          </a:ln>
        </p:spPr>
      </p:sp>
      <p:sp>
        <p:nvSpPr>
          <p:cNvPr id="40" name="AutoShape 40"/>
          <p:cNvSpPr/>
          <p:nvPr/>
        </p:nvSpPr>
        <p:spPr>
          <a:xfrm rot="-4526553">
            <a:off x="7328523" y="1402080"/>
            <a:ext cx="2916852" cy="0"/>
          </a:xfrm>
          <a:prstGeom prst="line">
            <a:avLst/>
          </a:prstGeom>
          <a:ln w="9525" cap="rnd">
            <a:solidFill>
              <a:srgbClr val="CDCDCD"/>
            </a:solidFill>
            <a:prstDash val="solid"/>
            <a:headEnd type="none" w="sm" len="sm"/>
            <a:tailEnd type="none" w="sm" len="sm"/>
          </a:ln>
        </p:spPr>
      </p:sp>
      <p:sp>
        <p:nvSpPr>
          <p:cNvPr id="41" name="AutoShape 41"/>
          <p:cNvSpPr/>
          <p:nvPr/>
        </p:nvSpPr>
        <p:spPr>
          <a:xfrm rot="1643891">
            <a:off x="8981436" y="618309"/>
            <a:ext cx="2728694" cy="0"/>
          </a:xfrm>
          <a:prstGeom prst="line">
            <a:avLst/>
          </a:prstGeom>
          <a:ln w="9525" cap="rnd">
            <a:solidFill>
              <a:srgbClr val="CDCDCD"/>
            </a:solidFill>
            <a:prstDash val="solid"/>
            <a:headEnd type="none" w="sm" len="sm"/>
            <a:tailEnd type="none" w="sm" len="sm"/>
          </a:ln>
        </p:spPr>
      </p:sp>
      <p:sp>
        <p:nvSpPr>
          <p:cNvPr id="42" name="AutoShape 42"/>
          <p:cNvSpPr/>
          <p:nvPr/>
        </p:nvSpPr>
        <p:spPr>
          <a:xfrm rot="9190148">
            <a:off x="8231157" y="2020389"/>
            <a:ext cx="3515149" cy="0"/>
          </a:xfrm>
          <a:prstGeom prst="line">
            <a:avLst/>
          </a:prstGeom>
          <a:ln w="9525" cap="rnd">
            <a:solidFill>
              <a:srgbClr val="CDCDCD"/>
            </a:solidFill>
            <a:prstDash val="solid"/>
            <a:headEnd type="none" w="sm" len="sm"/>
            <a:tailEnd type="none" w="sm" len="sm"/>
          </a:ln>
        </p:spPr>
      </p:sp>
      <p:sp>
        <p:nvSpPr>
          <p:cNvPr id="43" name="AutoShape 43"/>
          <p:cNvSpPr/>
          <p:nvPr/>
        </p:nvSpPr>
        <p:spPr>
          <a:xfrm rot="6243948">
            <a:off x="10127608" y="2342606"/>
            <a:ext cx="2299986" cy="0"/>
          </a:xfrm>
          <a:prstGeom prst="line">
            <a:avLst/>
          </a:prstGeom>
          <a:ln w="9525" cap="rnd">
            <a:solidFill>
              <a:srgbClr val="CDCDCD"/>
            </a:solidFill>
            <a:prstDash val="solid"/>
            <a:headEnd type="none" w="sm" len="sm"/>
            <a:tailEnd type="none" w="sm" len="sm"/>
          </a:ln>
        </p:spPr>
      </p:sp>
      <p:sp>
        <p:nvSpPr>
          <p:cNvPr id="44" name="AutoShape 44"/>
          <p:cNvSpPr/>
          <p:nvPr/>
        </p:nvSpPr>
        <p:spPr>
          <a:xfrm rot="-9940049">
            <a:off x="8378665" y="3126377"/>
            <a:ext cx="2680206" cy="0"/>
          </a:xfrm>
          <a:prstGeom prst="line">
            <a:avLst/>
          </a:prstGeom>
          <a:ln w="9525" cap="rnd">
            <a:solidFill>
              <a:srgbClr val="CDCDCD"/>
            </a:solidFill>
            <a:prstDash val="solid"/>
            <a:headEnd type="none" w="sm" len="sm"/>
            <a:tailEnd type="none" w="sm" len="sm"/>
          </a:ln>
        </p:spPr>
      </p:sp>
      <p:sp>
        <p:nvSpPr>
          <p:cNvPr id="45" name="AutoShape 45"/>
          <p:cNvSpPr/>
          <p:nvPr/>
        </p:nvSpPr>
        <p:spPr>
          <a:xfrm rot="8343924">
            <a:off x="8407623" y="4423954"/>
            <a:ext cx="2953212" cy="0"/>
          </a:xfrm>
          <a:prstGeom prst="line">
            <a:avLst/>
          </a:prstGeom>
          <a:ln w="9525" cap="rnd">
            <a:solidFill>
              <a:srgbClr val="CDCDCD"/>
            </a:solidFill>
            <a:prstDash val="solid"/>
            <a:headEnd type="none" w="sm" len="sm"/>
            <a:tailEnd type="none" w="sm" len="sm"/>
          </a:ln>
        </p:spPr>
      </p:sp>
      <p:sp>
        <p:nvSpPr>
          <p:cNvPr id="46" name="AutoShape 46"/>
          <p:cNvSpPr/>
          <p:nvPr/>
        </p:nvSpPr>
        <p:spPr>
          <a:xfrm rot="1472395">
            <a:off x="8630276" y="6008914"/>
            <a:ext cx="3065254" cy="0"/>
          </a:xfrm>
          <a:prstGeom prst="line">
            <a:avLst/>
          </a:prstGeom>
          <a:ln w="9525" cap="rnd">
            <a:solidFill>
              <a:srgbClr val="CDCDCD"/>
            </a:solidFill>
            <a:prstDash val="solid"/>
            <a:headEnd type="none" w="sm" len="sm"/>
            <a:tailEnd type="none" w="sm" len="sm"/>
          </a:ln>
        </p:spPr>
      </p:sp>
      <p:sp>
        <p:nvSpPr>
          <p:cNvPr id="47" name="AutoShape 47"/>
          <p:cNvSpPr/>
          <p:nvPr/>
        </p:nvSpPr>
        <p:spPr>
          <a:xfrm rot="-5975215">
            <a:off x="9660407" y="5042263"/>
            <a:ext cx="3251804" cy="0"/>
          </a:xfrm>
          <a:prstGeom prst="line">
            <a:avLst/>
          </a:prstGeom>
          <a:ln w="9525" cap="rnd">
            <a:solidFill>
              <a:srgbClr val="CDCDCD"/>
            </a:solidFill>
            <a:prstDash val="solid"/>
            <a:headEnd type="none" w="sm" len="sm"/>
            <a:tailEnd type="none" w="sm" len="sm"/>
          </a:ln>
        </p:spPr>
      </p:sp>
      <p:sp>
        <p:nvSpPr>
          <p:cNvPr id="48" name="AutoShape 48"/>
          <p:cNvSpPr/>
          <p:nvPr/>
        </p:nvSpPr>
        <p:spPr>
          <a:xfrm rot="7150926">
            <a:off x="9982869" y="7550328"/>
            <a:ext cx="2116479" cy="0"/>
          </a:xfrm>
          <a:prstGeom prst="line">
            <a:avLst/>
          </a:prstGeom>
          <a:ln w="9525" cap="rnd">
            <a:solidFill>
              <a:srgbClr val="CDCDCD"/>
            </a:solidFill>
            <a:prstDash val="solid"/>
            <a:headEnd type="none" w="sm" len="sm"/>
            <a:tailEnd type="none" w="sm" len="sm"/>
          </a:ln>
        </p:spPr>
      </p:sp>
      <p:sp>
        <p:nvSpPr>
          <p:cNvPr id="49" name="AutoShape 49"/>
          <p:cNvSpPr/>
          <p:nvPr/>
        </p:nvSpPr>
        <p:spPr>
          <a:xfrm rot="-10394889">
            <a:off x="8168267" y="8334100"/>
            <a:ext cx="2384175" cy="0"/>
          </a:xfrm>
          <a:prstGeom prst="line">
            <a:avLst/>
          </a:prstGeom>
          <a:ln w="9525" cap="rnd">
            <a:solidFill>
              <a:srgbClr val="CDCDCD"/>
            </a:solidFill>
            <a:prstDash val="solid"/>
            <a:headEnd type="none" w="sm" len="sm"/>
            <a:tailEnd type="none" w="sm" len="sm"/>
          </a:ln>
        </p:spPr>
      </p:sp>
      <p:sp>
        <p:nvSpPr>
          <p:cNvPr id="50" name="AutoShape 50"/>
          <p:cNvSpPr/>
          <p:nvPr/>
        </p:nvSpPr>
        <p:spPr>
          <a:xfrm rot="7646243">
            <a:off x="8679830" y="9375863"/>
            <a:ext cx="2318989" cy="0"/>
          </a:xfrm>
          <a:prstGeom prst="line">
            <a:avLst/>
          </a:prstGeom>
          <a:ln w="9525" cap="rnd">
            <a:solidFill>
              <a:srgbClr val="CDCDCD"/>
            </a:solidFill>
            <a:prstDash val="solid"/>
            <a:headEnd type="none" w="sm" len="sm"/>
            <a:tailEnd type="none" w="sm" len="sm"/>
          </a:ln>
        </p:spPr>
      </p:sp>
      <p:sp>
        <p:nvSpPr>
          <p:cNvPr id="51" name="AutoShape 51"/>
          <p:cNvSpPr/>
          <p:nvPr/>
        </p:nvSpPr>
        <p:spPr>
          <a:xfrm rot="-3960176">
            <a:off x="11130298" y="618309"/>
            <a:ext cx="1374468" cy="0"/>
          </a:xfrm>
          <a:prstGeom prst="line">
            <a:avLst/>
          </a:prstGeom>
          <a:ln w="9525" cap="rnd">
            <a:solidFill>
              <a:srgbClr val="CDCDCD"/>
            </a:solidFill>
            <a:prstDash val="solid"/>
            <a:headEnd type="none" w="sm" len="sm"/>
            <a:tailEnd type="none" w="sm" len="sm"/>
          </a:ln>
        </p:spPr>
      </p:sp>
      <p:sp>
        <p:nvSpPr>
          <p:cNvPr id="52" name="AutoShape 52"/>
          <p:cNvSpPr/>
          <p:nvPr/>
        </p:nvSpPr>
        <p:spPr>
          <a:xfrm rot="-9092745">
            <a:off x="11336907" y="2020389"/>
            <a:ext cx="3329981" cy="0"/>
          </a:xfrm>
          <a:prstGeom prst="line">
            <a:avLst/>
          </a:prstGeom>
          <a:ln w="9525" cap="rnd">
            <a:solidFill>
              <a:srgbClr val="CDCDCD"/>
            </a:solidFill>
            <a:prstDash val="solid"/>
            <a:headEnd type="none" w="sm" len="sm"/>
            <a:tailEnd type="none" w="sm" len="sm"/>
          </a:ln>
        </p:spPr>
      </p:sp>
      <p:sp>
        <p:nvSpPr>
          <p:cNvPr id="53" name="AutoShape 53"/>
          <p:cNvSpPr/>
          <p:nvPr/>
        </p:nvSpPr>
        <p:spPr>
          <a:xfrm rot="10148839">
            <a:off x="10984426" y="3122022"/>
            <a:ext cx="3477592" cy="0"/>
          </a:xfrm>
          <a:prstGeom prst="line">
            <a:avLst/>
          </a:prstGeom>
          <a:ln w="9525" cap="rnd">
            <a:solidFill>
              <a:srgbClr val="CDCDCD"/>
            </a:solidFill>
            <a:prstDash val="solid"/>
            <a:headEnd type="none" w="sm" len="sm"/>
            <a:tailEnd type="none" w="sm" len="sm"/>
          </a:ln>
        </p:spPr>
      </p:sp>
      <p:sp>
        <p:nvSpPr>
          <p:cNvPr id="54" name="AutoShape 54"/>
          <p:cNvSpPr/>
          <p:nvPr/>
        </p:nvSpPr>
        <p:spPr>
          <a:xfrm rot="-2204363">
            <a:off x="11248585" y="5773783"/>
            <a:ext cx="2914441" cy="0"/>
          </a:xfrm>
          <a:prstGeom prst="line">
            <a:avLst/>
          </a:prstGeom>
          <a:ln w="9525" cap="rnd">
            <a:solidFill>
              <a:srgbClr val="CDCDCD"/>
            </a:solidFill>
            <a:prstDash val="solid"/>
            <a:headEnd type="none" w="sm" len="sm"/>
            <a:tailEnd type="none" w="sm" len="sm"/>
          </a:ln>
        </p:spPr>
      </p:sp>
      <p:sp>
        <p:nvSpPr>
          <p:cNvPr id="55" name="AutoShape 55"/>
          <p:cNvSpPr/>
          <p:nvPr/>
        </p:nvSpPr>
        <p:spPr>
          <a:xfrm rot="-4490056">
            <a:off x="13041092" y="3857896"/>
            <a:ext cx="2203256" cy="0"/>
          </a:xfrm>
          <a:prstGeom prst="line">
            <a:avLst/>
          </a:prstGeom>
          <a:ln w="9525" cap="rnd">
            <a:solidFill>
              <a:srgbClr val="CDCDCD"/>
            </a:solidFill>
            <a:prstDash val="solid"/>
            <a:headEnd type="none" w="sm" len="sm"/>
            <a:tailEnd type="none" w="sm" len="sm"/>
          </a:ln>
        </p:spPr>
      </p:sp>
      <p:sp>
        <p:nvSpPr>
          <p:cNvPr id="56" name="AutoShape 56"/>
          <p:cNvSpPr/>
          <p:nvPr/>
        </p:nvSpPr>
        <p:spPr>
          <a:xfrm rot="4265032">
            <a:off x="13217413" y="5793920"/>
            <a:ext cx="1885449" cy="0"/>
          </a:xfrm>
          <a:prstGeom prst="line">
            <a:avLst/>
          </a:prstGeom>
          <a:ln w="9525" cap="rnd">
            <a:solidFill>
              <a:srgbClr val="CDCDCD"/>
            </a:solidFill>
            <a:prstDash val="solid"/>
            <a:headEnd type="none" w="sm" len="sm"/>
            <a:tailEnd type="none" w="sm" len="sm"/>
          </a:ln>
        </p:spPr>
      </p:sp>
      <p:sp>
        <p:nvSpPr>
          <p:cNvPr id="57" name="AutoShape 57"/>
          <p:cNvSpPr/>
          <p:nvPr/>
        </p:nvSpPr>
        <p:spPr>
          <a:xfrm rot="-10750500">
            <a:off x="11537892" y="6647362"/>
            <a:ext cx="2910598" cy="0"/>
          </a:xfrm>
          <a:prstGeom prst="line">
            <a:avLst/>
          </a:prstGeom>
          <a:ln w="9525" cap="rnd">
            <a:solidFill>
              <a:srgbClr val="CDCDCD"/>
            </a:solidFill>
            <a:prstDash val="solid"/>
            <a:headEnd type="none" w="sm" len="sm"/>
            <a:tailEnd type="none" w="sm" len="sm"/>
          </a:ln>
        </p:spPr>
      </p:sp>
      <p:sp>
        <p:nvSpPr>
          <p:cNvPr id="58" name="AutoShape 58"/>
          <p:cNvSpPr/>
          <p:nvPr/>
        </p:nvSpPr>
        <p:spPr>
          <a:xfrm rot="-8288073">
            <a:off x="11158134" y="7679396"/>
            <a:ext cx="3112759" cy="0"/>
          </a:xfrm>
          <a:prstGeom prst="line">
            <a:avLst/>
          </a:prstGeom>
          <a:ln w="9525" cap="rnd">
            <a:solidFill>
              <a:srgbClr val="CDCDCD"/>
            </a:solidFill>
            <a:prstDash val="solid"/>
            <a:headEnd type="none" w="sm" len="sm"/>
            <a:tailEnd type="none" w="sm" len="sm"/>
          </a:ln>
        </p:spPr>
      </p:sp>
      <p:sp>
        <p:nvSpPr>
          <p:cNvPr id="59" name="AutoShape 59"/>
          <p:cNvSpPr/>
          <p:nvPr/>
        </p:nvSpPr>
        <p:spPr>
          <a:xfrm rot="2232349">
            <a:off x="10232648" y="9375861"/>
            <a:ext cx="3045120" cy="0"/>
          </a:xfrm>
          <a:prstGeom prst="line">
            <a:avLst/>
          </a:prstGeom>
          <a:ln w="9525" cap="rnd">
            <a:solidFill>
              <a:srgbClr val="CDCDCD"/>
            </a:solidFill>
            <a:prstDash val="solid"/>
            <a:headEnd type="none" w="sm" len="sm"/>
            <a:tailEnd type="none" w="sm" len="sm"/>
          </a:ln>
        </p:spPr>
      </p:sp>
      <p:sp>
        <p:nvSpPr>
          <p:cNvPr id="60" name="AutoShape 60"/>
          <p:cNvSpPr/>
          <p:nvPr/>
        </p:nvSpPr>
        <p:spPr>
          <a:xfrm rot="-3579684">
            <a:off x="12495812" y="9506492"/>
            <a:ext cx="1830777" cy="0"/>
          </a:xfrm>
          <a:prstGeom prst="line">
            <a:avLst/>
          </a:prstGeom>
          <a:ln w="9525" cap="rnd">
            <a:solidFill>
              <a:srgbClr val="CDCDCD"/>
            </a:solidFill>
            <a:prstDash val="solid"/>
            <a:headEnd type="none" w="sm" len="sm"/>
            <a:tailEnd type="none" w="sm" len="sm"/>
          </a:ln>
        </p:spPr>
      </p:sp>
      <p:sp>
        <p:nvSpPr>
          <p:cNvPr id="61" name="AutoShape 61"/>
          <p:cNvSpPr/>
          <p:nvPr/>
        </p:nvSpPr>
        <p:spPr>
          <a:xfrm rot="-10495139">
            <a:off x="10518520" y="8586652"/>
            <a:ext cx="3361658" cy="0"/>
          </a:xfrm>
          <a:prstGeom prst="line">
            <a:avLst/>
          </a:prstGeom>
          <a:ln w="9525" cap="rnd">
            <a:solidFill>
              <a:srgbClr val="CDCDCD"/>
            </a:solidFill>
            <a:prstDash val="solid"/>
            <a:headEnd type="none" w="sm" len="sm"/>
            <a:tailEnd type="none" w="sm" len="sm"/>
          </a:ln>
        </p:spPr>
      </p:sp>
      <p:sp>
        <p:nvSpPr>
          <p:cNvPr id="62" name="AutoShape 62"/>
          <p:cNvSpPr/>
          <p:nvPr/>
        </p:nvSpPr>
        <p:spPr>
          <a:xfrm rot="-4420226">
            <a:off x="13073162" y="7692389"/>
            <a:ext cx="2173950" cy="0"/>
          </a:xfrm>
          <a:prstGeom prst="line">
            <a:avLst/>
          </a:prstGeom>
          <a:ln w="9525" cap="rnd">
            <a:solidFill>
              <a:srgbClr val="CDCDCD"/>
            </a:solidFill>
            <a:prstDash val="solid"/>
            <a:headEnd type="none" w="sm" len="sm"/>
            <a:tailEnd type="none" w="sm" len="sm"/>
          </a:ln>
        </p:spPr>
      </p:sp>
      <p:sp>
        <p:nvSpPr>
          <p:cNvPr id="63" name="AutoShape 63"/>
          <p:cNvSpPr/>
          <p:nvPr/>
        </p:nvSpPr>
        <p:spPr>
          <a:xfrm rot="2210348">
            <a:off x="13591413" y="9506492"/>
            <a:ext cx="2635322" cy="0"/>
          </a:xfrm>
          <a:prstGeom prst="line">
            <a:avLst/>
          </a:prstGeom>
          <a:ln w="9525" cap="rnd">
            <a:solidFill>
              <a:srgbClr val="CDCDCD"/>
            </a:solidFill>
            <a:prstDash val="solid"/>
            <a:headEnd type="none" w="sm" len="sm"/>
            <a:tailEnd type="none" w="sm" len="sm"/>
          </a:ln>
        </p:spPr>
      </p:sp>
      <p:sp>
        <p:nvSpPr>
          <p:cNvPr id="64" name="AutoShape 64"/>
          <p:cNvSpPr/>
          <p:nvPr/>
        </p:nvSpPr>
        <p:spPr>
          <a:xfrm rot="-7227341">
            <a:off x="13824476" y="3829049"/>
            <a:ext cx="2399975" cy="0"/>
          </a:xfrm>
          <a:prstGeom prst="line">
            <a:avLst/>
          </a:prstGeom>
          <a:ln w="9525" cap="rnd">
            <a:solidFill>
              <a:srgbClr val="CDCDCD"/>
            </a:solidFill>
            <a:prstDash val="solid"/>
            <a:headEnd type="none" w="sm" len="sm"/>
            <a:tailEnd type="none" w="sm" len="sm"/>
          </a:ln>
        </p:spPr>
      </p:sp>
      <p:sp>
        <p:nvSpPr>
          <p:cNvPr id="65" name="AutoShape 65"/>
          <p:cNvSpPr/>
          <p:nvPr/>
        </p:nvSpPr>
        <p:spPr>
          <a:xfrm rot="-2933394">
            <a:off x="14007718" y="1924594"/>
            <a:ext cx="2360060" cy="0"/>
          </a:xfrm>
          <a:prstGeom prst="line">
            <a:avLst/>
          </a:prstGeom>
          <a:ln w="9525" cap="rnd">
            <a:solidFill>
              <a:srgbClr val="CDCDCD"/>
            </a:solidFill>
            <a:prstDash val="solid"/>
            <a:headEnd type="none" w="sm" len="sm"/>
            <a:tailEnd type="none" w="sm" len="sm"/>
          </a:ln>
        </p:spPr>
      </p:sp>
      <p:sp>
        <p:nvSpPr>
          <p:cNvPr id="66" name="AutoShape 66"/>
          <p:cNvSpPr/>
          <p:nvPr/>
        </p:nvSpPr>
        <p:spPr>
          <a:xfrm rot="-8580400">
            <a:off x="14373221" y="522515"/>
            <a:ext cx="1768391" cy="0"/>
          </a:xfrm>
          <a:prstGeom prst="line">
            <a:avLst/>
          </a:prstGeom>
          <a:ln w="9525" cap="rnd">
            <a:solidFill>
              <a:srgbClr val="CDCDCD"/>
            </a:solidFill>
            <a:prstDash val="solid"/>
            <a:headEnd type="none" w="sm" len="sm"/>
            <a:tailEnd type="none" w="sm" len="sm"/>
          </a:ln>
        </p:spPr>
      </p:sp>
      <p:sp>
        <p:nvSpPr>
          <p:cNvPr id="67" name="AutoShape 67"/>
          <p:cNvSpPr/>
          <p:nvPr/>
        </p:nvSpPr>
        <p:spPr>
          <a:xfrm rot="-1460039">
            <a:off x="15829867" y="522514"/>
            <a:ext cx="2582368" cy="0"/>
          </a:xfrm>
          <a:prstGeom prst="line">
            <a:avLst/>
          </a:prstGeom>
          <a:ln w="9525" cap="rnd">
            <a:solidFill>
              <a:srgbClr val="CDCDCD"/>
            </a:solidFill>
            <a:prstDash val="solid"/>
            <a:headEnd type="none" w="sm" len="sm"/>
            <a:tailEnd type="none" w="sm" len="sm"/>
          </a:ln>
        </p:spPr>
      </p:sp>
      <p:sp>
        <p:nvSpPr>
          <p:cNvPr id="68" name="AutoShape 68"/>
          <p:cNvSpPr/>
          <p:nvPr/>
        </p:nvSpPr>
        <p:spPr>
          <a:xfrm rot="1481108">
            <a:off x="15826254" y="1576251"/>
            <a:ext cx="2589594" cy="0"/>
          </a:xfrm>
          <a:prstGeom prst="line">
            <a:avLst/>
          </a:prstGeom>
          <a:ln w="9525" cap="rnd">
            <a:solidFill>
              <a:srgbClr val="CDCDCD"/>
            </a:solidFill>
            <a:prstDash val="solid"/>
            <a:headEnd type="none" w="sm" len="sm"/>
            <a:tailEnd type="none" w="sm" len="sm"/>
          </a:ln>
        </p:spPr>
      </p:sp>
      <p:sp>
        <p:nvSpPr>
          <p:cNvPr id="69" name="AutoShape 69"/>
          <p:cNvSpPr/>
          <p:nvPr/>
        </p:nvSpPr>
        <p:spPr>
          <a:xfrm rot="7702479">
            <a:off x="16567417" y="2934787"/>
            <a:ext cx="2134880" cy="0"/>
          </a:xfrm>
          <a:prstGeom prst="line">
            <a:avLst/>
          </a:prstGeom>
          <a:ln w="9525" cap="rnd">
            <a:solidFill>
              <a:srgbClr val="CDCDCD"/>
            </a:solidFill>
            <a:prstDash val="solid"/>
            <a:headEnd type="none" w="sm" len="sm"/>
            <a:tailEnd type="none" w="sm" len="sm"/>
          </a:ln>
        </p:spPr>
      </p:sp>
      <p:sp>
        <p:nvSpPr>
          <p:cNvPr id="70" name="AutoShape 70"/>
          <p:cNvSpPr/>
          <p:nvPr/>
        </p:nvSpPr>
        <p:spPr>
          <a:xfrm rot="-6656015">
            <a:off x="15003166" y="2403565"/>
            <a:ext cx="2929483" cy="0"/>
          </a:xfrm>
          <a:prstGeom prst="line">
            <a:avLst/>
          </a:prstGeom>
          <a:ln w="9525" cap="rnd">
            <a:solidFill>
              <a:srgbClr val="CDCDCD"/>
            </a:solidFill>
            <a:prstDash val="solid"/>
            <a:headEnd type="none" w="sm" len="sm"/>
            <a:tailEnd type="none" w="sm" len="sm"/>
          </a:ln>
        </p:spPr>
      </p:sp>
      <p:sp>
        <p:nvSpPr>
          <p:cNvPr id="71" name="AutoShape 71"/>
          <p:cNvSpPr/>
          <p:nvPr/>
        </p:nvSpPr>
        <p:spPr>
          <a:xfrm rot="-9539722">
            <a:off x="14356145" y="3283130"/>
            <a:ext cx="2725652" cy="0"/>
          </a:xfrm>
          <a:prstGeom prst="line">
            <a:avLst/>
          </a:prstGeom>
          <a:ln w="9525" cap="rnd">
            <a:solidFill>
              <a:srgbClr val="CDCDCD"/>
            </a:solidFill>
            <a:prstDash val="solid"/>
            <a:headEnd type="none" w="sm" len="sm"/>
            <a:tailEnd type="none" w="sm" len="sm"/>
          </a:ln>
        </p:spPr>
      </p:sp>
      <p:sp>
        <p:nvSpPr>
          <p:cNvPr id="72" name="AutoShape 72"/>
          <p:cNvSpPr/>
          <p:nvPr/>
        </p:nvSpPr>
        <p:spPr>
          <a:xfrm rot="8485217">
            <a:off x="15421345" y="4302033"/>
            <a:ext cx="1762202" cy="0"/>
          </a:xfrm>
          <a:prstGeom prst="line">
            <a:avLst/>
          </a:prstGeom>
          <a:ln w="9525" cap="rnd">
            <a:solidFill>
              <a:srgbClr val="CDCDCD"/>
            </a:solidFill>
            <a:prstDash val="solid"/>
            <a:headEnd type="none" w="sm" len="sm"/>
            <a:tailEnd type="none" w="sm" len="sm"/>
          </a:ln>
        </p:spPr>
      </p:sp>
      <p:sp>
        <p:nvSpPr>
          <p:cNvPr id="73" name="AutoShape 73"/>
          <p:cNvSpPr/>
          <p:nvPr/>
        </p:nvSpPr>
        <p:spPr>
          <a:xfrm rot="2794706">
            <a:off x="16670781" y="4452800"/>
            <a:ext cx="1928152" cy="0"/>
          </a:xfrm>
          <a:prstGeom prst="line">
            <a:avLst/>
          </a:prstGeom>
          <a:ln w="9525" cap="rnd">
            <a:solidFill>
              <a:srgbClr val="CDCDCD"/>
            </a:solidFill>
            <a:prstDash val="solid"/>
            <a:headEnd type="none" w="sm" len="sm"/>
            <a:tailEnd type="none" w="sm" len="sm"/>
          </a:ln>
        </p:spPr>
      </p:sp>
      <p:sp>
        <p:nvSpPr>
          <p:cNvPr id="74" name="AutoShape 74"/>
          <p:cNvSpPr/>
          <p:nvPr/>
        </p:nvSpPr>
        <p:spPr>
          <a:xfrm rot="1936778">
            <a:off x="14276218" y="7238389"/>
            <a:ext cx="2206238" cy="0"/>
          </a:xfrm>
          <a:prstGeom prst="line">
            <a:avLst/>
          </a:prstGeom>
          <a:ln w="9525" cap="rnd">
            <a:solidFill>
              <a:srgbClr val="CDCDCD"/>
            </a:solidFill>
            <a:prstDash val="solid"/>
            <a:headEnd type="none" w="sm" len="sm"/>
            <a:tailEnd type="none" w="sm" len="sm"/>
          </a:ln>
        </p:spPr>
      </p:sp>
      <p:sp>
        <p:nvSpPr>
          <p:cNvPr id="75" name="AutoShape 75"/>
          <p:cNvSpPr/>
          <p:nvPr/>
        </p:nvSpPr>
        <p:spPr>
          <a:xfrm rot="-3200539">
            <a:off x="15616417" y="6480745"/>
            <a:ext cx="3357612" cy="0"/>
          </a:xfrm>
          <a:prstGeom prst="line">
            <a:avLst/>
          </a:prstGeom>
          <a:ln w="9525" cap="rnd">
            <a:solidFill>
              <a:srgbClr val="CDCDCD"/>
            </a:solidFill>
            <a:prstDash val="solid"/>
            <a:headEnd type="none" w="sm" len="sm"/>
            <a:tailEnd type="none" w="sm" len="sm"/>
          </a:ln>
        </p:spPr>
      </p:sp>
      <p:sp>
        <p:nvSpPr>
          <p:cNvPr id="76" name="AutoShape 76"/>
          <p:cNvSpPr/>
          <p:nvPr/>
        </p:nvSpPr>
        <p:spPr>
          <a:xfrm rot="3068519">
            <a:off x="15697656" y="9052492"/>
            <a:ext cx="3195135" cy="0"/>
          </a:xfrm>
          <a:prstGeom prst="line">
            <a:avLst/>
          </a:prstGeom>
          <a:ln w="9525" cap="rnd">
            <a:solidFill>
              <a:srgbClr val="CDCDCD"/>
            </a:solidFill>
            <a:prstDash val="solid"/>
            <a:headEnd type="none" w="sm" len="sm"/>
            <a:tailEnd type="none" w="sm" len="sm"/>
          </a:ln>
        </p:spPr>
      </p:sp>
      <p:sp>
        <p:nvSpPr>
          <p:cNvPr id="77" name="AutoShape 77"/>
          <p:cNvSpPr/>
          <p:nvPr/>
        </p:nvSpPr>
        <p:spPr>
          <a:xfrm rot="5907481">
            <a:off x="14879370" y="9061200"/>
            <a:ext cx="2497812" cy="0"/>
          </a:xfrm>
          <a:prstGeom prst="line">
            <a:avLst/>
          </a:prstGeom>
          <a:ln w="9525" cap="rnd">
            <a:solidFill>
              <a:srgbClr val="CDCDCD"/>
            </a:solidFill>
            <a:prstDash val="solid"/>
            <a:headEnd type="none" w="sm" len="sm"/>
            <a:tailEnd type="none" w="sm" len="sm"/>
          </a:ln>
        </p:spPr>
      </p:sp>
      <p:sp>
        <p:nvSpPr>
          <p:cNvPr id="78" name="AutoShape 78"/>
          <p:cNvSpPr/>
          <p:nvPr/>
        </p:nvSpPr>
        <p:spPr>
          <a:xfrm rot="-9148964">
            <a:off x="10847140" y="4180112"/>
            <a:ext cx="3207882" cy="0"/>
          </a:xfrm>
          <a:prstGeom prst="line">
            <a:avLst/>
          </a:prstGeom>
          <a:ln w="9525" cap="rnd">
            <a:solidFill>
              <a:srgbClr val="CDCDCD"/>
            </a:solidFill>
            <a:prstDash val="solid"/>
            <a:headEnd type="none" w="sm" len="sm"/>
            <a:tailEnd type="none" w="sm" len="sm"/>
          </a:ln>
        </p:spPr>
      </p:sp>
      <p:sp>
        <p:nvSpPr>
          <p:cNvPr id="79" name="AutoShape 79"/>
          <p:cNvSpPr/>
          <p:nvPr/>
        </p:nvSpPr>
        <p:spPr>
          <a:xfrm rot="-3417953">
            <a:off x="13951906" y="5756365"/>
            <a:ext cx="2175595" cy="0"/>
          </a:xfrm>
          <a:prstGeom prst="line">
            <a:avLst/>
          </a:prstGeom>
          <a:ln w="9525" cap="rnd">
            <a:solidFill>
              <a:srgbClr val="CDCDCD"/>
            </a:solidFill>
            <a:prstDash val="solid"/>
            <a:headEnd type="none" w="sm" len="sm"/>
            <a:tailEnd type="none" w="sm" len="sm"/>
          </a:ln>
        </p:spPr>
      </p:sp>
      <p:sp>
        <p:nvSpPr>
          <p:cNvPr id="80" name="AutoShape 80"/>
          <p:cNvSpPr/>
          <p:nvPr/>
        </p:nvSpPr>
        <p:spPr>
          <a:xfrm rot="393567">
            <a:off x="15604811" y="4998719"/>
            <a:ext cx="2701557" cy="0"/>
          </a:xfrm>
          <a:prstGeom prst="line">
            <a:avLst/>
          </a:prstGeom>
          <a:ln w="9525" cap="rnd">
            <a:solidFill>
              <a:srgbClr val="CDCDCD"/>
            </a:solidFill>
            <a:prstDash val="solid"/>
            <a:headEnd type="none" w="sm" len="sm"/>
            <a:tailEnd type="none" w="sm" len="sm"/>
          </a:ln>
        </p:spPr>
      </p:sp>
      <p:sp>
        <p:nvSpPr>
          <p:cNvPr id="81" name="AutoShape 81"/>
          <p:cNvSpPr/>
          <p:nvPr/>
        </p:nvSpPr>
        <p:spPr>
          <a:xfrm rot="10651723">
            <a:off x="13853693" y="4882786"/>
            <a:ext cx="1779837" cy="0"/>
          </a:xfrm>
          <a:prstGeom prst="line">
            <a:avLst/>
          </a:prstGeom>
          <a:ln w="9525" cap="rnd">
            <a:solidFill>
              <a:srgbClr val="CDCDCD"/>
            </a:solidFill>
            <a:prstDash val="solid"/>
            <a:headEnd type="none" w="sm" len="sm"/>
            <a:tailEnd type="none" w="sm" len="sm"/>
          </a:ln>
        </p:spPr>
      </p:sp>
      <p:sp>
        <p:nvSpPr>
          <p:cNvPr id="82" name="AutoShape 82"/>
          <p:cNvSpPr/>
          <p:nvPr/>
        </p:nvSpPr>
        <p:spPr>
          <a:xfrm rot="4609486">
            <a:off x="14430941" y="6335963"/>
            <a:ext cx="3063743" cy="0"/>
          </a:xfrm>
          <a:prstGeom prst="line">
            <a:avLst/>
          </a:prstGeom>
          <a:ln w="9525" cap="rnd">
            <a:solidFill>
              <a:srgbClr val="CDCDCD"/>
            </a:solidFill>
            <a:prstDash val="solid"/>
            <a:headEnd type="none" w="sm" len="sm"/>
            <a:tailEnd type="none" w="sm" len="sm"/>
          </a:ln>
        </p:spPr>
      </p:sp>
      <p:sp>
        <p:nvSpPr>
          <p:cNvPr id="83" name="AutoShape 83"/>
          <p:cNvSpPr/>
          <p:nvPr/>
        </p:nvSpPr>
        <p:spPr>
          <a:xfrm rot="5633735">
            <a:off x="13069031" y="1409223"/>
            <a:ext cx="2844067" cy="0"/>
          </a:xfrm>
          <a:prstGeom prst="line">
            <a:avLst/>
          </a:prstGeom>
          <a:ln w="9525" cap="rnd">
            <a:solidFill>
              <a:srgbClr val="CDCDCD"/>
            </a:solidFill>
            <a:prstDash val="solid"/>
            <a:headEnd type="none" w="sm" len="sm"/>
            <a:tailEnd type="none" w="sm" len="sm"/>
          </a:ln>
        </p:spPr>
      </p:sp>
      <p:sp>
        <p:nvSpPr>
          <p:cNvPr id="84" name="AutoShape 84"/>
          <p:cNvSpPr/>
          <p:nvPr/>
        </p:nvSpPr>
        <p:spPr>
          <a:xfrm rot="-7187163">
            <a:off x="7869415" y="6923311"/>
            <a:ext cx="3574060" cy="0"/>
          </a:xfrm>
          <a:prstGeom prst="line">
            <a:avLst/>
          </a:prstGeom>
          <a:ln w="9525" cap="rnd">
            <a:solidFill>
              <a:srgbClr val="CDCDCD"/>
            </a:solidFill>
            <a:prstDash val="solid"/>
            <a:headEnd type="none" w="sm" len="sm"/>
            <a:tailEnd type="none" w="sm" len="sm"/>
          </a:ln>
        </p:spPr>
      </p:sp>
      <p:sp>
        <p:nvSpPr>
          <p:cNvPr id="85" name="AutoShape 85"/>
          <p:cNvSpPr/>
          <p:nvPr/>
        </p:nvSpPr>
        <p:spPr>
          <a:xfrm rot="-6529851">
            <a:off x="628032" y="6932022"/>
            <a:ext cx="2117967" cy="0"/>
          </a:xfrm>
          <a:prstGeom prst="line">
            <a:avLst/>
          </a:prstGeom>
          <a:ln w="9525" cap="rnd">
            <a:solidFill>
              <a:srgbClr val="CDCDCD"/>
            </a:solidFill>
            <a:prstDash val="solid"/>
            <a:headEnd type="none" w="sm" len="sm"/>
            <a:tailEnd type="none" w="sm" len="sm"/>
          </a:ln>
        </p:spPr>
      </p:sp>
      <p:sp>
        <p:nvSpPr>
          <p:cNvPr id="86" name="AutoShape 86"/>
          <p:cNvSpPr/>
          <p:nvPr/>
        </p:nvSpPr>
        <p:spPr>
          <a:xfrm rot="634620">
            <a:off x="1991908" y="8072842"/>
            <a:ext cx="1527080" cy="0"/>
          </a:xfrm>
          <a:prstGeom prst="line">
            <a:avLst/>
          </a:prstGeom>
          <a:ln w="9525" cap="rnd">
            <a:solidFill>
              <a:srgbClr val="CDCDCD"/>
            </a:solidFill>
            <a:prstDash val="solid"/>
            <a:headEnd type="none" w="sm" len="sm"/>
            <a:tailEnd type="none" w="sm" len="sm"/>
          </a:ln>
        </p:spPr>
      </p:sp>
      <p:sp>
        <p:nvSpPr>
          <p:cNvPr id="87" name="AutoShape 87"/>
          <p:cNvSpPr/>
          <p:nvPr/>
        </p:nvSpPr>
        <p:spPr>
          <a:xfrm rot="5730287">
            <a:off x="732323" y="9110253"/>
            <a:ext cx="2366039" cy="0"/>
          </a:xfrm>
          <a:prstGeom prst="line">
            <a:avLst/>
          </a:prstGeom>
          <a:ln w="9525" cap="rnd">
            <a:solidFill>
              <a:srgbClr val="CDCDCD"/>
            </a:solidFill>
            <a:prstDash val="solid"/>
            <a:headEnd type="none" w="sm" len="sm"/>
            <a:tailEnd type="none" w="sm" len="sm"/>
          </a:ln>
        </p:spPr>
      </p:sp>
      <p:sp>
        <p:nvSpPr>
          <p:cNvPr id="88" name="AutoShape 88"/>
          <p:cNvSpPr/>
          <p:nvPr/>
        </p:nvSpPr>
        <p:spPr>
          <a:xfrm rot="-1233527">
            <a:off x="13772036" y="8280695"/>
            <a:ext cx="2590313" cy="0"/>
          </a:xfrm>
          <a:prstGeom prst="line">
            <a:avLst/>
          </a:prstGeom>
          <a:ln w="9525" cap="rnd">
            <a:solidFill>
              <a:srgbClr val="CDCDCD"/>
            </a:solidFill>
            <a:prstDash val="solid"/>
            <a:headEnd type="none" w="sm" len="sm"/>
            <a:tailEnd type="none" w="sm" len="sm"/>
          </a:ln>
        </p:spPr>
      </p:sp>
      <p:sp>
        <p:nvSpPr>
          <p:cNvPr id="89" name="AutoShape 89"/>
          <p:cNvSpPr/>
          <p:nvPr/>
        </p:nvSpPr>
        <p:spPr>
          <a:xfrm rot="-819302">
            <a:off x="16263767" y="7584010"/>
            <a:ext cx="2062913" cy="0"/>
          </a:xfrm>
          <a:prstGeom prst="line">
            <a:avLst/>
          </a:prstGeom>
          <a:ln w="9525" cap="rnd">
            <a:solidFill>
              <a:srgbClr val="CDCDCD"/>
            </a:solidFill>
            <a:prstDash val="solid"/>
            <a:headEnd type="none" w="sm" len="sm"/>
            <a:tailEnd type="none" w="sm" len="sm"/>
          </a:ln>
        </p:spPr>
      </p:sp>
      <p:sp>
        <p:nvSpPr>
          <p:cNvPr id="90" name="AutoShape 90"/>
          <p:cNvSpPr/>
          <p:nvPr/>
        </p:nvSpPr>
        <p:spPr>
          <a:xfrm rot="8894150">
            <a:off x="885586" y="701040"/>
            <a:ext cx="2699591" cy="0"/>
          </a:xfrm>
          <a:prstGeom prst="line">
            <a:avLst/>
          </a:prstGeom>
          <a:ln w="9525" cap="rnd">
            <a:solidFill>
              <a:srgbClr val="CDCDCD"/>
            </a:solidFill>
            <a:prstDash val="solid"/>
            <a:headEnd type="none" w="sm" len="sm"/>
            <a:tailEnd type="none" w="sm" len="sm"/>
          </a:ln>
        </p:spPr>
      </p:sp>
      <p:sp>
        <p:nvSpPr>
          <p:cNvPr id="91" name="AutoShape 91"/>
          <p:cNvSpPr/>
          <p:nvPr/>
        </p:nvSpPr>
        <p:spPr>
          <a:xfrm rot="1213323">
            <a:off x="1029986" y="1753147"/>
            <a:ext cx="2086400" cy="0"/>
          </a:xfrm>
          <a:prstGeom prst="line">
            <a:avLst/>
          </a:prstGeom>
          <a:ln w="9525" cap="rnd">
            <a:solidFill>
              <a:srgbClr val="CDCDCD"/>
            </a:solidFill>
            <a:prstDash val="solid"/>
            <a:headEnd type="none" w="sm" len="sm"/>
            <a:tailEnd type="none" w="sm" len="sm"/>
          </a:ln>
        </p:spPr>
      </p:sp>
      <p:sp>
        <p:nvSpPr>
          <p:cNvPr id="92" name="AutoShape 92"/>
          <p:cNvSpPr/>
          <p:nvPr/>
        </p:nvSpPr>
        <p:spPr>
          <a:xfrm rot="7011312">
            <a:off x="-681673" y="2486297"/>
            <a:ext cx="2451921" cy="0"/>
          </a:xfrm>
          <a:prstGeom prst="line">
            <a:avLst/>
          </a:prstGeom>
          <a:ln w="9525" cap="rnd">
            <a:solidFill>
              <a:srgbClr val="CDCDCD"/>
            </a:solidFill>
            <a:prstDash val="solid"/>
            <a:headEnd type="none" w="sm" len="sm"/>
            <a:tailEnd type="none" w="sm" len="sm"/>
          </a:ln>
        </p:spPr>
      </p:sp>
      <p:sp>
        <p:nvSpPr>
          <p:cNvPr id="93" name="AutoShape 93"/>
          <p:cNvSpPr/>
          <p:nvPr/>
        </p:nvSpPr>
        <p:spPr>
          <a:xfrm rot="-7697935">
            <a:off x="-350635" y="694509"/>
            <a:ext cx="1794201" cy="0"/>
          </a:xfrm>
          <a:prstGeom prst="line">
            <a:avLst/>
          </a:prstGeom>
          <a:ln w="9525" cap="rnd">
            <a:solidFill>
              <a:srgbClr val="CDCDCD"/>
            </a:solidFill>
            <a:prstDash val="solid"/>
            <a:headEnd type="none" w="sm" len="sm"/>
            <a:tailEnd type="none" w="sm" len="sm"/>
          </a:ln>
        </p:spPr>
      </p:sp>
      <p:sp>
        <p:nvSpPr>
          <p:cNvPr id="94" name="AutoShape 94"/>
          <p:cNvSpPr/>
          <p:nvPr/>
        </p:nvSpPr>
        <p:spPr>
          <a:xfrm rot="9482561">
            <a:off x="11436882" y="634909"/>
            <a:ext cx="3269369" cy="0"/>
          </a:xfrm>
          <a:prstGeom prst="line">
            <a:avLst/>
          </a:prstGeom>
          <a:ln w="9525" cap="rnd">
            <a:solidFill>
              <a:srgbClr val="CDCDCD"/>
            </a:solidFill>
            <a:prstDash val="solid"/>
            <a:headEnd type="none" w="sm" len="sm"/>
            <a:tailEnd type="none" w="sm" len="sm"/>
          </a:ln>
        </p:spPr>
      </p:sp>
      <p:grpSp>
        <p:nvGrpSpPr>
          <p:cNvPr id="95" name="Group 95"/>
          <p:cNvGrpSpPr/>
          <p:nvPr/>
        </p:nvGrpSpPr>
        <p:grpSpPr>
          <a:xfrm>
            <a:off x="0" y="8754008"/>
            <a:ext cx="4285152" cy="720024"/>
            <a:chOff x="0" y="0"/>
            <a:chExt cx="5713536" cy="960032"/>
          </a:xfrm>
        </p:grpSpPr>
        <p:sp>
          <p:nvSpPr>
            <p:cNvPr id="96" name="Freeform 96"/>
            <p:cNvSpPr/>
            <p:nvPr/>
          </p:nvSpPr>
          <p:spPr>
            <a:xfrm>
              <a:off x="0" y="0"/>
              <a:ext cx="5713476" cy="959993"/>
            </a:xfrm>
            <a:custGeom>
              <a:avLst/>
              <a:gdLst/>
              <a:ahLst/>
              <a:cxnLst/>
              <a:rect l="l" t="t" r="r" b="b"/>
              <a:pathLst>
                <a:path w="5713476" h="959993">
                  <a:moveTo>
                    <a:pt x="5713476" y="0"/>
                  </a:moveTo>
                  <a:lnTo>
                    <a:pt x="0" y="0"/>
                  </a:lnTo>
                  <a:lnTo>
                    <a:pt x="0" y="959993"/>
                  </a:lnTo>
                  <a:lnTo>
                    <a:pt x="5713476" y="959993"/>
                  </a:lnTo>
                  <a:close/>
                </a:path>
              </a:pathLst>
            </a:custGeom>
            <a:solidFill>
              <a:srgbClr val="203864"/>
            </a:solidFill>
          </p:spPr>
        </p:sp>
      </p:grpSp>
      <p:grpSp>
        <p:nvGrpSpPr>
          <p:cNvPr id="97" name="Group 97"/>
          <p:cNvGrpSpPr/>
          <p:nvPr/>
        </p:nvGrpSpPr>
        <p:grpSpPr>
          <a:xfrm>
            <a:off x="4285152" y="8754526"/>
            <a:ext cx="720000" cy="720024"/>
            <a:chOff x="0" y="0"/>
            <a:chExt cx="960000" cy="960032"/>
          </a:xfrm>
        </p:grpSpPr>
        <p:sp>
          <p:nvSpPr>
            <p:cNvPr id="98" name="Freeform 98"/>
            <p:cNvSpPr/>
            <p:nvPr/>
          </p:nvSpPr>
          <p:spPr>
            <a:xfrm>
              <a:off x="0" y="0"/>
              <a:ext cx="959993" cy="959993"/>
            </a:xfrm>
            <a:custGeom>
              <a:avLst/>
              <a:gdLst/>
              <a:ahLst/>
              <a:cxnLst/>
              <a:rect l="l" t="t" r="r" b="b"/>
              <a:pathLst>
                <a:path w="959993" h="959993">
                  <a:moveTo>
                    <a:pt x="0" y="0"/>
                  </a:moveTo>
                  <a:lnTo>
                    <a:pt x="0" y="959993"/>
                  </a:lnTo>
                  <a:lnTo>
                    <a:pt x="959993" y="0"/>
                  </a:lnTo>
                  <a:close/>
                </a:path>
              </a:pathLst>
            </a:custGeom>
            <a:solidFill>
              <a:srgbClr val="111E35"/>
            </a:solidFill>
          </p:spPr>
        </p:sp>
      </p:grpSp>
      <p:grpSp>
        <p:nvGrpSpPr>
          <p:cNvPr id="99" name="Group 99"/>
          <p:cNvGrpSpPr/>
          <p:nvPr/>
        </p:nvGrpSpPr>
        <p:grpSpPr>
          <a:xfrm>
            <a:off x="2" y="9469788"/>
            <a:ext cx="3934682" cy="360010"/>
            <a:chOff x="0" y="0"/>
            <a:chExt cx="5246243" cy="480013"/>
          </a:xfrm>
        </p:grpSpPr>
        <p:sp>
          <p:nvSpPr>
            <p:cNvPr id="100" name="Freeform 100"/>
            <p:cNvSpPr/>
            <p:nvPr/>
          </p:nvSpPr>
          <p:spPr>
            <a:xfrm>
              <a:off x="0" y="0"/>
              <a:ext cx="5246243" cy="480060"/>
            </a:xfrm>
            <a:custGeom>
              <a:avLst/>
              <a:gdLst/>
              <a:ahLst/>
              <a:cxnLst/>
              <a:rect l="l" t="t" r="r" b="b"/>
              <a:pathLst>
                <a:path w="5246243" h="480060">
                  <a:moveTo>
                    <a:pt x="0" y="0"/>
                  </a:moveTo>
                  <a:lnTo>
                    <a:pt x="5246243" y="0"/>
                  </a:lnTo>
                  <a:lnTo>
                    <a:pt x="5246243" y="480060"/>
                  </a:lnTo>
                  <a:lnTo>
                    <a:pt x="0" y="480060"/>
                  </a:lnTo>
                  <a:close/>
                </a:path>
              </a:pathLst>
            </a:custGeom>
            <a:solidFill>
              <a:srgbClr val="FFC000"/>
            </a:solidFill>
          </p:spPr>
        </p:sp>
      </p:grpSp>
      <p:grpSp>
        <p:nvGrpSpPr>
          <p:cNvPr id="101" name="Group 101"/>
          <p:cNvGrpSpPr/>
          <p:nvPr/>
        </p:nvGrpSpPr>
        <p:grpSpPr>
          <a:xfrm>
            <a:off x="3934680" y="9469786"/>
            <a:ext cx="360000" cy="360012"/>
            <a:chOff x="0" y="0"/>
            <a:chExt cx="480000" cy="480016"/>
          </a:xfrm>
        </p:grpSpPr>
        <p:sp>
          <p:nvSpPr>
            <p:cNvPr id="102" name="Freeform 102"/>
            <p:cNvSpPr/>
            <p:nvPr/>
          </p:nvSpPr>
          <p:spPr>
            <a:xfrm>
              <a:off x="0" y="0"/>
              <a:ext cx="480060" cy="480060"/>
            </a:xfrm>
            <a:custGeom>
              <a:avLst/>
              <a:gdLst/>
              <a:ahLst/>
              <a:cxnLst/>
              <a:rect l="l" t="t" r="r" b="b"/>
              <a:pathLst>
                <a:path w="480060" h="480060">
                  <a:moveTo>
                    <a:pt x="0" y="0"/>
                  </a:moveTo>
                  <a:lnTo>
                    <a:pt x="0" y="480060"/>
                  </a:lnTo>
                  <a:lnTo>
                    <a:pt x="480060" y="0"/>
                  </a:lnTo>
                  <a:close/>
                </a:path>
              </a:pathLst>
            </a:custGeom>
            <a:solidFill>
              <a:srgbClr val="D09E00"/>
            </a:solidFill>
          </p:spPr>
        </p:sp>
      </p:grpSp>
      <p:grpSp>
        <p:nvGrpSpPr>
          <p:cNvPr id="103" name="Group 103"/>
          <p:cNvGrpSpPr/>
          <p:nvPr/>
        </p:nvGrpSpPr>
        <p:grpSpPr>
          <a:xfrm>
            <a:off x="5000386" y="7678218"/>
            <a:ext cx="13287614" cy="720024"/>
            <a:chOff x="0" y="0"/>
            <a:chExt cx="17716819" cy="960032"/>
          </a:xfrm>
        </p:grpSpPr>
        <p:sp>
          <p:nvSpPr>
            <p:cNvPr id="104" name="Freeform 104"/>
            <p:cNvSpPr/>
            <p:nvPr/>
          </p:nvSpPr>
          <p:spPr>
            <a:xfrm>
              <a:off x="0" y="0"/>
              <a:ext cx="17716881" cy="959993"/>
            </a:xfrm>
            <a:custGeom>
              <a:avLst/>
              <a:gdLst/>
              <a:ahLst/>
              <a:cxnLst/>
              <a:rect l="l" t="t" r="r" b="b"/>
              <a:pathLst>
                <a:path w="17716881" h="959993">
                  <a:moveTo>
                    <a:pt x="17716881" y="0"/>
                  </a:moveTo>
                  <a:lnTo>
                    <a:pt x="0" y="0"/>
                  </a:lnTo>
                  <a:lnTo>
                    <a:pt x="0" y="959993"/>
                  </a:lnTo>
                  <a:lnTo>
                    <a:pt x="17716881" y="959993"/>
                  </a:lnTo>
                  <a:close/>
                </a:path>
              </a:pathLst>
            </a:custGeom>
            <a:solidFill>
              <a:srgbClr val="203864"/>
            </a:solidFill>
          </p:spPr>
        </p:sp>
      </p:grpSp>
      <p:grpSp>
        <p:nvGrpSpPr>
          <p:cNvPr id="105" name="Group 105"/>
          <p:cNvGrpSpPr/>
          <p:nvPr/>
        </p:nvGrpSpPr>
        <p:grpSpPr>
          <a:xfrm>
            <a:off x="4280388" y="8393998"/>
            <a:ext cx="14007612" cy="360010"/>
            <a:chOff x="0" y="0"/>
            <a:chExt cx="18676816" cy="480013"/>
          </a:xfrm>
        </p:grpSpPr>
        <p:sp>
          <p:nvSpPr>
            <p:cNvPr id="106" name="Freeform 106"/>
            <p:cNvSpPr/>
            <p:nvPr/>
          </p:nvSpPr>
          <p:spPr>
            <a:xfrm>
              <a:off x="0" y="0"/>
              <a:ext cx="18676874" cy="480060"/>
            </a:xfrm>
            <a:custGeom>
              <a:avLst/>
              <a:gdLst/>
              <a:ahLst/>
              <a:cxnLst/>
              <a:rect l="l" t="t" r="r" b="b"/>
              <a:pathLst>
                <a:path w="18676874" h="480060">
                  <a:moveTo>
                    <a:pt x="0" y="0"/>
                  </a:moveTo>
                  <a:lnTo>
                    <a:pt x="18676874" y="0"/>
                  </a:lnTo>
                  <a:lnTo>
                    <a:pt x="18676874" y="480060"/>
                  </a:lnTo>
                  <a:lnTo>
                    <a:pt x="0" y="480060"/>
                  </a:lnTo>
                  <a:close/>
                </a:path>
              </a:pathLst>
            </a:custGeom>
            <a:solidFill>
              <a:srgbClr val="FFC000"/>
            </a:solidFill>
          </p:spPr>
        </p:sp>
      </p:grpSp>
      <p:grpSp>
        <p:nvGrpSpPr>
          <p:cNvPr id="107" name="Group 107"/>
          <p:cNvGrpSpPr/>
          <p:nvPr/>
        </p:nvGrpSpPr>
        <p:grpSpPr>
          <a:xfrm rot="-10800000">
            <a:off x="4280384" y="7673974"/>
            <a:ext cx="720000" cy="720024"/>
            <a:chOff x="0" y="0"/>
            <a:chExt cx="960000" cy="960032"/>
          </a:xfrm>
        </p:grpSpPr>
        <p:sp>
          <p:nvSpPr>
            <p:cNvPr id="108" name="Freeform 108"/>
            <p:cNvSpPr/>
            <p:nvPr/>
          </p:nvSpPr>
          <p:spPr>
            <a:xfrm>
              <a:off x="0" y="0"/>
              <a:ext cx="959993" cy="959993"/>
            </a:xfrm>
            <a:custGeom>
              <a:avLst/>
              <a:gdLst/>
              <a:ahLst/>
              <a:cxnLst/>
              <a:rect l="l" t="t" r="r" b="b"/>
              <a:pathLst>
                <a:path w="959993" h="959993">
                  <a:moveTo>
                    <a:pt x="0" y="0"/>
                  </a:moveTo>
                  <a:lnTo>
                    <a:pt x="0" y="959993"/>
                  </a:lnTo>
                  <a:lnTo>
                    <a:pt x="959993" y="0"/>
                  </a:lnTo>
                  <a:close/>
                </a:path>
              </a:pathLst>
            </a:custGeom>
            <a:solidFill>
              <a:srgbClr val="111E35"/>
            </a:solidFill>
          </p:spPr>
        </p:sp>
      </p:grpSp>
      <p:grpSp>
        <p:nvGrpSpPr>
          <p:cNvPr id="109" name="Group 109"/>
          <p:cNvGrpSpPr/>
          <p:nvPr/>
        </p:nvGrpSpPr>
        <p:grpSpPr>
          <a:xfrm rot="-10800000">
            <a:off x="3920388" y="8393998"/>
            <a:ext cx="360000" cy="360012"/>
            <a:chOff x="0" y="0"/>
            <a:chExt cx="480000" cy="480016"/>
          </a:xfrm>
        </p:grpSpPr>
        <p:sp>
          <p:nvSpPr>
            <p:cNvPr id="110" name="Freeform 110"/>
            <p:cNvSpPr/>
            <p:nvPr/>
          </p:nvSpPr>
          <p:spPr>
            <a:xfrm>
              <a:off x="0" y="0"/>
              <a:ext cx="480060" cy="480060"/>
            </a:xfrm>
            <a:custGeom>
              <a:avLst/>
              <a:gdLst/>
              <a:ahLst/>
              <a:cxnLst/>
              <a:rect l="l" t="t" r="r" b="b"/>
              <a:pathLst>
                <a:path w="480060" h="480060">
                  <a:moveTo>
                    <a:pt x="0" y="0"/>
                  </a:moveTo>
                  <a:lnTo>
                    <a:pt x="0" y="480060"/>
                  </a:lnTo>
                  <a:lnTo>
                    <a:pt x="480060" y="0"/>
                  </a:lnTo>
                  <a:close/>
                </a:path>
              </a:pathLst>
            </a:custGeom>
            <a:solidFill>
              <a:srgbClr val="D09E00"/>
            </a:solidFill>
          </p:spPr>
        </p:sp>
      </p:grpSp>
      <p:pic>
        <p:nvPicPr>
          <p:cNvPr id="111" name="Picture 111"/>
          <p:cNvPicPr>
            <a:picLocks noChangeAspect="1"/>
          </p:cNvPicPr>
          <p:nvPr/>
        </p:nvPicPr>
        <p:blipFill>
          <a:blip r:embed="rId2"/>
          <a:srcRect r="234"/>
          <a:stretch>
            <a:fillRect/>
          </a:stretch>
        </p:blipFill>
        <p:spPr>
          <a:xfrm>
            <a:off x="3781424" y="765174"/>
            <a:ext cx="863600" cy="1524000"/>
          </a:xfrm>
          <a:prstGeom prst="rect">
            <a:avLst/>
          </a:prstGeom>
        </p:spPr>
      </p:pic>
      <p:pic>
        <p:nvPicPr>
          <p:cNvPr id="112" name="Picture 112"/>
          <p:cNvPicPr>
            <a:picLocks noChangeAspect="1"/>
          </p:cNvPicPr>
          <p:nvPr/>
        </p:nvPicPr>
        <p:blipFill>
          <a:blip r:embed="rId3"/>
          <a:srcRect r="92"/>
          <a:stretch>
            <a:fillRect/>
          </a:stretch>
        </p:blipFill>
        <p:spPr>
          <a:xfrm>
            <a:off x="1009650" y="5591174"/>
            <a:ext cx="1120774" cy="1987550"/>
          </a:xfrm>
          <a:prstGeom prst="rect">
            <a:avLst/>
          </a:prstGeom>
        </p:spPr>
      </p:pic>
      <p:pic>
        <p:nvPicPr>
          <p:cNvPr id="113" name="Picture 113"/>
          <p:cNvPicPr>
            <a:picLocks noChangeAspect="1"/>
          </p:cNvPicPr>
          <p:nvPr/>
        </p:nvPicPr>
        <p:blipFill>
          <a:blip r:embed="rId4"/>
          <a:srcRect r="181"/>
          <a:stretch>
            <a:fillRect/>
          </a:stretch>
        </p:blipFill>
        <p:spPr>
          <a:xfrm>
            <a:off x="6848474" y="4464050"/>
            <a:ext cx="1743074" cy="476250"/>
          </a:xfrm>
          <a:prstGeom prst="rect">
            <a:avLst/>
          </a:prstGeom>
        </p:spPr>
      </p:pic>
      <p:pic>
        <p:nvPicPr>
          <p:cNvPr id="114" name="Picture 114"/>
          <p:cNvPicPr>
            <a:picLocks noChangeAspect="1"/>
          </p:cNvPicPr>
          <p:nvPr/>
        </p:nvPicPr>
        <p:blipFill>
          <a:blip r:embed="rId5"/>
          <a:srcRect l="1669" r="1669"/>
          <a:stretch>
            <a:fillRect/>
          </a:stretch>
        </p:blipFill>
        <p:spPr>
          <a:xfrm>
            <a:off x="681445" y="3464038"/>
            <a:ext cx="6120265" cy="3541995"/>
          </a:xfrm>
          <a:prstGeom prst="rect">
            <a:avLst/>
          </a:prstGeom>
        </p:spPr>
      </p:pic>
      <p:pic>
        <p:nvPicPr>
          <p:cNvPr id="115" name="Picture 115"/>
          <p:cNvPicPr>
            <a:picLocks noChangeAspect="1"/>
          </p:cNvPicPr>
          <p:nvPr/>
        </p:nvPicPr>
        <p:blipFill>
          <a:blip r:embed="rId6"/>
          <a:srcRect/>
          <a:stretch>
            <a:fillRect/>
          </a:stretch>
        </p:blipFill>
        <p:spPr>
          <a:xfrm>
            <a:off x="4174258" y="310653"/>
            <a:ext cx="2958062" cy="2958062"/>
          </a:xfrm>
          <a:prstGeom prst="rect">
            <a:avLst/>
          </a:prstGeom>
        </p:spPr>
      </p:pic>
      <p:sp>
        <p:nvSpPr>
          <p:cNvPr id="116" name="TextBox 116"/>
          <p:cNvSpPr txBox="1"/>
          <p:nvPr/>
        </p:nvSpPr>
        <p:spPr>
          <a:xfrm>
            <a:off x="7519935" y="1567409"/>
            <a:ext cx="9601116" cy="3390900"/>
          </a:xfrm>
          <a:prstGeom prst="rect">
            <a:avLst/>
          </a:prstGeom>
        </p:spPr>
        <p:txBody>
          <a:bodyPr lIns="0" tIns="0" rIns="0" bIns="0" rtlCol="0" anchor="t">
            <a:spAutoFit/>
          </a:bodyPr>
          <a:lstStyle/>
          <a:p>
            <a:pPr algn="just">
              <a:lnSpc>
                <a:spcPts val="5400"/>
              </a:lnSpc>
            </a:pPr>
            <a:r>
              <a:rPr lang="en-US" sz="3000">
                <a:solidFill>
                  <a:srgbClr val="000000"/>
                </a:solidFill>
                <a:latin typeface="Arimo"/>
              </a:rPr>
              <a:t>Termometer dibuat berdasarkan pemuaian suatu zat bilamana dipanaskan. Termometer terbuat dari batang gelas yang didalamnya berisi alkohol (merah) atau raksa (perak). Pada termometer terdapat skala yang menunjukkan tingkatan panas dari benda yang diukur.</a:t>
            </a:r>
          </a:p>
        </p:txBody>
      </p:sp>
      <p:sp>
        <p:nvSpPr>
          <p:cNvPr id="117" name="TextBox 117"/>
          <p:cNvSpPr txBox="1"/>
          <p:nvPr/>
        </p:nvSpPr>
        <p:spPr>
          <a:xfrm>
            <a:off x="7543143" y="475159"/>
            <a:ext cx="7392717" cy="609600"/>
          </a:xfrm>
          <a:prstGeom prst="rect">
            <a:avLst/>
          </a:prstGeom>
        </p:spPr>
        <p:txBody>
          <a:bodyPr lIns="0" tIns="0" rIns="0" bIns="0" rtlCol="0" anchor="t">
            <a:spAutoFit/>
          </a:bodyPr>
          <a:lstStyle/>
          <a:p>
            <a:pPr algn="l">
              <a:lnSpc>
                <a:spcPts val="4799"/>
              </a:lnSpc>
            </a:pPr>
            <a:r>
              <a:rPr lang="en-US" sz="3999">
                <a:solidFill>
                  <a:srgbClr val="203864"/>
                </a:solidFill>
                <a:latin typeface="Arimo Bold"/>
              </a:rPr>
              <a:t>Rasional</a:t>
            </a: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174"/>
            <a:ext cx="18288000" cy="10280650"/>
            <a:chOff x="0" y="0"/>
            <a:chExt cx="24384000" cy="13707533"/>
          </a:xfrm>
        </p:grpSpPr>
        <p:sp>
          <p:nvSpPr>
            <p:cNvPr id="3" name="Freeform 3"/>
            <p:cNvSpPr/>
            <p:nvPr/>
          </p:nvSpPr>
          <p:spPr>
            <a:xfrm>
              <a:off x="0" y="0"/>
              <a:ext cx="24384000" cy="13707490"/>
            </a:xfrm>
            <a:custGeom>
              <a:avLst/>
              <a:gdLst/>
              <a:ahLst/>
              <a:cxnLst/>
              <a:rect l="l" t="t" r="r" b="b"/>
              <a:pathLst>
                <a:path w="24384000" h="13707490">
                  <a:moveTo>
                    <a:pt x="0" y="0"/>
                  </a:moveTo>
                  <a:lnTo>
                    <a:pt x="24384000" y="0"/>
                  </a:lnTo>
                  <a:lnTo>
                    <a:pt x="24384000" y="13707490"/>
                  </a:lnTo>
                  <a:lnTo>
                    <a:pt x="0" y="13707490"/>
                  </a:lnTo>
                  <a:close/>
                </a:path>
              </a:pathLst>
            </a:custGeom>
            <a:solidFill>
              <a:srgbClr val="F0F0F0"/>
            </a:solidFill>
          </p:spPr>
        </p:sp>
      </p:grpSp>
      <p:sp>
        <p:nvSpPr>
          <p:cNvPr id="4" name="AutoShape 4"/>
          <p:cNvSpPr/>
          <p:nvPr/>
        </p:nvSpPr>
        <p:spPr>
          <a:xfrm rot="-4837575">
            <a:off x="2137532" y="1047206"/>
            <a:ext cx="2142065" cy="0"/>
          </a:xfrm>
          <a:prstGeom prst="line">
            <a:avLst/>
          </a:prstGeom>
          <a:ln w="9525" cap="rnd">
            <a:solidFill>
              <a:srgbClr val="CDCDCD"/>
            </a:solidFill>
            <a:prstDash val="solid"/>
            <a:headEnd type="none" w="sm" len="sm"/>
            <a:tailEnd type="none" w="sm" len="sm"/>
          </a:ln>
        </p:spPr>
      </p:sp>
      <p:sp>
        <p:nvSpPr>
          <p:cNvPr id="5" name="AutoShape 5"/>
          <p:cNvSpPr/>
          <p:nvPr/>
        </p:nvSpPr>
        <p:spPr>
          <a:xfrm rot="9250614">
            <a:off x="-179404" y="2838992"/>
            <a:ext cx="3402454" cy="0"/>
          </a:xfrm>
          <a:prstGeom prst="line">
            <a:avLst/>
          </a:prstGeom>
          <a:ln w="9525" cap="rnd">
            <a:solidFill>
              <a:srgbClr val="CDCDCD"/>
            </a:solidFill>
            <a:prstDash val="solid"/>
            <a:headEnd type="none" w="sm" len="sm"/>
            <a:tailEnd type="none" w="sm" len="sm"/>
          </a:ln>
        </p:spPr>
      </p:sp>
      <p:sp>
        <p:nvSpPr>
          <p:cNvPr id="6" name="AutoShape 6"/>
          <p:cNvSpPr/>
          <p:nvPr/>
        </p:nvSpPr>
        <p:spPr>
          <a:xfrm rot="-2677323">
            <a:off x="2609641" y="1068707"/>
            <a:ext cx="2975488" cy="0"/>
          </a:xfrm>
          <a:prstGeom prst="line">
            <a:avLst/>
          </a:prstGeom>
          <a:ln w="9525" cap="rnd">
            <a:solidFill>
              <a:srgbClr val="CDCDCD"/>
            </a:solidFill>
            <a:prstDash val="solid"/>
            <a:headEnd type="none" w="sm" len="sm"/>
            <a:tailEnd type="none" w="sm" len="sm"/>
          </a:ln>
        </p:spPr>
      </p:sp>
      <p:sp>
        <p:nvSpPr>
          <p:cNvPr id="7" name="AutoShape 7"/>
          <p:cNvSpPr/>
          <p:nvPr/>
        </p:nvSpPr>
        <p:spPr>
          <a:xfrm rot="10434865">
            <a:off x="3034847" y="1955075"/>
            <a:ext cx="3219089" cy="0"/>
          </a:xfrm>
          <a:prstGeom prst="line">
            <a:avLst/>
          </a:prstGeom>
          <a:ln w="9525" cap="rnd">
            <a:solidFill>
              <a:srgbClr val="CDCDCD"/>
            </a:solidFill>
            <a:prstDash val="solid"/>
            <a:headEnd type="none" w="sm" len="sm"/>
            <a:tailEnd type="none" w="sm" len="sm"/>
          </a:ln>
        </p:spPr>
      </p:sp>
      <p:sp>
        <p:nvSpPr>
          <p:cNvPr id="8" name="AutoShape 8"/>
          <p:cNvSpPr/>
          <p:nvPr/>
        </p:nvSpPr>
        <p:spPr>
          <a:xfrm rot="4730523">
            <a:off x="2064228" y="3283129"/>
            <a:ext cx="2416031" cy="0"/>
          </a:xfrm>
          <a:prstGeom prst="line">
            <a:avLst/>
          </a:prstGeom>
          <a:ln w="9525" cap="rnd">
            <a:solidFill>
              <a:srgbClr val="CDCDCD"/>
            </a:solidFill>
            <a:prstDash val="solid"/>
            <a:headEnd type="none" w="sm" len="sm"/>
            <a:tailEnd type="none" w="sm" len="sm"/>
          </a:ln>
        </p:spPr>
      </p:sp>
      <p:sp>
        <p:nvSpPr>
          <p:cNvPr id="9" name="AutoShape 9"/>
          <p:cNvSpPr/>
          <p:nvPr/>
        </p:nvSpPr>
        <p:spPr>
          <a:xfrm rot="-2642045">
            <a:off x="2947845" y="3117667"/>
            <a:ext cx="3836137" cy="0"/>
          </a:xfrm>
          <a:prstGeom prst="line">
            <a:avLst/>
          </a:prstGeom>
          <a:ln w="9525" cap="rnd">
            <a:solidFill>
              <a:srgbClr val="CDCDCD"/>
            </a:solidFill>
            <a:prstDash val="solid"/>
            <a:headEnd type="none" w="sm" len="sm"/>
            <a:tailEnd type="none" w="sm" len="sm"/>
          </a:ln>
        </p:spPr>
      </p:sp>
      <p:sp>
        <p:nvSpPr>
          <p:cNvPr id="10" name="AutoShape 10"/>
          <p:cNvSpPr/>
          <p:nvPr/>
        </p:nvSpPr>
        <p:spPr>
          <a:xfrm rot="-9942689">
            <a:off x="-65635" y="4008662"/>
            <a:ext cx="3627758" cy="0"/>
          </a:xfrm>
          <a:prstGeom prst="line">
            <a:avLst/>
          </a:prstGeom>
          <a:ln w="9525" cap="rnd">
            <a:solidFill>
              <a:srgbClr val="CDCDCD"/>
            </a:solidFill>
            <a:prstDash val="solid"/>
            <a:headEnd type="none" w="sm" len="sm"/>
            <a:tailEnd type="none" w="sm" len="sm"/>
          </a:ln>
        </p:spPr>
      </p:sp>
      <p:sp>
        <p:nvSpPr>
          <p:cNvPr id="11" name="AutoShape 11"/>
          <p:cNvSpPr/>
          <p:nvPr/>
        </p:nvSpPr>
        <p:spPr>
          <a:xfrm rot="384360">
            <a:off x="3479122" y="4571998"/>
            <a:ext cx="2512326" cy="0"/>
          </a:xfrm>
          <a:prstGeom prst="line">
            <a:avLst/>
          </a:prstGeom>
          <a:ln w="9525" cap="rnd">
            <a:solidFill>
              <a:srgbClr val="CDCDCD"/>
            </a:solidFill>
            <a:prstDash val="solid"/>
            <a:headEnd type="none" w="sm" len="sm"/>
            <a:tailEnd type="none" w="sm" len="sm"/>
          </a:ln>
        </p:spPr>
      </p:sp>
      <p:sp>
        <p:nvSpPr>
          <p:cNvPr id="12" name="AutoShape 12"/>
          <p:cNvSpPr/>
          <p:nvPr/>
        </p:nvSpPr>
        <p:spPr>
          <a:xfrm rot="6328444">
            <a:off x="4780600" y="5590902"/>
            <a:ext cx="1899278" cy="0"/>
          </a:xfrm>
          <a:prstGeom prst="line">
            <a:avLst/>
          </a:prstGeom>
          <a:ln w="9525" cap="rnd">
            <a:solidFill>
              <a:srgbClr val="CDCDCD"/>
            </a:solidFill>
            <a:prstDash val="solid"/>
            <a:headEnd type="none" w="sm" len="sm"/>
            <a:tailEnd type="none" w="sm" len="sm"/>
          </a:ln>
        </p:spPr>
      </p:sp>
      <p:sp>
        <p:nvSpPr>
          <p:cNvPr id="13" name="AutoShape 13"/>
          <p:cNvSpPr/>
          <p:nvPr/>
        </p:nvSpPr>
        <p:spPr>
          <a:xfrm rot="-8038077">
            <a:off x="3033975" y="5477691"/>
            <a:ext cx="2906233" cy="0"/>
          </a:xfrm>
          <a:prstGeom prst="line">
            <a:avLst/>
          </a:prstGeom>
          <a:ln w="9525" cap="rnd">
            <a:solidFill>
              <a:srgbClr val="CDCDCD"/>
            </a:solidFill>
            <a:prstDash val="solid"/>
            <a:headEnd type="none" w="sm" len="sm"/>
            <a:tailEnd type="none" w="sm" len="sm"/>
          </a:ln>
        </p:spPr>
      </p:sp>
      <p:sp>
        <p:nvSpPr>
          <p:cNvPr id="14" name="AutoShape 14"/>
          <p:cNvSpPr/>
          <p:nvPr/>
        </p:nvSpPr>
        <p:spPr>
          <a:xfrm rot="8371022">
            <a:off x="3155684" y="7350033"/>
            <a:ext cx="2658459" cy="0"/>
          </a:xfrm>
          <a:prstGeom prst="line">
            <a:avLst/>
          </a:prstGeom>
          <a:ln w="9525" cap="rnd">
            <a:solidFill>
              <a:srgbClr val="CDCDCD"/>
            </a:solidFill>
            <a:prstDash val="solid"/>
            <a:headEnd type="none" w="sm" len="sm"/>
            <a:tailEnd type="none" w="sm" len="sm"/>
          </a:ln>
        </p:spPr>
      </p:sp>
      <p:sp>
        <p:nvSpPr>
          <p:cNvPr id="15" name="AutoShape 15"/>
          <p:cNvSpPr/>
          <p:nvPr/>
        </p:nvSpPr>
        <p:spPr>
          <a:xfrm rot="-5366802">
            <a:off x="1604192" y="6325144"/>
            <a:ext cx="3775883" cy="0"/>
          </a:xfrm>
          <a:prstGeom prst="line">
            <a:avLst/>
          </a:prstGeom>
          <a:ln w="9525" cap="rnd">
            <a:solidFill>
              <a:srgbClr val="CDCDCD"/>
            </a:solidFill>
            <a:prstDash val="solid"/>
            <a:headEnd type="none" w="sm" len="sm"/>
            <a:tailEnd type="none" w="sm" len="sm"/>
          </a:ln>
        </p:spPr>
      </p:sp>
      <p:sp>
        <p:nvSpPr>
          <p:cNvPr id="16" name="AutoShape 16"/>
          <p:cNvSpPr/>
          <p:nvPr/>
        </p:nvSpPr>
        <p:spPr>
          <a:xfrm rot="8689488">
            <a:off x="1112431" y="5200645"/>
            <a:ext cx="2638873" cy="0"/>
          </a:xfrm>
          <a:prstGeom prst="line">
            <a:avLst/>
          </a:prstGeom>
          <a:ln w="9525" cap="rnd">
            <a:solidFill>
              <a:srgbClr val="CDCDCD"/>
            </a:solidFill>
            <a:prstDash val="solid"/>
            <a:headEnd type="none" w="sm" len="sm"/>
            <a:tailEnd type="none" w="sm" len="sm"/>
          </a:ln>
        </p:spPr>
      </p:sp>
      <p:sp>
        <p:nvSpPr>
          <p:cNvPr id="17" name="AutoShape 17"/>
          <p:cNvSpPr/>
          <p:nvPr/>
        </p:nvSpPr>
        <p:spPr>
          <a:xfrm rot="2788588">
            <a:off x="869701" y="7069182"/>
            <a:ext cx="3106917" cy="0"/>
          </a:xfrm>
          <a:prstGeom prst="line">
            <a:avLst/>
          </a:prstGeom>
          <a:ln w="9525" cap="rnd">
            <a:solidFill>
              <a:srgbClr val="CDCDCD"/>
            </a:solidFill>
            <a:prstDash val="solid"/>
            <a:headEnd type="none" w="sm" len="sm"/>
            <a:tailEnd type="none" w="sm" len="sm"/>
          </a:ln>
        </p:spPr>
      </p:sp>
      <p:sp>
        <p:nvSpPr>
          <p:cNvPr id="18" name="AutoShape 18"/>
          <p:cNvSpPr/>
          <p:nvPr/>
        </p:nvSpPr>
        <p:spPr>
          <a:xfrm rot="-7198199">
            <a:off x="-701750" y="4759234"/>
            <a:ext cx="2766389" cy="0"/>
          </a:xfrm>
          <a:prstGeom prst="line">
            <a:avLst/>
          </a:prstGeom>
          <a:ln w="9525" cap="rnd">
            <a:solidFill>
              <a:srgbClr val="CDCDCD"/>
            </a:solidFill>
            <a:prstDash val="solid"/>
            <a:headEnd type="none" w="sm" len="sm"/>
            <a:tailEnd type="none" w="sm" len="sm"/>
          </a:ln>
        </p:spPr>
      </p:sp>
      <p:sp>
        <p:nvSpPr>
          <p:cNvPr id="19" name="AutoShape 19"/>
          <p:cNvSpPr/>
          <p:nvPr/>
        </p:nvSpPr>
        <p:spPr>
          <a:xfrm rot="7282733">
            <a:off x="-645571" y="7062651"/>
            <a:ext cx="2654033" cy="0"/>
          </a:xfrm>
          <a:prstGeom prst="line">
            <a:avLst/>
          </a:prstGeom>
          <a:ln w="9525" cap="rnd">
            <a:solidFill>
              <a:srgbClr val="CDCDCD"/>
            </a:solidFill>
            <a:prstDash val="solid"/>
            <a:headEnd type="none" w="sm" len="sm"/>
            <a:tailEnd type="none" w="sm" len="sm"/>
          </a:ln>
        </p:spPr>
      </p:sp>
      <p:sp>
        <p:nvSpPr>
          <p:cNvPr id="20" name="AutoShape 20"/>
          <p:cNvSpPr/>
          <p:nvPr/>
        </p:nvSpPr>
        <p:spPr>
          <a:xfrm rot="10315796">
            <a:off x="-19719" y="8068490"/>
            <a:ext cx="2058741" cy="0"/>
          </a:xfrm>
          <a:prstGeom prst="line">
            <a:avLst/>
          </a:prstGeom>
          <a:ln w="9525" cap="rnd">
            <a:solidFill>
              <a:srgbClr val="CDCDCD"/>
            </a:solidFill>
            <a:prstDash val="solid"/>
            <a:headEnd type="none" w="sm" len="sm"/>
            <a:tailEnd type="none" w="sm" len="sm"/>
          </a:ln>
        </p:spPr>
      </p:sp>
      <p:sp>
        <p:nvSpPr>
          <p:cNvPr id="21" name="AutoShape 21"/>
          <p:cNvSpPr/>
          <p:nvPr/>
        </p:nvSpPr>
        <p:spPr>
          <a:xfrm rot="7728575">
            <a:off x="1298275" y="9245235"/>
            <a:ext cx="2698263" cy="0"/>
          </a:xfrm>
          <a:prstGeom prst="line">
            <a:avLst/>
          </a:prstGeom>
          <a:ln w="9525" cap="rnd">
            <a:solidFill>
              <a:srgbClr val="CDCDCD"/>
            </a:solidFill>
            <a:prstDash val="solid"/>
            <a:headEnd type="none" w="sm" len="sm"/>
            <a:tailEnd type="none" w="sm" len="sm"/>
          </a:ln>
        </p:spPr>
      </p:sp>
      <p:sp>
        <p:nvSpPr>
          <p:cNvPr id="22" name="AutoShape 22"/>
          <p:cNvSpPr/>
          <p:nvPr/>
        </p:nvSpPr>
        <p:spPr>
          <a:xfrm rot="-7862504">
            <a:off x="-488162" y="9245235"/>
            <a:ext cx="2787706" cy="0"/>
          </a:xfrm>
          <a:prstGeom prst="line">
            <a:avLst/>
          </a:prstGeom>
          <a:ln w="9525" cap="rnd">
            <a:solidFill>
              <a:srgbClr val="CDCDCD"/>
            </a:solidFill>
            <a:prstDash val="solid"/>
            <a:headEnd type="none" w="sm" len="sm"/>
            <a:tailEnd type="none" w="sm" len="sm"/>
          </a:ln>
        </p:spPr>
      </p:sp>
      <p:sp>
        <p:nvSpPr>
          <p:cNvPr id="23" name="AutoShape 23"/>
          <p:cNvSpPr/>
          <p:nvPr/>
        </p:nvSpPr>
        <p:spPr>
          <a:xfrm rot="1122645">
            <a:off x="3407771" y="8577941"/>
            <a:ext cx="2502628" cy="0"/>
          </a:xfrm>
          <a:prstGeom prst="line">
            <a:avLst/>
          </a:prstGeom>
          <a:ln w="9525" cap="rnd">
            <a:solidFill>
              <a:srgbClr val="CDCDCD"/>
            </a:solidFill>
            <a:prstDash val="solid"/>
            <a:headEnd type="none" w="sm" len="sm"/>
            <a:tailEnd type="none" w="sm" len="sm"/>
          </a:ln>
        </p:spPr>
      </p:sp>
      <p:sp>
        <p:nvSpPr>
          <p:cNvPr id="24" name="AutoShape 24"/>
          <p:cNvSpPr/>
          <p:nvPr/>
        </p:nvSpPr>
        <p:spPr>
          <a:xfrm rot="-5912544">
            <a:off x="4407081" y="7741919"/>
            <a:ext cx="2502631" cy="0"/>
          </a:xfrm>
          <a:prstGeom prst="line">
            <a:avLst/>
          </a:prstGeom>
          <a:ln w="9525" cap="rnd">
            <a:solidFill>
              <a:srgbClr val="CDCDCD"/>
            </a:solidFill>
            <a:prstDash val="solid"/>
            <a:headEnd type="none" w="sm" len="sm"/>
            <a:tailEnd type="none" w="sm" len="sm"/>
          </a:ln>
        </p:spPr>
      </p:sp>
      <p:sp>
        <p:nvSpPr>
          <p:cNvPr id="25" name="AutoShape 25"/>
          <p:cNvSpPr/>
          <p:nvPr/>
        </p:nvSpPr>
        <p:spPr>
          <a:xfrm rot="8216304">
            <a:off x="4150838" y="9628412"/>
            <a:ext cx="1957019" cy="0"/>
          </a:xfrm>
          <a:prstGeom prst="line">
            <a:avLst/>
          </a:prstGeom>
          <a:ln w="9525" cap="rnd">
            <a:solidFill>
              <a:srgbClr val="CDCDCD"/>
            </a:solidFill>
            <a:prstDash val="solid"/>
            <a:headEnd type="none" w="sm" len="sm"/>
            <a:tailEnd type="none" w="sm" len="sm"/>
          </a:ln>
        </p:spPr>
      </p:sp>
      <p:sp>
        <p:nvSpPr>
          <p:cNvPr id="26" name="AutoShape 26"/>
          <p:cNvSpPr/>
          <p:nvPr/>
        </p:nvSpPr>
        <p:spPr>
          <a:xfrm rot="-6824432">
            <a:off x="2787799" y="9245236"/>
            <a:ext cx="2296950" cy="0"/>
          </a:xfrm>
          <a:prstGeom prst="line">
            <a:avLst/>
          </a:prstGeom>
          <a:ln w="9525" cap="rnd">
            <a:solidFill>
              <a:srgbClr val="CDCDCD"/>
            </a:solidFill>
            <a:prstDash val="solid"/>
            <a:headEnd type="none" w="sm" len="sm"/>
            <a:tailEnd type="none" w="sm" len="sm"/>
          </a:ln>
        </p:spPr>
      </p:sp>
      <p:sp>
        <p:nvSpPr>
          <p:cNvPr id="27" name="AutoShape 27"/>
          <p:cNvSpPr/>
          <p:nvPr/>
        </p:nvSpPr>
        <p:spPr>
          <a:xfrm rot="-1122644">
            <a:off x="5759085" y="8577941"/>
            <a:ext cx="2502630" cy="0"/>
          </a:xfrm>
          <a:prstGeom prst="line">
            <a:avLst/>
          </a:prstGeom>
          <a:ln w="9525" cap="rnd">
            <a:solidFill>
              <a:srgbClr val="CDCDCD"/>
            </a:solidFill>
            <a:prstDash val="solid"/>
            <a:headEnd type="none" w="sm" len="sm"/>
            <a:tailEnd type="none" w="sm" len="sm"/>
          </a:ln>
        </p:spPr>
      </p:sp>
      <p:sp>
        <p:nvSpPr>
          <p:cNvPr id="28" name="AutoShape 28"/>
          <p:cNvSpPr/>
          <p:nvPr/>
        </p:nvSpPr>
        <p:spPr>
          <a:xfrm rot="1312444">
            <a:off x="5696111" y="9628412"/>
            <a:ext cx="3586520" cy="0"/>
          </a:xfrm>
          <a:prstGeom prst="line">
            <a:avLst/>
          </a:prstGeom>
          <a:ln w="9525" cap="rnd">
            <a:solidFill>
              <a:srgbClr val="CDCDCD"/>
            </a:solidFill>
            <a:prstDash val="solid"/>
            <a:headEnd type="none" w="sm" len="sm"/>
            <a:tailEnd type="none" w="sm" len="sm"/>
          </a:ln>
        </p:spPr>
      </p:sp>
      <p:sp>
        <p:nvSpPr>
          <p:cNvPr id="29" name="AutoShape 29"/>
          <p:cNvSpPr/>
          <p:nvPr/>
        </p:nvSpPr>
        <p:spPr>
          <a:xfrm rot="3904643">
            <a:off x="7505790" y="9245235"/>
            <a:ext cx="2318477" cy="0"/>
          </a:xfrm>
          <a:prstGeom prst="line">
            <a:avLst/>
          </a:prstGeom>
          <a:ln w="9525" cap="rnd">
            <a:solidFill>
              <a:srgbClr val="CDCDCD"/>
            </a:solidFill>
            <a:prstDash val="solid"/>
            <a:headEnd type="none" w="sm" len="sm"/>
            <a:tailEnd type="none" w="sm" len="sm"/>
          </a:ln>
        </p:spPr>
      </p:sp>
      <p:sp>
        <p:nvSpPr>
          <p:cNvPr id="30" name="AutoShape 30"/>
          <p:cNvSpPr/>
          <p:nvPr/>
        </p:nvSpPr>
        <p:spPr>
          <a:xfrm rot="-8871216">
            <a:off x="5230740" y="7358742"/>
            <a:ext cx="3210979" cy="0"/>
          </a:xfrm>
          <a:prstGeom prst="line">
            <a:avLst/>
          </a:prstGeom>
          <a:ln w="9525" cap="rnd">
            <a:solidFill>
              <a:srgbClr val="CDCDCD"/>
            </a:solidFill>
            <a:prstDash val="solid"/>
            <a:headEnd type="none" w="sm" len="sm"/>
            <a:tailEnd type="none" w="sm" len="sm"/>
          </a:ln>
        </p:spPr>
      </p:sp>
      <p:sp>
        <p:nvSpPr>
          <p:cNvPr id="31" name="AutoShape 31"/>
          <p:cNvSpPr/>
          <p:nvPr/>
        </p:nvSpPr>
        <p:spPr>
          <a:xfrm rot="-4671392">
            <a:off x="7029327" y="6792686"/>
            <a:ext cx="2905644" cy="0"/>
          </a:xfrm>
          <a:prstGeom prst="line">
            <a:avLst/>
          </a:prstGeom>
          <a:ln w="9525" cap="rnd">
            <a:solidFill>
              <a:srgbClr val="CDCDCD"/>
            </a:solidFill>
            <a:prstDash val="solid"/>
            <a:headEnd type="none" w="sm" len="sm"/>
            <a:tailEnd type="none" w="sm" len="sm"/>
          </a:ln>
        </p:spPr>
      </p:sp>
      <p:sp>
        <p:nvSpPr>
          <p:cNvPr id="32" name="AutoShape 32"/>
          <p:cNvSpPr/>
          <p:nvPr/>
        </p:nvSpPr>
        <p:spPr>
          <a:xfrm rot="9665837">
            <a:off x="5382508" y="5939245"/>
            <a:ext cx="3499625" cy="0"/>
          </a:xfrm>
          <a:prstGeom prst="line">
            <a:avLst/>
          </a:prstGeom>
          <a:ln w="9525" cap="rnd">
            <a:solidFill>
              <a:srgbClr val="CDCDCD"/>
            </a:solidFill>
            <a:prstDash val="solid"/>
            <a:headEnd type="none" w="sm" len="sm"/>
            <a:tailEnd type="none" w="sm" len="sm"/>
          </a:ln>
        </p:spPr>
      </p:sp>
      <p:sp>
        <p:nvSpPr>
          <p:cNvPr id="33" name="AutoShape 33"/>
          <p:cNvSpPr/>
          <p:nvPr/>
        </p:nvSpPr>
        <p:spPr>
          <a:xfrm rot="833593">
            <a:off x="5922014" y="5042262"/>
            <a:ext cx="2908293" cy="0"/>
          </a:xfrm>
          <a:prstGeom prst="line">
            <a:avLst/>
          </a:prstGeom>
          <a:ln w="9525" cap="rnd">
            <a:solidFill>
              <a:srgbClr val="CDCDCD"/>
            </a:solidFill>
            <a:prstDash val="solid"/>
            <a:headEnd type="none" w="sm" len="sm"/>
            <a:tailEnd type="none" w="sm" len="sm"/>
          </a:ln>
        </p:spPr>
      </p:sp>
      <p:sp>
        <p:nvSpPr>
          <p:cNvPr id="34" name="AutoShape 34"/>
          <p:cNvSpPr/>
          <p:nvPr/>
        </p:nvSpPr>
        <p:spPr>
          <a:xfrm rot="-5069908">
            <a:off x="4642827" y="3239588"/>
            <a:ext cx="2923763" cy="0"/>
          </a:xfrm>
          <a:prstGeom prst="line">
            <a:avLst/>
          </a:prstGeom>
          <a:ln w="9525" cap="rnd">
            <a:solidFill>
              <a:srgbClr val="CDCDCD"/>
            </a:solidFill>
            <a:prstDash val="solid"/>
            <a:headEnd type="none" w="sm" len="sm"/>
            <a:tailEnd type="none" w="sm" len="sm"/>
          </a:ln>
        </p:spPr>
      </p:sp>
      <p:sp>
        <p:nvSpPr>
          <p:cNvPr id="35" name="AutoShape 35"/>
          <p:cNvSpPr/>
          <p:nvPr/>
        </p:nvSpPr>
        <p:spPr>
          <a:xfrm rot="-2266102">
            <a:off x="5636594" y="3753393"/>
            <a:ext cx="3130790" cy="0"/>
          </a:xfrm>
          <a:prstGeom prst="line">
            <a:avLst/>
          </a:prstGeom>
          <a:ln w="9525" cap="rnd">
            <a:solidFill>
              <a:srgbClr val="CDCDCD"/>
            </a:solidFill>
            <a:prstDash val="solid"/>
            <a:headEnd type="none" w="sm" len="sm"/>
            <a:tailEnd type="none" w="sm" len="sm"/>
          </a:ln>
        </p:spPr>
      </p:sp>
      <p:sp>
        <p:nvSpPr>
          <p:cNvPr id="36" name="AutoShape 36"/>
          <p:cNvSpPr/>
          <p:nvPr/>
        </p:nvSpPr>
        <p:spPr>
          <a:xfrm rot="4916836">
            <a:off x="7292745" y="4093028"/>
            <a:ext cx="2622648" cy="0"/>
          </a:xfrm>
          <a:prstGeom prst="line">
            <a:avLst/>
          </a:prstGeom>
          <a:ln w="9525" cap="rnd">
            <a:solidFill>
              <a:srgbClr val="CDCDCD"/>
            </a:solidFill>
            <a:prstDash val="solid"/>
            <a:headEnd type="none" w="sm" len="sm"/>
            <a:tailEnd type="none" w="sm" len="sm"/>
          </a:ln>
        </p:spPr>
      </p:sp>
      <p:sp>
        <p:nvSpPr>
          <p:cNvPr id="37" name="AutoShape 37"/>
          <p:cNvSpPr/>
          <p:nvPr/>
        </p:nvSpPr>
        <p:spPr>
          <a:xfrm rot="-9303802">
            <a:off x="6112023" y="2299063"/>
            <a:ext cx="2441191" cy="0"/>
          </a:xfrm>
          <a:prstGeom prst="line">
            <a:avLst/>
          </a:prstGeom>
          <a:ln w="9525" cap="rnd">
            <a:solidFill>
              <a:srgbClr val="CDCDCD"/>
            </a:solidFill>
            <a:prstDash val="solid"/>
            <a:headEnd type="none" w="sm" len="sm"/>
            <a:tailEnd type="none" w="sm" len="sm"/>
          </a:ln>
        </p:spPr>
      </p:sp>
      <p:sp>
        <p:nvSpPr>
          <p:cNvPr id="38" name="AutoShape 38"/>
          <p:cNvSpPr/>
          <p:nvPr/>
        </p:nvSpPr>
        <p:spPr>
          <a:xfrm rot="-7297313">
            <a:off x="4622130" y="896983"/>
            <a:ext cx="2129136" cy="0"/>
          </a:xfrm>
          <a:prstGeom prst="line">
            <a:avLst/>
          </a:prstGeom>
          <a:ln w="9525" cap="rnd">
            <a:solidFill>
              <a:srgbClr val="CDCDCD"/>
            </a:solidFill>
            <a:prstDash val="solid"/>
            <a:headEnd type="none" w="sm" len="sm"/>
            <a:tailEnd type="none" w="sm" len="sm"/>
          </a:ln>
        </p:spPr>
      </p:sp>
      <p:sp>
        <p:nvSpPr>
          <p:cNvPr id="39" name="AutoShape 39"/>
          <p:cNvSpPr/>
          <p:nvPr/>
        </p:nvSpPr>
        <p:spPr>
          <a:xfrm rot="-1880104">
            <a:off x="5975832" y="881744"/>
            <a:ext cx="3427672" cy="0"/>
          </a:xfrm>
          <a:prstGeom prst="line">
            <a:avLst/>
          </a:prstGeom>
          <a:ln w="9525" cap="rnd">
            <a:solidFill>
              <a:srgbClr val="CDCDCD"/>
            </a:solidFill>
            <a:prstDash val="solid"/>
            <a:headEnd type="none" w="sm" len="sm"/>
            <a:tailEnd type="none" w="sm" len="sm"/>
          </a:ln>
        </p:spPr>
      </p:sp>
      <p:sp>
        <p:nvSpPr>
          <p:cNvPr id="40" name="AutoShape 40"/>
          <p:cNvSpPr/>
          <p:nvPr/>
        </p:nvSpPr>
        <p:spPr>
          <a:xfrm rot="-4526553">
            <a:off x="7328523" y="1402080"/>
            <a:ext cx="2916852" cy="0"/>
          </a:xfrm>
          <a:prstGeom prst="line">
            <a:avLst/>
          </a:prstGeom>
          <a:ln w="9525" cap="rnd">
            <a:solidFill>
              <a:srgbClr val="CDCDCD"/>
            </a:solidFill>
            <a:prstDash val="solid"/>
            <a:headEnd type="none" w="sm" len="sm"/>
            <a:tailEnd type="none" w="sm" len="sm"/>
          </a:ln>
        </p:spPr>
      </p:sp>
      <p:sp>
        <p:nvSpPr>
          <p:cNvPr id="41" name="AutoShape 41"/>
          <p:cNvSpPr/>
          <p:nvPr/>
        </p:nvSpPr>
        <p:spPr>
          <a:xfrm rot="1643891">
            <a:off x="8981436" y="618309"/>
            <a:ext cx="2728694" cy="0"/>
          </a:xfrm>
          <a:prstGeom prst="line">
            <a:avLst/>
          </a:prstGeom>
          <a:ln w="9525" cap="rnd">
            <a:solidFill>
              <a:srgbClr val="CDCDCD"/>
            </a:solidFill>
            <a:prstDash val="solid"/>
            <a:headEnd type="none" w="sm" len="sm"/>
            <a:tailEnd type="none" w="sm" len="sm"/>
          </a:ln>
        </p:spPr>
      </p:sp>
      <p:sp>
        <p:nvSpPr>
          <p:cNvPr id="42" name="AutoShape 42"/>
          <p:cNvSpPr/>
          <p:nvPr/>
        </p:nvSpPr>
        <p:spPr>
          <a:xfrm rot="9190148">
            <a:off x="8231157" y="2020389"/>
            <a:ext cx="3515149" cy="0"/>
          </a:xfrm>
          <a:prstGeom prst="line">
            <a:avLst/>
          </a:prstGeom>
          <a:ln w="9525" cap="rnd">
            <a:solidFill>
              <a:srgbClr val="CDCDCD"/>
            </a:solidFill>
            <a:prstDash val="solid"/>
            <a:headEnd type="none" w="sm" len="sm"/>
            <a:tailEnd type="none" w="sm" len="sm"/>
          </a:ln>
        </p:spPr>
      </p:sp>
      <p:sp>
        <p:nvSpPr>
          <p:cNvPr id="43" name="AutoShape 43"/>
          <p:cNvSpPr/>
          <p:nvPr/>
        </p:nvSpPr>
        <p:spPr>
          <a:xfrm rot="6243948">
            <a:off x="10127608" y="2342606"/>
            <a:ext cx="2299986" cy="0"/>
          </a:xfrm>
          <a:prstGeom prst="line">
            <a:avLst/>
          </a:prstGeom>
          <a:ln w="9525" cap="rnd">
            <a:solidFill>
              <a:srgbClr val="CDCDCD"/>
            </a:solidFill>
            <a:prstDash val="solid"/>
            <a:headEnd type="none" w="sm" len="sm"/>
            <a:tailEnd type="none" w="sm" len="sm"/>
          </a:ln>
        </p:spPr>
      </p:sp>
      <p:sp>
        <p:nvSpPr>
          <p:cNvPr id="44" name="AutoShape 44"/>
          <p:cNvSpPr/>
          <p:nvPr/>
        </p:nvSpPr>
        <p:spPr>
          <a:xfrm rot="-9940049">
            <a:off x="8378665" y="3126377"/>
            <a:ext cx="2680206" cy="0"/>
          </a:xfrm>
          <a:prstGeom prst="line">
            <a:avLst/>
          </a:prstGeom>
          <a:ln w="9525" cap="rnd">
            <a:solidFill>
              <a:srgbClr val="CDCDCD"/>
            </a:solidFill>
            <a:prstDash val="solid"/>
            <a:headEnd type="none" w="sm" len="sm"/>
            <a:tailEnd type="none" w="sm" len="sm"/>
          </a:ln>
        </p:spPr>
      </p:sp>
      <p:sp>
        <p:nvSpPr>
          <p:cNvPr id="45" name="AutoShape 45"/>
          <p:cNvSpPr/>
          <p:nvPr/>
        </p:nvSpPr>
        <p:spPr>
          <a:xfrm rot="8343924">
            <a:off x="8407623" y="4423954"/>
            <a:ext cx="2953212" cy="0"/>
          </a:xfrm>
          <a:prstGeom prst="line">
            <a:avLst/>
          </a:prstGeom>
          <a:ln w="9525" cap="rnd">
            <a:solidFill>
              <a:srgbClr val="CDCDCD"/>
            </a:solidFill>
            <a:prstDash val="solid"/>
            <a:headEnd type="none" w="sm" len="sm"/>
            <a:tailEnd type="none" w="sm" len="sm"/>
          </a:ln>
        </p:spPr>
      </p:sp>
      <p:sp>
        <p:nvSpPr>
          <p:cNvPr id="46" name="AutoShape 46"/>
          <p:cNvSpPr/>
          <p:nvPr/>
        </p:nvSpPr>
        <p:spPr>
          <a:xfrm rot="1472395">
            <a:off x="8630276" y="6008914"/>
            <a:ext cx="3065254" cy="0"/>
          </a:xfrm>
          <a:prstGeom prst="line">
            <a:avLst/>
          </a:prstGeom>
          <a:ln w="9525" cap="rnd">
            <a:solidFill>
              <a:srgbClr val="CDCDCD"/>
            </a:solidFill>
            <a:prstDash val="solid"/>
            <a:headEnd type="none" w="sm" len="sm"/>
            <a:tailEnd type="none" w="sm" len="sm"/>
          </a:ln>
        </p:spPr>
      </p:sp>
      <p:sp>
        <p:nvSpPr>
          <p:cNvPr id="47" name="AutoShape 47"/>
          <p:cNvSpPr/>
          <p:nvPr/>
        </p:nvSpPr>
        <p:spPr>
          <a:xfrm rot="-5975215">
            <a:off x="9660407" y="5042263"/>
            <a:ext cx="3251804" cy="0"/>
          </a:xfrm>
          <a:prstGeom prst="line">
            <a:avLst/>
          </a:prstGeom>
          <a:ln w="9525" cap="rnd">
            <a:solidFill>
              <a:srgbClr val="CDCDCD"/>
            </a:solidFill>
            <a:prstDash val="solid"/>
            <a:headEnd type="none" w="sm" len="sm"/>
            <a:tailEnd type="none" w="sm" len="sm"/>
          </a:ln>
        </p:spPr>
      </p:sp>
      <p:sp>
        <p:nvSpPr>
          <p:cNvPr id="48" name="AutoShape 48"/>
          <p:cNvSpPr/>
          <p:nvPr/>
        </p:nvSpPr>
        <p:spPr>
          <a:xfrm rot="7150926">
            <a:off x="9982869" y="7550328"/>
            <a:ext cx="2116479" cy="0"/>
          </a:xfrm>
          <a:prstGeom prst="line">
            <a:avLst/>
          </a:prstGeom>
          <a:ln w="9525" cap="rnd">
            <a:solidFill>
              <a:srgbClr val="CDCDCD"/>
            </a:solidFill>
            <a:prstDash val="solid"/>
            <a:headEnd type="none" w="sm" len="sm"/>
            <a:tailEnd type="none" w="sm" len="sm"/>
          </a:ln>
        </p:spPr>
      </p:sp>
      <p:sp>
        <p:nvSpPr>
          <p:cNvPr id="49" name="AutoShape 49"/>
          <p:cNvSpPr/>
          <p:nvPr/>
        </p:nvSpPr>
        <p:spPr>
          <a:xfrm rot="-10394889">
            <a:off x="8168267" y="8334100"/>
            <a:ext cx="2384175" cy="0"/>
          </a:xfrm>
          <a:prstGeom prst="line">
            <a:avLst/>
          </a:prstGeom>
          <a:ln w="9525" cap="rnd">
            <a:solidFill>
              <a:srgbClr val="CDCDCD"/>
            </a:solidFill>
            <a:prstDash val="solid"/>
            <a:headEnd type="none" w="sm" len="sm"/>
            <a:tailEnd type="none" w="sm" len="sm"/>
          </a:ln>
        </p:spPr>
      </p:sp>
      <p:sp>
        <p:nvSpPr>
          <p:cNvPr id="50" name="AutoShape 50"/>
          <p:cNvSpPr/>
          <p:nvPr/>
        </p:nvSpPr>
        <p:spPr>
          <a:xfrm rot="7646243">
            <a:off x="8679830" y="9375863"/>
            <a:ext cx="2318989" cy="0"/>
          </a:xfrm>
          <a:prstGeom prst="line">
            <a:avLst/>
          </a:prstGeom>
          <a:ln w="9525" cap="rnd">
            <a:solidFill>
              <a:srgbClr val="CDCDCD"/>
            </a:solidFill>
            <a:prstDash val="solid"/>
            <a:headEnd type="none" w="sm" len="sm"/>
            <a:tailEnd type="none" w="sm" len="sm"/>
          </a:ln>
        </p:spPr>
      </p:sp>
      <p:sp>
        <p:nvSpPr>
          <p:cNvPr id="51" name="AutoShape 51"/>
          <p:cNvSpPr/>
          <p:nvPr/>
        </p:nvSpPr>
        <p:spPr>
          <a:xfrm rot="-3960176">
            <a:off x="11130298" y="618309"/>
            <a:ext cx="1374468" cy="0"/>
          </a:xfrm>
          <a:prstGeom prst="line">
            <a:avLst/>
          </a:prstGeom>
          <a:ln w="9525" cap="rnd">
            <a:solidFill>
              <a:srgbClr val="CDCDCD"/>
            </a:solidFill>
            <a:prstDash val="solid"/>
            <a:headEnd type="none" w="sm" len="sm"/>
            <a:tailEnd type="none" w="sm" len="sm"/>
          </a:ln>
        </p:spPr>
      </p:sp>
      <p:sp>
        <p:nvSpPr>
          <p:cNvPr id="52" name="AutoShape 52"/>
          <p:cNvSpPr/>
          <p:nvPr/>
        </p:nvSpPr>
        <p:spPr>
          <a:xfrm rot="-9092745">
            <a:off x="11336907" y="2020389"/>
            <a:ext cx="3329981" cy="0"/>
          </a:xfrm>
          <a:prstGeom prst="line">
            <a:avLst/>
          </a:prstGeom>
          <a:ln w="9525" cap="rnd">
            <a:solidFill>
              <a:srgbClr val="CDCDCD"/>
            </a:solidFill>
            <a:prstDash val="solid"/>
            <a:headEnd type="none" w="sm" len="sm"/>
            <a:tailEnd type="none" w="sm" len="sm"/>
          </a:ln>
        </p:spPr>
      </p:sp>
      <p:sp>
        <p:nvSpPr>
          <p:cNvPr id="53" name="AutoShape 53"/>
          <p:cNvSpPr/>
          <p:nvPr/>
        </p:nvSpPr>
        <p:spPr>
          <a:xfrm rot="10148839">
            <a:off x="10984426" y="3122022"/>
            <a:ext cx="3477592" cy="0"/>
          </a:xfrm>
          <a:prstGeom prst="line">
            <a:avLst/>
          </a:prstGeom>
          <a:ln w="9525" cap="rnd">
            <a:solidFill>
              <a:srgbClr val="CDCDCD"/>
            </a:solidFill>
            <a:prstDash val="solid"/>
            <a:headEnd type="none" w="sm" len="sm"/>
            <a:tailEnd type="none" w="sm" len="sm"/>
          </a:ln>
        </p:spPr>
      </p:sp>
      <p:sp>
        <p:nvSpPr>
          <p:cNvPr id="54" name="AutoShape 54"/>
          <p:cNvSpPr/>
          <p:nvPr/>
        </p:nvSpPr>
        <p:spPr>
          <a:xfrm rot="-2204363">
            <a:off x="11248585" y="5773783"/>
            <a:ext cx="2914441" cy="0"/>
          </a:xfrm>
          <a:prstGeom prst="line">
            <a:avLst/>
          </a:prstGeom>
          <a:ln w="9525" cap="rnd">
            <a:solidFill>
              <a:srgbClr val="CDCDCD"/>
            </a:solidFill>
            <a:prstDash val="solid"/>
            <a:headEnd type="none" w="sm" len="sm"/>
            <a:tailEnd type="none" w="sm" len="sm"/>
          </a:ln>
        </p:spPr>
      </p:sp>
      <p:sp>
        <p:nvSpPr>
          <p:cNvPr id="55" name="AutoShape 55"/>
          <p:cNvSpPr/>
          <p:nvPr/>
        </p:nvSpPr>
        <p:spPr>
          <a:xfrm rot="-4490056">
            <a:off x="13041092" y="3857896"/>
            <a:ext cx="2203256" cy="0"/>
          </a:xfrm>
          <a:prstGeom prst="line">
            <a:avLst/>
          </a:prstGeom>
          <a:ln w="9525" cap="rnd">
            <a:solidFill>
              <a:srgbClr val="CDCDCD"/>
            </a:solidFill>
            <a:prstDash val="solid"/>
            <a:headEnd type="none" w="sm" len="sm"/>
            <a:tailEnd type="none" w="sm" len="sm"/>
          </a:ln>
        </p:spPr>
      </p:sp>
      <p:sp>
        <p:nvSpPr>
          <p:cNvPr id="56" name="AutoShape 56"/>
          <p:cNvSpPr/>
          <p:nvPr/>
        </p:nvSpPr>
        <p:spPr>
          <a:xfrm rot="4265032">
            <a:off x="13217413" y="5793920"/>
            <a:ext cx="1885449" cy="0"/>
          </a:xfrm>
          <a:prstGeom prst="line">
            <a:avLst/>
          </a:prstGeom>
          <a:ln w="9525" cap="rnd">
            <a:solidFill>
              <a:srgbClr val="CDCDCD"/>
            </a:solidFill>
            <a:prstDash val="solid"/>
            <a:headEnd type="none" w="sm" len="sm"/>
            <a:tailEnd type="none" w="sm" len="sm"/>
          </a:ln>
        </p:spPr>
      </p:sp>
      <p:sp>
        <p:nvSpPr>
          <p:cNvPr id="57" name="AutoShape 57"/>
          <p:cNvSpPr/>
          <p:nvPr/>
        </p:nvSpPr>
        <p:spPr>
          <a:xfrm rot="-10750500">
            <a:off x="11537892" y="6647362"/>
            <a:ext cx="2910598" cy="0"/>
          </a:xfrm>
          <a:prstGeom prst="line">
            <a:avLst/>
          </a:prstGeom>
          <a:ln w="9525" cap="rnd">
            <a:solidFill>
              <a:srgbClr val="CDCDCD"/>
            </a:solidFill>
            <a:prstDash val="solid"/>
            <a:headEnd type="none" w="sm" len="sm"/>
            <a:tailEnd type="none" w="sm" len="sm"/>
          </a:ln>
        </p:spPr>
      </p:sp>
      <p:sp>
        <p:nvSpPr>
          <p:cNvPr id="58" name="AutoShape 58"/>
          <p:cNvSpPr/>
          <p:nvPr/>
        </p:nvSpPr>
        <p:spPr>
          <a:xfrm rot="-8288073">
            <a:off x="11158134" y="7679396"/>
            <a:ext cx="3112759" cy="0"/>
          </a:xfrm>
          <a:prstGeom prst="line">
            <a:avLst/>
          </a:prstGeom>
          <a:ln w="9525" cap="rnd">
            <a:solidFill>
              <a:srgbClr val="CDCDCD"/>
            </a:solidFill>
            <a:prstDash val="solid"/>
            <a:headEnd type="none" w="sm" len="sm"/>
            <a:tailEnd type="none" w="sm" len="sm"/>
          </a:ln>
        </p:spPr>
      </p:sp>
      <p:sp>
        <p:nvSpPr>
          <p:cNvPr id="59" name="AutoShape 59"/>
          <p:cNvSpPr/>
          <p:nvPr/>
        </p:nvSpPr>
        <p:spPr>
          <a:xfrm rot="2232349">
            <a:off x="10232648" y="9375861"/>
            <a:ext cx="3045120" cy="0"/>
          </a:xfrm>
          <a:prstGeom prst="line">
            <a:avLst/>
          </a:prstGeom>
          <a:ln w="9525" cap="rnd">
            <a:solidFill>
              <a:srgbClr val="CDCDCD"/>
            </a:solidFill>
            <a:prstDash val="solid"/>
            <a:headEnd type="none" w="sm" len="sm"/>
            <a:tailEnd type="none" w="sm" len="sm"/>
          </a:ln>
        </p:spPr>
      </p:sp>
      <p:sp>
        <p:nvSpPr>
          <p:cNvPr id="60" name="AutoShape 60"/>
          <p:cNvSpPr/>
          <p:nvPr/>
        </p:nvSpPr>
        <p:spPr>
          <a:xfrm rot="-3579684">
            <a:off x="12495812" y="9506492"/>
            <a:ext cx="1830777" cy="0"/>
          </a:xfrm>
          <a:prstGeom prst="line">
            <a:avLst/>
          </a:prstGeom>
          <a:ln w="9525" cap="rnd">
            <a:solidFill>
              <a:srgbClr val="CDCDCD"/>
            </a:solidFill>
            <a:prstDash val="solid"/>
            <a:headEnd type="none" w="sm" len="sm"/>
            <a:tailEnd type="none" w="sm" len="sm"/>
          </a:ln>
        </p:spPr>
      </p:sp>
      <p:sp>
        <p:nvSpPr>
          <p:cNvPr id="61" name="AutoShape 61"/>
          <p:cNvSpPr/>
          <p:nvPr/>
        </p:nvSpPr>
        <p:spPr>
          <a:xfrm rot="-10495139">
            <a:off x="10518520" y="8586652"/>
            <a:ext cx="3361658" cy="0"/>
          </a:xfrm>
          <a:prstGeom prst="line">
            <a:avLst/>
          </a:prstGeom>
          <a:ln w="9525" cap="rnd">
            <a:solidFill>
              <a:srgbClr val="CDCDCD"/>
            </a:solidFill>
            <a:prstDash val="solid"/>
            <a:headEnd type="none" w="sm" len="sm"/>
            <a:tailEnd type="none" w="sm" len="sm"/>
          </a:ln>
        </p:spPr>
      </p:sp>
      <p:sp>
        <p:nvSpPr>
          <p:cNvPr id="62" name="AutoShape 62"/>
          <p:cNvSpPr/>
          <p:nvPr/>
        </p:nvSpPr>
        <p:spPr>
          <a:xfrm rot="-4420226">
            <a:off x="13073162" y="7692389"/>
            <a:ext cx="2173950" cy="0"/>
          </a:xfrm>
          <a:prstGeom prst="line">
            <a:avLst/>
          </a:prstGeom>
          <a:ln w="9525" cap="rnd">
            <a:solidFill>
              <a:srgbClr val="CDCDCD"/>
            </a:solidFill>
            <a:prstDash val="solid"/>
            <a:headEnd type="none" w="sm" len="sm"/>
            <a:tailEnd type="none" w="sm" len="sm"/>
          </a:ln>
        </p:spPr>
      </p:sp>
      <p:sp>
        <p:nvSpPr>
          <p:cNvPr id="63" name="AutoShape 63"/>
          <p:cNvSpPr/>
          <p:nvPr/>
        </p:nvSpPr>
        <p:spPr>
          <a:xfrm rot="2210348">
            <a:off x="13591413" y="9506492"/>
            <a:ext cx="2635322" cy="0"/>
          </a:xfrm>
          <a:prstGeom prst="line">
            <a:avLst/>
          </a:prstGeom>
          <a:ln w="9525" cap="rnd">
            <a:solidFill>
              <a:srgbClr val="CDCDCD"/>
            </a:solidFill>
            <a:prstDash val="solid"/>
            <a:headEnd type="none" w="sm" len="sm"/>
            <a:tailEnd type="none" w="sm" len="sm"/>
          </a:ln>
        </p:spPr>
      </p:sp>
      <p:sp>
        <p:nvSpPr>
          <p:cNvPr id="64" name="AutoShape 64"/>
          <p:cNvSpPr/>
          <p:nvPr/>
        </p:nvSpPr>
        <p:spPr>
          <a:xfrm rot="-7227341">
            <a:off x="13824476" y="3829049"/>
            <a:ext cx="2399975" cy="0"/>
          </a:xfrm>
          <a:prstGeom prst="line">
            <a:avLst/>
          </a:prstGeom>
          <a:ln w="9525" cap="rnd">
            <a:solidFill>
              <a:srgbClr val="CDCDCD"/>
            </a:solidFill>
            <a:prstDash val="solid"/>
            <a:headEnd type="none" w="sm" len="sm"/>
            <a:tailEnd type="none" w="sm" len="sm"/>
          </a:ln>
        </p:spPr>
      </p:sp>
      <p:sp>
        <p:nvSpPr>
          <p:cNvPr id="65" name="AutoShape 65"/>
          <p:cNvSpPr/>
          <p:nvPr/>
        </p:nvSpPr>
        <p:spPr>
          <a:xfrm rot="-2933394">
            <a:off x="14007718" y="1924594"/>
            <a:ext cx="2360060" cy="0"/>
          </a:xfrm>
          <a:prstGeom prst="line">
            <a:avLst/>
          </a:prstGeom>
          <a:ln w="9525" cap="rnd">
            <a:solidFill>
              <a:srgbClr val="CDCDCD"/>
            </a:solidFill>
            <a:prstDash val="solid"/>
            <a:headEnd type="none" w="sm" len="sm"/>
            <a:tailEnd type="none" w="sm" len="sm"/>
          </a:ln>
        </p:spPr>
      </p:sp>
      <p:sp>
        <p:nvSpPr>
          <p:cNvPr id="66" name="AutoShape 66"/>
          <p:cNvSpPr/>
          <p:nvPr/>
        </p:nvSpPr>
        <p:spPr>
          <a:xfrm rot="-8580400">
            <a:off x="14373221" y="522515"/>
            <a:ext cx="1768391" cy="0"/>
          </a:xfrm>
          <a:prstGeom prst="line">
            <a:avLst/>
          </a:prstGeom>
          <a:ln w="9525" cap="rnd">
            <a:solidFill>
              <a:srgbClr val="CDCDCD"/>
            </a:solidFill>
            <a:prstDash val="solid"/>
            <a:headEnd type="none" w="sm" len="sm"/>
            <a:tailEnd type="none" w="sm" len="sm"/>
          </a:ln>
        </p:spPr>
      </p:sp>
      <p:sp>
        <p:nvSpPr>
          <p:cNvPr id="67" name="AutoShape 67"/>
          <p:cNvSpPr/>
          <p:nvPr/>
        </p:nvSpPr>
        <p:spPr>
          <a:xfrm rot="-1460039">
            <a:off x="15829867" y="522514"/>
            <a:ext cx="2582368" cy="0"/>
          </a:xfrm>
          <a:prstGeom prst="line">
            <a:avLst/>
          </a:prstGeom>
          <a:ln w="9525" cap="rnd">
            <a:solidFill>
              <a:srgbClr val="CDCDCD"/>
            </a:solidFill>
            <a:prstDash val="solid"/>
            <a:headEnd type="none" w="sm" len="sm"/>
            <a:tailEnd type="none" w="sm" len="sm"/>
          </a:ln>
        </p:spPr>
      </p:sp>
      <p:sp>
        <p:nvSpPr>
          <p:cNvPr id="68" name="AutoShape 68"/>
          <p:cNvSpPr/>
          <p:nvPr/>
        </p:nvSpPr>
        <p:spPr>
          <a:xfrm rot="1481108">
            <a:off x="15826254" y="1576251"/>
            <a:ext cx="2589594" cy="0"/>
          </a:xfrm>
          <a:prstGeom prst="line">
            <a:avLst/>
          </a:prstGeom>
          <a:ln w="9525" cap="rnd">
            <a:solidFill>
              <a:srgbClr val="CDCDCD"/>
            </a:solidFill>
            <a:prstDash val="solid"/>
            <a:headEnd type="none" w="sm" len="sm"/>
            <a:tailEnd type="none" w="sm" len="sm"/>
          </a:ln>
        </p:spPr>
      </p:sp>
      <p:sp>
        <p:nvSpPr>
          <p:cNvPr id="69" name="AutoShape 69"/>
          <p:cNvSpPr/>
          <p:nvPr/>
        </p:nvSpPr>
        <p:spPr>
          <a:xfrm rot="7702479">
            <a:off x="16567417" y="2934787"/>
            <a:ext cx="2134880" cy="0"/>
          </a:xfrm>
          <a:prstGeom prst="line">
            <a:avLst/>
          </a:prstGeom>
          <a:ln w="9525" cap="rnd">
            <a:solidFill>
              <a:srgbClr val="CDCDCD"/>
            </a:solidFill>
            <a:prstDash val="solid"/>
            <a:headEnd type="none" w="sm" len="sm"/>
            <a:tailEnd type="none" w="sm" len="sm"/>
          </a:ln>
        </p:spPr>
      </p:sp>
      <p:sp>
        <p:nvSpPr>
          <p:cNvPr id="70" name="AutoShape 70"/>
          <p:cNvSpPr/>
          <p:nvPr/>
        </p:nvSpPr>
        <p:spPr>
          <a:xfrm rot="-6656015">
            <a:off x="15003166" y="2403565"/>
            <a:ext cx="2929483" cy="0"/>
          </a:xfrm>
          <a:prstGeom prst="line">
            <a:avLst/>
          </a:prstGeom>
          <a:ln w="9525" cap="rnd">
            <a:solidFill>
              <a:srgbClr val="CDCDCD"/>
            </a:solidFill>
            <a:prstDash val="solid"/>
            <a:headEnd type="none" w="sm" len="sm"/>
            <a:tailEnd type="none" w="sm" len="sm"/>
          </a:ln>
        </p:spPr>
      </p:sp>
      <p:sp>
        <p:nvSpPr>
          <p:cNvPr id="71" name="AutoShape 71"/>
          <p:cNvSpPr/>
          <p:nvPr/>
        </p:nvSpPr>
        <p:spPr>
          <a:xfrm rot="-9539722">
            <a:off x="14356145" y="3283130"/>
            <a:ext cx="2725652" cy="0"/>
          </a:xfrm>
          <a:prstGeom prst="line">
            <a:avLst/>
          </a:prstGeom>
          <a:ln w="9525" cap="rnd">
            <a:solidFill>
              <a:srgbClr val="CDCDCD"/>
            </a:solidFill>
            <a:prstDash val="solid"/>
            <a:headEnd type="none" w="sm" len="sm"/>
            <a:tailEnd type="none" w="sm" len="sm"/>
          </a:ln>
        </p:spPr>
      </p:sp>
      <p:sp>
        <p:nvSpPr>
          <p:cNvPr id="72" name="AutoShape 72"/>
          <p:cNvSpPr/>
          <p:nvPr/>
        </p:nvSpPr>
        <p:spPr>
          <a:xfrm rot="8485217">
            <a:off x="15421345" y="4302033"/>
            <a:ext cx="1762202" cy="0"/>
          </a:xfrm>
          <a:prstGeom prst="line">
            <a:avLst/>
          </a:prstGeom>
          <a:ln w="9525" cap="rnd">
            <a:solidFill>
              <a:srgbClr val="CDCDCD"/>
            </a:solidFill>
            <a:prstDash val="solid"/>
            <a:headEnd type="none" w="sm" len="sm"/>
            <a:tailEnd type="none" w="sm" len="sm"/>
          </a:ln>
        </p:spPr>
      </p:sp>
      <p:sp>
        <p:nvSpPr>
          <p:cNvPr id="73" name="AutoShape 73"/>
          <p:cNvSpPr/>
          <p:nvPr/>
        </p:nvSpPr>
        <p:spPr>
          <a:xfrm rot="2794706">
            <a:off x="16670781" y="4452800"/>
            <a:ext cx="1928152" cy="0"/>
          </a:xfrm>
          <a:prstGeom prst="line">
            <a:avLst/>
          </a:prstGeom>
          <a:ln w="9525" cap="rnd">
            <a:solidFill>
              <a:srgbClr val="CDCDCD"/>
            </a:solidFill>
            <a:prstDash val="solid"/>
            <a:headEnd type="none" w="sm" len="sm"/>
            <a:tailEnd type="none" w="sm" len="sm"/>
          </a:ln>
        </p:spPr>
      </p:sp>
      <p:sp>
        <p:nvSpPr>
          <p:cNvPr id="74" name="AutoShape 74"/>
          <p:cNvSpPr/>
          <p:nvPr/>
        </p:nvSpPr>
        <p:spPr>
          <a:xfrm rot="1936778">
            <a:off x="14276218" y="7238389"/>
            <a:ext cx="2206238" cy="0"/>
          </a:xfrm>
          <a:prstGeom prst="line">
            <a:avLst/>
          </a:prstGeom>
          <a:ln w="9525" cap="rnd">
            <a:solidFill>
              <a:srgbClr val="CDCDCD"/>
            </a:solidFill>
            <a:prstDash val="solid"/>
            <a:headEnd type="none" w="sm" len="sm"/>
            <a:tailEnd type="none" w="sm" len="sm"/>
          </a:ln>
        </p:spPr>
      </p:sp>
      <p:sp>
        <p:nvSpPr>
          <p:cNvPr id="75" name="AutoShape 75"/>
          <p:cNvSpPr/>
          <p:nvPr/>
        </p:nvSpPr>
        <p:spPr>
          <a:xfrm rot="-3200539">
            <a:off x="15616417" y="6480745"/>
            <a:ext cx="3357612" cy="0"/>
          </a:xfrm>
          <a:prstGeom prst="line">
            <a:avLst/>
          </a:prstGeom>
          <a:ln w="9525" cap="rnd">
            <a:solidFill>
              <a:srgbClr val="CDCDCD"/>
            </a:solidFill>
            <a:prstDash val="solid"/>
            <a:headEnd type="none" w="sm" len="sm"/>
            <a:tailEnd type="none" w="sm" len="sm"/>
          </a:ln>
        </p:spPr>
      </p:sp>
      <p:sp>
        <p:nvSpPr>
          <p:cNvPr id="76" name="AutoShape 76"/>
          <p:cNvSpPr/>
          <p:nvPr/>
        </p:nvSpPr>
        <p:spPr>
          <a:xfrm rot="3068519">
            <a:off x="15697656" y="9052492"/>
            <a:ext cx="3195135" cy="0"/>
          </a:xfrm>
          <a:prstGeom prst="line">
            <a:avLst/>
          </a:prstGeom>
          <a:ln w="9525" cap="rnd">
            <a:solidFill>
              <a:srgbClr val="CDCDCD"/>
            </a:solidFill>
            <a:prstDash val="solid"/>
            <a:headEnd type="none" w="sm" len="sm"/>
            <a:tailEnd type="none" w="sm" len="sm"/>
          </a:ln>
        </p:spPr>
      </p:sp>
      <p:sp>
        <p:nvSpPr>
          <p:cNvPr id="77" name="AutoShape 77"/>
          <p:cNvSpPr/>
          <p:nvPr/>
        </p:nvSpPr>
        <p:spPr>
          <a:xfrm rot="5907481">
            <a:off x="14879370" y="9061200"/>
            <a:ext cx="2497812" cy="0"/>
          </a:xfrm>
          <a:prstGeom prst="line">
            <a:avLst/>
          </a:prstGeom>
          <a:ln w="9525" cap="rnd">
            <a:solidFill>
              <a:srgbClr val="CDCDCD"/>
            </a:solidFill>
            <a:prstDash val="solid"/>
            <a:headEnd type="none" w="sm" len="sm"/>
            <a:tailEnd type="none" w="sm" len="sm"/>
          </a:ln>
        </p:spPr>
      </p:sp>
      <p:sp>
        <p:nvSpPr>
          <p:cNvPr id="78" name="AutoShape 78"/>
          <p:cNvSpPr/>
          <p:nvPr/>
        </p:nvSpPr>
        <p:spPr>
          <a:xfrm rot="-9148964">
            <a:off x="10847140" y="4180112"/>
            <a:ext cx="3207882" cy="0"/>
          </a:xfrm>
          <a:prstGeom prst="line">
            <a:avLst/>
          </a:prstGeom>
          <a:ln w="9525" cap="rnd">
            <a:solidFill>
              <a:srgbClr val="CDCDCD"/>
            </a:solidFill>
            <a:prstDash val="solid"/>
            <a:headEnd type="none" w="sm" len="sm"/>
            <a:tailEnd type="none" w="sm" len="sm"/>
          </a:ln>
        </p:spPr>
      </p:sp>
      <p:sp>
        <p:nvSpPr>
          <p:cNvPr id="79" name="AutoShape 79"/>
          <p:cNvSpPr/>
          <p:nvPr/>
        </p:nvSpPr>
        <p:spPr>
          <a:xfrm rot="-3417953">
            <a:off x="13951906" y="5756365"/>
            <a:ext cx="2175595" cy="0"/>
          </a:xfrm>
          <a:prstGeom prst="line">
            <a:avLst/>
          </a:prstGeom>
          <a:ln w="9525" cap="rnd">
            <a:solidFill>
              <a:srgbClr val="CDCDCD"/>
            </a:solidFill>
            <a:prstDash val="solid"/>
            <a:headEnd type="none" w="sm" len="sm"/>
            <a:tailEnd type="none" w="sm" len="sm"/>
          </a:ln>
        </p:spPr>
      </p:sp>
      <p:sp>
        <p:nvSpPr>
          <p:cNvPr id="80" name="AutoShape 80"/>
          <p:cNvSpPr/>
          <p:nvPr/>
        </p:nvSpPr>
        <p:spPr>
          <a:xfrm rot="393567">
            <a:off x="15604811" y="4998719"/>
            <a:ext cx="2701557" cy="0"/>
          </a:xfrm>
          <a:prstGeom prst="line">
            <a:avLst/>
          </a:prstGeom>
          <a:ln w="9525" cap="rnd">
            <a:solidFill>
              <a:srgbClr val="CDCDCD"/>
            </a:solidFill>
            <a:prstDash val="solid"/>
            <a:headEnd type="none" w="sm" len="sm"/>
            <a:tailEnd type="none" w="sm" len="sm"/>
          </a:ln>
        </p:spPr>
      </p:sp>
      <p:sp>
        <p:nvSpPr>
          <p:cNvPr id="81" name="AutoShape 81"/>
          <p:cNvSpPr/>
          <p:nvPr/>
        </p:nvSpPr>
        <p:spPr>
          <a:xfrm rot="10651723">
            <a:off x="13853693" y="4882786"/>
            <a:ext cx="1779837" cy="0"/>
          </a:xfrm>
          <a:prstGeom prst="line">
            <a:avLst/>
          </a:prstGeom>
          <a:ln w="9525" cap="rnd">
            <a:solidFill>
              <a:srgbClr val="CDCDCD"/>
            </a:solidFill>
            <a:prstDash val="solid"/>
            <a:headEnd type="none" w="sm" len="sm"/>
            <a:tailEnd type="none" w="sm" len="sm"/>
          </a:ln>
        </p:spPr>
      </p:sp>
      <p:sp>
        <p:nvSpPr>
          <p:cNvPr id="82" name="AutoShape 82"/>
          <p:cNvSpPr/>
          <p:nvPr/>
        </p:nvSpPr>
        <p:spPr>
          <a:xfrm rot="4609486">
            <a:off x="14430941" y="6335963"/>
            <a:ext cx="3063743" cy="0"/>
          </a:xfrm>
          <a:prstGeom prst="line">
            <a:avLst/>
          </a:prstGeom>
          <a:ln w="9525" cap="rnd">
            <a:solidFill>
              <a:srgbClr val="CDCDCD"/>
            </a:solidFill>
            <a:prstDash val="solid"/>
            <a:headEnd type="none" w="sm" len="sm"/>
            <a:tailEnd type="none" w="sm" len="sm"/>
          </a:ln>
        </p:spPr>
      </p:sp>
      <p:sp>
        <p:nvSpPr>
          <p:cNvPr id="83" name="AutoShape 83"/>
          <p:cNvSpPr/>
          <p:nvPr/>
        </p:nvSpPr>
        <p:spPr>
          <a:xfrm rot="5633735">
            <a:off x="13069031" y="1409223"/>
            <a:ext cx="2844067" cy="0"/>
          </a:xfrm>
          <a:prstGeom prst="line">
            <a:avLst/>
          </a:prstGeom>
          <a:ln w="9525" cap="rnd">
            <a:solidFill>
              <a:srgbClr val="CDCDCD"/>
            </a:solidFill>
            <a:prstDash val="solid"/>
            <a:headEnd type="none" w="sm" len="sm"/>
            <a:tailEnd type="none" w="sm" len="sm"/>
          </a:ln>
        </p:spPr>
      </p:sp>
      <p:sp>
        <p:nvSpPr>
          <p:cNvPr id="84" name="AutoShape 84"/>
          <p:cNvSpPr/>
          <p:nvPr/>
        </p:nvSpPr>
        <p:spPr>
          <a:xfrm rot="-7187163">
            <a:off x="7869415" y="6923311"/>
            <a:ext cx="3574060" cy="0"/>
          </a:xfrm>
          <a:prstGeom prst="line">
            <a:avLst/>
          </a:prstGeom>
          <a:ln w="9525" cap="rnd">
            <a:solidFill>
              <a:srgbClr val="CDCDCD"/>
            </a:solidFill>
            <a:prstDash val="solid"/>
            <a:headEnd type="none" w="sm" len="sm"/>
            <a:tailEnd type="none" w="sm" len="sm"/>
          </a:ln>
        </p:spPr>
      </p:sp>
      <p:sp>
        <p:nvSpPr>
          <p:cNvPr id="85" name="AutoShape 85"/>
          <p:cNvSpPr/>
          <p:nvPr/>
        </p:nvSpPr>
        <p:spPr>
          <a:xfrm rot="-6529851">
            <a:off x="628032" y="6932022"/>
            <a:ext cx="2117967" cy="0"/>
          </a:xfrm>
          <a:prstGeom prst="line">
            <a:avLst/>
          </a:prstGeom>
          <a:ln w="9525" cap="rnd">
            <a:solidFill>
              <a:srgbClr val="CDCDCD"/>
            </a:solidFill>
            <a:prstDash val="solid"/>
            <a:headEnd type="none" w="sm" len="sm"/>
            <a:tailEnd type="none" w="sm" len="sm"/>
          </a:ln>
        </p:spPr>
      </p:sp>
      <p:sp>
        <p:nvSpPr>
          <p:cNvPr id="86" name="AutoShape 86"/>
          <p:cNvSpPr/>
          <p:nvPr/>
        </p:nvSpPr>
        <p:spPr>
          <a:xfrm rot="634620">
            <a:off x="1991908" y="8072842"/>
            <a:ext cx="1527080" cy="0"/>
          </a:xfrm>
          <a:prstGeom prst="line">
            <a:avLst/>
          </a:prstGeom>
          <a:ln w="9525" cap="rnd">
            <a:solidFill>
              <a:srgbClr val="CDCDCD"/>
            </a:solidFill>
            <a:prstDash val="solid"/>
            <a:headEnd type="none" w="sm" len="sm"/>
            <a:tailEnd type="none" w="sm" len="sm"/>
          </a:ln>
        </p:spPr>
      </p:sp>
      <p:sp>
        <p:nvSpPr>
          <p:cNvPr id="87" name="AutoShape 87"/>
          <p:cNvSpPr/>
          <p:nvPr/>
        </p:nvSpPr>
        <p:spPr>
          <a:xfrm rot="5730287">
            <a:off x="732323" y="9110253"/>
            <a:ext cx="2366039" cy="0"/>
          </a:xfrm>
          <a:prstGeom prst="line">
            <a:avLst/>
          </a:prstGeom>
          <a:ln w="9525" cap="rnd">
            <a:solidFill>
              <a:srgbClr val="CDCDCD"/>
            </a:solidFill>
            <a:prstDash val="solid"/>
            <a:headEnd type="none" w="sm" len="sm"/>
            <a:tailEnd type="none" w="sm" len="sm"/>
          </a:ln>
        </p:spPr>
      </p:sp>
      <p:sp>
        <p:nvSpPr>
          <p:cNvPr id="88" name="AutoShape 88"/>
          <p:cNvSpPr/>
          <p:nvPr/>
        </p:nvSpPr>
        <p:spPr>
          <a:xfrm rot="-1233527">
            <a:off x="13772036" y="8280695"/>
            <a:ext cx="2590313" cy="0"/>
          </a:xfrm>
          <a:prstGeom prst="line">
            <a:avLst/>
          </a:prstGeom>
          <a:ln w="9525" cap="rnd">
            <a:solidFill>
              <a:srgbClr val="CDCDCD"/>
            </a:solidFill>
            <a:prstDash val="solid"/>
            <a:headEnd type="none" w="sm" len="sm"/>
            <a:tailEnd type="none" w="sm" len="sm"/>
          </a:ln>
        </p:spPr>
      </p:sp>
      <p:sp>
        <p:nvSpPr>
          <p:cNvPr id="89" name="AutoShape 89"/>
          <p:cNvSpPr/>
          <p:nvPr/>
        </p:nvSpPr>
        <p:spPr>
          <a:xfrm rot="-819302">
            <a:off x="16263767" y="7584010"/>
            <a:ext cx="2062913" cy="0"/>
          </a:xfrm>
          <a:prstGeom prst="line">
            <a:avLst/>
          </a:prstGeom>
          <a:ln w="9525" cap="rnd">
            <a:solidFill>
              <a:srgbClr val="CDCDCD"/>
            </a:solidFill>
            <a:prstDash val="solid"/>
            <a:headEnd type="none" w="sm" len="sm"/>
            <a:tailEnd type="none" w="sm" len="sm"/>
          </a:ln>
        </p:spPr>
      </p:sp>
      <p:sp>
        <p:nvSpPr>
          <p:cNvPr id="90" name="AutoShape 90"/>
          <p:cNvSpPr/>
          <p:nvPr/>
        </p:nvSpPr>
        <p:spPr>
          <a:xfrm rot="8894150">
            <a:off x="885586" y="701040"/>
            <a:ext cx="2699591" cy="0"/>
          </a:xfrm>
          <a:prstGeom prst="line">
            <a:avLst/>
          </a:prstGeom>
          <a:ln w="9525" cap="rnd">
            <a:solidFill>
              <a:srgbClr val="CDCDCD"/>
            </a:solidFill>
            <a:prstDash val="solid"/>
            <a:headEnd type="none" w="sm" len="sm"/>
            <a:tailEnd type="none" w="sm" len="sm"/>
          </a:ln>
        </p:spPr>
      </p:sp>
      <p:sp>
        <p:nvSpPr>
          <p:cNvPr id="91" name="AutoShape 91"/>
          <p:cNvSpPr/>
          <p:nvPr/>
        </p:nvSpPr>
        <p:spPr>
          <a:xfrm rot="1213323">
            <a:off x="1029986" y="1753147"/>
            <a:ext cx="2086400" cy="0"/>
          </a:xfrm>
          <a:prstGeom prst="line">
            <a:avLst/>
          </a:prstGeom>
          <a:ln w="9525" cap="rnd">
            <a:solidFill>
              <a:srgbClr val="CDCDCD"/>
            </a:solidFill>
            <a:prstDash val="solid"/>
            <a:headEnd type="none" w="sm" len="sm"/>
            <a:tailEnd type="none" w="sm" len="sm"/>
          </a:ln>
        </p:spPr>
      </p:sp>
      <p:sp>
        <p:nvSpPr>
          <p:cNvPr id="92" name="AutoShape 92"/>
          <p:cNvSpPr/>
          <p:nvPr/>
        </p:nvSpPr>
        <p:spPr>
          <a:xfrm rot="7011312">
            <a:off x="-681673" y="2486297"/>
            <a:ext cx="2451921" cy="0"/>
          </a:xfrm>
          <a:prstGeom prst="line">
            <a:avLst/>
          </a:prstGeom>
          <a:ln w="9525" cap="rnd">
            <a:solidFill>
              <a:srgbClr val="CDCDCD"/>
            </a:solidFill>
            <a:prstDash val="solid"/>
            <a:headEnd type="none" w="sm" len="sm"/>
            <a:tailEnd type="none" w="sm" len="sm"/>
          </a:ln>
        </p:spPr>
      </p:sp>
      <p:sp>
        <p:nvSpPr>
          <p:cNvPr id="93" name="AutoShape 93"/>
          <p:cNvSpPr/>
          <p:nvPr/>
        </p:nvSpPr>
        <p:spPr>
          <a:xfrm rot="-7697935">
            <a:off x="-350635" y="694509"/>
            <a:ext cx="1794201" cy="0"/>
          </a:xfrm>
          <a:prstGeom prst="line">
            <a:avLst/>
          </a:prstGeom>
          <a:ln w="9525" cap="rnd">
            <a:solidFill>
              <a:srgbClr val="CDCDCD"/>
            </a:solidFill>
            <a:prstDash val="solid"/>
            <a:headEnd type="none" w="sm" len="sm"/>
            <a:tailEnd type="none" w="sm" len="sm"/>
          </a:ln>
        </p:spPr>
      </p:sp>
      <p:sp>
        <p:nvSpPr>
          <p:cNvPr id="94" name="AutoShape 94"/>
          <p:cNvSpPr/>
          <p:nvPr/>
        </p:nvSpPr>
        <p:spPr>
          <a:xfrm rot="9482561">
            <a:off x="11436882" y="634909"/>
            <a:ext cx="3269369" cy="0"/>
          </a:xfrm>
          <a:prstGeom prst="line">
            <a:avLst/>
          </a:prstGeom>
          <a:ln w="9525" cap="rnd">
            <a:solidFill>
              <a:srgbClr val="CDCDCD"/>
            </a:solidFill>
            <a:prstDash val="solid"/>
            <a:headEnd type="none" w="sm" len="sm"/>
            <a:tailEnd type="none" w="sm" len="sm"/>
          </a:ln>
        </p:spPr>
      </p:sp>
      <p:grpSp>
        <p:nvGrpSpPr>
          <p:cNvPr id="95" name="Group 95"/>
          <p:cNvGrpSpPr/>
          <p:nvPr/>
        </p:nvGrpSpPr>
        <p:grpSpPr>
          <a:xfrm>
            <a:off x="0" y="8754008"/>
            <a:ext cx="4285152" cy="720024"/>
            <a:chOff x="0" y="0"/>
            <a:chExt cx="5713536" cy="960032"/>
          </a:xfrm>
        </p:grpSpPr>
        <p:sp>
          <p:nvSpPr>
            <p:cNvPr id="96" name="Freeform 96"/>
            <p:cNvSpPr/>
            <p:nvPr/>
          </p:nvSpPr>
          <p:spPr>
            <a:xfrm>
              <a:off x="0" y="0"/>
              <a:ext cx="5713476" cy="959993"/>
            </a:xfrm>
            <a:custGeom>
              <a:avLst/>
              <a:gdLst/>
              <a:ahLst/>
              <a:cxnLst/>
              <a:rect l="l" t="t" r="r" b="b"/>
              <a:pathLst>
                <a:path w="5713476" h="959993">
                  <a:moveTo>
                    <a:pt x="5713476" y="0"/>
                  </a:moveTo>
                  <a:lnTo>
                    <a:pt x="0" y="0"/>
                  </a:lnTo>
                  <a:lnTo>
                    <a:pt x="0" y="959993"/>
                  </a:lnTo>
                  <a:lnTo>
                    <a:pt x="5713476" y="959993"/>
                  </a:lnTo>
                  <a:close/>
                </a:path>
              </a:pathLst>
            </a:custGeom>
            <a:solidFill>
              <a:srgbClr val="203864"/>
            </a:solidFill>
          </p:spPr>
        </p:sp>
      </p:grpSp>
      <p:grpSp>
        <p:nvGrpSpPr>
          <p:cNvPr id="97" name="Group 97"/>
          <p:cNvGrpSpPr/>
          <p:nvPr/>
        </p:nvGrpSpPr>
        <p:grpSpPr>
          <a:xfrm>
            <a:off x="4285152" y="8754526"/>
            <a:ext cx="720000" cy="720024"/>
            <a:chOff x="0" y="0"/>
            <a:chExt cx="960000" cy="960032"/>
          </a:xfrm>
        </p:grpSpPr>
        <p:sp>
          <p:nvSpPr>
            <p:cNvPr id="98" name="Freeform 98"/>
            <p:cNvSpPr/>
            <p:nvPr/>
          </p:nvSpPr>
          <p:spPr>
            <a:xfrm>
              <a:off x="0" y="0"/>
              <a:ext cx="959993" cy="959993"/>
            </a:xfrm>
            <a:custGeom>
              <a:avLst/>
              <a:gdLst/>
              <a:ahLst/>
              <a:cxnLst/>
              <a:rect l="l" t="t" r="r" b="b"/>
              <a:pathLst>
                <a:path w="959993" h="959993">
                  <a:moveTo>
                    <a:pt x="0" y="0"/>
                  </a:moveTo>
                  <a:lnTo>
                    <a:pt x="0" y="959993"/>
                  </a:lnTo>
                  <a:lnTo>
                    <a:pt x="959993" y="0"/>
                  </a:lnTo>
                  <a:close/>
                </a:path>
              </a:pathLst>
            </a:custGeom>
            <a:solidFill>
              <a:srgbClr val="111E35"/>
            </a:solidFill>
          </p:spPr>
        </p:sp>
      </p:grpSp>
      <p:grpSp>
        <p:nvGrpSpPr>
          <p:cNvPr id="99" name="Group 99"/>
          <p:cNvGrpSpPr/>
          <p:nvPr/>
        </p:nvGrpSpPr>
        <p:grpSpPr>
          <a:xfrm>
            <a:off x="2" y="9469788"/>
            <a:ext cx="3934682" cy="360010"/>
            <a:chOff x="0" y="0"/>
            <a:chExt cx="5246243" cy="480013"/>
          </a:xfrm>
        </p:grpSpPr>
        <p:sp>
          <p:nvSpPr>
            <p:cNvPr id="100" name="Freeform 100"/>
            <p:cNvSpPr/>
            <p:nvPr/>
          </p:nvSpPr>
          <p:spPr>
            <a:xfrm>
              <a:off x="0" y="0"/>
              <a:ext cx="5246243" cy="480060"/>
            </a:xfrm>
            <a:custGeom>
              <a:avLst/>
              <a:gdLst/>
              <a:ahLst/>
              <a:cxnLst/>
              <a:rect l="l" t="t" r="r" b="b"/>
              <a:pathLst>
                <a:path w="5246243" h="480060">
                  <a:moveTo>
                    <a:pt x="0" y="0"/>
                  </a:moveTo>
                  <a:lnTo>
                    <a:pt x="5246243" y="0"/>
                  </a:lnTo>
                  <a:lnTo>
                    <a:pt x="5246243" y="480060"/>
                  </a:lnTo>
                  <a:lnTo>
                    <a:pt x="0" y="480060"/>
                  </a:lnTo>
                  <a:close/>
                </a:path>
              </a:pathLst>
            </a:custGeom>
            <a:solidFill>
              <a:srgbClr val="FFC000"/>
            </a:solidFill>
          </p:spPr>
        </p:sp>
      </p:grpSp>
      <p:grpSp>
        <p:nvGrpSpPr>
          <p:cNvPr id="101" name="Group 101"/>
          <p:cNvGrpSpPr/>
          <p:nvPr/>
        </p:nvGrpSpPr>
        <p:grpSpPr>
          <a:xfrm>
            <a:off x="3934680" y="9469786"/>
            <a:ext cx="360000" cy="360012"/>
            <a:chOff x="0" y="0"/>
            <a:chExt cx="480000" cy="480016"/>
          </a:xfrm>
        </p:grpSpPr>
        <p:sp>
          <p:nvSpPr>
            <p:cNvPr id="102" name="Freeform 102"/>
            <p:cNvSpPr/>
            <p:nvPr/>
          </p:nvSpPr>
          <p:spPr>
            <a:xfrm>
              <a:off x="0" y="0"/>
              <a:ext cx="480060" cy="480060"/>
            </a:xfrm>
            <a:custGeom>
              <a:avLst/>
              <a:gdLst/>
              <a:ahLst/>
              <a:cxnLst/>
              <a:rect l="l" t="t" r="r" b="b"/>
              <a:pathLst>
                <a:path w="480060" h="480060">
                  <a:moveTo>
                    <a:pt x="0" y="0"/>
                  </a:moveTo>
                  <a:lnTo>
                    <a:pt x="0" y="480060"/>
                  </a:lnTo>
                  <a:lnTo>
                    <a:pt x="480060" y="0"/>
                  </a:lnTo>
                  <a:close/>
                </a:path>
              </a:pathLst>
            </a:custGeom>
            <a:solidFill>
              <a:srgbClr val="D09E00"/>
            </a:solidFill>
          </p:spPr>
        </p:sp>
      </p:grpSp>
      <p:grpSp>
        <p:nvGrpSpPr>
          <p:cNvPr id="103" name="Group 103"/>
          <p:cNvGrpSpPr/>
          <p:nvPr/>
        </p:nvGrpSpPr>
        <p:grpSpPr>
          <a:xfrm>
            <a:off x="5000386" y="7678218"/>
            <a:ext cx="13287614" cy="720024"/>
            <a:chOff x="0" y="0"/>
            <a:chExt cx="17716819" cy="960032"/>
          </a:xfrm>
        </p:grpSpPr>
        <p:sp>
          <p:nvSpPr>
            <p:cNvPr id="104" name="Freeform 104"/>
            <p:cNvSpPr/>
            <p:nvPr/>
          </p:nvSpPr>
          <p:spPr>
            <a:xfrm>
              <a:off x="0" y="0"/>
              <a:ext cx="17716881" cy="959993"/>
            </a:xfrm>
            <a:custGeom>
              <a:avLst/>
              <a:gdLst/>
              <a:ahLst/>
              <a:cxnLst/>
              <a:rect l="l" t="t" r="r" b="b"/>
              <a:pathLst>
                <a:path w="17716881" h="959993">
                  <a:moveTo>
                    <a:pt x="17716881" y="0"/>
                  </a:moveTo>
                  <a:lnTo>
                    <a:pt x="0" y="0"/>
                  </a:lnTo>
                  <a:lnTo>
                    <a:pt x="0" y="959993"/>
                  </a:lnTo>
                  <a:lnTo>
                    <a:pt x="17716881" y="959993"/>
                  </a:lnTo>
                  <a:close/>
                </a:path>
              </a:pathLst>
            </a:custGeom>
            <a:solidFill>
              <a:srgbClr val="203864"/>
            </a:solidFill>
          </p:spPr>
        </p:sp>
      </p:grpSp>
      <p:grpSp>
        <p:nvGrpSpPr>
          <p:cNvPr id="105" name="Group 105"/>
          <p:cNvGrpSpPr/>
          <p:nvPr/>
        </p:nvGrpSpPr>
        <p:grpSpPr>
          <a:xfrm>
            <a:off x="4280388" y="8393998"/>
            <a:ext cx="14007612" cy="360010"/>
            <a:chOff x="0" y="0"/>
            <a:chExt cx="18676816" cy="480013"/>
          </a:xfrm>
        </p:grpSpPr>
        <p:sp>
          <p:nvSpPr>
            <p:cNvPr id="106" name="Freeform 106"/>
            <p:cNvSpPr/>
            <p:nvPr/>
          </p:nvSpPr>
          <p:spPr>
            <a:xfrm>
              <a:off x="0" y="0"/>
              <a:ext cx="18676874" cy="480060"/>
            </a:xfrm>
            <a:custGeom>
              <a:avLst/>
              <a:gdLst/>
              <a:ahLst/>
              <a:cxnLst/>
              <a:rect l="l" t="t" r="r" b="b"/>
              <a:pathLst>
                <a:path w="18676874" h="480060">
                  <a:moveTo>
                    <a:pt x="0" y="0"/>
                  </a:moveTo>
                  <a:lnTo>
                    <a:pt x="18676874" y="0"/>
                  </a:lnTo>
                  <a:lnTo>
                    <a:pt x="18676874" y="480060"/>
                  </a:lnTo>
                  <a:lnTo>
                    <a:pt x="0" y="480060"/>
                  </a:lnTo>
                  <a:close/>
                </a:path>
              </a:pathLst>
            </a:custGeom>
            <a:solidFill>
              <a:srgbClr val="FFC000"/>
            </a:solidFill>
          </p:spPr>
        </p:sp>
      </p:grpSp>
      <p:grpSp>
        <p:nvGrpSpPr>
          <p:cNvPr id="107" name="Group 107"/>
          <p:cNvGrpSpPr/>
          <p:nvPr/>
        </p:nvGrpSpPr>
        <p:grpSpPr>
          <a:xfrm rot="-10800000">
            <a:off x="4280384" y="7673974"/>
            <a:ext cx="720000" cy="720024"/>
            <a:chOff x="0" y="0"/>
            <a:chExt cx="960000" cy="960032"/>
          </a:xfrm>
        </p:grpSpPr>
        <p:sp>
          <p:nvSpPr>
            <p:cNvPr id="108" name="Freeform 108"/>
            <p:cNvSpPr/>
            <p:nvPr/>
          </p:nvSpPr>
          <p:spPr>
            <a:xfrm>
              <a:off x="0" y="0"/>
              <a:ext cx="959993" cy="959993"/>
            </a:xfrm>
            <a:custGeom>
              <a:avLst/>
              <a:gdLst/>
              <a:ahLst/>
              <a:cxnLst/>
              <a:rect l="l" t="t" r="r" b="b"/>
              <a:pathLst>
                <a:path w="959993" h="959993">
                  <a:moveTo>
                    <a:pt x="0" y="0"/>
                  </a:moveTo>
                  <a:lnTo>
                    <a:pt x="0" y="959993"/>
                  </a:lnTo>
                  <a:lnTo>
                    <a:pt x="959993" y="0"/>
                  </a:lnTo>
                  <a:close/>
                </a:path>
              </a:pathLst>
            </a:custGeom>
            <a:solidFill>
              <a:srgbClr val="111E35"/>
            </a:solidFill>
          </p:spPr>
        </p:sp>
      </p:grpSp>
      <p:grpSp>
        <p:nvGrpSpPr>
          <p:cNvPr id="109" name="Group 109"/>
          <p:cNvGrpSpPr/>
          <p:nvPr/>
        </p:nvGrpSpPr>
        <p:grpSpPr>
          <a:xfrm rot="-10800000">
            <a:off x="3920388" y="8393998"/>
            <a:ext cx="360000" cy="360012"/>
            <a:chOff x="0" y="0"/>
            <a:chExt cx="480000" cy="480016"/>
          </a:xfrm>
        </p:grpSpPr>
        <p:sp>
          <p:nvSpPr>
            <p:cNvPr id="110" name="Freeform 110"/>
            <p:cNvSpPr/>
            <p:nvPr/>
          </p:nvSpPr>
          <p:spPr>
            <a:xfrm>
              <a:off x="0" y="0"/>
              <a:ext cx="480060" cy="480060"/>
            </a:xfrm>
            <a:custGeom>
              <a:avLst/>
              <a:gdLst/>
              <a:ahLst/>
              <a:cxnLst/>
              <a:rect l="l" t="t" r="r" b="b"/>
              <a:pathLst>
                <a:path w="480060" h="480060">
                  <a:moveTo>
                    <a:pt x="0" y="0"/>
                  </a:moveTo>
                  <a:lnTo>
                    <a:pt x="0" y="480060"/>
                  </a:lnTo>
                  <a:lnTo>
                    <a:pt x="480060" y="0"/>
                  </a:lnTo>
                  <a:close/>
                </a:path>
              </a:pathLst>
            </a:custGeom>
            <a:solidFill>
              <a:srgbClr val="D09E00"/>
            </a:solidFill>
          </p:spPr>
        </p:sp>
      </p:grpSp>
      <p:pic>
        <p:nvPicPr>
          <p:cNvPr id="111" name="Picture 111"/>
          <p:cNvPicPr>
            <a:picLocks noChangeAspect="1"/>
          </p:cNvPicPr>
          <p:nvPr/>
        </p:nvPicPr>
        <p:blipFill>
          <a:blip r:embed="rId2"/>
          <a:srcRect r="234"/>
          <a:stretch>
            <a:fillRect/>
          </a:stretch>
        </p:blipFill>
        <p:spPr>
          <a:xfrm>
            <a:off x="3781424" y="765174"/>
            <a:ext cx="863600" cy="1524000"/>
          </a:xfrm>
          <a:prstGeom prst="rect">
            <a:avLst/>
          </a:prstGeom>
        </p:spPr>
      </p:pic>
      <p:pic>
        <p:nvPicPr>
          <p:cNvPr id="112" name="Picture 112"/>
          <p:cNvPicPr>
            <a:picLocks noChangeAspect="1"/>
          </p:cNvPicPr>
          <p:nvPr/>
        </p:nvPicPr>
        <p:blipFill>
          <a:blip r:embed="rId3"/>
          <a:srcRect r="92"/>
          <a:stretch>
            <a:fillRect/>
          </a:stretch>
        </p:blipFill>
        <p:spPr>
          <a:xfrm>
            <a:off x="1009650" y="5591174"/>
            <a:ext cx="1120774" cy="1987550"/>
          </a:xfrm>
          <a:prstGeom prst="rect">
            <a:avLst/>
          </a:prstGeom>
        </p:spPr>
      </p:pic>
      <p:pic>
        <p:nvPicPr>
          <p:cNvPr id="113" name="Picture 113"/>
          <p:cNvPicPr>
            <a:picLocks noChangeAspect="1"/>
          </p:cNvPicPr>
          <p:nvPr/>
        </p:nvPicPr>
        <p:blipFill>
          <a:blip r:embed="rId4"/>
          <a:srcRect r="181"/>
          <a:stretch>
            <a:fillRect/>
          </a:stretch>
        </p:blipFill>
        <p:spPr>
          <a:xfrm>
            <a:off x="6848474" y="4464050"/>
            <a:ext cx="1743074" cy="476250"/>
          </a:xfrm>
          <a:prstGeom prst="rect">
            <a:avLst/>
          </a:prstGeom>
        </p:spPr>
      </p:pic>
      <p:pic>
        <p:nvPicPr>
          <p:cNvPr id="114" name="Picture 114"/>
          <p:cNvPicPr>
            <a:picLocks noChangeAspect="1"/>
          </p:cNvPicPr>
          <p:nvPr/>
        </p:nvPicPr>
        <p:blipFill>
          <a:blip r:embed="rId5"/>
          <a:srcRect l="1669" r="1669"/>
          <a:stretch>
            <a:fillRect/>
          </a:stretch>
        </p:blipFill>
        <p:spPr>
          <a:xfrm>
            <a:off x="681445" y="3464038"/>
            <a:ext cx="6120265" cy="3541995"/>
          </a:xfrm>
          <a:prstGeom prst="rect">
            <a:avLst/>
          </a:prstGeom>
        </p:spPr>
      </p:pic>
      <p:pic>
        <p:nvPicPr>
          <p:cNvPr id="115" name="Picture 115"/>
          <p:cNvPicPr>
            <a:picLocks noChangeAspect="1"/>
          </p:cNvPicPr>
          <p:nvPr/>
        </p:nvPicPr>
        <p:blipFill>
          <a:blip r:embed="rId6"/>
          <a:srcRect/>
          <a:stretch>
            <a:fillRect/>
          </a:stretch>
        </p:blipFill>
        <p:spPr>
          <a:xfrm>
            <a:off x="4174258" y="310653"/>
            <a:ext cx="2958062" cy="2958062"/>
          </a:xfrm>
          <a:prstGeom prst="rect">
            <a:avLst/>
          </a:prstGeom>
        </p:spPr>
      </p:pic>
      <p:sp>
        <p:nvSpPr>
          <p:cNvPr id="116" name="TextBox 116"/>
          <p:cNvSpPr txBox="1"/>
          <p:nvPr/>
        </p:nvSpPr>
        <p:spPr>
          <a:xfrm>
            <a:off x="7489371" y="1685566"/>
            <a:ext cx="9466218" cy="5448300"/>
          </a:xfrm>
          <a:prstGeom prst="rect">
            <a:avLst/>
          </a:prstGeom>
        </p:spPr>
        <p:txBody>
          <a:bodyPr lIns="0" tIns="0" rIns="0" bIns="0" rtlCol="0" anchor="t">
            <a:spAutoFit/>
          </a:bodyPr>
          <a:lstStyle/>
          <a:p>
            <a:pPr algn="just">
              <a:lnSpc>
                <a:spcPts val="5400"/>
              </a:lnSpc>
            </a:pPr>
            <a:r>
              <a:rPr lang="en-US" sz="3000">
                <a:solidFill>
                  <a:srgbClr val="000000"/>
                </a:solidFill>
                <a:latin typeface="Arimo"/>
              </a:rPr>
              <a:t>Untuk membaca sebuah termometer perlu dihindari kesalahan penglihatan atau paralaks. Ada berbagai macam termometer yaitu antara lain termometer Celcius, termometer Reamur, dan termometer Fahrenheit. Untuk termometer Celcius harga skala adalah 1º C. Bilainana bagian atas pengisi termometer Celcius menunjuk garis ke X, berarti suhu dari benda terukur adalah XºC.</a:t>
            </a:r>
          </a:p>
        </p:txBody>
      </p:sp>
      <p:sp>
        <p:nvSpPr>
          <p:cNvPr id="117" name="TextBox 117"/>
          <p:cNvSpPr txBox="1"/>
          <p:nvPr/>
        </p:nvSpPr>
        <p:spPr>
          <a:xfrm>
            <a:off x="7543143" y="475159"/>
            <a:ext cx="7392717" cy="609600"/>
          </a:xfrm>
          <a:prstGeom prst="rect">
            <a:avLst/>
          </a:prstGeom>
        </p:spPr>
        <p:txBody>
          <a:bodyPr lIns="0" tIns="0" rIns="0" bIns="0" rtlCol="0" anchor="t">
            <a:spAutoFit/>
          </a:bodyPr>
          <a:lstStyle/>
          <a:p>
            <a:pPr algn="l">
              <a:lnSpc>
                <a:spcPts val="4799"/>
              </a:lnSpc>
            </a:pPr>
            <a:r>
              <a:rPr lang="en-US" sz="3999">
                <a:solidFill>
                  <a:srgbClr val="203864"/>
                </a:solidFill>
                <a:latin typeface="Arimo Bold"/>
              </a:rPr>
              <a:t>Rasional</a:t>
            </a: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4837575">
            <a:off x="2137532" y="1047206"/>
            <a:ext cx="2142065" cy="0"/>
          </a:xfrm>
          <a:prstGeom prst="line">
            <a:avLst/>
          </a:prstGeom>
          <a:ln w="9525" cap="rnd">
            <a:solidFill>
              <a:srgbClr val="CDCDCD"/>
            </a:solidFill>
            <a:prstDash val="solid"/>
            <a:headEnd type="none" w="sm" len="sm"/>
            <a:tailEnd type="none" w="sm" len="sm"/>
          </a:ln>
        </p:spPr>
      </p:sp>
      <p:sp>
        <p:nvSpPr>
          <p:cNvPr id="3" name="AutoShape 3"/>
          <p:cNvSpPr/>
          <p:nvPr/>
        </p:nvSpPr>
        <p:spPr>
          <a:xfrm rot="9250614">
            <a:off x="-179404" y="2838992"/>
            <a:ext cx="3402454" cy="0"/>
          </a:xfrm>
          <a:prstGeom prst="line">
            <a:avLst/>
          </a:prstGeom>
          <a:ln w="9525" cap="rnd">
            <a:solidFill>
              <a:srgbClr val="CDCDCD"/>
            </a:solidFill>
            <a:prstDash val="solid"/>
            <a:headEnd type="none" w="sm" len="sm"/>
            <a:tailEnd type="none" w="sm" len="sm"/>
          </a:ln>
        </p:spPr>
      </p:sp>
      <p:sp>
        <p:nvSpPr>
          <p:cNvPr id="4" name="AutoShape 4"/>
          <p:cNvSpPr/>
          <p:nvPr/>
        </p:nvSpPr>
        <p:spPr>
          <a:xfrm rot="-2677323">
            <a:off x="2609641" y="1068707"/>
            <a:ext cx="2975488" cy="0"/>
          </a:xfrm>
          <a:prstGeom prst="line">
            <a:avLst/>
          </a:prstGeom>
          <a:ln w="9525" cap="rnd">
            <a:solidFill>
              <a:srgbClr val="CDCDCD"/>
            </a:solidFill>
            <a:prstDash val="solid"/>
            <a:headEnd type="none" w="sm" len="sm"/>
            <a:tailEnd type="none" w="sm" len="sm"/>
          </a:ln>
        </p:spPr>
      </p:sp>
      <p:sp>
        <p:nvSpPr>
          <p:cNvPr id="5" name="AutoShape 5"/>
          <p:cNvSpPr/>
          <p:nvPr/>
        </p:nvSpPr>
        <p:spPr>
          <a:xfrm rot="10434865">
            <a:off x="3034847" y="1955075"/>
            <a:ext cx="3219089" cy="0"/>
          </a:xfrm>
          <a:prstGeom prst="line">
            <a:avLst/>
          </a:prstGeom>
          <a:ln w="9525" cap="rnd">
            <a:solidFill>
              <a:srgbClr val="CDCDCD"/>
            </a:solidFill>
            <a:prstDash val="solid"/>
            <a:headEnd type="none" w="sm" len="sm"/>
            <a:tailEnd type="none" w="sm" len="sm"/>
          </a:ln>
        </p:spPr>
      </p:sp>
      <p:sp>
        <p:nvSpPr>
          <p:cNvPr id="6" name="AutoShape 6"/>
          <p:cNvSpPr/>
          <p:nvPr/>
        </p:nvSpPr>
        <p:spPr>
          <a:xfrm rot="4730523">
            <a:off x="2064228" y="3283129"/>
            <a:ext cx="2416031" cy="0"/>
          </a:xfrm>
          <a:prstGeom prst="line">
            <a:avLst/>
          </a:prstGeom>
          <a:ln w="9525" cap="rnd">
            <a:solidFill>
              <a:srgbClr val="CDCDCD"/>
            </a:solidFill>
            <a:prstDash val="solid"/>
            <a:headEnd type="none" w="sm" len="sm"/>
            <a:tailEnd type="none" w="sm" len="sm"/>
          </a:ln>
        </p:spPr>
      </p:sp>
      <p:sp>
        <p:nvSpPr>
          <p:cNvPr id="7" name="AutoShape 7"/>
          <p:cNvSpPr/>
          <p:nvPr/>
        </p:nvSpPr>
        <p:spPr>
          <a:xfrm rot="-2642045">
            <a:off x="2947845" y="3117667"/>
            <a:ext cx="3836137" cy="0"/>
          </a:xfrm>
          <a:prstGeom prst="line">
            <a:avLst/>
          </a:prstGeom>
          <a:ln w="9525" cap="rnd">
            <a:solidFill>
              <a:srgbClr val="CDCDCD"/>
            </a:solidFill>
            <a:prstDash val="solid"/>
            <a:headEnd type="none" w="sm" len="sm"/>
            <a:tailEnd type="none" w="sm" len="sm"/>
          </a:ln>
        </p:spPr>
      </p:sp>
      <p:sp>
        <p:nvSpPr>
          <p:cNvPr id="8" name="AutoShape 8"/>
          <p:cNvSpPr/>
          <p:nvPr/>
        </p:nvSpPr>
        <p:spPr>
          <a:xfrm rot="-9942689">
            <a:off x="-65635" y="4008662"/>
            <a:ext cx="3627758" cy="0"/>
          </a:xfrm>
          <a:prstGeom prst="line">
            <a:avLst/>
          </a:prstGeom>
          <a:ln w="9525" cap="rnd">
            <a:solidFill>
              <a:srgbClr val="CDCDCD"/>
            </a:solidFill>
            <a:prstDash val="solid"/>
            <a:headEnd type="none" w="sm" len="sm"/>
            <a:tailEnd type="none" w="sm" len="sm"/>
          </a:ln>
        </p:spPr>
      </p:sp>
      <p:sp>
        <p:nvSpPr>
          <p:cNvPr id="9" name="AutoShape 9"/>
          <p:cNvSpPr/>
          <p:nvPr/>
        </p:nvSpPr>
        <p:spPr>
          <a:xfrm rot="384360">
            <a:off x="3479122" y="4571998"/>
            <a:ext cx="2512326" cy="0"/>
          </a:xfrm>
          <a:prstGeom prst="line">
            <a:avLst/>
          </a:prstGeom>
          <a:ln w="9525" cap="rnd">
            <a:solidFill>
              <a:srgbClr val="CDCDCD"/>
            </a:solidFill>
            <a:prstDash val="solid"/>
            <a:headEnd type="none" w="sm" len="sm"/>
            <a:tailEnd type="none" w="sm" len="sm"/>
          </a:ln>
        </p:spPr>
      </p:sp>
      <p:sp>
        <p:nvSpPr>
          <p:cNvPr id="10" name="AutoShape 10"/>
          <p:cNvSpPr/>
          <p:nvPr/>
        </p:nvSpPr>
        <p:spPr>
          <a:xfrm rot="6328444">
            <a:off x="4780600" y="5590902"/>
            <a:ext cx="1899278" cy="0"/>
          </a:xfrm>
          <a:prstGeom prst="line">
            <a:avLst/>
          </a:prstGeom>
          <a:ln w="9525" cap="rnd">
            <a:solidFill>
              <a:srgbClr val="CDCDCD"/>
            </a:solidFill>
            <a:prstDash val="solid"/>
            <a:headEnd type="none" w="sm" len="sm"/>
            <a:tailEnd type="none" w="sm" len="sm"/>
          </a:ln>
        </p:spPr>
      </p:sp>
      <p:sp>
        <p:nvSpPr>
          <p:cNvPr id="11" name="AutoShape 11"/>
          <p:cNvSpPr/>
          <p:nvPr/>
        </p:nvSpPr>
        <p:spPr>
          <a:xfrm rot="-8038077">
            <a:off x="3033975" y="5477691"/>
            <a:ext cx="2906233" cy="0"/>
          </a:xfrm>
          <a:prstGeom prst="line">
            <a:avLst/>
          </a:prstGeom>
          <a:ln w="9525" cap="rnd">
            <a:solidFill>
              <a:srgbClr val="CDCDCD"/>
            </a:solidFill>
            <a:prstDash val="solid"/>
            <a:headEnd type="none" w="sm" len="sm"/>
            <a:tailEnd type="none" w="sm" len="sm"/>
          </a:ln>
        </p:spPr>
      </p:sp>
      <p:sp>
        <p:nvSpPr>
          <p:cNvPr id="12" name="AutoShape 12"/>
          <p:cNvSpPr/>
          <p:nvPr/>
        </p:nvSpPr>
        <p:spPr>
          <a:xfrm rot="8371022">
            <a:off x="3155684" y="7350033"/>
            <a:ext cx="2658459" cy="0"/>
          </a:xfrm>
          <a:prstGeom prst="line">
            <a:avLst/>
          </a:prstGeom>
          <a:ln w="9525" cap="rnd">
            <a:solidFill>
              <a:srgbClr val="CDCDCD"/>
            </a:solidFill>
            <a:prstDash val="solid"/>
            <a:headEnd type="none" w="sm" len="sm"/>
            <a:tailEnd type="none" w="sm" len="sm"/>
          </a:ln>
        </p:spPr>
      </p:sp>
      <p:sp>
        <p:nvSpPr>
          <p:cNvPr id="13" name="AutoShape 13"/>
          <p:cNvSpPr/>
          <p:nvPr/>
        </p:nvSpPr>
        <p:spPr>
          <a:xfrm rot="-5366802">
            <a:off x="1604192" y="6325144"/>
            <a:ext cx="3775883" cy="0"/>
          </a:xfrm>
          <a:prstGeom prst="line">
            <a:avLst/>
          </a:prstGeom>
          <a:ln w="9525" cap="rnd">
            <a:solidFill>
              <a:srgbClr val="CDCDCD"/>
            </a:solidFill>
            <a:prstDash val="solid"/>
            <a:headEnd type="none" w="sm" len="sm"/>
            <a:tailEnd type="none" w="sm" len="sm"/>
          </a:ln>
        </p:spPr>
      </p:sp>
      <p:sp>
        <p:nvSpPr>
          <p:cNvPr id="14" name="AutoShape 14"/>
          <p:cNvSpPr/>
          <p:nvPr/>
        </p:nvSpPr>
        <p:spPr>
          <a:xfrm rot="8689488">
            <a:off x="1112431" y="5200645"/>
            <a:ext cx="2638873" cy="0"/>
          </a:xfrm>
          <a:prstGeom prst="line">
            <a:avLst/>
          </a:prstGeom>
          <a:ln w="9525" cap="rnd">
            <a:solidFill>
              <a:srgbClr val="CDCDCD"/>
            </a:solidFill>
            <a:prstDash val="solid"/>
            <a:headEnd type="none" w="sm" len="sm"/>
            <a:tailEnd type="none" w="sm" len="sm"/>
          </a:ln>
        </p:spPr>
      </p:sp>
      <p:sp>
        <p:nvSpPr>
          <p:cNvPr id="15" name="AutoShape 15"/>
          <p:cNvSpPr/>
          <p:nvPr/>
        </p:nvSpPr>
        <p:spPr>
          <a:xfrm rot="2788588">
            <a:off x="869701" y="7069182"/>
            <a:ext cx="3106917" cy="0"/>
          </a:xfrm>
          <a:prstGeom prst="line">
            <a:avLst/>
          </a:prstGeom>
          <a:ln w="9525" cap="rnd">
            <a:solidFill>
              <a:srgbClr val="CDCDCD"/>
            </a:solidFill>
            <a:prstDash val="solid"/>
            <a:headEnd type="none" w="sm" len="sm"/>
            <a:tailEnd type="none" w="sm" len="sm"/>
          </a:ln>
        </p:spPr>
      </p:sp>
      <p:sp>
        <p:nvSpPr>
          <p:cNvPr id="16" name="AutoShape 16"/>
          <p:cNvSpPr/>
          <p:nvPr/>
        </p:nvSpPr>
        <p:spPr>
          <a:xfrm rot="-7198199">
            <a:off x="-701750" y="4759234"/>
            <a:ext cx="2766389" cy="0"/>
          </a:xfrm>
          <a:prstGeom prst="line">
            <a:avLst/>
          </a:prstGeom>
          <a:ln w="9525" cap="rnd">
            <a:solidFill>
              <a:srgbClr val="CDCDCD"/>
            </a:solidFill>
            <a:prstDash val="solid"/>
            <a:headEnd type="none" w="sm" len="sm"/>
            <a:tailEnd type="none" w="sm" len="sm"/>
          </a:ln>
        </p:spPr>
      </p:sp>
      <p:sp>
        <p:nvSpPr>
          <p:cNvPr id="17" name="AutoShape 17"/>
          <p:cNvSpPr/>
          <p:nvPr/>
        </p:nvSpPr>
        <p:spPr>
          <a:xfrm rot="7282733">
            <a:off x="-645571" y="7062651"/>
            <a:ext cx="2654033" cy="0"/>
          </a:xfrm>
          <a:prstGeom prst="line">
            <a:avLst/>
          </a:prstGeom>
          <a:ln w="9525" cap="rnd">
            <a:solidFill>
              <a:srgbClr val="CDCDCD"/>
            </a:solidFill>
            <a:prstDash val="solid"/>
            <a:headEnd type="none" w="sm" len="sm"/>
            <a:tailEnd type="none" w="sm" len="sm"/>
          </a:ln>
        </p:spPr>
      </p:sp>
      <p:sp>
        <p:nvSpPr>
          <p:cNvPr id="18" name="AutoShape 18"/>
          <p:cNvSpPr/>
          <p:nvPr/>
        </p:nvSpPr>
        <p:spPr>
          <a:xfrm rot="10315796">
            <a:off x="-19719" y="8068490"/>
            <a:ext cx="2058741" cy="0"/>
          </a:xfrm>
          <a:prstGeom prst="line">
            <a:avLst/>
          </a:prstGeom>
          <a:ln w="9525" cap="rnd">
            <a:solidFill>
              <a:srgbClr val="CDCDCD"/>
            </a:solidFill>
            <a:prstDash val="solid"/>
            <a:headEnd type="none" w="sm" len="sm"/>
            <a:tailEnd type="none" w="sm" len="sm"/>
          </a:ln>
        </p:spPr>
      </p:sp>
      <p:sp>
        <p:nvSpPr>
          <p:cNvPr id="19" name="AutoShape 19"/>
          <p:cNvSpPr/>
          <p:nvPr/>
        </p:nvSpPr>
        <p:spPr>
          <a:xfrm rot="7728575">
            <a:off x="1298275" y="9245235"/>
            <a:ext cx="2698263" cy="0"/>
          </a:xfrm>
          <a:prstGeom prst="line">
            <a:avLst/>
          </a:prstGeom>
          <a:ln w="9525" cap="rnd">
            <a:solidFill>
              <a:srgbClr val="CDCDCD"/>
            </a:solidFill>
            <a:prstDash val="solid"/>
            <a:headEnd type="none" w="sm" len="sm"/>
            <a:tailEnd type="none" w="sm" len="sm"/>
          </a:ln>
        </p:spPr>
      </p:sp>
      <p:sp>
        <p:nvSpPr>
          <p:cNvPr id="20" name="AutoShape 20"/>
          <p:cNvSpPr/>
          <p:nvPr/>
        </p:nvSpPr>
        <p:spPr>
          <a:xfrm rot="-7862504">
            <a:off x="-488162" y="9245235"/>
            <a:ext cx="2787706" cy="0"/>
          </a:xfrm>
          <a:prstGeom prst="line">
            <a:avLst/>
          </a:prstGeom>
          <a:ln w="9525" cap="rnd">
            <a:solidFill>
              <a:srgbClr val="CDCDCD"/>
            </a:solidFill>
            <a:prstDash val="solid"/>
            <a:headEnd type="none" w="sm" len="sm"/>
            <a:tailEnd type="none" w="sm" len="sm"/>
          </a:ln>
        </p:spPr>
      </p:sp>
      <p:sp>
        <p:nvSpPr>
          <p:cNvPr id="21" name="AutoShape 21"/>
          <p:cNvSpPr/>
          <p:nvPr/>
        </p:nvSpPr>
        <p:spPr>
          <a:xfrm rot="1122645">
            <a:off x="3407771" y="8577941"/>
            <a:ext cx="2502628" cy="0"/>
          </a:xfrm>
          <a:prstGeom prst="line">
            <a:avLst/>
          </a:prstGeom>
          <a:ln w="9525" cap="rnd">
            <a:solidFill>
              <a:srgbClr val="CDCDCD"/>
            </a:solidFill>
            <a:prstDash val="solid"/>
            <a:headEnd type="none" w="sm" len="sm"/>
            <a:tailEnd type="none" w="sm" len="sm"/>
          </a:ln>
        </p:spPr>
      </p:sp>
      <p:sp>
        <p:nvSpPr>
          <p:cNvPr id="22" name="AutoShape 22"/>
          <p:cNvSpPr/>
          <p:nvPr/>
        </p:nvSpPr>
        <p:spPr>
          <a:xfrm rot="-5912544">
            <a:off x="4407081" y="7741919"/>
            <a:ext cx="2502631" cy="0"/>
          </a:xfrm>
          <a:prstGeom prst="line">
            <a:avLst/>
          </a:prstGeom>
          <a:ln w="9525" cap="rnd">
            <a:solidFill>
              <a:srgbClr val="CDCDCD"/>
            </a:solidFill>
            <a:prstDash val="solid"/>
            <a:headEnd type="none" w="sm" len="sm"/>
            <a:tailEnd type="none" w="sm" len="sm"/>
          </a:ln>
        </p:spPr>
      </p:sp>
      <p:sp>
        <p:nvSpPr>
          <p:cNvPr id="23" name="AutoShape 23"/>
          <p:cNvSpPr/>
          <p:nvPr/>
        </p:nvSpPr>
        <p:spPr>
          <a:xfrm rot="8216304">
            <a:off x="4150838" y="9628412"/>
            <a:ext cx="1957019" cy="0"/>
          </a:xfrm>
          <a:prstGeom prst="line">
            <a:avLst/>
          </a:prstGeom>
          <a:ln w="9525" cap="rnd">
            <a:solidFill>
              <a:srgbClr val="CDCDCD"/>
            </a:solidFill>
            <a:prstDash val="solid"/>
            <a:headEnd type="none" w="sm" len="sm"/>
            <a:tailEnd type="none" w="sm" len="sm"/>
          </a:ln>
        </p:spPr>
      </p:sp>
      <p:sp>
        <p:nvSpPr>
          <p:cNvPr id="24" name="AutoShape 24"/>
          <p:cNvSpPr/>
          <p:nvPr/>
        </p:nvSpPr>
        <p:spPr>
          <a:xfrm rot="-6824432">
            <a:off x="2787799" y="9245236"/>
            <a:ext cx="2296950" cy="0"/>
          </a:xfrm>
          <a:prstGeom prst="line">
            <a:avLst/>
          </a:prstGeom>
          <a:ln w="9525" cap="rnd">
            <a:solidFill>
              <a:srgbClr val="CDCDCD"/>
            </a:solidFill>
            <a:prstDash val="solid"/>
            <a:headEnd type="none" w="sm" len="sm"/>
            <a:tailEnd type="none" w="sm" len="sm"/>
          </a:ln>
        </p:spPr>
      </p:sp>
      <p:sp>
        <p:nvSpPr>
          <p:cNvPr id="25" name="AutoShape 25"/>
          <p:cNvSpPr/>
          <p:nvPr/>
        </p:nvSpPr>
        <p:spPr>
          <a:xfrm rot="-1122644">
            <a:off x="5759085" y="8577941"/>
            <a:ext cx="2502630" cy="0"/>
          </a:xfrm>
          <a:prstGeom prst="line">
            <a:avLst/>
          </a:prstGeom>
          <a:ln w="9525" cap="rnd">
            <a:solidFill>
              <a:srgbClr val="CDCDCD"/>
            </a:solidFill>
            <a:prstDash val="solid"/>
            <a:headEnd type="none" w="sm" len="sm"/>
            <a:tailEnd type="none" w="sm" len="sm"/>
          </a:ln>
        </p:spPr>
      </p:sp>
      <p:sp>
        <p:nvSpPr>
          <p:cNvPr id="26" name="AutoShape 26"/>
          <p:cNvSpPr/>
          <p:nvPr/>
        </p:nvSpPr>
        <p:spPr>
          <a:xfrm rot="1312444">
            <a:off x="5696111" y="9628412"/>
            <a:ext cx="3586520" cy="0"/>
          </a:xfrm>
          <a:prstGeom prst="line">
            <a:avLst/>
          </a:prstGeom>
          <a:ln w="9525" cap="rnd">
            <a:solidFill>
              <a:srgbClr val="CDCDCD"/>
            </a:solidFill>
            <a:prstDash val="solid"/>
            <a:headEnd type="none" w="sm" len="sm"/>
            <a:tailEnd type="none" w="sm" len="sm"/>
          </a:ln>
        </p:spPr>
      </p:sp>
      <p:sp>
        <p:nvSpPr>
          <p:cNvPr id="27" name="AutoShape 27"/>
          <p:cNvSpPr/>
          <p:nvPr/>
        </p:nvSpPr>
        <p:spPr>
          <a:xfrm rot="3904643">
            <a:off x="7505790" y="9245235"/>
            <a:ext cx="2318477" cy="0"/>
          </a:xfrm>
          <a:prstGeom prst="line">
            <a:avLst/>
          </a:prstGeom>
          <a:ln w="9525" cap="rnd">
            <a:solidFill>
              <a:srgbClr val="CDCDCD"/>
            </a:solidFill>
            <a:prstDash val="solid"/>
            <a:headEnd type="none" w="sm" len="sm"/>
            <a:tailEnd type="none" w="sm" len="sm"/>
          </a:ln>
        </p:spPr>
      </p:sp>
      <p:sp>
        <p:nvSpPr>
          <p:cNvPr id="28" name="AutoShape 28"/>
          <p:cNvSpPr/>
          <p:nvPr/>
        </p:nvSpPr>
        <p:spPr>
          <a:xfrm rot="-8871216">
            <a:off x="5230740" y="7358742"/>
            <a:ext cx="3210979" cy="0"/>
          </a:xfrm>
          <a:prstGeom prst="line">
            <a:avLst/>
          </a:prstGeom>
          <a:ln w="9525" cap="rnd">
            <a:solidFill>
              <a:srgbClr val="CDCDCD"/>
            </a:solidFill>
            <a:prstDash val="solid"/>
            <a:headEnd type="none" w="sm" len="sm"/>
            <a:tailEnd type="none" w="sm" len="sm"/>
          </a:ln>
        </p:spPr>
      </p:sp>
      <p:sp>
        <p:nvSpPr>
          <p:cNvPr id="29" name="AutoShape 29"/>
          <p:cNvSpPr/>
          <p:nvPr/>
        </p:nvSpPr>
        <p:spPr>
          <a:xfrm rot="-4671392">
            <a:off x="7029327" y="6792686"/>
            <a:ext cx="2905644" cy="0"/>
          </a:xfrm>
          <a:prstGeom prst="line">
            <a:avLst/>
          </a:prstGeom>
          <a:ln w="9525" cap="rnd">
            <a:solidFill>
              <a:srgbClr val="CDCDCD"/>
            </a:solidFill>
            <a:prstDash val="solid"/>
            <a:headEnd type="none" w="sm" len="sm"/>
            <a:tailEnd type="none" w="sm" len="sm"/>
          </a:ln>
        </p:spPr>
      </p:sp>
      <p:sp>
        <p:nvSpPr>
          <p:cNvPr id="30" name="AutoShape 30"/>
          <p:cNvSpPr/>
          <p:nvPr/>
        </p:nvSpPr>
        <p:spPr>
          <a:xfrm rot="9665837">
            <a:off x="5382508" y="5939245"/>
            <a:ext cx="3499625" cy="0"/>
          </a:xfrm>
          <a:prstGeom prst="line">
            <a:avLst/>
          </a:prstGeom>
          <a:ln w="9525" cap="rnd">
            <a:solidFill>
              <a:srgbClr val="CDCDCD"/>
            </a:solidFill>
            <a:prstDash val="solid"/>
            <a:headEnd type="none" w="sm" len="sm"/>
            <a:tailEnd type="none" w="sm" len="sm"/>
          </a:ln>
        </p:spPr>
      </p:sp>
      <p:sp>
        <p:nvSpPr>
          <p:cNvPr id="31" name="AutoShape 31"/>
          <p:cNvSpPr/>
          <p:nvPr/>
        </p:nvSpPr>
        <p:spPr>
          <a:xfrm rot="833593">
            <a:off x="5922014" y="5042262"/>
            <a:ext cx="2908293" cy="0"/>
          </a:xfrm>
          <a:prstGeom prst="line">
            <a:avLst/>
          </a:prstGeom>
          <a:ln w="9525" cap="rnd">
            <a:solidFill>
              <a:srgbClr val="CDCDCD"/>
            </a:solidFill>
            <a:prstDash val="solid"/>
            <a:headEnd type="none" w="sm" len="sm"/>
            <a:tailEnd type="none" w="sm" len="sm"/>
          </a:ln>
        </p:spPr>
      </p:sp>
      <p:sp>
        <p:nvSpPr>
          <p:cNvPr id="32" name="AutoShape 32"/>
          <p:cNvSpPr/>
          <p:nvPr/>
        </p:nvSpPr>
        <p:spPr>
          <a:xfrm rot="-5069908">
            <a:off x="4642827" y="3239588"/>
            <a:ext cx="2923763" cy="0"/>
          </a:xfrm>
          <a:prstGeom prst="line">
            <a:avLst/>
          </a:prstGeom>
          <a:ln w="9525" cap="rnd">
            <a:solidFill>
              <a:srgbClr val="CDCDCD"/>
            </a:solidFill>
            <a:prstDash val="solid"/>
            <a:headEnd type="none" w="sm" len="sm"/>
            <a:tailEnd type="none" w="sm" len="sm"/>
          </a:ln>
        </p:spPr>
      </p:sp>
      <p:sp>
        <p:nvSpPr>
          <p:cNvPr id="33" name="AutoShape 33"/>
          <p:cNvSpPr/>
          <p:nvPr/>
        </p:nvSpPr>
        <p:spPr>
          <a:xfrm rot="-2266102">
            <a:off x="5636594" y="3753393"/>
            <a:ext cx="3130790" cy="0"/>
          </a:xfrm>
          <a:prstGeom prst="line">
            <a:avLst/>
          </a:prstGeom>
          <a:ln w="9525" cap="rnd">
            <a:solidFill>
              <a:srgbClr val="CDCDCD"/>
            </a:solidFill>
            <a:prstDash val="solid"/>
            <a:headEnd type="none" w="sm" len="sm"/>
            <a:tailEnd type="none" w="sm" len="sm"/>
          </a:ln>
        </p:spPr>
      </p:sp>
      <p:sp>
        <p:nvSpPr>
          <p:cNvPr id="34" name="AutoShape 34"/>
          <p:cNvSpPr/>
          <p:nvPr/>
        </p:nvSpPr>
        <p:spPr>
          <a:xfrm rot="4916836">
            <a:off x="7292745" y="4093028"/>
            <a:ext cx="2622648" cy="0"/>
          </a:xfrm>
          <a:prstGeom prst="line">
            <a:avLst/>
          </a:prstGeom>
          <a:ln w="9525" cap="rnd">
            <a:solidFill>
              <a:srgbClr val="CDCDCD"/>
            </a:solidFill>
            <a:prstDash val="solid"/>
            <a:headEnd type="none" w="sm" len="sm"/>
            <a:tailEnd type="none" w="sm" len="sm"/>
          </a:ln>
        </p:spPr>
      </p:sp>
      <p:sp>
        <p:nvSpPr>
          <p:cNvPr id="35" name="AutoShape 35"/>
          <p:cNvSpPr/>
          <p:nvPr/>
        </p:nvSpPr>
        <p:spPr>
          <a:xfrm rot="-9303802">
            <a:off x="6112023" y="2299063"/>
            <a:ext cx="2441191" cy="0"/>
          </a:xfrm>
          <a:prstGeom prst="line">
            <a:avLst/>
          </a:prstGeom>
          <a:ln w="9525" cap="rnd">
            <a:solidFill>
              <a:srgbClr val="CDCDCD"/>
            </a:solidFill>
            <a:prstDash val="solid"/>
            <a:headEnd type="none" w="sm" len="sm"/>
            <a:tailEnd type="none" w="sm" len="sm"/>
          </a:ln>
        </p:spPr>
      </p:sp>
      <p:sp>
        <p:nvSpPr>
          <p:cNvPr id="36" name="AutoShape 36"/>
          <p:cNvSpPr/>
          <p:nvPr/>
        </p:nvSpPr>
        <p:spPr>
          <a:xfrm rot="-7297313">
            <a:off x="4622130" y="896983"/>
            <a:ext cx="2129136" cy="0"/>
          </a:xfrm>
          <a:prstGeom prst="line">
            <a:avLst/>
          </a:prstGeom>
          <a:ln w="9525" cap="rnd">
            <a:solidFill>
              <a:srgbClr val="CDCDCD"/>
            </a:solidFill>
            <a:prstDash val="solid"/>
            <a:headEnd type="none" w="sm" len="sm"/>
            <a:tailEnd type="none" w="sm" len="sm"/>
          </a:ln>
        </p:spPr>
      </p:sp>
      <p:sp>
        <p:nvSpPr>
          <p:cNvPr id="37" name="AutoShape 37"/>
          <p:cNvSpPr/>
          <p:nvPr/>
        </p:nvSpPr>
        <p:spPr>
          <a:xfrm rot="-1880104">
            <a:off x="5975832" y="881744"/>
            <a:ext cx="3427672" cy="0"/>
          </a:xfrm>
          <a:prstGeom prst="line">
            <a:avLst/>
          </a:prstGeom>
          <a:ln w="9525" cap="rnd">
            <a:solidFill>
              <a:srgbClr val="CDCDCD"/>
            </a:solidFill>
            <a:prstDash val="solid"/>
            <a:headEnd type="none" w="sm" len="sm"/>
            <a:tailEnd type="none" w="sm" len="sm"/>
          </a:ln>
        </p:spPr>
      </p:sp>
      <p:sp>
        <p:nvSpPr>
          <p:cNvPr id="38" name="AutoShape 38"/>
          <p:cNvSpPr/>
          <p:nvPr/>
        </p:nvSpPr>
        <p:spPr>
          <a:xfrm rot="-4526553">
            <a:off x="7328523" y="1402080"/>
            <a:ext cx="2916852" cy="0"/>
          </a:xfrm>
          <a:prstGeom prst="line">
            <a:avLst/>
          </a:prstGeom>
          <a:ln w="9525" cap="rnd">
            <a:solidFill>
              <a:srgbClr val="CDCDCD"/>
            </a:solidFill>
            <a:prstDash val="solid"/>
            <a:headEnd type="none" w="sm" len="sm"/>
            <a:tailEnd type="none" w="sm" len="sm"/>
          </a:ln>
        </p:spPr>
      </p:sp>
      <p:sp>
        <p:nvSpPr>
          <p:cNvPr id="39" name="AutoShape 39"/>
          <p:cNvSpPr/>
          <p:nvPr/>
        </p:nvSpPr>
        <p:spPr>
          <a:xfrm rot="1643891">
            <a:off x="8981436" y="618309"/>
            <a:ext cx="2728694" cy="0"/>
          </a:xfrm>
          <a:prstGeom prst="line">
            <a:avLst/>
          </a:prstGeom>
          <a:ln w="9525" cap="rnd">
            <a:solidFill>
              <a:srgbClr val="CDCDCD"/>
            </a:solidFill>
            <a:prstDash val="solid"/>
            <a:headEnd type="none" w="sm" len="sm"/>
            <a:tailEnd type="none" w="sm" len="sm"/>
          </a:ln>
        </p:spPr>
      </p:sp>
      <p:sp>
        <p:nvSpPr>
          <p:cNvPr id="40" name="AutoShape 40"/>
          <p:cNvSpPr/>
          <p:nvPr/>
        </p:nvSpPr>
        <p:spPr>
          <a:xfrm rot="9190148">
            <a:off x="8231157" y="2020389"/>
            <a:ext cx="3515149" cy="0"/>
          </a:xfrm>
          <a:prstGeom prst="line">
            <a:avLst/>
          </a:prstGeom>
          <a:ln w="9525" cap="rnd">
            <a:solidFill>
              <a:srgbClr val="CDCDCD"/>
            </a:solidFill>
            <a:prstDash val="solid"/>
            <a:headEnd type="none" w="sm" len="sm"/>
            <a:tailEnd type="none" w="sm" len="sm"/>
          </a:ln>
        </p:spPr>
      </p:sp>
      <p:sp>
        <p:nvSpPr>
          <p:cNvPr id="41" name="AutoShape 41"/>
          <p:cNvSpPr/>
          <p:nvPr/>
        </p:nvSpPr>
        <p:spPr>
          <a:xfrm rot="6243948">
            <a:off x="10127608" y="2342606"/>
            <a:ext cx="2299986" cy="0"/>
          </a:xfrm>
          <a:prstGeom prst="line">
            <a:avLst/>
          </a:prstGeom>
          <a:ln w="9525" cap="rnd">
            <a:solidFill>
              <a:srgbClr val="CDCDCD"/>
            </a:solidFill>
            <a:prstDash val="solid"/>
            <a:headEnd type="none" w="sm" len="sm"/>
            <a:tailEnd type="none" w="sm" len="sm"/>
          </a:ln>
        </p:spPr>
      </p:sp>
      <p:sp>
        <p:nvSpPr>
          <p:cNvPr id="42" name="AutoShape 42"/>
          <p:cNvSpPr/>
          <p:nvPr/>
        </p:nvSpPr>
        <p:spPr>
          <a:xfrm rot="-9940049">
            <a:off x="8378665" y="3126377"/>
            <a:ext cx="2680206" cy="0"/>
          </a:xfrm>
          <a:prstGeom prst="line">
            <a:avLst/>
          </a:prstGeom>
          <a:ln w="9525" cap="rnd">
            <a:solidFill>
              <a:srgbClr val="CDCDCD"/>
            </a:solidFill>
            <a:prstDash val="solid"/>
            <a:headEnd type="none" w="sm" len="sm"/>
            <a:tailEnd type="none" w="sm" len="sm"/>
          </a:ln>
        </p:spPr>
      </p:sp>
      <p:sp>
        <p:nvSpPr>
          <p:cNvPr id="43" name="AutoShape 43"/>
          <p:cNvSpPr/>
          <p:nvPr/>
        </p:nvSpPr>
        <p:spPr>
          <a:xfrm rot="8343924">
            <a:off x="8407623" y="4423954"/>
            <a:ext cx="2953212" cy="0"/>
          </a:xfrm>
          <a:prstGeom prst="line">
            <a:avLst/>
          </a:prstGeom>
          <a:ln w="9525" cap="rnd">
            <a:solidFill>
              <a:srgbClr val="CDCDCD"/>
            </a:solidFill>
            <a:prstDash val="solid"/>
            <a:headEnd type="none" w="sm" len="sm"/>
            <a:tailEnd type="none" w="sm" len="sm"/>
          </a:ln>
        </p:spPr>
      </p:sp>
      <p:sp>
        <p:nvSpPr>
          <p:cNvPr id="44" name="AutoShape 44"/>
          <p:cNvSpPr/>
          <p:nvPr/>
        </p:nvSpPr>
        <p:spPr>
          <a:xfrm rot="1472395">
            <a:off x="8630276" y="6008914"/>
            <a:ext cx="3065254" cy="0"/>
          </a:xfrm>
          <a:prstGeom prst="line">
            <a:avLst/>
          </a:prstGeom>
          <a:ln w="9525" cap="rnd">
            <a:solidFill>
              <a:srgbClr val="CDCDCD"/>
            </a:solidFill>
            <a:prstDash val="solid"/>
            <a:headEnd type="none" w="sm" len="sm"/>
            <a:tailEnd type="none" w="sm" len="sm"/>
          </a:ln>
        </p:spPr>
      </p:sp>
      <p:sp>
        <p:nvSpPr>
          <p:cNvPr id="45" name="AutoShape 45"/>
          <p:cNvSpPr/>
          <p:nvPr/>
        </p:nvSpPr>
        <p:spPr>
          <a:xfrm rot="-5975215">
            <a:off x="9660407" y="5042263"/>
            <a:ext cx="3251804" cy="0"/>
          </a:xfrm>
          <a:prstGeom prst="line">
            <a:avLst/>
          </a:prstGeom>
          <a:ln w="9525" cap="rnd">
            <a:solidFill>
              <a:srgbClr val="CDCDCD"/>
            </a:solidFill>
            <a:prstDash val="solid"/>
            <a:headEnd type="none" w="sm" len="sm"/>
            <a:tailEnd type="none" w="sm" len="sm"/>
          </a:ln>
        </p:spPr>
      </p:sp>
      <p:sp>
        <p:nvSpPr>
          <p:cNvPr id="46" name="AutoShape 46"/>
          <p:cNvSpPr/>
          <p:nvPr/>
        </p:nvSpPr>
        <p:spPr>
          <a:xfrm rot="7150926">
            <a:off x="9982869" y="7550328"/>
            <a:ext cx="2116479" cy="0"/>
          </a:xfrm>
          <a:prstGeom prst="line">
            <a:avLst/>
          </a:prstGeom>
          <a:ln w="9525" cap="rnd">
            <a:solidFill>
              <a:srgbClr val="CDCDCD"/>
            </a:solidFill>
            <a:prstDash val="solid"/>
            <a:headEnd type="none" w="sm" len="sm"/>
            <a:tailEnd type="none" w="sm" len="sm"/>
          </a:ln>
        </p:spPr>
      </p:sp>
      <p:sp>
        <p:nvSpPr>
          <p:cNvPr id="47" name="AutoShape 47"/>
          <p:cNvSpPr/>
          <p:nvPr/>
        </p:nvSpPr>
        <p:spPr>
          <a:xfrm rot="-10394889">
            <a:off x="8168267" y="8334100"/>
            <a:ext cx="2384175" cy="0"/>
          </a:xfrm>
          <a:prstGeom prst="line">
            <a:avLst/>
          </a:prstGeom>
          <a:ln w="9525" cap="rnd">
            <a:solidFill>
              <a:srgbClr val="CDCDCD"/>
            </a:solidFill>
            <a:prstDash val="solid"/>
            <a:headEnd type="none" w="sm" len="sm"/>
            <a:tailEnd type="none" w="sm" len="sm"/>
          </a:ln>
        </p:spPr>
      </p:sp>
      <p:sp>
        <p:nvSpPr>
          <p:cNvPr id="48" name="AutoShape 48"/>
          <p:cNvSpPr/>
          <p:nvPr/>
        </p:nvSpPr>
        <p:spPr>
          <a:xfrm rot="7646243">
            <a:off x="8679830" y="9375863"/>
            <a:ext cx="2318989" cy="0"/>
          </a:xfrm>
          <a:prstGeom prst="line">
            <a:avLst/>
          </a:prstGeom>
          <a:ln w="9525" cap="rnd">
            <a:solidFill>
              <a:srgbClr val="CDCDCD"/>
            </a:solidFill>
            <a:prstDash val="solid"/>
            <a:headEnd type="none" w="sm" len="sm"/>
            <a:tailEnd type="none" w="sm" len="sm"/>
          </a:ln>
        </p:spPr>
      </p:sp>
      <p:sp>
        <p:nvSpPr>
          <p:cNvPr id="49" name="AutoShape 49"/>
          <p:cNvSpPr/>
          <p:nvPr/>
        </p:nvSpPr>
        <p:spPr>
          <a:xfrm rot="-3960176">
            <a:off x="11130298" y="618309"/>
            <a:ext cx="1374468" cy="0"/>
          </a:xfrm>
          <a:prstGeom prst="line">
            <a:avLst/>
          </a:prstGeom>
          <a:ln w="9525" cap="rnd">
            <a:solidFill>
              <a:srgbClr val="CDCDCD"/>
            </a:solidFill>
            <a:prstDash val="solid"/>
            <a:headEnd type="none" w="sm" len="sm"/>
            <a:tailEnd type="none" w="sm" len="sm"/>
          </a:ln>
        </p:spPr>
      </p:sp>
      <p:sp>
        <p:nvSpPr>
          <p:cNvPr id="50" name="AutoShape 50"/>
          <p:cNvSpPr/>
          <p:nvPr/>
        </p:nvSpPr>
        <p:spPr>
          <a:xfrm rot="-9092745">
            <a:off x="11336907" y="2020389"/>
            <a:ext cx="3329981" cy="0"/>
          </a:xfrm>
          <a:prstGeom prst="line">
            <a:avLst/>
          </a:prstGeom>
          <a:ln w="9525" cap="rnd">
            <a:solidFill>
              <a:srgbClr val="CDCDCD"/>
            </a:solidFill>
            <a:prstDash val="solid"/>
            <a:headEnd type="none" w="sm" len="sm"/>
            <a:tailEnd type="none" w="sm" len="sm"/>
          </a:ln>
        </p:spPr>
      </p:sp>
      <p:sp>
        <p:nvSpPr>
          <p:cNvPr id="51" name="AutoShape 51"/>
          <p:cNvSpPr/>
          <p:nvPr/>
        </p:nvSpPr>
        <p:spPr>
          <a:xfrm rot="10148839">
            <a:off x="10984426" y="3122022"/>
            <a:ext cx="3477592" cy="0"/>
          </a:xfrm>
          <a:prstGeom prst="line">
            <a:avLst/>
          </a:prstGeom>
          <a:ln w="9525" cap="rnd">
            <a:solidFill>
              <a:srgbClr val="CDCDCD"/>
            </a:solidFill>
            <a:prstDash val="solid"/>
            <a:headEnd type="none" w="sm" len="sm"/>
            <a:tailEnd type="none" w="sm" len="sm"/>
          </a:ln>
        </p:spPr>
      </p:sp>
      <p:sp>
        <p:nvSpPr>
          <p:cNvPr id="52" name="AutoShape 52"/>
          <p:cNvSpPr/>
          <p:nvPr/>
        </p:nvSpPr>
        <p:spPr>
          <a:xfrm rot="-2204363">
            <a:off x="11248585" y="5773783"/>
            <a:ext cx="2914441" cy="0"/>
          </a:xfrm>
          <a:prstGeom prst="line">
            <a:avLst/>
          </a:prstGeom>
          <a:ln w="9525" cap="rnd">
            <a:solidFill>
              <a:srgbClr val="CDCDCD"/>
            </a:solidFill>
            <a:prstDash val="solid"/>
            <a:headEnd type="none" w="sm" len="sm"/>
            <a:tailEnd type="none" w="sm" len="sm"/>
          </a:ln>
        </p:spPr>
      </p:sp>
      <p:sp>
        <p:nvSpPr>
          <p:cNvPr id="53" name="AutoShape 53"/>
          <p:cNvSpPr/>
          <p:nvPr/>
        </p:nvSpPr>
        <p:spPr>
          <a:xfrm rot="-4490056">
            <a:off x="13041092" y="3857896"/>
            <a:ext cx="2203256" cy="0"/>
          </a:xfrm>
          <a:prstGeom prst="line">
            <a:avLst/>
          </a:prstGeom>
          <a:ln w="9525" cap="rnd">
            <a:solidFill>
              <a:srgbClr val="CDCDCD"/>
            </a:solidFill>
            <a:prstDash val="solid"/>
            <a:headEnd type="none" w="sm" len="sm"/>
            <a:tailEnd type="none" w="sm" len="sm"/>
          </a:ln>
        </p:spPr>
      </p:sp>
      <p:sp>
        <p:nvSpPr>
          <p:cNvPr id="54" name="AutoShape 54"/>
          <p:cNvSpPr/>
          <p:nvPr/>
        </p:nvSpPr>
        <p:spPr>
          <a:xfrm rot="4265032">
            <a:off x="13217413" y="5793920"/>
            <a:ext cx="1885449" cy="0"/>
          </a:xfrm>
          <a:prstGeom prst="line">
            <a:avLst/>
          </a:prstGeom>
          <a:ln w="9525" cap="rnd">
            <a:solidFill>
              <a:srgbClr val="CDCDCD"/>
            </a:solidFill>
            <a:prstDash val="solid"/>
            <a:headEnd type="none" w="sm" len="sm"/>
            <a:tailEnd type="none" w="sm" len="sm"/>
          </a:ln>
        </p:spPr>
      </p:sp>
      <p:sp>
        <p:nvSpPr>
          <p:cNvPr id="55" name="AutoShape 55"/>
          <p:cNvSpPr/>
          <p:nvPr/>
        </p:nvSpPr>
        <p:spPr>
          <a:xfrm rot="-10750500">
            <a:off x="11537892" y="6647362"/>
            <a:ext cx="2910598" cy="0"/>
          </a:xfrm>
          <a:prstGeom prst="line">
            <a:avLst/>
          </a:prstGeom>
          <a:ln w="9525" cap="rnd">
            <a:solidFill>
              <a:srgbClr val="CDCDCD"/>
            </a:solidFill>
            <a:prstDash val="solid"/>
            <a:headEnd type="none" w="sm" len="sm"/>
            <a:tailEnd type="none" w="sm" len="sm"/>
          </a:ln>
        </p:spPr>
      </p:sp>
      <p:sp>
        <p:nvSpPr>
          <p:cNvPr id="56" name="AutoShape 56"/>
          <p:cNvSpPr/>
          <p:nvPr/>
        </p:nvSpPr>
        <p:spPr>
          <a:xfrm rot="-8288073">
            <a:off x="11158134" y="7679396"/>
            <a:ext cx="3112759" cy="0"/>
          </a:xfrm>
          <a:prstGeom prst="line">
            <a:avLst/>
          </a:prstGeom>
          <a:ln w="9525" cap="rnd">
            <a:solidFill>
              <a:srgbClr val="CDCDCD"/>
            </a:solidFill>
            <a:prstDash val="solid"/>
            <a:headEnd type="none" w="sm" len="sm"/>
            <a:tailEnd type="none" w="sm" len="sm"/>
          </a:ln>
        </p:spPr>
      </p:sp>
      <p:sp>
        <p:nvSpPr>
          <p:cNvPr id="57" name="AutoShape 57"/>
          <p:cNvSpPr/>
          <p:nvPr/>
        </p:nvSpPr>
        <p:spPr>
          <a:xfrm rot="2232349">
            <a:off x="10232648" y="9375861"/>
            <a:ext cx="3045120" cy="0"/>
          </a:xfrm>
          <a:prstGeom prst="line">
            <a:avLst/>
          </a:prstGeom>
          <a:ln w="9525" cap="rnd">
            <a:solidFill>
              <a:srgbClr val="CDCDCD"/>
            </a:solidFill>
            <a:prstDash val="solid"/>
            <a:headEnd type="none" w="sm" len="sm"/>
            <a:tailEnd type="none" w="sm" len="sm"/>
          </a:ln>
        </p:spPr>
      </p:sp>
      <p:sp>
        <p:nvSpPr>
          <p:cNvPr id="58" name="AutoShape 58"/>
          <p:cNvSpPr/>
          <p:nvPr/>
        </p:nvSpPr>
        <p:spPr>
          <a:xfrm rot="-3579684">
            <a:off x="12495812" y="9506492"/>
            <a:ext cx="1830777" cy="0"/>
          </a:xfrm>
          <a:prstGeom prst="line">
            <a:avLst/>
          </a:prstGeom>
          <a:ln w="9525" cap="rnd">
            <a:solidFill>
              <a:srgbClr val="CDCDCD"/>
            </a:solidFill>
            <a:prstDash val="solid"/>
            <a:headEnd type="none" w="sm" len="sm"/>
            <a:tailEnd type="none" w="sm" len="sm"/>
          </a:ln>
        </p:spPr>
      </p:sp>
      <p:sp>
        <p:nvSpPr>
          <p:cNvPr id="59" name="AutoShape 59"/>
          <p:cNvSpPr/>
          <p:nvPr/>
        </p:nvSpPr>
        <p:spPr>
          <a:xfrm rot="-10495139">
            <a:off x="10518520" y="8586652"/>
            <a:ext cx="3361658" cy="0"/>
          </a:xfrm>
          <a:prstGeom prst="line">
            <a:avLst/>
          </a:prstGeom>
          <a:ln w="9525" cap="rnd">
            <a:solidFill>
              <a:srgbClr val="CDCDCD"/>
            </a:solidFill>
            <a:prstDash val="solid"/>
            <a:headEnd type="none" w="sm" len="sm"/>
            <a:tailEnd type="none" w="sm" len="sm"/>
          </a:ln>
        </p:spPr>
      </p:sp>
      <p:sp>
        <p:nvSpPr>
          <p:cNvPr id="60" name="AutoShape 60"/>
          <p:cNvSpPr/>
          <p:nvPr/>
        </p:nvSpPr>
        <p:spPr>
          <a:xfrm rot="-4420226">
            <a:off x="13073162" y="7692389"/>
            <a:ext cx="2173950" cy="0"/>
          </a:xfrm>
          <a:prstGeom prst="line">
            <a:avLst/>
          </a:prstGeom>
          <a:ln w="9525" cap="rnd">
            <a:solidFill>
              <a:srgbClr val="CDCDCD"/>
            </a:solidFill>
            <a:prstDash val="solid"/>
            <a:headEnd type="none" w="sm" len="sm"/>
            <a:tailEnd type="none" w="sm" len="sm"/>
          </a:ln>
        </p:spPr>
      </p:sp>
      <p:sp>
        <p:nvSpPr>
          <p:cNvPr id="61" name="AutoShape 61"/>
          <p:cNvSpPr/>
          <p:nvPr/>
        </p:nvSpPr>
        <p:spPr>
          <a:xfrm rot="2210348">
            <a:off x="13591413" y="9506492"/>
            <a:ext cx="2635322" cy="0"/>
          </a:xfrm>
          <a:prstGeom prst="line">
            <a:avLst/>
          </a:prstGeom>
          <a:ln w="9525" cap="rnd">
            <a:solidFill>
              <a:srgbClr val="CDCDCD"/>
            </a:solidFill>
            <a:prstDash val="solid"/>
            <a:headEnd type="none" w="sm" len="sm"/>
            <a:tailEnd type="none" w="sm" len="sm"/>
          </a:ln>
        </p:spPr>
      </p:sp>
      <p:sp>
        <p:nvSpPr>
          <p:cNvPr id="62" name="AutoShape 62"/>
          <p:cNvSpPr/>
          <p:nvPr/>
        </p:nvSpPr>
        <p:spPr>
          <a:xfrm rot="-7227341">
            <a:off x="13824476" y="3829049"/>
            <a:ext cx="2399975" cy="0"/>
          </a:xfrm>
          <a:prstGeom prst="line">
            <a:avLst/>
          </a:prstGeom>
          <a:ln w="9525" cap="rnd">
            <a:solidFill>
              <a:srgbClr val="CDCDCD"/>
            </a:solidFill>
            <a:prstDash val="solid"/>
            <a:headEnd type="none" w="sm" len="sm"/>
            <a:tailEnd type="none" w="sm" len="sm"/>
          </a:ln>
        </p:spPr>
      </p:sp>
      <p:sp>
        <p:nvSpPr>
          <p:cNvPr id="63" name="AutoShape 63"/>
          <p:cNvSpPr/>
          <p:nvPr/>
        </p:nvSpPr>
        <p:spPr>
          <a:xfrm rot="-2933394">
            <a:off x="14007718" y="1924594"/>
            <a:ext cx="2360060" cy="0"/>
          </a:xfrm>
          <a:prstGeom prst="line">
            <a:avLst/>
          </a:prstGeom>
          <a:ln w="9525" cap="rnd">
            <a:solidFill>
              <a:srgbClr val="CDCDCD"/>
            </a:solidFill>
            <a:prstDash val="solid"/>
            <a:headEnd type="none" w="sm" len="sm"/>
            <a:tailEnd type="none" w="sm" len="sm"/>
          </a:ln>
        </p:spPr>
      </p:sp>
      <p:sp>
        <p:nvSpPr>
          <p:cNvPr id="64" name="AutoShape 64"/>
          <p:cNvSpPr/>
          <p:nvPr/>
        </p:nvSpPr>
        <p:spPr>
          <a:xfrm rot="-8580400">
            <a:off x="14373221" y="522515"/>
            <a:ext cx="1768391" cy="0"/>
          </a:xfrm>
          <a:prstGeom prst="line">
            <a:avLst/>
          </a:prstGeom>
          <a:ln w="9525" cap="rnd">
            <a:solidFill>
              <a:srgbClr val="CDCDCD"/>
            </a:solidFill>
            <a:prstDash val="solid"/>
            <a:headEnd type="none" w="sm" len="sm"/>
            <a:tailEnd type="none" w="sm" len="sm"/>
          </a:ln>
        </p:spPr>
      </p:sp>
      <p:sp>
        <p:nvSpPr>
          <p:cNvPr id="65" name="AutoShape 65"/>
          <p:cNvSpPr/>
          <p:nvPr/>
        </p:nvSpPr>
        <p:spPr>
          <a:xfrm rot="-1460039">
            <a:off x="15829867" y="522514"/>
            <a:ext cx="2582368" cy="0"/>
          </a:xfrm>
          <a:prstGeom prst="line">
            <a:avLst/>
          </a:prstGeom>
          <a:ln w="9525" cap="rnd">
            <a:solidFill>
              <a:srgbClr val="CDCDCD"/>
            </a:solidFill>
            <a:prstDash val="solid"/>
            <a:headEnd type="none" w="sm" len="sm"/>
            <a:tailEnd type="none" w="sm" len="sm"/>
          </a:ln>
        </p:spPr>
      </p:sp>
      <p:sp>
        <p:nvSpPr>
          <p:cNvPr id="66" name="AutoShape 66"/>
          <p:cNvSpPr/>
          <p:nvPr/>
        </p:nvSpPr>
        <p:spPr>
          <a:xfrm rot="1481108">
            <a:off x="15826254" y="1576251"/>
            <a:ext cx="2589594" cy="0"/>
          </a:xfrm>
          <a:prstGeom prst="line">
            <a:avLst/>
          </a:prstGeom>
          <a:ln w="9525" cap="rnd">
            <a:solidFill>
              <a:srgbClr val="CDCDCD"/>
            </a:solidFill>
            <a:prstDash val="solid"/>
            <a:headEnd type="none" w="sm" len="sm"/>
            <a:tailEnd type="none" w="sm" len="sm"/>
          </a:ln>
        </p:spPr>
      </p:sp>
      <p:sp>
        <p:nvSpPr>
          <p:cNvPr id="67" name="AutoShape 67"/>
          <p:cNvSpPr/>
          <p:nvPr/>
        </p:nvSpPr>
        <p:spPr>
          <a:xfrm rot="7702479">
            <a:off x="16567417" y="2934787"/>
            <a:ext cx="2134880" cy="0"/>
          </a:xfrm>
          <a:prstGeom prst="line">
            <a:avLst/>
          </a:prstGeom>
          <a:ln w="9525" cap="rnd">
            <a:solidFill>
              <a:srgbClr val="CDCDCD"/>
            </a:solidFill>
            <a:prstDash val="solid"/>
            <a:headEnd type="none" w="sm" len="sm"/>
            <a:tailEnd type="none" w="sm" len="sm"/>
          </a:ln>
        </p:spPr>
      </p:sp>
      <p:sp>
        <p:nvSpPr>
          <p:cNvPr id="68" name="AutoShape 68"/>
          <p:cNvSpPr/>
          <p:nvPr/>
        </p:nvSpPr>
        <p:spPr>
          <a:xfrm rot="-6656015">
            <a:off x="15003166" y="2403565"/>
            <a:ext cx="2929483" cy="0"/>
          </a:xfrm>
          <a:prstGeom prst="line">
            <a:avLst/>
          </a:prstGeom>
          <a:ln w="9525" cap="rnd">
            <a:solidFill>
              <a:srgbClr val="CDCDCD"/>
            </a:solidFill>
            <a:prstDash val="solid"/>
            <a:headEnd type="none" w="sm" len="sm"/>
            <a:tailEnd type="none" w="sm" len="sm"/>
          </a:ln>
        </p:spPr>
      </p:sp>
      <p:sp>
        <p:nvSpPr>
          <p:cNvPr id="69" name="AutoShape 69"/>
          <p:cNvSpPr/>
          <p:nvPr/>
        </p:nvSpPr>
        <p:spPr>
          <a:xfrm rot="-9539722">
            <a:off x="14356145" y="3283130"/>
            <a:ext cx="2725652" cy="0"/>
          </a:xfrm>
          <a:prstGeom prst="line">
            <a:avLst/>
          </a:prstGeom>
          <a:ln w="9525" cap="rnd">
            <a:solidFill>
              <a:srgbClr val="CDCDCD"/>
            </a:solidFill>
            <a:prstDash val="solid"/>
            <a:headEnd type="none" w="sm" len="sm"/>
            <a:tailEnd type="none" w="sm" len="sm"/>
          </a:ln>
        </p:spPr>
      </p:sp>
      <p:sp>
        <p:nvSpPr>
          <p:cNvPr id="70" name="AutoShape 70"/>
          <p:cNvSpPr/>
          <p:nvPr/>
        </p:nvSpPr>
        <p:spPr>
          <a:xfrm rot="8485217">
            <a:off x="15421345" y="4302033"/>
            <a:ext cx="1762202" cy="0"/>
          </a:xfrm>
          <a:prstGeom prst="line">
            <a:avLst/>
          </a:prstGeom>
          <a:ln w="9525" cap="rnd">
            <a:solidFill>
              <a:srgbClr val="CDCDCD"/>
            </a:solidFill>
            <a:prstDash val="solid"/>
            <a:headEnd type="none" w="sm" len="sm"/>
            <a:tailEnd type="none" w="sm" len="sm"/>
          </a:ln>
        </p:spPr>
      </p:sp>
      <p:sp>
        <p:nvSpPr>
          <p:cNvPr id="71" name="AutoShape 71"/>
          <p:cNvSpPr/>
          <p:nvPr/>
        </p:nvSpPr>
        <p:spPr>
          <a:xfrm rot="2794706">
            <a:off x="16670781" y="4452800"/>
            <a:ext cx="1928152" cy="0"/>
          </a:xfrm>
          <a:prstGeom prst="line">
            <a:avLst/>
          </a:prstGeom>
          <a:ln w="9525" cap="rnd">
            <a:solidFill>
              <a:srgbClr val="CDCDCD"/>
            </a:solidFill>
            <a:prstDash val="solid"/>
            <a:headEnd type="none" w="sm" len="sm"/>
            <a:tailEnd type="none" w="sm" len="sm"/>
          </a:ln>
        </p:spPr>
      </p:sp>
      <p:sp>
        <p:nvSpPr>
          <p:cNvPr id="72" name="AutoShape 72"/>
          <p:cNvSpPr/>
          <p:nvPr/>
        </p:nvSpPr>
        <p:spPr>
          <a:xfrm rot="1936778">
            <a:off x="14276218" y="7238389"/>
            <a:ext cx="2206238" cy="0"/>
          </a:xfrm>
          <a:prstGeom prst="line">
            <a:avLst/>
          </a:prstGeom>
          <a:ln w="9525" cap="rnd">
            <a:solidFill>
              <a:srgbClr val="CDCDCD"/>
            </a:solidFill>
            <a:prstDash val="solid"/>
            <a:headEnd type="none" w="sm" len="sm"/>
            <a:tailEnd type="none" w="sm" len="sm"/>
          </a:ln>
        </p:spPr>
      </p:sp>
      <p:sp>
        <p:nvSpPr>
          <p:cNvPr id="73" name="AutoShape 73"/>
          <p:cNvSpPr/>
          <p:nvPr/>
        </p:nvSpPr>
        <p:spPr>
          <a:xfrm rot="-3200539">
            <a:off x="15616417" y="6480745"/>
            <a:ext cx="3357612" cy="0"/>
          </a:xfrm>
          <a:prstGeom prst="line">
            <a:avLst/>
          </a:prstGeom>
          <a:ln w="9525" cap="rnd">
            <a:solidFill>
              <a:srgbClr val="CDCDCD"/>
            </a:solidFill>
            <a:prstDash val="solid"/>
            <a:headEnd type="none" w="sm" len="sm"/>
            <a:tailEnd type="none" w="sm" len="sm"/>
          </a:ln>
        </p:spPr>
      </p:sp>
      <p:sp>
        <p:nvSpPr>
          <p:cNvPr id="74" name="AutoShape 74"/>
          <p:cNvSpPr/>
          <p:nvPr/>
        </p:nvSpPr>
        <p:spPr>
          <a:xfrm rot="3068519">
            <a:off x="15697656" y="9052492"/>
            <a:ext cx="3195135" cy="0"/>
          </a:xfrm>
          <a:prstGeom prst="line">
            <a:avLst/>
          </a:prstGeom>
          <a:ln w="9525" cap="rnd">
            <a:solidFill>
              <a:srgbClr val="CDCDCD"/>
            </a:solidFill>
            <a:prstDash val="solid"/>
            <a:headEnd type="none" w="sm" len="sm"/>
            <a:tailEnd type="none" w="sm" len="sm"/>
          </a:ln>
        </p:spPr>
      </p:sp>
      <p:sp>
        <p:nvSpPr>
          <p:cNvPr id="75" name="AutoShape 75"/>
          <p:cNvSpPr/>
          <p:nvPr/>
        </p:nvSpPr>
        <p:spPr>
          <a:xfrm rot="5907481">
            <a:off x="14879370" y="9061200"/>
            <a:ext cx="2497812" cy="0"/>
          </a:xfrm>
          <a:prstGeom prst="line">
            <a:avLst/>
          </a:prstGeom>
          <a:ln w="9525" cap="rnd">
            <a:solidFill>
              <a:srgbClr val="CDCDCD"/>
            </a:solidFill>
            <a:prstDash val="solid"/>
            <a:headEnd type="none" w="sm" len="sm"/>
            <a:tailEnd type="none" w="sm" len="sm"/>
          </a:ln>
        </p:spPr>
      </p:sp>
      <p:sp>
        <p:nvSpPr>
          <p:cNvPr id="76" name="AutoShape 76"/>
          <p:cNvSpPr/>
          <p:nvPr/>
        </p:nvSpPr>
        <p:spPr>
          <a:xfrm rot="-9148964">
            <a:off x="10847140" y="4180112"/>
            <a:ext cx="3207882" cy="0"/>
          </a:xfrm>
          <a:prstGeom prst="line">
            <a:avLst/>
          </a:prstGeom>
          <a:ln w="9525" cap="rnd">
            <a:solidFill>
              <a:srgbClr val="CDCDCD"/>
            </a:solidFill>
            <a:prstDash val="solid"/>
            <a:headEnd type="none" w="sm" len="sm"/>
            <a:tailEnd type="none" w="sm" len="sm"/>
          </a:ln>
        </p:spPr>
      </p:sp>
      <p:sp>
        <p:nvSpPr>
          <p:cNvPr id="77" name="AutoShape 77"/>
          <p:cNvSpPr/>
          <p:nvPr/>
        </p:nvSpPr>
        <p:spPr>
          <a:xfrm rot="-3417953">
            <a:off x="13951906" y="5756365"/>
            <a:ext cx="2175595" cy="0"/>
          </a:xfrm>
          <a:prstGeom prst="line">
            <a:avLst/>
          </a:prstGeom>
          <a:ln w="9525" cap="rnd">
            <a:solidFill>
              <a:srgbClr val="CDCDCD"/>
            </a:solidFill>
            <a:prstDash val="solid"/>
            <a:headEnd type="none" w="sm" len="sm"/>
            <a:tailEnd type="none" w="sm" len="sm"/>
          </a:ln>
        </p:spPr>
      </p:sp>
      <p:sp>
        <p:nvSpPr>
          <p:cNvPr id="78" name="AutoShape 78"/>
          <p:cNvSpPr/>
          <p:nvPr/>
        </p:nvSpPr>
        <p:spPr>
          <a:xfrm rot="393567">
            <a:off x="15604811" y="4998719"/>
            <a:ext cx="2701557" cy="0"/>
          </a:xfrm>
          <a:prstGeom prst="line">
            <a:avLst/>
          </a:prstGeom>
          <a:ln w="9525" cap="rnd">
            <a:solidFill>
              <a:srgbClr val="CDCDCD"/>
            </a:solidFill>
            <a:prstDash val="solid"/>
            <a:headEnd type="none" w="sm" len="sm"/>
            <a:tailEnd type="none" w="sm" len="sm"/>
          </a:ln>
        </p:spPr>
      </p:sp>
      <p:sp>
        <p:nvSpPr>
          <p:cNvPr id="79" name="AutoShape 79"/>
          <p:cNvSpPr/>
          <p:nvPr/>
        </p:nvSpPr>
        <p:spPr>
          <a:xfrm rot="10651723">
            <a:off x="13853693" y="4882786"/>
            <a:ext cx="1779837" cy="0"/>
          </a:xfrm>
          <a:prstGeom prst="line">
            <a:avLst/>
          </a:prstGeom>
          <a:ln w="9525" cap="rnd">
            <a:solidFill>
              <a:srgbClr val="CDCDCD"/>
            </a:solidFill>
            <a:prstDash val="solid"/>
            <a:headEnd type="none" w="sm" len="sm"/>
            <a:tailEnd type="none" w="sm" len="sm"/>
          </a:ln>
        </p:spPr>
      </p:sp>
      <p:sp>
        <p:nvSpPr>
          <p:cNvPr id="80" name="AutoShape 80"/>
          <p:cNvSpPr/>
          <p:nvPr/>
        </p:nvSpPr>
        <p:spPr>
          <a:xfrm rot="4609486">
            <a:off x="14430941" y="6335963"/>
            <a:ext cx="3063743" cy="0"/>
          </a:xfrm>
          <a:prstGeom prst="line">
            <a:avLst/>
          </a:prstGeom>
          <a:ln w="9525" cap="rnd">
            <a:solidFill>
              <a:srgbClr val="CDCDCD"/>
            </a:solidFill>
            <a:prstDash val="solid"/>
            <a:headEnd type="none" w="sm" len="sm"/>
            <a:tailEnd type="none" w="sm" len="sm"/>
          </a:ln>
        </p:spPr>
      </p:sp>
      <p:sp>
        <p:nvSpPr>
          <p:cNvPr id="81" name="AutoShape 81"/>
          <p:cNvSpPr/>
          <p:nvPr/>
        </p:nvSpPr>
        <p:spPr>
          <a:xfrm rot="5633735">
            <a:off x="13069031" y="1409223"/>
            <a:ext cx="2844067" cy="0"/>
          </a:xfrm>
          <a:prstGeom prst="line">
            <a:avLst/>
          </a:prstGeom>
          <a:ln w="9525" cap="rnd">
            <a:solidFill>
              <a:srgbClr val="CDCDCD"/>
            </a:solidFill>
            <a:prstDash val="solid"/>
            <a:headEnd type="none" w="sm" len="sm"/>
            <a:tailEnd type="none" w="sm" len="sm"/>
          </a:ln>
        </p:spPr>
      </p:sp>
      <p:sp>
        <p:nvSpPr>
          <p:cNvPr id="82" name="AutoShape 82"/>
          <p:cNvSpPr/>
          <p:nvPr/>
        </p:nvSpPr>
        <p:spPr>
          <a:xfrm rot="-7187163">
            <a:off x="7869415" y="6923311"/>
            <a:ext cx="3574060" cy="0"/>
          </a:xfrm>
          <a:prstGeom prst="line">
            <a:avLst/>
          </a:prstGeom>
          <a:ln w="9525" cap="rnd">
            <a:solidFill>
              <a:srgbClr val="CDCDCD"/>
            </a:solidFill>
            <a:prstDash val="solid"/>
            <a:headEnd type="none" w="sm" len="sm"/>
            <a:tailEnd type="none" w="sm" len="sm"/>
          </a:ln>
        </p:spPr>
      </p:sp>
      <p:sp>
        <p:nvSpPr>
          <p:cNvPr id="83" name="AutoShape 83"/>
          <p:cNvSpPr/>
          <p:nvPr/>
        </p:nvSpPr>
        <p:spPr>
          <a:xfrm rot="-6529851">
            <a:off x="628032" y="6932022"/>
            <a:ext cx="2117967" cy="0"/>
          </a:xfrm>
          <a:prstGeom prst="line">
            <a:avLst/>
          </a:prstGeom>
          <a:ln w="9525" cap="rnd">
            <a:solidFill>
              <a:srgbClr val="CDCDCD"/>
            </a:solidFill>
            <a:prstDash val="solid"/>
            <a:headEnd type="none" w="sm" len="sm"/>
            <a:tailEnd type="none" w="sm" len="sm"/>
          </a:ln>
        </p:spPr>
      </p:sp>
      <p:sp>
        <p:nvSpPr>
          <p:cNvPr id="84" name="AutoShape 84"/>
          <p:cNvSpPr/>
          <p:nvPr/>
        </p:nvSpPr>
        <p:spPr>
          <a:xfrm rot="634620">
            <a:off x="1991908" y="8072842"/>
            <a:ext cx="1527080" cy="0"/>
          </a:xfrm>
          <a:prstGeom prst="line">
            <a:avLst/>
          </a:prstGeom>
          <a:ln w="9525" cap="rnd">
            <a:solidFill>
              <a:srgbClr val="CDCDCD"/>
            </a:solidFill>
            <a:prstDash val="solid"/>
            <a:headEnd type="none" w="sm" len="sm"/>
            <a:tailEnd type="none" w="sm" len="sm"/>
          </a:ln>
        </p:spPr>
      </p:sp>
      <p:sp>
        <p:nvSpPr>
          <p:cNvPr id="85" name="AutoShape 85"/>
          <p:cNvSpPr/>
          <p:nvPr/>
        </p:nvSpPr>
        <p:spPr>
          <a:xfrm rot="5730287">
            <a:off x="732323" y="9110253"/>
            <a:ext cx="2366039" cy="0"/>
          </a:xfrm>
          <a:prstGeom prst="line">
            <a:avLst/>
          </a:prstGeom>
          <a:ln w="9525" cap="rnd">
            <a:solidFill>
              <a:srgbClr val="CDCDCD"/>
            </a:solidFill>
            <a:prstDash val="solid"/>
            <a:headEnd type="none" w="sm" len="sm"/>
            <a:tailEnd type="none" w="sm" len="sm"/>
          </a:ln>
        </p:spPr>
      </p:sp>
      <p:sp>
        <p:nvSpPr>
          <p:cNvPr id="86" name="AutoShape 86"/>
          <p:cNvSpPr/>
          <p:nvPr/>
        </p:nvSpPr>
        <p:spPr>
          <a:xfrm rot="-1233527">
            <a:off x="13772036" y="8280695"/>
            <a:ext cx="2590313" cy="0"/>
          </a:xfrm>
          <a:prstGeom prst="line">
            <a:avLst/>
          </a:prstGeom>
          <a:ln w="9525" cap="rnd">
            <a:solidFill>
              <a:srgbClr val="CDCDCD"/>
            </a:solidFill>
            <a:prstDash val="solid"/>
            <a:headEnd type="none" w="sm" len="sm"/>
            <a:tailEnd type="none" w="sm" len="sm"/>
          </a:ln>
        </p:spPr>
      </p:sp>
      <p:sp>
        <p:nvSpPr>
          <p:cNvPr id="87" name="AutoShape 87"/>
          <p:cNvSpPr/>
          <p:nvPr/>
        </p:nvSpPr>
        <p:spPr>
          <a:xfrm rot="-819302">
            <a:off x="16263767" y="7584010"/>
            <a:ext cx="2062913" cy="0"/>
          </a:xfrm>
          <a:prstGeom prst="line">
            <a:avLst/>
          </a:prstGeom>
          <a:ln w="9525" cap="rnd">
            <a:solidFill>
              <a:srgbClr val="CDCDCD"/>
            </a:solidFill>
            <a:prstDash val="solid"/>
            <a:headEnd type="none" w="sm" len="sm"/>
            <a:tailEnd type="none" w="sm" len="sm"/>
          </a:ln>
        </p:spPr>
      </p:sp>
      <p:sp>
        <p:nvSpPr>
          <p:cNvPr id="88" name="AutoShape 88"/>
          <p:cNvSpPr/>
          <p:nvPr/>
        </p:nvSpPr>
        <p:spPr>
          <a:xfrm rot="8894150">
            <a:off x="885586" y="701040"/>
            <a:ext cx="2699591" cy="0"/>
          </a:xfrm>
          <a:prstGeom prst="line">
            <a:avLst/>
          </a:prstGeom>
          <a:ln w="9525" cap="rnd">
            <a:solidFill>
              <a:srgbClr val="CDCDCD"/>
            </a:solidFill>
            <a:prstDash val="solid"/>
            <a:headEnd type="none" w="sm" len="sm"/>
            <a:tailEnd type="none" w="sm" len="sm"/>
          </a:ln>
        </p:spPr>
      </p:sp>
      <p:sp>
        <p:nvSpPr>
          <p:cNvPr id="89" name="AutoShape 89"/>
          <p:cNvSpPr/>
          <p:nvPr/>
        </p:nvSpPr>
        <p:spPr>
          <a:xfrm rot="1213323">
            <a:off x="1029986" y="1753147"/>
            <a:ext cx="2086400" cy="0"/>
          </a:xfrm>
          <a:prstGeom prst="line">
            <a:avLst/>
          </a:prstGeom>
          <a:ln w="9525" cap="rnd">
            <a:solidFill>
              <a:srgbClr val="CDCDCD"/>
            </a:solidFill>
            <a:prstDash val="solid"/>
            <a:headEnd type="none" w="sm" len="sm"/>
            <a:tailEnd type="none" w="sm" len="sm"/>
          </a:ln>
        </p:spPr>
      </p:sp>
      <p:sp>
        <p:nvSpPr>
          <p:cNvPr id="90" name="AutoShape 90"/>
          <p:cNvSpPr/>
          <p:nvPr/>
        </p:nvSpPr>
        <p:spPr>
          <a:xfrm rot="7011312">
            <a:off x="-681673" y="2486297"/>
            <a:ext cx="2451921" cy="0"/>
          </a:xfrm>
          <a:prstGeom prst="line">
            <a:avLst/>
          </a:prstGeom>
          <a:ln w="9525" cap="rnd">
            <a:solidFill>
              <a:srgbClr val="CDCDCD"/>
            </a:solidFill>
            <a:prstDash val="solid"/>
            <a:headEnd type="none" w="sm" len="sm"/>
            <a:tailEnd type="none" w="sm" len="sm"/>
          </a:ln>
        </p:spPr>
      </p:sp>
      <p:sp>
        <p:nvSpPr>
          <p:cNvPr id="91" name="AutoShape 91"/>
          <p:cNvSpPr/>
          <p:nvPr/>
        </p:nvSpPr>
        <p:spPr>
          <a:xfrm rot="-7697935">
            <a:off x="-350635" y="694509"/>
            <a:ext cx="1794201" cy="0"/>
          </a:xfrm>
          <a:prstGeom prst="line">
            <a:avLst/>
          </a:prstGeom>
          <a:ln w="9525" cap="rnd">
            <a:solidFill>
              <a:srgbClr val="CDCDCD"/>
            </a:solidFill>
            <a:prstDash val="solid"/>
            <a:headEnd type="none" w="sm" len="sm"/>
            <a:tailEnd type="none" w="sm" len="sm"/>
          </a:ln>
        </p:spPr>
      </p:sp>
      <p:sp>
        <p:nvSpPr>
          <p:cNvPr id="92" name="AutoShape 92"/>
          <p:cNvSpPr/>
          <p:nvPr/>
        </p:nvSpPr>
        <p:spPr>
          <a:xfrm rot="9482561">
            <a:off x="11436882" y="634909"/>
            <a:ext cx="3269369" cy="0"/>
          </a:xfrm>
          <a:prstGeom prst="line">
            <a:avLst/>
          </a:prstGeom>
          <a:ln w="9525" cap="rnd">
            <a:solidFill>
              <a:srgbClr val="CDCDCD"/>
            </a:solidFill>
            <a:prstDash val="solid"/>
            <a:headEnd type="none" w="sm" len="sm"/>
            <a:tailEnd type="none" w="sm" len="sm"/>
          </a:ln>
        </p:spPr>
      </p:sp>
      <p:grpSp>
        <p:nvGrpSpPr>
          <p:cNvPr id="93" name="Group 93"/>
          <p:cNvGrpSpPr/>
          <p:nvPr/>
        </p:nvGrpSpPr>
        <p:grpSpPr>
          <a:xfrm>
            <a:off x="1187450" y="1193800"/>
            <a:ext cx="720724" cy="9093200"/>
            <a:chOff x="0" y="0"/>
            <a:chExt cx="960965" cy="12124267"/>
          </a:xfrm>
        </p:grpSpPr>
        <p:sp>
          <p:nvSpPr>
            <p:cNvPr id="94" name="Freeform 94"/>
            <p:cNvSpPr/>
            <p:nvPr/>
          </p:nvSpPr>
          <p:spPr>
            <a:xfrm>
              <a:off x="0" y="0"/>
              <a:ext cx="961009" cy="12124309"/>
            </a:xfrm>
            <a:custGeom>
              <a:avLst/>
              <a:gdLst/>
              <a:ahLst/>
              <a:cxnLst/>
              <a:rect l="l" t="t" r="r" b="b"/>
              <a:pathLst>
                <a:path w="961009" h="12124309">
                  <a:moveTo>
                    <a:pt x="961009" y="0"/>
                  </a:moveTo>
                  <a:lnTo>
                    <a:pt x="0" y="0"/>
                  </a:lnTo>
                  <a:lnTo>
                    <a:pt x="0" y="12124309"/>
                  </a:lnTo>
                  <a:lnTo>
                    <a:pt x="961009" y="12124309"/>
                  </a:lnTo>
                  <a:close/>
                </a:path>
              </a:pathLst>
            </a:custGeom>
            <a:solidFill>
              <a:srgbClr val="FFC000"/>
            </a:solidFill>
          </p:spPr>
        </p:sp>
      </p:grpSp>
      <p:grpSp>
        <p:nvGrpSpPr>
          <p:cNvPr id="95" name="Group 95"/>
          <p:cNvGrpSpPr/>
          <p:nvPr/>
        </p:nvGrpSpPr>
        <p:grpSpPr>
          <a:xfrm>
            <a:off x="6534150" y="0"/>
            <a:ext cx="1079500" cy="1193800"/>
            <a:chOff x="0" y="0"/>
            <a:chExt cx="1439333" cy="1591733"/>
          </a:xfrm>
        </p:grpSpPr>
        <p:sp>
          <p:nvSpPr>
            <p:cNvPr id="96" name="Freeform 96"/>
            <p:cNvSpPr/>
            <p:nvPr/>
          </p:nvSpPr>
          <p:spPr>
            <a:xfrm>
              <a:off x="0" y="0"/>
              <a:ext cx="1439291" cy="1591691"/>
            </a:xfrm>
            <a:custGeom>
              <a:avLst/>
              <a:gdLst/>
              <a:ahLst/>
              <a:cxnLst/>
              <a:rect l="l" t="t" r="r" b="b"/>
              <a:pathLst>
                <a:path w="1439291" h="1591691">
                  <a:moveTo>
                    <a:pt x="0" y="1591691"/>
                  </a:moveTo>
                  <a:lnTo>
                    <a:pt x="1439291" y="1591691"/>
                  </a:lnTo>
                  <a:lnTo>
                    <a:pt x="1439291" y="0"/>
                  </a:lnTo>
                  <a:lnTo>
                    <a:pt x="0" y="0"/>
                  </a:lnTo>
                  <a:close/>
                </a:path>
              </a:pathLst>
            </a:custGeom>
            <a:solidFill>
              <a:srgbClr val="203864"/>
            </a:solidFill>
          </p:spPr>
        </p:sp>
      </p:grpSp>
      <p:grpSp>
        <p:nvGrpSpPr>
          <p:cNvPr id="97" name="Group 97"/>
          <p:cNvGrpSpPr/>
          <p:nvPr/>
        </p:nvGrpSpPr>
        <p:grpSpPr>
          <a:xfrm rot="5400000">
            <a:off x="1187627" y="476073"/>
            <a:ext cx="719624" cy="719979"/>
            <a:chOff x="0" y="0"/>
            <a:chExt cx="959499" cy="959972"/>
          </a:xfrm>
        </p:grpSpPr>
        <p:sp>
          <p:nvSpPr>
            <p:cNvPr id="98" name="Freeform 98"/>
            <p:cNvSpPr/>
            <p:nvPr/>
          </p:nvSpPr>
          <p:spPr>
            <a:xfrm>
              <a:off x="0" y="0"/>
              <a:ext cx="959485" cy="959993"/>
            </a:xfrm>
            <a:custGeom>
              <a:avLst/>
              <a:gdLst/>
              <a:ahLst/>
              <a:cxnLst/>
              <a:rect l="l" t="t" r="r" b="b"/>
              <a:pathLst>
                <a:path w="959485" h="959993">
                  <a:moveTo>
                    <a:pt x="959485" y="0"/>
                  </a:moveTo>
                  <a:lnTo>
                    <a:pt x="959485" y="959993"/>
                  </a:lnTo>
                  <a:lnTo>
                    <a:pt x="0" y="0"/>
                  </a:lnTo>
                  <a:close/>
                </a:path>
              </a:pathLst>
            </a:custGeom>
            <a:solidFill>
              <a:srgbClr val="D09E00"/>
            </a:solidFill>
          </p:spPr>
        </p:sp>
      </p:grpSp>
      <p:grpSp>
        <p:nvGrpSpPr>
          <p:cNvPr id="99" name="Group 99"/>
          <p:cNvGrpSpPr/>
          <p:nvPr/>
        </p:nvGrpSpPr>
        <p:grpSpPr>
          <a:xfrm>
            <a:off x="1907427" y="477677"/>
            <a:ext cx="16380573" cy="722473"/>
            <a:chOff x="0" y="0"/>
            <a:chExt cx="21840764" cy="963297"/>
          </a:xfrm>
        </p:grpSpPr>
        <p:sp>
          <p:nvSpPr>
            <p:cNvPr id="100" name="Freeform 100"/>
            <p:cNvSpPr/>
            <p:nvPr/>
          </p:nvSpPr>
          <p:spPr>
            <a:xfrm>
              <a:off x="0" y="0"/>
              <a:ext cx="21840825" cy="963295"/>
            </a:xfrm>
            <a:custGeom>
              <a:avLst/>
              <a:gdLst/>
              <a:ahLst/>
              <a:cxnLst/>
              <a:rect l="l" t="t" r="r" b="b"/>
              <a:pathLst>
                <a:path w="21840825" h="963295">
                  <a:moveTo>
                    <a:pt x="21840825" y="0"/>
                  </a:moveTo>
                  <a:lnTo>
                    <a:pt x="0" y="0"/>
                  </a:lnTo>
                  <a:lnTo>
                    <a:pt x="0" y="963295"/>
                  </a:lnTo>
                  <a:lnTo>
                    <a:pt x="21840825" y="963295"/>
                  </a:lnTo>
                  <a:close/>
                </a:path>
              </a:pathLst>
            </a:custGeom>
            <a:solidFill>
              <a:srgbClr val="FFC000"/>
            </a:solidFill>
          </p:spPr>
        </p:sp>
      </p:grpSp>
      <p:grpSp>
        <p:nvGrpSpPr>
          <p:cNvPr id="101" name="Group 101"/>
          <p:cNvGrpSpPr/>
          <p:nvPr/>
        </p:nvGrpSpPr>
        <p:grpSpPr>
          <a:xfrm>
            <a:off x="0" y="1200150"/>
            <a:ext cx="6533721" cy="1079500"/>
            <a:chOff x="0" y="0"/>
            <a:chExt cx="8711628" cy="1439333"/>
          </a:xfrm>
        </p:grpSpPr>
        <p:sp>
          <p:nvSpPr>
            <p:cNvPr id="102" name="Freeform 102"/>
            <p:cNvSpPr/>
            <p:nvPr/>
          </p:nvSpPr>
          <p:spPr>
            <a:xfrm>
              <a:off x="0" y="0"/>
              <a:ext cx="8711565" cy="1439291"/>
            </a:xfrm>
            <a:custGeom>
              <a:avLst/>
              <a:gdLst/>
              <a:ahLst/>
              <a:cxnLst/>
              <a:rect l="l" t="t" r="r" b="b"/>
              <a:pathLst>
                <a:path w="8711565" h="1439291">
                  <a:moveTo>
                    <a:pt x="0" y="1439291"/>
                  </a:moveTo>
                  <a:lnTo>
                    <a:pt x="8711565" y="1439291"/>
                  </a:lnTo>
                  <a:lnTo>
                    <a:pt x="8711565" y="0"/>
                  </a:lnTo>
                  <a:lnTo>
                    <a:pt x="0" y="0"/>
                  </a:lnTo>
                  <a:close/>
                </a:path>
              </a:pathLst>
            </a:custGeom>
            <a:solidFill>
              <a:srgbClr val="203864"/>
            </a:solidFill>
          </p:spPr>
        </p:sp>
      </p:grpSp>
      <p:grpSp>
        <p:nvGrpSpPr>
          <p:cNvPr id="103" name="Group 103"/>
          <p:cNvGrpSpPr/>
          <p:nvPr/>
        </p:nvGrpSpPr>
        <p:grpSpPr>
          <a:xfrm>
            <a:off x="6533721" y="1200150"/>
            <a:ext cx="1079929" cy="1079500"/>
            <a:chOff x="0" y="0"/>
            <a:chExt cx="1439905" cy="1439333"/>
          </a:xfrm>
        </p:grpSpPr>
        <p:sp>
          <p:nvSpPr>
            <p:cNvPr id="104" name="Freeform 104"/>
            <p:cNvSpPr/>
            <p:nvPr/>
          </p:nvSpPr>
          <p:spPr>
            <a:xfrm>
              <a:off x="0" y="0"/>
              <a:ext cx="1439926" cy="1439291"/>
            </a:xfrm>
            <a:custGeom>
              <a:avLst/>
              <a:gdLst/>
              <a:ahLst/>
              <a:cxnLst/>
              <a:rect l="l" t="t" r="r" b="b"/>
              <a:pathLst>
                <a:path w="1439926" h="1439291">
                  <a:moveTo>
                    <a:pt x="0" y="0"/>
                  </a:moveTo>
                  <a:lnTo>
                    <a:pt x="0" y="1439291"/>
                  </a:lnTo>
                  <a:lnTo>
                    <a:pt x="1439926" y="0"/>
                  </a:lnTo>
                  <a:close/>
                </a:path>
              </a:pathLst>
            </a:custGeom>
            <a:solidFill>
              <a:srgbClr val="111E35"/>
            </a:solidFill>
          </p:spPr>
        </p:sp>
      </p:grpSp>
      <p:sp>
        <p:nvSpPr>
          <p:cNvPr id="105" name="TextBox 105"/>
          <p:cNvSpPr txBox="1"/>
          <p:nvPr/>
        </p:nvSpPr>
        <p:spPr>
          <a:xfrm>
            <a:off x="1262055" y="1337395"/>
            <a:ext cx="5271666" cy="800100"/>
          </a:xfrm>
          <a:prstGeom prst="rect">
            <a:avLst/>
          </a:prstGeom>
        </p:spPr>
        <p:txBody>
          <a:bodyPr lIns="0" tIns="0" rIns="0" bIns="0" rtlCol="0" anchor="t">
            <a:spAutoFit/>
          </a:bodyPr>
          <a:lstStyle/>
          <a:p>
            <a:pPr algn="l">
              <a:lnSpc>
                <a:spcPts val="3120"/>
              </a:lnSpc>
            </a:pPr>
            <a:r>
              <a:rPr lang="en-US" sz="2600">
                <a:solidFill>
                  <a:srgbClr val="FFFFFF"/>
                </a:solidFill>
                <a:latin typeface="Arimo Bold"/>
              </a:rPr>
              <a:t>Percobaan Pengukuran dengan Termometer </a:t>
            </a:r>
          </a:p>
        </p:txBody>
      </p:sp>
      <p:sp>
        <p:nvSpPr>
          <p:cNvPr id="106" name="TextBox 106"/>
          <p:cNvSpPr txBox="1"/>
          <p:nvPr/>
        </p:nvSpPr>
        <p:spPr>
          <a:xfrm>
            <a:off x="6614162" y="1440900"/>
            <a:ext cx="11673838" cy="1830070"/>
          </a:xfrm>
          <a:prstGeom prst="rect">
            <a:avLst/>
          </a:prstGeom>
        </p:spPr>
        <p:txBody>
          <a:bodyPr lIns="0" tIns="0" rIns="0" bIns="0" rtlCol="0" anchor="t">
            <a:spAutoFit/>
          </a:bodyPr>
          <a:lstStyle/>
          <a:p>
            <a:pPr algn="ctr">
              <a:lnSpc>
                <a:spcPts val="7279"/>
              </a:lnSpc>
            </a:pPr>
            <a:r>
              <a:rPr lang="en-US" sz="5199">
                <a:solidFill>
                  <a:srgbClr val="000000"/>
                </a:solidFill>
                <a:latin typeface="Arimo Bold"/>
              </a:rPr>
              <a:t>Langkah-langkah Percobaan Pengukuran</a:t>
            </a:r>
          </a:p>
        </p:txBody>
      </p:sp>
      <p:sp>
        <p:nvSpPr>
          <p:cNvPr id="107" name="TextBox 107"/>
          <p:cNvSpPr txBox="1"/>
          <p:nvPr/>
        </p:nvSpPr>
        <p:spPr>
          <a:xfrm>
            <a:off x="2465437" y="4800917"/>
            <a:ext cx="13662839" cy="3599815"/>
          </a:xfrm>
          <a:prstGeom prst="rect">
            <a:avLst/>
          </a:prstGeom>
        </p:spPr>
        <p:txBody>
          <a:bodyPr lIns="0" tIns="0" rIns="0" bIns="0" rtlCol="0" anchor="t">
            <a:spAutoFit/>
          </a:bodyPr>
          <a:lstStyle/>
          <a:p>
            <a:pPr marL="734059" lvl="1" indent="-367030">
              <a:lnSpc>
                <a:spcPts val="4759"/>
              </a:lnSpc>
              <a:buFont typeface="Arial"/>
              <a:buChar char="•"/>
            </a:pPr>
            <a:r>
              <a:rPr lang="en-US" sz="3399">
                <a:solidFill>
                  <a:srgbClr val="000000"/>
                </a:solidFill>
                <a:latin typeface="Arimo"/>
              </a:rPr>
              <a:t>Menyediakan sebuah termometer, bejana gelas, air dan pemanas</a:t>
            </a:r>
          </a:p>
          <a:p>
            <a:pPr marL="734059" lvl="1" indent="-367030">
              <a:lnSpc>
                <a:spcPts val="4759"/>
              </a:lnSpc>
              <a:buFont typeface="Arial"/>
              <a:buChar char="•"/>
            </a:pPr>
            <a:r>
              <a:rPr lang="en-US" sz="3399">
                <a:solidFill>
                  <a:srgbClr val="000000"/>
                </a:solidFill>
                <a:latin typeface="Arimo"/>
              </a:rPr>
              <a:t>Memanaskan air pada bejana yang berbeda</a:t>
            </a:r>
          </a:p>
          <a:p>
            <a:pPr marL="734059" lvl="1" indent="-367030">
              <a:lnSpc>
                <a:spcPts val="4759"/>
              </a:lnSpc>
              <a:buFont typeface="Arial"/>
              <a:buChar char="•"/>
            </a:pPr>
            <a:r>
              <a:rPr lang="en-US" sz="3399">
                <a:solidFill>
                  <a:srgbClr val="000000"/>
                </a:solidFill>
                <a:latin typeface="Arimo"/>
              </a:rPr>
              <a:t>menggantung termometer pada bejana sehingga termometer didalam air  ( tidak menyentuh bejana)</a:t>
            </a:r>
          </a:p>
          <a:p>
            <a:pPr marL="734059" lvl="1" indent="-367030">
              <a:lnSpc>
                <a:spcPts val="4759"/>
              </a:lnSpc>
              <a:buFont typeface="Arial"/>
              <a:buChar char="•"/>
            </a:pPr>
            <a:r>
              <a:rPr lang="en-US" sz="3399">
                <a:solidFill>
                  <a:srgbClr val="000000"/>
                </a:solidFill>
                <a:latin typeface="Arimo"/>
              </a:rPr>
              <a:t>Sebelum mengangkatnya, biarkan selama 3 sampai 5 menit untuk memberi waktu air raksa bergerak.</a:t>
            </a:r>
          </a:p>
        </p:txBody>
      </p:sp>
      <p:sp>
        <p:nvSpPr>
          <p:cNvPr id="108" name="AutoShape 108"/>
          <p:cNvSpPr/>
          <p:nvPr/>
        </p:nvSpPr>
        <p:spPr>
          <a:xfrm rot="4916836">
            <a:off x="7445145" y="4245428"/>
            <a:ext cx="2622648" cy="0"/>
          </a:xfrm>
          <a:prstGeom prst="line">
            <a:avLst/>
          </a:prstGeom>
          <a:ln w="9525" cap="rnd">
            <a:solidFill>
              <a:srgbClr val="CDCDCD"/>
            </a:solidFill>
            <a:prstDash val="solid"/>
            <a:headEnd type="none" w="sm" len="sm"/>
            <a:tailEnd type="none" w="sm" len="sm"/>
          </a:ln>
        </p:spPr>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4837575">
            <a:off x="2137532" y="1047206"/>
            <a:ext cx="2142065" cy="0"/>
          </a:xfrm>
          <a:prstGeom prst="line">
            <a:avLst/>
          </a:prstGeom>
          <a:ln w="9525" cap="rnd">
            <a:solidFill>
              <a:srgbClr val="CDCDCD"/>
            </a:solidFill>
            <a:prstDash val="solid"/>
            <a:headEnd type="none" w="sm" len="sm"/>
            <a:tailEnd type="none" w="sm" len="sm"/>
          </a:ln>
        </p:spPr>
      </p:sp>
      <p:sp>
        <p:nvSpPr>
          <p:cNvPr id="3" name="AutoShape 3"/>
          <p:cNvSpPr/>
          <p:nvPr/>
        </p:nvSpPr>
        <p:spPr>
          <a:xfrm rot="9250614">
            <a:off x="-179404" y="2838992"/>
            <a:ext cx="3402454" cy="0"/>
          </a:xfrm>
          <a:prstGeom prst="line">
            <a:avLst/>
          </a:prstGeom>
          <a:ln w="9525" cap="rnd">
            <a:solidFill>
              <a:srgbClr val="CDCDCD"/>
            </a:solidFill>
            <a:prstDash val="solid"/>
            <a:headEnd type="none" w="sm" len="sm"/>
            <a:tailEnd type="none" w="sm" len="sm"/>
          </a:ln>
        </p:spPr>
      </p:sp>
      <p:sp>
        <p:nvSpPr>
          <p:cNvPr id="4" name="AutoShape 4"/>
          <p:cNvSpPr/>
          <p:nvPr/>
        </p:nvSpPr>
        <p:spPr>
          <a:xfrm rot="-2677323">
            <a:off x="2609641" y="1068707"/>
            <a:ext cx="2975488" cy="0"/>
          </a:xfrm>
          <a:prstGeom prst="line">
            <a:avLst/>
          </a:prstGeom>
          <a:ln w="9525" cap="rnd">
            <a:solidFill>
              <a:srgbClr val="CDCDCD"/>
            </a:solidFill>
            <a:prstDash val="solid"/>
            <a:headEnd type="none" w="sm" len="sm"/>
            <a:tailEnd type="none" w="sm" len="sm"/>
          </a:ln>
        </p:spPr>
      </p:sp>
      <p:sp>
        <p:nvSpPr>
          <p:cNvPr id="5" name="AutoShape 5"/>
          <p:cNvSpPr/>
          <p:nvPr/>
        </p:nvSpPr>
        <p:spPr>
          <a:xfrm rot="10434865">
            <a:off x="3034847" y="1955075"/>
            <a:ext cx="3219089" cy="0"/>
          </a:xfrm>
          <a:prstGeom prst="line">
            <a:avLst/>
          </a:prstGeom>
          <a:ln w="9525" cap="rnd">
            <a:solidFill>
              <a:srgbClr val="CDCDCD"/>
            </a:solidFill>
            <a:prstDash val="solid"/>
            <a:headEnd type="none" w="sm" len="sm"/>
            <a:tailEnd type="none" w="sm" len="sm"/>
          </a:ln>
        </p:spPr>
      </p:sp>
      <p:sp>
        <p:nvSpPr>
          <p:cNvPr id="6" name="AutoShape 6"/>
          <p:cNvSpPr/>
          <p:nvPr/>
        </p:nvSpPr>
        <p:spPr>
          <a:xfrm rot="4730523">
            <a:off x="2064228" y="3283129"/>
            <a:ext cx="2416031" cy="0"/>
          </a:xfrm>
          <a:prstGeom prst="line">
            <a:avLst/>
          </a:prstGeom>
          <a:ln w="9525" cap="rnd">
            <a:solidFill>
              <a:srgbClr val="CDCDCD"/>
            </a:solidFill>
            <a:prstDash val="solid"/>
            <a:headEnd type="none" w="sm" len="sm"/>
            <a:tailEnd type="none" w="sm" len="sm"/>
          </a:ln>
        </p:spPr>
      </p:sp>
      <p:sp>
        <p:nvSpPr>
          <p:cNvPr id="7" name="AutoShape 7"/>
          <p:cNvSpPr/>
          <p:nvPr/>
        </p:nvSpPr>
        <p:spPr>
          <a:xfrm rot="-2642045">
            <a:off x="2947845" y="3117667"/>
            <a:ext cx="3836137" cy="0"/>
          </a:xfrm>
          <a:prstGeom prst="line">
            <a:avLst/>
          </a:prstGeom>
          <a:ln w="9525" cap="rnd">
            <a:solidFill>
              <a:srgbClr val="CDCDCD"/>
            </a:solidFill>
            <a:prstDash val="solid"/>
            <a:headEnd type="none" w="sm" len="sm"/>
            <a:tailEnd type="none" w="sm" len="sm"/>
          </a:ln>
        </p:spPr>
      </p:sp>
      <p:sp>
        <p:nvSpPr>
          <p:cNvPr id="8" name="AutoShape 8"/>
          <p:cNvSpPr/>
          <p:nvPr/>
        </p:nvSpPr>
        <p:spPr>
          <a:xfrm rot="-9942689">
            <a:off x="-65635" y="4008662"/>
            <a:ext cx="3627758" cy="0"/>
          </a:xfrm>
          <a:prstGeom prst="line">
            <a:avLst/>
          </a:prstGeom>
          <a:ln w="9525" cap="rnd">
            <a:solidFill>
              <a:srgbClr val="CDCDCD"/>
            </a:solidFill>
            <a:prstDash val="solid"/>
            <a:headEnd type="none" w="sm" len="sm"/>
            <a:tailEnd type="none" w="sm" len="sm"/>
          </a:ln>
        </p:spPr>
      </p:sp>
      <p:sp>
        <p:nvSpPr>
          <p:cNvPr id="9" name="AutoShape 9"/>
          <p:cNvSpPr/>
          <p:nvPr/>
        </p:nvSpPr>
        <p:spPr>
          <a:xfrm rot="384360">
            <a:off x="3479122" y="4571998"/>
            <a:ext cx="2512326" cy="0"/>
          </a:xfrm>
          <a:prstGeom prst="line">
            <a:avLst/>
          </a:prstGeom>
          <a:ln w="9525" cap="rnd">
            <a:solidFill>
              <a:srgbClr val="CDCDCD"/>
            </a:solidFill>
            <a:prstDash val="solid"/>
            <a:headEnd type="none" w="sm" len="sm"/>
            <a:tailEnd type="none" w="sm" len="sm"/>
          </a:ln>
        </p:spPr>
      </p:sp>
      <p:sp>
        <p:nvSpPr>
          <p:cNvPr id="10" name="AutoShape 10"/>
          <p:cNvSpPr/>
          <p:nvPr/>
        </p:nvSpPr>
        <p:spPr>
          <a:xfrm rot="6328444">
            <a:off x="4780600" y="5590902"/>
            <a:ext cx="1899278" cy="0"/>
          </a:xfrm>
          <a:prstGeom prst="line">
            <a:avLst/>
          </a:prstGeom>
          <a:ln w="9525" cap="rnd">
            <a:solidFill>
              <a:srgbClr val="CDCDCD"/>
            </a:solidFill>
            <a:prstDash val="solid"/>
            <a:headEnd type="none" w="sm" len="sm"/>
            <a:tailEnd type="none" w="sm" len="sm"/>
          </a:ln>
        </p:spPr>
      </p:sp>
      <p:sp>
        <p:nvSpPr>
          <p:cNvPr id="11" name="AutoShape 11"/>
          <p:cNvSpPr/>
          <p:nvPr/>
        </p:nvSpPr>
        <p:spPr>
          <a:xfrm rot="-8038077">
            <a:off x="3033975" y="5477691"/>
            <a:ext cx="2906233" cy="0"/>
          </a:xfrm>
          <a:prstGeom prst="line">
            <a:avLst/>
          </a:prstGeom>
          <a:ln w="9525" cap="rnd">
            <a:solidFill>
              <a:srgbClr val="CDCDCD"/>
            </a:solidFill>
            <a:prstDash val="solid"/>
            <a:headEnd type="none" w="sm" len="sm"/>
            <a:tailEnd type="none" w="sm" len="sm"/>
          </a:ln>
        </p:spPr>
      </p:sp>
      <p:sp>
        <p:nvSpPr>
          <p:cNvPr id="12" name="AutoShape 12"/>
          <p:cNvSpPr/>
          <p:nvPr/>
        </p:nvSpPr>
        <p:spPr>
          <a:xfrm rot="8371022">
            <a:off x="3155684" y="7350033"/>
            <a:ext cx="2658459" cy="0"/>
          </a:xfrm>
          <a:prstGeom prst="line">
            <a:avLst/>
          </a:prstGeom>
          <a:ln w="9525" cap="rnd">
            <a:solidFill>
              <a:srgbClr val="CDCDCD"/>
            </a:solidFill>
            <a:prstDash val="solid"/>
            <a:headEnd type="none" w="sm" len="sm"/>
            <a:tailEnd type="none" w="sm" len="sm"/>
          </a:ln>
        </p:spPr>
      </p:sp>
      <p:sp>
        <p:nvSpPr>
          <p:cNvPr id="13" name="AutoShape 13"/>
          <p:cNvSpPr/>
          <p:nvPr/>
        </p:nvSpPr>
        <p:spPr>
          <a:xfrm rot="-5366802">
            <a:off x="1604192" y="6325144"/>
            <a:ext cx="3775883" cy="0"/>
          </a:xfrm>
          <a:prstGeom prst="line">
            <a:avLst/>
          </a:prstGeom>
          <a:ln w="9525" cap="rnd">
            <a:solidFill>
              <a:srgbClr val="CDCDCD"/>
            </a:solidFill>
            <a:prstDash val="solid"/>
            <a:headEnd type="none" w="sm" len="sm"/>
            <a:tailEnd type="none" w="sm" len="sm"/>
          </a:ln>
        </p:spPr>
      </p:sp>
      <p:sp>
        <p:nvSpPr>
          <p:cNvPr id="14" name="AutoShape 14"/>
          <p:cNvSpPr/>
          <p:nvPr/>
        </p:nvSpPr>
        <p:spPr>
          <a:xfrm rot="8689488">
            <a:off x="1112431" y="5200645"/>
            <a:ext cx="2638873" cy="0"/>
          </a:xfrm>
          <a:prstGeom prst="line">
            <a:avLst/>
          </a:prstGeom>
          <a:ln w="9525" cap="rnd">
            <a:solidFill>
              <a:srgbClr val="CDCDCD"/>
            </a:solidFill>
            <a:prstDash val="solid"/>
            <a:headEnd type="none" w="sm" len="sm"/>
            <a:tailEnd type="none" w="sm" len="sm"/>
          </a:ln>
        </p:spPr>
      </p:sp>
      <p:sp>
        <p:nvSpPr>
          <p:cNvPr id="15" name="AutoShape 15"/>
          <p:cNvSpPr/>
          <p:nvPr/>
        </p:nvSpPr>
        <p:spPr>
          <a:xfrm rot="2788588">
            <a:off x="869701" y="7069182"/>
            <a:ext cx="3106917" cy="0"/>
          </a:xfrm>
          <a:prstGeom prst="line">
            <a:avLst/>
          </a:prstGeom>
          <a:ln w="9525" cap="rnd">
            <a:solidFill>
              <a:srgbClr val="CDCDCD"/>
            </a:solidFill>
            <a:prstDash val="solid"/>
            <a:headEnd type="none" w="sm" len="sm"/>
            <a:tailEnd type="none" w="sm" len="sm"/>
          </a:ln>
        </p:spPr>
      </p:sp>
      <p:sp>
        <p:nvSpPr>
          <p:cNvPr id="16" name="AutoShape 16"/>
          <p:cNvSpPr/>
          <p:nvPr/>
        </p:nvSpPr>
        <p:spPr>
          <a:xfrm rot="-7198199">
            <a:off x="-701750" y="4759234"/>
            <a:ext cx="2766389" cy="0"/>
          </a:xfrm>
          <a:prstGeom prst="line">
            <a:avLst/>
          </a:prstGeom>
          <a:ln w="9525" cap="rnd">
            <a:solidFill>
              <a:srgbClr val="CDCDCD"/>
            </a:solidFill>
            <a:prstDash val="solid"/>
            <a:headEnd type="none" w="sm" len="sm"/>
            <a:tailEnd type="none" w="sm" len="sm"/>
          </a:ln>
        </p:spPr>
      </p:sp>
      <p:sp>
        <p:nvSpPr>
          <p:cNvPr id="17" name="AutoShape 17"/>
          <p:cNvSpPr/>
          <p:nvPr/>
        </p:nvSpPr>
        <p:spPr>
          <a:xfrm rot="7282733">
            <a:off x="-645571" y="7062651"/>
            <a:ext cx="2654033" cy="0"/>
          </a:xfrm>
          <a:prstGeom prst="line">
            <a:avLst/>
          </a:prstGeom>
          <a:ln w="9525" cap="rnd">
            <a:solidFill>
              <a:srgbClr val="CDCDCD"/>
            </a:solidFill>
            <a:prstDash val="solid"/>
            <a:headEnd type="none" w="sm" len="sm"/>
            <a:tailEnd type="none" w="sm" len="sm"/>
          </a:ln>
        </p:spPr>
      </p:sp>
      <p:sp>
        <p:nvSpPr>
          <p:cNvPr id="18" name="AutoShape 18"/>
          <p:cNvSpPr/>
          <p:nvPr/>
        </p:nvSpPr>
        <p:spPr>
          <a:xfrm rot="10315796">
            <a:off x="-19719" y="8068490"/>
            <a:ext cx="2058741" cy="0"/>
          </a:xfrm>
          <a:prstGeom prst="line">
            <a:avLst/>
          </a:prstGeom>
          <a:ln w="9525" cap="rnd">
            <a:solidFill>
              <a:srgbClr val="CDCDCD"/>
            </a:solidFill>
            <a:prstDash val="solid"/>
            <a:headEnd type="none" w="sm" len="sm"/>
            <a:tailEnd type="none" w="sm" len="sm"/>
          </a:ln>
        </p:spPr>
      </p:sp>
      <p:sp>
        <p:nvSpPr>
          <p:cNvPr id="19" name="AutoShape 19"/>
          <p:cNvSpPr/>
          <p:nvPr/>
        </p:nvSpPr>
        <p:spPr>
          <a:xfrm rot="7728575">
            <a:off x="1298275" y="9245235"/>
            <a:ext cx="2698263" cy="0"/>
          </a:xfrm>
          <a:prstGeom prst="line">
            <a:avLst/>
          </a:prstGeom>
          <a:ln w="9525" cap="rnd">
            <a:solidFill>
              <a:srgbClr val="CDCDCD"/>
            </a:solidFill>
            <a:prstDash val="solid"/>
            <a:headEnd type="none" w="sm" len="sm"/>
            <a:tailEnd type="none" w="sm" len="sm"/>
          </a:ln>
        </p:spPr>
      </p:sp>
      <p:sp>
        <p:nvSpPr>
          <p:cNvPr id="20" name="AutoShape 20"/>
          <p:cNvSpPr/>
          <p:nvPr/>
        </p:nvSpPr>
        <p:spPr>
          <a:xfrm rot="-7862504">
            <a:off x="-488162" y="9245235"/>
            <a:ext cx="2787706" cy="0"/>
          </a:xfrm>
          <a:prstGeom prst="line">
            <a:avLst/>
          </a:prstGeom>
          <a:ln w="9525" cap="rnd">
            <a:solidFill>
              <a:srgbClr val="CDCDCD"/>
            </a:solidFill>
            <a:prstDash val="solid"/>
            <a:headEnd type="none" w="sm" len="sm"/>
            <a:tailEnd type="none" w="sm" len="sm"/>
          </a:ln>
        </p:spPr>
      </p:sp>
      <p:sp>
        <p:nvSpPr>
          <p:cNvPr id="21" name="AutoShape 21"/>
          <p:cNvSpPr/>
          <p:nvPr/>
        </p:nvSpPr>
        <p:spPr>
          <a:xfrm rot="1122645">
            <a:off x="3407771" y="8577941"/>
            <a:ext cx="2502628" cy="0"/>
          </a:xfrm>
          <a:prstGeom prst="line">
            <a:avLst/>
          </a:prstGeom>
          <a:ln w="9525" cap="rnd">
            <a:solidFill>
              <a:srgbClr val="CDCDCD"/>
            </a:solidFill>
            <a:prstDash val="solid"/>
            <a:headEnd type="none" w="sm" len="sm"/>
            <a:tailEnd type="none" w="sm" len="sm"/>
          </a:ln>
        </p:spPr>
      </p:sp>
      <p:sp>
        <p:nvSpPr>
          <p:cNvPr id="22" name="AutoShape 22"/>
          <p:cNvSpPr/>
          <p:nvPr/>
        </p:nvSpPr>
        <p:spPr>
          <a:xfrm rot="-5912544">
            <a:off x="4407081" y="7741919"/>
            <a:ext cx="2502631" cy="0"/>
          </a:xfrm>
          <a:prstGeom prst="line">
            <a:avLst/>
          </a:prstGeom>
          <a:ln w="9525" cap="rnd">
            <a:solidFill>
              <a:srgbClr val="CDCDCD"/>
            </a:solidFill>
            <a:prstDash val="solid"/>
            <a:headEnd type="none" w="sm" len="sm"/>
            <a:tailEnd type="none" w="sm" len="sm"/>
          </a:ln>
        </p:spPr>
      </p:sp>
      <p:sp>
        <p:nvSpPr>
          <p:cNvPr id="23" name="AutoShape 23"/>
          <p:cNvSpPr/>
          <p:nvPr/>
        </p:nvSpPr>
        <p:spPr>
          <a:xfrm rot="8216304">
            <a:off x="4150838" y="9628412"/>
            <a:ext cx="1957019" cy="0"/>
          </a:xfrm>
          <a:prstGeom prst="line">
            <a:avLst/>
          </a:prstGeom>
          <a:ln w="9525" cap="rnd">
            <a:solidFill>
              <a:srgbClr val="CDCDCD"/>
            </a:solidFill>
            <a:prstDash val="solid"/>
            <a:headEnd type="none" w="sm" len="sm"/>
            <a:tailEnd type="none" w="sm" len="sm"/>
          </a:ln>
        </p:spPr>
      </p:sp>
      <p:sp>
        <p:nvSpPr>
          <p:cNvPr id="24" name="AutoShape 24"/>
          <p:cNvSpPr/>
          <p:nvPr/>
        </p:nvSpPr>
        <p:spPr>
          <a:xfrm rot="-6824432">
            <a:off x="2787799" y="9245236"/>
            <a:ext cx="2296950" cy="0"/>
          </a:xfrm>
          <a:prstGeom prst="line">
            <a:avLst/>
          </a:prstGeom>
          <a:ln w="9525" cap="rnd">
            <a:solidFill>
              <a:srgbClr val="CDCDCD"/>
            </a:solidFill>
            <a:prstDash val="solid"/>
            <a:headEnd type="none" w="sm" len="sm"/>
            <a:tailEnd type="none" w="sm" len="sm"/>
          </a:ln>
        </p:spPr>
      </p:sp>
      <p:sp>
        <p:nvSpPr>
          <p:cNvPr id="25" name="AutoShape 25"/>
          <p:cNvSpPr/>
          <p:nvPr/>
        </p:nvSpPr>
        <p:spPr>
          <a:xfrm rot="-1122644">
            <a:off x="5759085" y="8577941"/>
            <a:ext cx="2502630" cy="0"/>
          </a:xfrm>
          <a:prstGeom prst="line">
            <a:avLst/>
          </a:prstGeom>
          <a:ln w="9525" cap="rnd">
            <a:solidFill>
              <a:srgbClr val="CDCDCD"/>
            </a:solidFill>
            <a:prstDash val="solid"/>
            <a:headEnd type="none" w="sm" len="sm"/>
            <a:tailEnd type="none" w="sm" len="sm"/>
          </a:ln>
        </p:spPr>
      </p:sp>
      <p:sp>
        <p:nvSpPr>
          <p:cNvPr id="26" name="AutoShape 26"/>
          <p:cNvSpPr/>
          <p:nvPr/>
        </p:nvSpPr>
        <p:spPr>
          <a:xfrm rot="1312444">
            <a:off x="5696111" y="9628412"/>
            <a:ext cx="3586520" cy="0"/>
          </a:xfrm>
          <a:prstGeom prst="line">
            <a:avLst/>
          </a:prstGeom>
          <a:ln w="9525" cap="rnd">
            <a:solidFill>
              <a:srgbClr val="CDCDCD"/>
            </a:solidFill>
            <a:prstDash val="solid"/>
            <a:headEnd type="none" w="sm" len="sm"/>
            <a:tailEnd type="none" w="sm" len="sm"/>
          </a:ln>
        </p:spPr>
      </p:sp>
      <p:sp>
        <p:nvSpPr>
          <p:cNvPr id="27" name="AutoShape 27"/>
          <p:cNvSpPr/>
          <p:nvPr/>
        </p:nvSpPr>
        <p:spPr>
          <a:xfrm rot="3904643">
            <a:off x="7505790" y="9245235"/>
            <a:ext cx="2318477" cy="0"/>
          </a:xfrm>
          <a:prstGeom prst="line">
            <a:avLst/>
          </a:prstGeom>
          <a:ln w="9525" cap="rnd">
            <a:solidFill>
              <a:srgbClr val="CDCDCD"/>
            </a:solidFill>
            <a:prstDash val="solid"/>
            <a:headEnd type="none" w="sm" len="sm"/>
            <a:tailEnd type="none" w="sm" len="sm"/>
          </a:ln>
        </p:spPr>
      </p:sp>
      <p:sp>
        <p:nvSpPr>
          <p:cNvPr id="28" name="AutoShape 28"/>
          <p:cNvSpPr/>
          <p:nvPr/>
        </p:nvSpPr>
        <p:spPr>
          <a:xfrm rot="-8871216">
            <a:off x="5230740" y="7358742"/>
            <a:ext cx="3210979" cy="0"/>
          </a:xfrm>
          <a:prstGeom prst="line">
            <a:avLst/>
          </a:prstGeom>
          <a:ln w="9525" cap="rnd">
            <a:solidFill>
              <a:srgbClr val="CDCDCD"/>
            </a:solidFill>
            <a:prstDash val="solid"/>
            <a:headEnd type="none" w="sm" len="sm"/>
            <a:tailEnd type="none" w="sm" len="sm"/>
          </a:ln>
        </p:spPr>
      </p:sp>
      <p:sp>
        <p:nvSpPr>
          <p:cNvPr id="29" name="AutoShape 29"/>
          <p:cNvSpPr/>
          <p:nvPr/>
        </p:nvSpPr>
        <p:spPr>
          <a:xfrm rot="-4671392">
            <a:off x="7029327" y="6792686"/>
            <a:ext cx="2905644" cy="0"/>
          </a:xfrm>
          <a:prstGeom prst="line">
            <a:avLst/>
          </a:prstGeom>
          <a:ln w="9525" cap="rnd">
            <a:solidFill>
              <a:srgbClr val="CDCDCD"/>
            </a:solidFill>
            <a:prstDash val="solid"/>
            <a:headEnd type="none" w="sm" len="sm"/>
            <a:tailEnd type="none" w="sm" len="sm"/>
          </a:ln>
        </p:spPr>
      </p:sp>
      <p:sp>
        <p:nvSpPr>
          <p:cNvPr id="30" name="AutoShape 30"/>
          <p:cNvSpPr/>
          <p:nvPr/>
        </p:nvSpPr>
        <p:spPr>
          <a:xfrm rot="9665837">
            <a:off x="5382508" y="5939245"/>
            <a:ext cx="3499625" cy="0"/>
          </a:xfrm>
          <a:prstGeom prst="line">
            <a:avLst/>
          </a:prstGeom>
          <a:ln w="9525" cap="rnd">
            <a:solidFill>
              <a:srgbClr val="CDCDCD"/>
            </a:solidFill>
            <a:prstDash val="solid"/>
            <a:headEnd type="none" w="sm" len="sm"/>
            <a:tailEnd type="none" w="sm" len="sm"/>
          </a:ln>
        </p:spPr>
      </p:sp>
      <p:sp>
        <p:nvSpPr>
          <p:cNvPr id="31" name="AutoShape 31"/>
          <p:cNvSpPr/>
          <p:nvPr/>
        </p:nvSpPr>
        <p:spPr>
          <a:xfrm rot="833593">
            <a:off x="5922014" y="5042262"/>
            <a:ext cx="2908293" cy="0"/>
          </a:xfrm>
          <a:prstGeom prst="line">
            <a:avLst/>
          </a:prstGeom>
          <a:ln w="9525" cap="rnd">
            <a:solidFill>
              <a:srgbClr val="CDCDCD"/>
            </a:solidFill>
            <a:prstDash val="solid"/>
            <a:headEnd type="none" w="sm" len="sm"/>
            <a:tailEnd type="none" w="sm" len="sm"/>
          </a:ln>
        </p:spPr>
      </p:sp>
      <p:sp>
        <p:nvSpPr>
          <p:cNvPr id="32" name="AutoShape 32"/>
          <p:cNvSpPr/>
          <p:nvPr/>
        </p:nvSpPr>
        <p:spPr>
          <a:xfrm rot="-5069908">
            <a:off x="4642827" y="3239588"/>
            <a:ext cx="2923763" cy="0"/>
          </a:xfrm>
          <a:prstGeom prst="line">
            <a:avLst/>
          </a:prstGeom>
          <a:ln w="9525" cap="rnd">
            <a:solidFill>
              <a:srgbClr val="CDCDCD"/>
            </a:solidFill>
            <a:prstDash val="solid"/>
            <a:headEnd type="none" w="sm" len="sm"/>
            <a:tailEnd type="none" w="sm" len="sm"/>
          </a:ln>
        </p:spPr>
      </p:sp>
      <p:sp>
        <p:nvSpPr>
          <p:cNvPr id="33" name="AutoShape 33"/>
          <p:cNvSpPr/>
          <p:nvPr/>
        </p:nvSpPr>
        <p:spPr>
          <a:xfrm rot="-2266102">
            <a:off x="5636594" y="3753393"/>
            <a:ext cx="3130790" cy="0"/>
          </a:xfrm>
          <a:prstGeom prst="line">
            <a:avLst/>
          </a:prstGeom>
          <a:ln w="9525" cap="rnd">
            <a:solidFill>
              <a:srgbClr val="CDCDCD"/>
            </a:solidFill>
            <a:prstDash val="solid"/>
            <a:headEnd type="none" w="sm" len="sm"/>
            <a:tailEnd type="none" w="sm" len="sm"/>
          </a:ln>
        </p:spPr>
      </p:sp>
      <p:sp>
        <p:nvSpPr>
          <p:cNvPr id="34" name="AutoShape 34"/>
          <p:cNvSpPr/>
          <p:nvPr/>
        </p:nvSpPr>
        <p:spPr>
          <a:xfrm rot="4916836">
            <a:off x="7292745" y="4093028"/>
            <a:ext cx="2622648" cy="0"/>
          </a:xfrm>
          <a:prstGeom prst="line">
            <a:avLst/>
          </a:prstGeom>
          <a:ln w="9525" cap="rnd">
            <a:solidFill>
              <a:srgbClr val="CDCDCD"/>
            </a:solidFill>
            <a:prstDash val="solid"/>
            <a:headEnd type="none" w="sm" len="sm"/>
            <a:tailEnd type="none" w="sm" len="sm"/>
          </a:ln>
        </p:spPr>
      </p:sp>
      <p:sp>
        <p:nvSpPr>
          <p:cNvPr id="35" name="AutoShape 35"/>
          <p:cNvSpPr/>
          <p:nvPr/>
        </p:nvSpPr>
        <p:spPr>
          <a:xfrm rot="-9303802">
            <a:off x="6112023" y="2299063"/>
            <a:ext cx="2441191" cy="0"/>
          </a:xfrm>
          <a:prstGeom prst="line">
            <a:avLst/>
          </a:prstGeom>
          <a:ln w="9525" cap="rnd">
            <a:solidFill>
              <a:srgbClr val="CDCDCD"/>
            </a:solidFill>
            <a:prstDash val="solid"/>
            <a:headEnd type="none" w="sm" len="sm"/>
            <a:tailEnd type="none" w="sm" len="sm"/>
          </a:ln>
        </p:spPr>
      </p:sp>
      <p:sp>
        <p:nvSpPr>
          <p:cNvPr id="36" name="AutoShape 36"/>
          <p:cNvSpPr/>
          <p:nvPr/>
        </p:nvSpPr>
        <p:spPr>
          <a:xfrm rot="-7297313">
            <a:off x="4622130" y="896983"/>
            <a:ext cx="2129136" cy="0"/>
          </a:xfrm>
          <a:prstGeom prst="line">
            <a:avLst/>
          </a:prstGeom>
          <a:ln w="9525" cap="rnd">
            <a:solidFill>
              <a:srgbClr val="CDCDCD"/>
            </a:solidFill>
            <a:prstDash val="solid"/>
            <a:headEnd type="none" w="sm" len="sm"/>
            <a:tailEnd type="none" w="sm" len="sm"/>
          </a:ln>
        </p:spPr>
      </p:sp>
      <p:sp>
        <p:nvSpPr>
          <p:cNvPr id="37" name="AutoShape 37"/>
          <p:cNvSpPr/>
          <p:nvPr/>
        </p:nvSpPr>
        <p:spPr>
          <a:xfrm rot="-1880104">
            <a:off x="5975832" y="881744"/>
            <a:ext cx="3427672" cy="0"/>
          </a:xfrm>
          <a:prstGeom prst="line">
            <a:avLst/>
          </a:prstGeom>
          <a:ln w="9525" cap="rnd">
            <a:solidFill>
              <a:srgbClr val="CDCDCD"/>
            </a:solidFill>
            <a:prstDash val="solid"/>
            <a:headEnd type="none" w="sm" len="sm"/>
            <a:tailEnd type="none" w="sm" len="sm"/>
          </a:ln>
        </p:spPr>
      </p:sp>
      <p:sp>
        <p:nvSpPr>
          <p:cNvPr id="38" name="AutoShape 38"/>
          <p:cNvSpPr/>
          <p:nvPr/>
        </p:nvSpPr>
        <p:spPr>
          <a:xfrm rot="-4526553">
            <a:off x="7328523" y="1402080"/>
            <a:ext cx="2916852" cy="0"/>
          </a:xfrm>
          <a:prstGeom prst="line">
            <a:avLst/>
          </a:prstGeom>
          <a:ln w="9525" cap="rnd">
            <a:solidFill>
              <a:srgbClr val="CDCDCD"/>
            </a:solidFill>
            <a:prstDash val="solid"/>
            <a:headEnd type="none" w="sm" len="sm"/>
            <a:tailEnd type="none" w="sm" len="sm"/>
          </a:ln>
        </p:spPr>
      </p:sp>
      <p:sp>
        <p:nvSpPr>
          <p:cNvPr id="39" name="AutoShape 39"/>
          <p:cNvSpPr/>
          <p:nvPr/>
        </p:nvSpPr>
        <p:spPr>
          <a:xfrm rot="1643891">
            <a:off x="8981436" y="618309"/>
            <a:ext cx="2728694" cy="0"/>
          </a:xfrm>
          <a:prstGeom prst="line">
            <a:avLst/>
          </a:prstGeom>
          <a:ln w="9525" cap="rnd">
            <a:solidFill>
              <a:srgbClr val="CDCDCD"/>
            </a:solidFill>
            <a:prstDash val="solid"/>
            <a:headEnd type="none" w="sm" len="sm"/>
            <a:tailEnd type="none" w="sm" len="sm"/>
          </a:ln>
        </p:spPr>
      </p:sp>
      <p:sp>
        <p:nvSpPr>
          <p:cNvPr id="40" name="AutoShape 40"/>
          <p:cNvSpPr/>
          <p:nvPr/>
        </p:nvSpPr>
        <p:spPr>
          <a:xfrm rot="9190148">
            <a:off x="8231157" y="2020389"/>
            <a:ext cx="3515149" cy="0"/>
          </a:xfrm>
          <a:prstGeom prst="line">
            <a:avLst/>
          </a:prstGeom>
          <a:ln w="9525" cap="rnd">
            <a:solidFill>
              <a:srgbClr val="CDCDCD"/>
            </a:solidFill>
            <a:prstDash val="solid"/>
            <a:headEnd type="none" w="sm" len="sm"/>
            <a:tailEnd type="none" w="sm" len="sm"/>
          </a:ln>
        </p:spPr>
      </p:sp>
      <p:sp>
        <p:nvSpPr>
          <p:cNvPr id="41" name="AutoShape 41"/>
          <p:cNvSpPr/>
          <p:nvPr/>
        </p:nvSpPr>
        <p:spPr>
          <a:xfrm rot="6243948">
            <a:off x="10127608" y="2342606"/>
            <a:ext cx="2299986" cy="0"/>
          </a:xfrm>
          <a:prstGeom prst="line">
            <a:avLst/>
          </a:prstGeom>
          <a:ln w="9525" cap="rnd">
            <a:solidFill>
              <a:srgbClr val="CDCDCD"/>
            </a:solidFill>
            <a:prstDash val="solid"/>
            <a:headEnd type="none" w="sm" len="sm"/>
            <a:tailEnd type="none" w="sm" len="sm"/>
          </a:ln>
        </p:spPr>
      </p:sp>
      <p:sp>
        <p:nvSpPr>
          <p:cNvPr id="42" name="AutoShape 42"/>
          <p:cNvSpPr/>
          <p:nvPr/>
        </p:nvSpPr>
        <p:spPr>
          <a:xfrm rot="-9940049">
            <a:off x="8378665" y="3126377"/>
            <a:ext cx="2680206" cy="0"/>
          </a:xfrm>
          <a:prstGeom prst="line">
            <a:avLst/>
          </a:prstGeom>
          <a:ln w="9525" cap="rnd">
            <a:solidFill>
              <a:srgbClr val="CDCDCD"/>
            </a:solidFill>
            <a:prstDash val="solid"/>
            <a:headEnd type="none" w="sm" len="sm"/>
            <a:tailEnd type="none" w="sm" len="sm"/>
          </a:ln>
        </p:spPr>
      </p:sp>
      <p:sp>
        <p:nvSpPr>
          <p:cNvPr id="43" name="AutoShape 43"/>
          <p:cNvSpPr/>
          <p:nvPr/>
        </p:nvSpPr>
        <p:spPr>
          <a:xfrm rot="8343924">
            <a:off x="8407623" y="4423954"/>
            <a:ext cx="2953212" cy="0"/>
          </a:xfrm>
          <a:prstGeom prst="line">
            <a:avLst/>
          </a:prstGeom>
          <a:ln w="9525" cap="rnd">
            <a:solidFill>
              <a:srgbClr val="CDCDCD"/>
            </a:solidFill>
            <a:prstDash val="solid"/>
            <a:headEnd type="none" w="sm" len="sm"/>
            <a:tailEnd type="none" w="sm" len="sm"/>
          </a:ln>
        </p:spPr>
      </p:sp>
      <p:sp>
        <p:nvSpPr>
          <p:cNvPr id="44" name="AutoShape 44"/>
          <p:cNvSpPr/>
          <p:nvPr/>
        </p:nvSpPr>
        <p:spPr>
          <a:xfrm rot="1472395">
            <a:off x="8630276" y="6008914"/>
            <a:ext cx="3065254" cy="0"/>
          </a:xfrm>
          <a:prstGeom prst="line">
            <a:avLst/>
          </a:prstGeom>
          <a:ln w="9525" cap="rnd">
            <a:solidFill>
              <a:srgbClr val="CDCDCD"/>
            </a:solidFill>
            <a:prstDash val="solid"/>
            <a:headEnd type="none" w="sm" len="sm"/>
            <a:tailEnd type="none" w="sm" len="sm"/>
          </a:ln>
        </p:spPr>
      </p:sp>
      <p:sp>
        <p:nvSpPr>
          <p:cNvPr id="45" name="AutoShape 45"/>
          <p:cNvSpPr/>
          <p:nvPr/>
        </p:nvSpPr>
        <p:spPr>
          <a:xfrm rot="-5975215">
            <a:off x="9660407" y="5042263"/>
            <a:ext cx="3251804" cy="0"/>
          </a:xfrm>
          <a:prstGeom prst="line">
            <a:avLst/>
          </a:prstGeom>
          <a:ln w="9525" cap="rnd">
            <a:solidFill>
              <a:srgbClr val="CDCDCD"/>
            </a:solidFill>
            <a:prstDash val="solid"/>
            <a:headEnd type="none" w="sm" len="sm"/>
            <a:tailEnd type="none" w="sm" len="sm"/>
          </a:ln>
        </p:spPr>
      </p:sp>
      <p:sp>
        <p:nvSpPr>
          <p:cNvPr id="46" name="AutoShape 46"/>
          <p:cNvSpPr/>
          <p:nvPr/>
        </p:nvSpPr>
        <p:spPr>
          <a:xfrm rot="7150926">
            <a:off x="9982869" y="7550328"/>
            <a:ext cx="2116479" cy="0"/>
          </a:xfrm>
          <a:prstGeom prst="line">
            <a:avLst/>
          </a:prstGeom>
          <a:ln w="9525" cap="rnd">
            <a:solidFill>
              <a:srgbClr val="CDCDCD"/>
            </a:solidFill>
            <a:prstDash val="solid"/>
            <a:headEnd type="none" w="sm" len="sm"/>
            <a:tailEnd type="none" w="sm" len="sm"/>
          </a:ln>
        </p:spPr>
      </p:sp>
      <p:sp>
        <p:nvSpPr>
          <p:cNvPr id="47" name="AutoShape 47"/>
          <p:cNvSpPr/>
          <p:nvPr/>
        </p:nvSpPr>
        <p:spPr>
          <a:xfrm rot="-10394889">
            <a:off x="8168267" y="8334100"/>
            <a:ext cx="2384175" cy="0"/>
          </a:xfrm>
          <a:prstGeom prst="line">
            <a:avLst/>
          </a:prstGeom>
          <a:ln w="9525" cap="rnd">
            <a:solidFill>
              <a:srgbClr val="CDCDCD"/>
            </a:solidFill>
            <a:prstDash val="solid"/>
            <a:headEnd type="none" w="sm" len="sm"/>
            <a:tailEnd type="none" w="sm" len="sm"/>
          </a:ln>
        </p:spPr>
      </p:sp>
      <p:sp>
        <p:nvSpPr>
          <p:cNvPr id="48" name="AutoShape 48"/>
          <p:cNvSpPr/>
          <p:nvPr/>
        </p:nvSpPr>
        <p:spPr>
          <a:xfrm rot="7646243">
            <a:off x="8679830" y="9375863"/>
            <a:ext cx="2318989" cy="0"/>
          </a:xfrm>
          <a:prstGeom prst="line">
            <a:avLst/>
          </a:prstGeom>
          <a:ln w="9525" cap="rnd">
            <a:solidFill>
              <a:srgbClr val="CDCDCD"/>
            </a:solidFill>
            <a:prstDash val="solid"/>
            <a:headEnd type="none" w="sm" len="sm"/>
            <a:tailEnd type="none" w="sm" len="sm"/>
          </a:ln>
        </p:spPr>
      </p:sp>
      <p:sp>
        <p:nvSpPr>
          <p:cNvPr id="49" name="AutoShape 49"/>
          <p:cNvSpPr/>
          <p:nvPr/>
        </p:nvSpPr>
        <p:spPr>
          <a:xfrm rot="-3960176">
            <a:off x="11130298" y="618309"/>
            <a:ext cx="1374468" cy="0"/>
          </a:xfrm>
          <a:prstGeom prst="line">
            <a:avLst/>
          </a:prstGeom>
          <a:ln w="9525" cap="rnd">
            <a:solidFill>
              <a:srgbClr val="CDCDCD"/>
            </a:solidFill>
            <a:prstDash val="solid"/>
            <a:headEnd type="none" w="sm" len="sm"/>
            <a:tailEnd type="none" w="sm" len="sm"/>
          </a:ln>
        </p:spPr>
      </p:sp>
      <p:sp>
        <p:nvSpPr>
          <p:cNvPr id="50" name="AutoShape 50"/>
          <p:cNvSpPr/>
          <p:nvPr/>
        </p:nvSpPr>
        <p:spPr>
          <a:xfrm rot="-9092745">
            <a:off x="11336907" y="2020389"/>
            <a:ext cx="3329981" cy="0"/>
          </a:xfrm>
          <a:prstGeom prst="line">
            <a:avLst/>
          </a:prstGeom>
          <a:ln w="9525" cap="rnd">
            <a:solidFill>
              <a:srgbClr val="CDCDCD"/>
            </a:solidFill>
            <a:prstDash val="solid"/>
            <a:headEnd type="none" w="sm" len="sm"/>
            <a:tailEnd type="none" w="sm" len="sm"/>
          </a:ln>
        </p:spPr>
      </p:sp>
      <p:sp>
        <p:nvSpPr>
          <p:cNvPr id="51" name="AutoShape 51"/>
          <p:cNvSpPr/>
          <p:nvPr/>
        </p:nvSpPr>
        <p:spPr>
          <a:xfrm rot="10148839">
            <a:off x="10984426" y="3122022"/>
            <a:ext cx="3477592" cy="0"/>
          </a:xfrm>
          <a:prstGeom prst="line">
            <a:avLst/>
          </a:prstGeom>
          <a:ln w="9525" cap="rnd">
            <a:solidFill>
              <a:srgbClr val="CDCDCD"/>
            </a:solidFill>
            <a:prstDash val="solid"/>
            <a:headEnd type="none" w="sm" len="sm"/>
            <a:tailEnd type="none" w="sm" len="sm"/>
          </a:ln>
        </p:spPr>
      </p:sp>
      <p:sp>
        <p:nvSpPr>
          <p:cNvPr id="52" name="AutoShape 52"/>
          <p:cNvSpPr/>
          <p:nvPr/>
        </p:nvSpPr>
        <p:spPr>
          <a:xfrm rot="-2204363">
            <a:off x="11248585" y="5773783"/>
            <a:ext cx="2914441" cy="0"/>
          </a:xfrm>
          <a:prstGeom prst="line">
            <a:avLst/>
          </a:prstGeom>
          <a:ln w="9525" cap="rnd">
            <a:solidFill>
              <a:srgbClr val="CDCDCD"/>
            </a:solidFill>
            <a:prstDash val="solid"/>
            <a:headEnd type="none" w="sm" len="sm"/>
            <a:tailEnd type="none" w="sm" len="sm"/>
          </a:ln>
        </p:spPr>
      </p:sp>
      <p:sp>
        <p:nvSpPr>
          <p:cNvPr id="53" name="AutoShape 53"/>
          <p:cNvSpPr/>
          <p:nvPr/>
        </p:nvSpPr>
        <p:spPr>
          <a:xfrm rot="-4490056">
            <a:off x="13041092" y="3857896"/>
            <a:ext cx="2203256" cy="0"/>
          </a:xfrm>
          <a:prstGeom prst="line">
            <a:avLst/>
          </a:prstGeom>
          <a:ln w="9525" cap="rnd">
            <a:solidFill>
              <a:srgbClr val="CDCDCD"/>
            </a:solidFill>
            <a:prstDash val="solid"/>
            <a:headEnd type="none" w="sm" len="sm"/>
            <a:tailEnd type="none" w="sm" len="sm"/>
          </a:ln>
        </p:spPr>
      </p:sp>
      <p:sp>
        <p:nvSpPr>
          <p:cNvPr id="54" name="AutoShape 54"/>
          <p:cNvSpPr/>
          <p:nvPr/>
        </p:nvSpPr>
        <p:spPr>
          <a:xfrm rot="4265032">
            <a:off x="13217413" y="5793920"/>
            <a:ext cx="1885449" cy="0"/>
          </a:xfrm>
          <a:prstGeom prst="line">
            <a:avLst/>
          </a:prstGeom>
          <a:ln w="9525" cap="rnd">
            <a:solidFill>
              <a:srgbClr val="CDCDCD"/>
            </a:solidFill>
            <a:prstDash val="solid"/>
            <a:headEnd type="none" w="sm" len="sm"/>
            <a:tailEnd type="none" w="sm" len="sm"/>
          </a:ln>
        </p:spPr>
      </p:sp>
      <p:sp>
        <p:nvSpPr>
          <p:cNvPr id="55" name="AutoShape 55"/>
          <p:cNvSpPr/>
          <p:nvPr/>
        </p:nvSpPr>
        <p:spPr>
          <a:xfrm rot="-10750500">
            <a:off x="11537892" y="6647362"/>
            <a:ext cx="2910598" cy="0"/>
          </a:xfrm>
          <a:prstGeom prst="line">
            <a:avLst/>
          </a:prstGeom>
          <a:ln w="9525" cap="rnd">
            <a:solidFill>
              <a:srgbClr val="CDCDCD"/>
            </a:solidFill>
            <a:prstDash val="solid"/>
            <a:headEnd type="none" w="sm" len="sm"/>
            <a:tailEnd type="none" w="sm" len="sm"/>
          </a:ln>
        </p:spPr>
      </p:sp>
      <p:sp>
        <p:nvSpPr>
          <p:cNvPr id="56" name="AutoShape 56"/>
          <p:cNvSpPr/>
          <p:nvPr/>
        </p:nvSpPr>
        <p:spPr>
          <a:xfrm rot="-8288073">
            <a:off x="11158134" y="7679396"/>
            <a:ext cx="3112759" cy="0"/>
          </a:xfrm>
          <a:prstGeom prst="line">
            <a:avLst/>
          </a:prstGeom>
          <a:ln w="9525" cap="rnd">
            <a:solidFill>
              <a:srgbClr val="CDCDCD"/>
            </a:solidFill>
            <a:prstDash val="solid"/>
            <a:headEnd type="none" w="sm" len="sm"/>
            <a:tailEnd type="none" w="sm" len="sm"/>
          </a:ln>
        </p:spPr>
      </p:sp>
      <p:sp>
        <p:nvSpPr>
          <p:cNvPr id="57" name="AutoShape 57"/>
          <p:cNvSpPr/>
          <p:nvPr/>
        </p:nvSpPr>
        <p:spPr>
          <a:xfrm rot="2232349">
            <a:off x="10232648" y="9375861"/>
            <a:ext cx="3045120" cy="0"/>
          </a:xfrm>
          <a:prstGeom prst="line">
            <a:avLst/>
          </a:prstGeom>
          <a:ln w="9525" cap="rnd">
            <a:solidFill>
              <a:srgbClr val="CDCDCD"/>
            </a:solidFill>
            <a:prstDash val="solid"/>
            <a:headEnd type="none" w="sm" len="sm"/>
            <a:tailEnd type="none" w="sm" len="sm"/>
          </a:ln>
        </p:spPr>
      </p:sp>
      <p:sp>
        <p:nvSpPr>
          <p:cNvPr id="58" name="AutoShape 58"/>
          <p:cNvSpPr/>
          <p:nvPr/>
        </p:nvSpPr>
        <p:spPr>
          <a:xfrm rot="-3579684">
            <a:off x="12495812" y="9506492"/>
            <a:ext cx="1830777" cy="0"/>
          </a:xfrm>
          <a:prstGeom prst="line">
            <a:avLst/>
          </a:prstGeom>
          <a:ln w="9525" cap="rnd">
            <a:solidFill>
              <a:srgbClr val="CDCDCD"/>
            </a:solidFill>
            <a:prstDash val="solid"/>
            <a:headEnd type="none" w="sm" len="sm"/>
            <a:tailEnd type="none" w="sm" len="sm"/>
          </a:ln>
        </p:spPr>
      </p:sp>
      <p:sp>
        <p:nvSpPr>
          <p:cNvPr id="59" name="AutoShape 59"/>
          <p:cNvSpPr/>
          <p:nvPr/>
        </p:nvSpPr>
        <p:spPr>
          <a:xfrm rot="-10495139">
            <a:off x="10518520" y="8586652"/>
            <a:ext cx="3361658" cy="0"/>
          </a:xfrm>
          <a:prstGeom prst="line">
            <a:avLst/>
          </a:prstGeom>
          <a:ln w="9525" cap="rnd">
            <a:solidFill>
              <a:srgbClr val="CDCDCD"/>
            </a:solidFill>
            <a:prstDash val="solid"/>
            <a:headEnd type="none" w="sm" len="sm"/>
            <a:tailEnd type="none" w="sm" len="sm"/>
          </a:ln>
        </p:spPr>
      </p:sp>
      <p:sp>
        <p:nvSpPr>
          <p:cNvPr id="60" name="AutoShape 60"/>
          <p:cNvSpPr/>
          <p:nvPr/>
        </p:nvSpPr>
        <p:spPr>
          <a:xfrm rot="-4420226">
            <a:off x="13073162" y="7692389"/>
            <a:ext cx="2173950" cy="0"/>
          </a:xfrm>
          <a:prstGeom prst="line">
            <a:avLst/>
          </a:prstGeom>
          <a:ln w="9525" cap="rnd">
            <a:solidFill>
              <a:srgbClr val="CDCDCD"/>
            </a:solidFill>
            <a:prstDash val="solid"/>
            <a:headEnd type="none" w="sm" len="sm"/>
            <a:tailEnd type="none" w="sm" len="sm"/>
          </a:ln>
        </p:spPr>
      </p:sp>
      <p:sp>
        <p:nvSpPr>
          <p:cNvPr id="61" name="AutoShape 61"/>
          <p:cNvSpPr/>
          <p:nvPr/>
        </p:nvSpPr>
        <p:spPr>
          <a:xfrm rot="2210348">
            <a:off x="13591413" y="9506492"/>
            <a:ext cx="2635322" cy="0"/>
          </a:xfrm>
          <a:prstGeom prst="line">
            <a:avLst/>
          </a:prstGeom>
          <a:ln w="9525" cap="rnd">
            <a:solidFill>
              <a:srgbClr val="CDCDCD"/>
            </a:solidFill>
            <a:prstDash val="solid"/>
            <a:headEnd type="none" w="sm" len="sm"/>
            <a:tailEnd type="none" w="sm" len="sm"/>
          </a:ln>
        </p:spPr>
      </p:sp>
      <p:sp>
        <p:nvSpPr>
          <p:cNvPr id="62" name="AutoShape 62"/>
          <p:cNvSpPr/>
          <p:nvPr/>
        </p:nvSpPr>
        <p:spPr>
          <a:xfrm rot="-7227341">
            <a:off x="13824476" y="3829049"/>
            <a:ext cx="2399975" cy="0"/>
          </a:xfrm>
          <a:prstGeom prst="line">
            <a:avLst/>
          </a:prstGeom>
          <a:ln w="9525" cap="rnd">
            <a:solidFill>
              <a:srgbClr val="CDCDCD"/>
            </a:solidFill>
            <a:prstDash val="solid"/>
            <a:headEnd type="none" w="sm" len="sm"/>
            <a:tailEnd type="none" w="sm" len="sm"/>
          </a:ln>
        </p:spPr>
      </p:sp>
      <p:sp>
        <p:nvSpPr>
          <p:cNvPr id="63" name="AutoShape 63"/>
          <p:cNvSpPr/>
          <p:nvPr/>
        </p:nvSpPr>
        <p:spPr>
          <a:xfrm rot="-2933394">
            <a:off x="14007718" y="1924594"/>
            <a:ext cx="2360060" cy="0"/>
          </a:xfrm>
          <a:prstGeom prst="line">
            <a:avLst/>
          </a:prstGeom>
          <a:ln w="9525" cap="rnd">
            <a:solidFill>
              <a:srgbClr val="CDCDCD"/>
            </a:solidFill>
            <a:prstDash val="solid"/>
            <a:headEnd type="none" w="sm" len="sm"/>
            <a:tailEnd type="none" w="sm" len="sm"/>
          </a:ln>
        </p:spPr>
      </p:sp>
      <p:sp>
        <p:nvSpPr>
          <p:cNvPr id="64" name="AutoShape 64"/>
          <p:cNvSpPr/>
          <p:nvPr/>
        </p:nvSpPr>
        <p:spPr>
          <a:xfrm rot="-8580400">
            <a:off x="14373221" y="522515"/>
            <a:ext cx="1768391" cy="0"/>
          </a:xfrm>
          <a:prstGeom prst="line">
            <a:avLst/>
          </a:prstGeom>
          <a:ln w="9525" cap="rnd">
            <a:solidFill>
              <a:srgbClr val="CDCDCD"/>
            </a:solidFill>
            <a:prstDash val="solid"/>
            <a:headEnd type="none" w="sm" len="sm"/>
            <a:tailEnd type="none" w="sm" len="sm"/>
          </a:ln>
        </p:spPr>
      </p:sp>
      <p:sp>
        <p:nvSpPr>
          <p:cNvPr id="65" name="AutoShape 65"/>
          <p:cNvSpPr/>
          <p:nvPr/>
        </p:nvSpPr>
        <p:spPr>
          <a:xfrm rot="-1460039">
            <a:off x="15829867" y="522514"/>
            <a:ext cx="2582368" cy="0"/>
          </a:xfrm>
          <a:prstGeom prst="line">
            <a:avLst/>
          </a:prstGeom>
          <a:ln w="9525" cap="rnd">
            <a:solidFill>
              <a:srgbClr val="CDCDCD"/>
            </a:solidFill>
            <a:prstDash val="solid"/>
            <a:headEnd type="none" w="sm" len="sm"/>
            <a:tailEnd type="none" w="sm" len="sm"/>
          </a:ln>
        </p:spPr>
      </p:sp>
      <p:sp>
        <p:nvSpPr>
          <p:cNvPr id="66" name="AutoShape 66"/>
          <p:cNvSpPr/>
          <p:nvPr/>
        </p:nvSpPr>
        <p:spPr>
          <a:xfrm rot="1481108">
            <a:off x="15826254" y="1576251"/>
            <a:ext cx="2589594" cy="0"/>
          </a:xfrm>
          <a:prstGeom prst="line">
            <a:avLst/>
          </a:prstGeom>
          <a:ln w="9525" cap="rnd">
            <a:solidFill>
              <a:srgbClr val="CDCDCD"/>
            </a:solidFill>
            <a:prstDash val="solid"/>
            <a:headEnd type="none" w="sm" len="sm"/>
            <a:tailEnd type="none" w="sm" len="sm"/>
          </a:ln>
        </p:spPr>
      </p:sp>
      <p:sp>
        <p:nvSpPr>
          <p:cNvPr id="67" name="AutoShape 67"/>
          <p:cNvSpPr/>
          <p:nvPr/>
        </p:nvSpPr>
        <p:spPr>
          <a:xfrm rot="7702479">
            <a:off x="16567417" y="2934787"/>
            <a:ext cx="2134880" cy="0"/>
          </a:xfrm>
          <a:prstGeom prst="line">
            <a:avLst/>
          </a:prstGeom>
          <a:ln w="9525" cap="rnd">
            <a:solidFill>
              <a:srgbClr val="CDCDCD"/>
            </a:solidFill>
            <a:prstDash val="solid"/>
            <a:headEnd type="none" w="sm" len="sm"/>
            <a:tailEnd type="none" w="sm" len="sm"/>
          </a:ln>
        </p:spPr>
      </p:sp>
      <p:sp>
        <p:nvSpPr>
          <p:cNvPr id="68" name="AutoShape 68"/>
          <p:cNvSpPr/>
          <p:nvPr/>
        </p:nvSpPr>
        <p:spPr>
          <a:xfrm rot="-6656015">
            <a:off x="15003166" y="2403565"/>
            <a:ext cx="2929483" cy="0"/>
          </a:xfrm>
          <a:prstGeom prst="line">
            <a:avLst/>
          </a:prstGeom>
          <a:ln w="9525" cap="rnd">
            <a:solidFill>
              <a:srgbClr val="CDCDCD"/>
            </a:solidFill>
            <a:prstDash val="solid"/>
            <a:headEnd type="none" w="sm" len="sm"/>
            <a:tailEnd type="none" w="sm" len="sm"/>
          </a:ln>
        </p:spPr>
      </p:sp>
      <p:sp>
        <p:nvSpPr>
          <p:cNvPr id="69" name="AutoShape 69"/>
          <p:cNvSpPr/>
          <p:nvPr/>
        </p:nvSpPr>
        <p:spPr>
          <a:xfrm rot="-9539722">
            <a:off x="14356145" y="3283130"/>
            <a:ext cx="2725652" cy="0"/>
          </a:xfrm>
          <a:prstGeom prst="line">
            <a:avLst/>
          </a:prstGeom>
          <a:ln w="9525" cap="rnd">
            <a:solidFill>
              <a:srgbClr val="CDCDCD"/>
            </a:solidFill>
            <a:prstDash val="solid"/>
            <a:headEnd type="none" w="sm" len="sm"/>
            <a:tailEnd type="none" w="sm" len="sm"/>
          </a:ln>
        </p:spPr>
      </p:sp>
      <p:sp>
        <p:nvSpPr>
          <p:cNvPr id="70" name="AutoShape 70"/>
          <p:cNvSpPr/>
          <p:nvPr/>
        </p:nvSpPr>
        <p:spPr>
          <a:xfrm rot="8485217">
            <a:off x="15421345" y="4302033"/>
            <a:ext cx="1762202" cy="0"/>
          </a:xfrm>
          <a:prstGeom prst="line">
            <a:avLst/>
          </a:prstGeom>
          <a:ln w="9525" cap="rnd">
            <a:solidFill>
              <a:srgbClr val="CDCDCD"/>
            </a:solidFill>
            <a:prstDash val="solid"/>
            <a:headEnd type="none" w="sm" len="sm"/>
            <a:tailEnd type="none" w="sm" len="sm"/>
          </a:ln>
        </p:spPr>
      </p:sp>
      <p:sp>
        <p:nvSpPr>
          <p:cNvPr id="71" name="AutoShape 71"/>
          <p:cNvSpPr/>
          <p:nvPr/>
        </p:nvSpPr>
        <p:spPr>
          <a:xfrm rot="2794706">
            <a:off x="16670781" y="4452800"/>
            <a:ext cx="1928152" cy="0"/>
          </a:xfrm>
          <a:prstGeom prst="line">
            <a:avLst/>
          </a:prstGeom>
          <a:ln w="9525" cap="rnd">
            <a:solidFill>
              <a:srgbClr val="CDCDCD"/>
            </a:solidFill>
            <a:prstDash val="solid"/>
            <a:headEnd type="none" w="sm" len="sm"/>
            <a:tailEnd type="none" w="sm" len="sm"/>
          </a:ln>
        </p:spPr>
      </p:sp>
      <p:sp>
        <p:nvSpPr>
          <p:cNvPr id="72" name="AutoShape 72"/>
          <p:cNvSpPr/>
          <p:nvPr/>
        </p:nvSpPr>
        <p:spPr>
          <a:xfrm rot="1936778">
            <a:off x="14276218" y="7238389"/>
            <a:ext cx="2206238" cy="0"/>
          </a:xfrm>
          <a:prstGeom prst="line">
            <a:avLst/>
          </a:prstGeom>
          <a:ln w="9525" cap="rnd">
            <a:solidFill>
              <a:srgbClr val="CDCDCD"/>
            </a:solidFill>
            <a:prstDash val="solid"/>
            <a:headEnd type="none" w="sm" len="sm"/>
            <a:tailEnd type="none" w="sm" len="sm"/>
          </a:ln>
        </p:spPr>
      </p:sp>
      <p:sp>
        <p:nvSpPr>
          <p:cNvPr id="73" name="AutoShape 73"/>
          <p:cNvSpPr/>
          <p:nvPr/>
        </p:nvSpPr>
        <p:spPr>
          <a:xfrm rot="-3200539">
            <a:off x="15616417" y="6480745"/>
            <a:ext cx="3357612" cy="0"/>
          </a:xfrm>
          <a:prstGeom prst="line">
            <a:avLst/>
          </a:prstGeom>
          <a:ln w="9525" cap="rnd">
            <a:solidFill>
              <a:srgbClr val="CDCDCD"/>
            </a:solidFill>
            <a:prstDash val="solid"/>
            <a:headEnd type="none" w="sm" len="sm"/>
            <a:tailEnd type="none" w="sm" len="sm"/>
          </a:ln>
        </p:spPr>
      </p:sp>
      <p:sp>
        <p:nvSpPr>
          <p:cNvPr id="74" name="AutoShape 74"/>
          <p:cNvSpPr/>
          <p:nvPr/>
        </p:nvSpPr>
        <p:spPr>
          <a:xfrm rot="3068519">
            <a:off x="15697656" y="9052492"/>
            <a:ext cx="3195135" cy="0"/>
          </a:xfrm>
          <a:prstGeom prst="line">
            <a:avLst/>
          </a:prstGeom>
          <a:ln w="9525" cap="rnd">
            <a:solidFill>
              <a:srgbClr val="CDCDCD"/>
            </a:solidFill>
            <a:prstDash val="solid"/>
            <a:headEnd type="none" w="sm" len="sm"/>
            <a:tailEnd type="none" w="sm" len="sm"/>
          </a:ln>
        </p:spPr>
      </p:sp>
      <p:sp>
        <p:nvSpPr>
          <p:cNvPr id="75" name="AutoShape 75"/>
          <p:cNvSpPr/>
          <p:nvPr/>
        </p:nvSpPr>
        <p:spPr>
          <a:xfrm rot="5907481">
            <a:off x="14879370" y="9061200"/>
            <a:ext cx="2497812" cy="0"/>
          </a:xfrm>
          <a:prstGeom prst="line">
            <a:avLst/>
          </a:prstGeom>
          <a:ln w="9525" cap="rnd">
            <a:solidFill>
              <a:srgbClr val="CDCDCD"/>
            </a:solidFill>
            <a:prstDash val="solid"/>
            <a:headEnd type="none" w="sm" len="sm"/>
            <a:tailEnd type="none" w="sm" len="sm"/>
          </a:ln>
        </p:spPr>
      </p:sp>
      <p:sp>
        <p:nvSpPr>
          <p:cNvPr id="76" name="AutoShape 76"/>
          <p:cNvSpPr/>
          <p:nvPr/>
        </p:nvSpPr>
        <p:spPr>
          <a:xfrm rot="-9148964">
            <a:off x="10847140" y="4180112"/>
            <a:ext cx="3207882" cy="0"/>
          </a:xfrm>
          <a:prstGeom prst="line">
            <a:avLst/>
          </a:prstGeom>
          <a:ln w="9525" cap="rnd">
            <a:solidFill>
              <a:srgbClr val="CDCDCD"/>
            </a:solidFill>
            <a:prstDash val="solid"/>
            <a:headEnd type="none" w="sm" len="sm"/>
            <a:tailEnd type="none" w="sm" len="sm"/>
          </a:ln>
        </p:spPr>
      </p:sp>
      <p:sp>
        <p:nvSpPr>
          <p:cNvPr id="77" name="AutoShape 77"/>
          <p:cNvSpPr/>
          <p:nvPr/>
        </p:nvSpPr>
        <p:spPr>
          <a:xfrm rot="-3417953">
            <a:off x="13951906" y="5756365"/>
            <a:ext cx="2175595" cy="0"/>
          </a:xfrm>
          <a:prstGeom prst="line">
            <a:avLst/>
          </a:prstGeom>
          <a:ln w="9525" cap="rnd">
            <a:solidFill>
              <a:srgbClr val="CDCDCD"/>
            </a:solidFill>
            <a:prstDash val="solid"/>
            <a:headEnd type="none" w="sm" len="sm"/>
            <a:tailEnd type="none" w="sm" len="sm"/>
          </a:ln>
        </p:spPr>
      </p:sp>
      <p:sp>
        <p:nvSpPr>
          <p:cNvPr id="78" name="AutoShape 78"/>
          <p:cNvSpPr/>
          <p:nvPr/>
        </p:nvSpPr>
        <p:spPr>
          <a:xfrm rot="393567">
            <a:off x="15604811" y="4998719"/>
            <a:ext cx="2701557" cy="0"/>
          </a:xfrm>
          <a:prstGeom prst="line">
            <a:avLst/>
          </a:prstGeom>
          <a:ln w="9525" cap="rnd">
            <a:solidFill>
              <a:srgbClr val="CDCDCD"/>
            </a:solidFill>
            <a:prstDash val="solid"/>
            <a:headEnd type="none" w="sm" len="sm"/>
            <a:tailEnd type="none" w="sm" len="sm"/>
          </a:ln>
        </p:spPr>
      </p:sp>
      <p:sp>
        <p:nvSpPr>
          <p:cNvPr id="79" name="AutoShape 79"/>
          <p:cNvSpPr/>
          <p:nvPr/>
        </p:nvSpPr>
        <p:spPr>
          <a:xfrm rot="10651723">
            <a:off x="13853693" y="4882786"/>
            <a:ext cx="1779837" cy="0"/>
          </a:xfrm>
          <a:prstGeom prst="line">
            <a:avLst/>
          </a:prstGeom>
          <a:ln w="9525" cap="rnd">
            <a:solidFill>
              <a:srgbClr val="CDCDCD"/>
            </a:solidFill>
            <a:prstDash val="solid"/>
            <a:headEnd type="none" w="sm" len="sm"/>
            <a:tailEnd type="none" w="sm" len="sm"/>
          </a:ln>
        </p:spPr>
      </p:sp>
      <p:sp>
        <p:nvSpPr>
          <p:cNvPr id="80" name="AutoShape 80"/>
          <p:cNvSpPr/>
          <p:nvPr/>
        </p:nvSpPr>
        <p:spPr>
          <a:xfrm rot="4609486">
            <a:off x="14430941" y="6335963"/>
            <a:ext cx="3063743" cy="0"/>
          </a:xfrm>
          <a:prstGeom prst="line">
            <a:avLst/>
          </a:prstGeom>
          <a:ln w="9525" cap="rnd">
            <a:solidFill>
              <a:srgbClr val="CDCDCD"/>
            </a:solidFill>
            <a:prstDash val="solid"/>
            <a:headEnd type="none" w="sm" len="sm"/>
            <a:tailEnd type="none" w="sm" len="sm"/>
          </a:ln>
        </p:spPr>
      </p:sp>
      <p:sp>
        <p:nvSpPr>
          <p:cNvPr id="81" name="AutoShape 81"/>
          <p:cNvSpPr/>
          <p:nvPr/>
        </p:nvSpPr>
        <p:spPr>
          <a:xfrm rot="5633735">
            <a:off x="13069031" y="1409223"/>
            <a:ext cx="2844067" cy="0"/>
          </a:xfrm>
          <a:prstGeom prst="line">
            <a:avLst/>
          </a:prstGeom>
          <a:ln w="9525" cap="rnd">
            <a:solidFill>
              <a:srgbClr val="CDCDCD"/>
            </a:solidFill>
            <a:prstDash val="solid"/>
            <a:headEnd type="none" w="sm" len="sm"/>
            <a:tailEnd type="none" w="sm" len="sm"/>
          </a:ln>
        </p:spPr>
      </p:sp>
      <p:sp>
        <p:nvSpPr>
          <p:cNvPr id="82" name="AutoShape 82"/>
          <p:cNvSpPr/>
          <p:nvPr/>
        </p:nvSpPr>
        <p:spPr>
          <a:xfrm rot="-7187163">
            <a:off x="7869415" y="6923311"/>
            <a:ext cx="3574060" cy="0"/>
          </a:xfrm>
          <a:prstGeom prst="line">
            <a:avLst/>
          </a:prstGeom>
          <a:ln w="9525" cap="rnd">
            <a:solidFill>
              <a:srgbClr val="CDCDCD"/>
            </a:solidFill>
            <a:prstDash val="solid"/>
            <a:headEnd type="none" w="sm" len="sm"/>
            <a:tailEnd type="none" w="sm" len="sm"/>
          </a:ln>
        </p:spPr>
      </p:sp>
      <p:sp>
        <p:nvSpPr>
          <p:cNvPr id="83" name="AutoShape 83"/>
          <p:cNvSpPr/>
          <p:nvPr/>
        </p:nvSpPr>
        <p:spPr>
          <a:xfrm rot="-6529851">
            <a:off x="628032" y="6932022"/>
            <a:ext cx="2117967" cy="0"/>
          </a:xfrm>
          <a:prstGeom prst="line">
            <a:avLst/>
          </a:prstGeom>
          <a:ln w="9525" cap="rnd">
            <a:solidFill>
              <a:srgbClr val="CDCDCD"/>
            </a:solidFill>
            <a:prstDash val="solid"/>
            <a:headEnd type="none" w="sm" len="sm"/>
            <a:tailEnd type="none" w="sm" len="sm"/>
          </a:ln>
        </p:spPr>
      </p:sp>
      <p:sp>
        <p:nvSpPr>
          <p:cNvPr id="84" name="AutoShape 84"/>
          <p:cNvSpPr/>
          <p:nvPr/>
        </p:nvSpPr>
        <p:spPr>
          <a:xfrm rot="634620">
            <a:off x="1991908" y="8072842"/>
            <a:ext cx="1527080" cy="0"/>
          </a:xfrm>
          <a:prstGeom prst="line">
            <a:avLst/>
          </a:prstGeom>
          <a:ln w="9525" cap="rnd">
            <a:solidFill>
              <a:srgbClr val="CDCDCD"/>
            </a:solidFill>
            <a:prstDash val="solid"/>
            <a:headEnd type="none" w="sm" len="sm"/>
            <a:tailEnd type="none" w="sm" len="sm"/>
          </a:ln>
        </p:spPr>
      </p:sp>
      <p:sp>
        <p:nvSpPr>
          <p:cNvPr id="85" name="AutoShape 85"/>
          <p:cNvSpPr/>
          <p:nvPr/>
        </p:nvSpPr>
        <p:spPr>
          <a:xfrm rot="5730287">
            <a:off x="732323" y="9110253"/>
            <a:ext cx="2366039" cy="0"/>
          </a:xfrm>
          <a:prstGeom prst="line">
            <a:avLst/>
          </a:prstGeom>
          <a:ln w="9525" cap="rnd">
            <a:solidFill>
              <a:srgbClr val="CDCDCD"/>
            </a:solidFill>
            <a:prstDash val="solid"/>
            <a:headEnd type="none" w="sm" len="sm"/>
            <a:tailEnd type="none" w="sm" len="sm"/>
          </a:ln>
        </p:spPr>
      </p:sp>
      <p:sp>
        <p:nvSpPr>
          <p:cNvPr id="86" name="AutoShape 86"/>
          <p:cNvSpPr/>
          <p:nvPr/>
        </p:nvSpPr>
        <p:spPr>
          <a:xfrm rot="-1233527">
            <a:off x="13772036" y="8280695"/>
            <a:ext cx="2590313" cy="0"/>
          </a:xfrm>
          <a:prstGeom prst="line">
            <a:avLst/>
          </a:prstGeom>
          <a:ln w="9525" cap="rnd">
            <a:solidFill>
              <a:srgbClr val="CDCDCD"/>
            </a:solidFill>
            <a:prstDash val="solid"/>
            <a:headEnd type="none" w="sm" len="sm"/>
            <a:tailEnd type="none" w="sm" len="sm"/>
          </a:ln>
        </p:spPr>
      </p:sp>
      <p:sp>
        <p:nvSpPr>
          <p:cNvPr id="87" name="AutoShape 87"/>
          <p:cNvSpPr/>
          <p:nvPr/>
        </p:nvSpPr>
        <p:spPr>
          <a:xfrm rot="-819302">
            <a:off x="16263767" y="7584010"/>
            <a:ext cx="2062913" cy="0"/>
          </a:xfrm>
          <a:prstGeom prst="line">
            <a:avLst/>
          </a:prstGeom>
          <a:ln w="9525" cap="rnd">
            <a:solidFill>
              <a:srgbClr val="CDCDCD"/>
            </a:solidFill>
            <a:prstDash val="solid"/>
            <a:headEnd type="none" w="sm" len="sm"/>
            <a:tailEnd type="none" w="sm" len="sm"/>
          </a:ln>
        </p:spPr>
      </p:sp>
      <p:sp>
        <p:nvSpPr>
          <p:cNvPr id="88" name="AutoShape 88"/>
          <p:cNvSpPr/>
          <p:nvPr/>
        </p:nvSpPr>
        <p:spPr>
          <a:xfrm rot="8894150">
            <a:off x="885586" y="701040"/>
            <a:ext cx="2699591" cy="0"/>
          </a:xfrm>
          <a:prstGeom prst="line">
            <a:avLst/>
          </a:prstGeom>
          <a:ln w="9525" cap="rnd">
            <a:solidFill>
              <a:srgbClr val="CDCDCD"/>
            </a:solidFill>
            <a:prstDash val="solid"/>
            <a:headEnd type="none" w="sm" len="sm"/>
            <a:tailEnd type="none" w="sm" len="sm"/>
          </a:ln>
        </p:spPr>
      </p:sp>
      <p:sp>
        <p:nvSpPr>
          <p:cNvPr id="89" name="AutoShape 89"/>
          <p:cNvSpPr/>
          <p:nvPr/>
        </p:nvSpPr>
        <p:spPr>
          <a:xfrm rot="1213323">
            <a:off x="1029986" y="1753147"/>
            <a:ext cx="2086400" cy="0"/>
          </a:xfrm>
          <a:prstGeom prst="line">
            <a:avLst/>
          </a:prstGeom>
          <a:ln w="9525" cap="rnd">
            <a:solidFill>
              <a:srgbClr val="CDCDCD"/>
            </a:solidFill>
            <a:prstDash val="solid"/>
            <a:headEnd type="none" w="sm" len="sm"/>
            <a:tailEnd type="none" w="sm" len="sm"/>
          </a:ln>
        </p:spPr>
      </p:sp>
      <p:sp>
        <p:nvSpPr>
          <p:cNvPr id="90" name="AutoShape 90"/>
          <p:cNvSpPr/>
          <p:nvPr/>
        </p:nvSpPr>
        <p:spPr>
          <a:xfrm rot="7011312">
            <a:off x="-681673" y="2486297"/>
            <a:ext cx="2451921" cy="0"/>
          </a:xfrm>
          <a:prstGeom prst="line">
            <a:avLst/>
          </a:prstGeom>
          <a:ln w="9525" cap="rnd">
            <a:solidFill>
              <a:srgbClr val="CDCDCD"/>
            </a:solidFill>
            <a:prstDash val="solid"/>
            <a:headEnd type="none" w="sm" len="sm"/>
            <a:tailEnd type="none" w="sm" len="sm"/>
          </a:ln>
        </p:spPr>
      </p:sp>
      <p:sp>
        <p:nvSpPr>
          <p:cNvPr id="91" name="AutoShape 91"/>
          <p:cNvSpPr/>
          <p:nvPr/>
        </p:nvSpPr>
        <p:spPr>
          <a:xfrm rot="-7697935">
            <a:off x="-350635" y="694509"/>
            <a:ext cx="1794201" cy="0"/>
          </a:xfrm>
          <a:prstGeom prst="line">
            <a:avLst/>
          </a:prstGeom>
          <a:ln w="9525" cap="rnd">
            <a:solidFill>
              <a:srgbClr val="CDCDCD"/>
            </a:solidFill>
            <a:prstDash val="solid"/>
            <a:headEnd type="none" w="sm" len="sm"/>
            <a:tailEnd type="none" w="sm" len="sm"/>
          </a:ln>
        </p:spPr>
      </p:sp>
      <p:sp>
        <p:nvSpPr>
          <p:cNvPr id="92" name="AutoShape 92"/>
          <p:cNvSpPr/>
          <p:nvPr/>
        </p:nvSpPr>
        <p:spPr>
          <a:xfrm rot="9482561">
            <a:off x="11436882" y="634909"/>
            <a:ext cx="3269369" cy="0"/>
          </a:xfrm>
          <a:prstGeom prst="line">
            <a:avLst/>
          </a:prstGeom>
          <a:ln w="9525" cap="rnd">
            <a:solidFill>
              <a:srgbClr val="CDCDCD"/>
            </a:solidFill>
            <a:prstDash val="solid"/>
            <a:headEnd type="none" w="sm" len="sm"/>
            <a:tailEnd type="none" w="sm" len="sm"/>
          </a:ln>
        </p:spPr>
      </p:sp>
      <p:grpSp>
        <p:nvGrpSpPr>
          <p:cNvPr id="93" name="Group 93"/>
          <p:cNvGrpSpPr/>
          <p:nvPr/>
        </p:nvGrpSpPr>
        <p:grpSpPr>
          <a:xfrm>
            <a:off x="1187450" y="1193800"/>
            <a:ext cx="720724" cy="9093200"/>
            <a:chOff x="0" y="0"/>
            <a:chExt cx="960965" cy="12124267"/>
          </a:xfrm>
        </p:grpSpPr>
        <p:sp>
          <p:nvSpPr>
            <p:cNvPr id="94" name="Freeform 94"/>
            <p:cNvSpPr/>
            <p:nvPr/>
          </p:nvSpPr>
          <p:spPr>
            <a:xfrm>
              <a:off x="0" y="0"/>
              <a:ext cx="961009" cy="12124309"/>
            </a:xfrm>
            <a:custGeom>
              <a:avLst/>
              <a:gdLst/>
              <a:ahLst/>
              <a:cxnLst/>
              <a:rect l="l" t="t" r="r" b="b"/>
              <a:pathLst>
                <a:path w="961009" h="12124309">
                  <a:moveTo>
                    <a:pt x="961009" y="0"/>
                  </a:moveTo>
                  <a:lnTo>
                    <a:pt x="0" y="0"/>
                  </a:lnTo>
                  <a:lnTo>
                    <a:pt x="0" y="12124309"/>
                  </a:lnTo>
                  <a:lnTo>
                    <a:pt x="961009" y="12124309"/>
                  </a:lnTo>
                  <a:close/>
                </a:path>
              </a:pathLst>
            </a:custGeom>
            <a:solidFill>
              <a:srgbClr val="FFC000"/>
            </a:solidFill>
          </p:spPr>
        </p:sp>
      </p:grpSp>
      <p:grpSp>
        <p:nvGrpSpPr>
          <p:cNvPr id="95" name="Group 95"/>
          <p:cNvGrpSpPr/>
          <p:nvPr/>
        </p:nvGrpSpPr>
        <p:grpSpPr>
          <a:xfrm>
            <a:off x="6534150" y="0"/>
            <a:ext cx="1079500" cy="1193800"/>
            <a:chOff x="0" y="0"/>
            <a:chExt cx="1439333" cy="1591733"/>
          </a:xfrm>
        </p:grpSpPr>
        <p:sp>
          <p:nvSpPr>
            <p:cNvPr id="96" name="Freeform 96"/>
            <p:cNvSpPr/>
            <p:nvPr/>
          </p:nvSpPr>
          <p:spPr>
            <a:xfrm>
              <a:off x="0" y="0"/>
              <a:ext cx="1439291" cy="1591691"/>
            </a:xfrm>
            <a:custGeom>
              <a:avLst/>
              <a:gdLst/>
              <a:ahLst/>
              <a:cxnLst/>
              <a:rect l="l" t="t" r="r" b="b"/>
              <a:pathLst>
                <a:path w="1439291" h="1591691">
                  <a:moveTo>
                    <a:pt x="0" y="1591691"/>
                  </a:moveTo>
                  <a:lnTo>
                    <a:pt x="1439291" y="1591691"/>
                  </a:lnTo>
                  <a:lnTo>
                    <a:pt x="1439291" y="0"/>
                  </a:lnTo>
                  <a:lnTo>
                    <a:pt x="0" y="0"/>
                  </a:lnTo>
                  <a:close/>
                </a:path>
              </a:pathLst>
            </a:custGeom>
            <a:solidFill>
              <a:srgbClr val="203864"/>
            </a:solidFill>
          </p:spPr>
        </p:sp>
      </p:grpSp>
      <p:grpSp>
        <p:nvGrpSpPr>
          <p:cNvPr id="97" name="Group 97"/>
          <p:cNvGrpSpPr/>
          <p:nvPr/>
        </p:nvGrpSpPr>
        <p:grpSpPr>
          <a:xfrm rot="5400000">
            <a:off x="1187627" y="476073"/>
            <a:ext cx="719624" cy="719979"/>
            <a:chOff x="0" y="0"/>
            <a:chExt cx="959499" cy="959972"/>
          </a:xfrm>
        </p:grpSpPr>
        <p:sp>
          <p:nvSpPr>
            <p:cNvPr id="98" name="Freeform 98"/>
            <p:cNvSpPr/>
            <p:nvPr/>
          </p:nvSpPr>
          <p:spPr>
            <a:xfrm>
              <a:off x="0" y="0"/>
              <a:ext cx="959485" cy="959993"/>
            </a:xfrm>
            <a:custGeom>
              <a:avLst/>
              <a:gdLst/>
              <a:ahLst/>
              <a:cxnLst/>
              <a:rect l="l" t="t" r="r" b="b"/>
              <a:pathLst>
                <a:path w="959485" h="959993">
                  <a:moveTo>
                    <a:pt x="959485" y="0"/>
                  </a:moveTo>
                  <a:lnTo>
                    <a:pt x="959485" y="959993"/>
                  </a:lnTo>
                  <a:lnTo>
                    <a:pt x="0" y="0"/>
                  </a:lnTo>
                  <a:close/>
                </a:path>
              </a:pathLst>
            </a:custGeom>
            <a:solidFill>
              <a:srgbClr val="D09E00"/>
            </a:solidFill>
          </p:spPr>
        </p:sp>
      </p:grpSp>
      <p:grpSp>
        <p:nvGrpSpPr>
          <p:cNvPr id="99" name="Group 99"/>
          <p:cNvGrpSpPr/>
          <p:nvPr/>
        </p:nvGrpSpPr>
        <p:grpSpPr>
          <a:xfrm>
            <a:off x="1907427" y="477677"/>
            <a:ext cx="16380573" cy="722473"/>
            <a:chOff x="0" y="0"/>
            <a:chExt cx="21840764" cy="963297"/>
          </a:xfrm>
        </p:grpSpPr>
        <p:sp>
          <p:nvSpPr>
            <p:cNvPr id="100" name="Freeform 100"/>
            <p:cNvSpPr/>
            <p:nvPr/>
          </p:nvSpPr>
          <p:spPr>
            <a:xfrm>
              <a:off x="0" y="0"/>
              <a:ext cx="21840825" cy="963295"/>
            </a:xfrm>
            <a:custGeom>
              <a:avLst/>
              <a:gdLst/>
              <a:ahLst/>
              <a:cxnLst/>
              <a:rect l="l" t="t" r="r" b="b"/>
              <a:pathLst>
                <a:path w="21840825" h="963295">
                  <a:moveTo>
                    <a:pt x="21840825" y="0"/>
                  </a:moveTo>
                  <a:lnTo>
                    <a:pt x="0" y="0"/>
                  </a:lnTo>
                  <a:lnTo>
                    <a:pt x="0" y="963295"/>
                  </a:lnTo>
                  <a:lnTo>
                    <a:pt x="21840825" y="963295"/>
                  </a:lnTo>
                  <a:close/>
                </a:path>
              </a:pathLst>
            </a:custGeom>
            <a:solidFill>
              <a:srgbClr val="FFC000"/>
            </a:solidFill>
          </p:spPr>
        </p:sp>
      </p:grpSp>
      <p:grpSp>
        <p:nvGrpSpPr>
          <p:cNvPr id="101" name="Group 101"/>
          <p:cNvGrpSpPr/>
          <p:nvPr/>
        </p:nvGrpSpPr>
        <p:grpSpPr>
          <a:xfrm>
            <a:off x="0" y="1200150"/>
            <a:ext cx="6533721" cy="1079500"/>
            <a:chOff x="0" y="0"/>
            <a:chExt cx="8711628" cy="1439333"/>
          </a:xfrm>
        </p:grpSpPr>
        <p:sp>
          <p:nvSpPr>
            <p:cNvPr id="102" name="Freeform 102"/>
            <p:cNvSpPr/>
            <p:nvPr/>
          </p:nvSpPr>
          <p:spPr>
            <a:xfrm>
              <a:off x="0" y="0"/>
              <a:ext cx="8711565" cy="1439291"/>
            </a:xfrm>
            <a:custGeom>
              <a:avLst/>
              <a:gdLst/>
              <a:ahLst/>
              <a:cxnLst/>
              <a:rect l="l" t="t" r="r" b="b"/>
              <a:pathLst>
                <a:path w="8711565" h="1439291">
                  <a:moveTo>
                    <a:pt x="0" y="1439291"/>
                  </a:moveTo>
                  <a:lnTo>
                    <a:pt x="8711565" y="1439291"/>
                  </a:lnTo>
                  <a:lnTo>
                    <a:pt x="8711565" y="0"/>
                  </a:lnTo>
                  <a:lnTo>
                    <a:pt x="0" y="0"/>
                  </a:lnTo>
                  <a:close/>
                </a:path>
              </a:pathLst>
            </a:custGeom>
            <a:solidFill>
              <a:srgbClr val="203864"/>
            </a:solidFill>
          </p:spPr>
        </p:sp>
      </p:grpSp>
      <p:grpSp>
        <p:nvGrpSpPr>
          <p:cNvPr id="103" name="Group 103"/>
          <p:cNvGrpSpPr/>
          <p:nvPr/>
        </p:nvGrpSpPr>
        <p:grpSpPr>
          <a:xfrm>
            <a:off x="6533721" y="1200150"/>
            <a:ext cx="1079929" cy="1079500"/>
            <a:chOff x="0" y="0"/>
            <a:chExt cx="1439905" cy="1439333"/>
          </a:xfrm>
        </p:grpSpPr>
        <p:sp>
          <p:nvSpPr>
            <p:cNvPr id="104" name="Freeform 104"/>
            <p:cNvSpPr/>
            <p:nvPr/>
          </p:nvSpPr>
          <p:spPr>
            <a:xfrm>
              <a:off x="0" y="0"/>
              <a:ext cx="1439926" cy="1439291"/>
            </a:xfrm>
            <a:custGeom>
              <a:avLst/>
              <a:gdLst/>
              <a:ahLst/>
              <a:cxnLst/>
              <a:rect l="l" t="t" r="r" b="b"/>
              <a:pathLst>
                <a:path w="1439926" h="1439291">
                  <a:moveTo>
                    <a:pt x="0" y="0"/>
                  </a:moveTo>
                  <a:lnTo>
                    <a:pt x="0" y="1439291"/>
                  </a:lnTo>
                  <a:lnTo>
                    <a:pt x="1439926" y="0"/>
                  </a:lnTo>
                  <a:close/>
                </a:path>
              </a:pathLst>
            </a:custGeom>
            <a:solidFill>
              <a:srgbClr val="111E35"/>
            </a:solidFill>
          </p:spPr>
        </p:sp>
      </p:grpSp>
      <p:sp>
        <p:nvSpPr>
          <p:cNvPr id="105" name="AutoShape 105"/>
          <p:cNvSpPr/>
          <p:nvPr/>
        </p:nvSpPr>
        <p:spPr>
          <a:xfrm rot="4916836">
            <a:off x="7445145" y="4245428"/>
            <a:ext cx="2622648" cy="0"/>
          </a:xfrm>
          <a:prstGeom prst="line">
            <a:avLst/>
          </a:prstGeom>
          <a:ln w="9525" cap="rnd">
            <a:solidFill>
              <a:srgbClr val="CDCDCD"/>
            </a:solidFill>
            <a:prstDash val="solid"/>
            <a:headEnd type="none" w="sm" len="sm"/>
            <a:tailEnd type="none" w="sm" len="sm"/>
          </a:ln>
        </p:spPr>
      </p:sp>
      <p:pic>
        <p:nvPicPr>
          <p:cNvPr id="106" name="Picture 106"/>
          <p:cNvPicPr>
            <a:picLocks noChangeAspect="1"/>
          </p:cNvPicPr>
          <p:nvPr/>
        </p:nvPicPr>
        <p:blipFill>
          <a:blip r:embed="rId2"/>
          <a:srcRect t="1162" b="1162"/>
          <a:stretch>
            <a:fillRect/>
          </a:stretch>
        </p:blipFill>
        <p:spPr>
          <a:xfrm>
            <a:off x="5600396" y="2615441"/>
            <a:ext cx="9360920" cy="6522904"/>
          </a:xfrm>
          <a:prstGeom prst="rect">
            <a:avLst/>
          </a:prstGeom>
        </p:spPr>
      </p:pic>
      <p:sp>
        <p:nvSpPr>
          <p:cNvPr id="107" name="TextBox 107"/>
          <p:cNvSpPr txBox="1"/>
          <p:nvPr/>
        </p:nvSpPr>
        <p:spPr>
          <a:xfrm>
            <a:off x="1262055" y="1337395"/>
            <a:ext cx="5271666" cy="800100"/>
          </a:xfrm>
          <a:prstGeom prst="rect">
            <a:avLst/>
          </a:prstGeom>
        </p:spPr>
        <p:txBody>
          <a:bodyPr lIns="0" tIns="0" rIns="0" bIns="0" rtlCol="0" anchor="t">
            <a:spAutoFit/>
          </a:bodyPr>
          <a:lstStyle/>
          <a:p>
            <a:pPr algn="l">
              <a:lnSpc>
                <a:spcPts val="3120"/>
              </a:lnSpc>
            </a:pPr>
            <a:r>
              <a:rPr lang="en-US" sz="2600">
                <a:solidFill>
                  <a:srgbClr val="FFFFFF"/>
                </a:solidFill>
                <a:latin typeface="Arimo Bold"/>
              </a:rPr>
              <a:t>Percobaan Pengukuran dengan Termometer </a:t>
            </a: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174"/>
            <a:ext cx="18288000" cy="10280650"/>
            <a:chOff x="0" y="0"/>
            <a:chExt cx="24384000" cy="13707533"/>
          </a:xfrm>
        </p:grpSpPr>
        <p:sp>
          <p:nvSpPr>
            <p:cNvPr id="3" name="Freeform 3"/>
            <p:cNvSpPr/>
            <p:nvPr/>
          </p:nvSpPr>
          <p:spPr>
            <a:xfrm>
              <a:off x="0" y="0"/>
              <a:ext cx="24384000" cy="13707490"/>
            </a:xfrm>
            <a:custGeom>
              <a:avLst/>
              <a:gdLst/>
              <a:ahLst/>
              <a:cxnLst/>
              <a:rect l="l" t="t" r="r" b="b"/>
              <a:pathLst>
                <a:path w="24384000" h="13707490">
                  <a:moveTo>
                    <a:pt x="0" y="0"/>
                  </a:moveTo>
                  <a:lnTo>
                    <a:pt x="24384000" y="0"/>
                  </a:lnTo>
                  <a:lnTo>
                    <a:pt x="24384000" y="13707490"/>
                  </a:lnTo>
                  <a:lnTo>
                    <a:pt x="0" y="13707490"/>
                  </a:lnTo>
                  <a:close/>
                </a:path>
              </a:pathLst>
            </a:custGeom>
            <a:solidFill>
              <a:srgbClr val="F0F0F0"/>
            </a:solidFill>
          </p:spPr>
        </p:sp>
      </p:grpSp>
      <p:sp>
        <p:nvSpPr>
          <p:cNvPr id="4" name="AutoShape 4"/>
          <p:cNvSpPr/>
          <p:nvPr/>
        </p:nvSpPr>
        <p:spPr>
          <a:xfrm rot="-4837575">
            <a:off x="2137532" y="1047206"/>
            <a:ext cx="2142065" cy="0"/>
          </a:xfrm>
          <a:prstGeom prst="line">
            <a:avLst/>
          </a:prstGeom>
          <a:ln w="9525" cap="rnd">
            <a:solidFill>
              <a:srgbClr val="CDCDCD"/>
            </a:solidFill>
            <a:prstDash val="solid"/>
            <a:headEnd type="none" w="sm" len="sm"/>
            <a:tailEnd type="none" w="sm" len="sm"/>
          </a:ln>
        </p:spPr>
      </p:sp>
      <p:sp>
        <p:nvSpPr>
          <p:cNvPr id="5" name="AutoShape 5"/>
          <p:cNvSpPr/>
          <p:nvPr/>
        </p:nvSpPr>
        <p:spPr>
          <a:xfrm rot="9250614">
            <a:off x="-179404" y="2838992"/>
            <a:ext cx="3402454" cy="0"/>
          </a:xfrm>
          <a:prstGeom prst="line">
            <a:avLst/>
          </a:prstGeom>
          <a:ln w="9525" cap="rnd">
            <a:solidFill>
              <a:srgbClr val="CDCDCD"/>
            </a:solidFill>
            <a:prstDash val="solid"/>
            <a:headEnd type="none" w="sm" len="sm"/>
            <a:tailEnd type="none" w="sm" len="sm"/>
          </a:ln>
        </p:spPr>
      </p:sp>
      <p:sp>
        <p:nvSpPr>
          <p:cNvPr id="6" name="AutoShape 6"/>
          <p:cNvSpPr/>
          <p:nvPr/>
        </p:nvSpPr>
        <p:spPr>
          <a:xfrm rot="-2677323">
            <a:off x="2609641" y="1068707"/>
            <a:ext cx="2975488" cy="0"/>
          </a:xfrm>
          <a:prstGeom prst="line">
            <a:avLst/>
          </a:prstGeom>
          <a:ln w="9525" cap="rnd">
            <a:solidFill>
              <a:srgbClr val="CDCDCD"/>
            </a:solidFill>
            <a:prstDash val="solid"/>
            <a:headEnd type="none" w="sm" len="sm"/>
            <a:tailEnd type="none" w="sm" len="sm"/>
          </a:ln>
        </p:spPr>
      </p:sp>
      <p:sp>
        <p:nvSpPr>
          <p:cNvPr id="7" name="AutoShape 7"/>
          <p:cNvSpPr/>
          <p:nvPr/>
        </p:nvSpPr>
        <p:spPr>
          <a:xfrm rot="10434865">
            <a:off x="3034847" y="1955075"/>
            <a:ext cx="3219089" cy="0"/>
          </a:xfrm>
          <a:prstGeom prst="line">
            <a:avLst/>
          </a:prstGeom>
          <a:ln w="9525" cap="rnd">
            <a:solidFill>
              <a:srgbClr val="CDCDCD"/>
            </a:solidFill>
            <a:prstDash val="solid"/>
            <a:headEnd type="none" w="sm" len="sm"/>
            <a:tailEnd type="none" w="sm" len="sm"/>
          </a:ln>
        </p:spPr>
      </p:sp>
      <p:sp>
        <p:nvSpPr>
          <p:cNvPr id="8" name="AutoShape 8"/>
          <p:cNvSpPr/>
          <p:nvPr/>
        </p:nvSpPr>
        <p:spPr>
          <a:xfrm rot="4730523">
            <a:off x="2064228" y="3283129"/>
            <a:ext cx="2416031" cy="0"/>
          </a:xfrm>
          <a:prstGeom prst="line">
            <a:avLst/>
          </a:prstGeom>
          <a:ln w="9525" cap="rnd">
            <a:solidFill>
              <a:srgbClr val="CDCDCD"/>
            </a:solidFill>
            <a:prstDash val="solid"/>
            <a:headEnd type="none" w="sm" len="sm"/>
            <a:tailEnd type="none" w="sm" len="sm"/>
          </a:ln>
        </p:spPr>
      </p:sp>
      <p:sp>
        <p:nvSpPr>
          <p:cNvPr id="9" name="AutoShape 9"/>
          <p:cNvSpPr/>
          <p:nvPr/>
        </p:nvSpPr>
        <p:spPr>
          <a:xfrm rot="-2642045">
            <a:off x="2947845" y="3117667"/>
            <a:ext cx="3836137" cy="0"/>
          </a:xfrm>
          <a:prstGeom prst="line">
            <a:avLst/>
          </a:prstGeom>
          <a:ln w="9525" cap="rnd">
            <a:solidFill>
              <a:srgbClr val="CDCDCD"/>
            </a:solidFill>
            <a:prstDash val="solid"/>
            <a:headEnd type="none" w="sm" len="sm"/>
            <a:tailEnd type="none" w="sm" len="sm"/>
          </a:ln>
        </p:spPr>
      </p:sp>
      <p:sp>
        <p:nvSpPr>
          <p:cNvPr id="10" name="AutoShape 10"/>
          <p:cNvSpPr/>
          <p:nvPr/>
        </p:nvSpPr>
        <p:spPr>
          <a:xfrm rot="-9942689">
            <a:off x="-65635" y="4008662"/>
            <a:ext cx="3627758" cy="0"/>
          </a:xfrm>
          <a:prstGeom prst="line">
            <a:avLst/>
          </a:prstGeom>
          <a:ln w="9525" cap="rnd">
            <a:solidFill>
              <a:srgbClr val="CDCDCD"/>
            </a:solidFill>
            <a:prstDash val="solid"/>
            <a:headEnd type="none" w="sm" len="sm"/>
            <a:tailEnd type="none" w="sm" len="sm"/>
          </a:ln>
        </p:spPr>
      </p:sp>
      <p:sp>
        <p:nvSpPr>
          <p:cNvPr id="11" name="AutoShape 11"/>
          <p:cNvSpPr/>
          <p:nvPr/>
        </p:nvSpPr>
        <p:spPr>
          <a:xfrm rot="384360">
            <a:off x="3479122" y="4571998"/>
            <a:ext cx="2512326" cy="0"/>
          </a:xfrm>
          <a:prstGeom prst="line">
            <a:avLst/>
          </a:prstGeom>
          <a:ln w="9525" cap="rnd">
            <a:solidFill>
              <a:srgbClr val="CDCDCD"/>
            </a:solidFill>
            <a:prstDash val="solid"/>
            <a:headEnd type="none" w="sm" len="sm"/>
            <a:tailEnd type="none" w="sm" len="sm"/>
          </a:ln>
        </p:spPr>
      </p:sp>
      <p:sp>
        <p:nvSpPr>
          <p:cNvPr id="12" name="AutoShape 12"/>
          <p:cNvSpPr/>
          <p:nvPr/>
        </p:nvSpPr>
        <p:spPr>
          <a:xfrm rot="6328444">
            <a:off x="4780600" y="5590902"/>
            <a:ext cx="1899278" cy="0"/>
          </a:xfrm>
          <a:prstGeom prst="line">
            <a:avLst/>
          </a:prstGeom>
          <a:ln w="9525" cap="rnd">
            <a:solidFill>
              <a:srgbClr val="CDCDCD"/>
            </a:solidFill>
            <a:prstDash val="solid"/>
            <a:headEnd type="none" w="sm" len="sm"/>
            <a:tailEnd type="none" w="sm" len="sm"/>
          </a:ln>
        </p:spPr>
      </p:sp>
      <p:sp>
        <p:nvSpPr>
          <p:cNvPr id="13" name="AutoShape 13"/>
          <p:cNvSpPr/>
          <p:nvPr/>
        </p:nvSpPr>
        <p:spPr>
          <a:xfrm rot="-8038077">
            <a:off x="3033975" y="5477691"/>
            <a:ext cx="2906233" cy="0"/>
          </a:xfrm>
          <a:prstGeom prst="line">
            <a:avLst/>
          </a:prstGeom>
          <a:ln w="9525" cap="rnd">
            <a:solidFill>
              <a:srgbClr val="CDCDCD"/>
            </a:solidFill>
            <a:prstDash val="solid"/>
            <a:headEnd type="none" w="sm" len="sm"/>
            <a:tailEnd type="none" w="sm" len="sm"/>
          </a:ln>
        </p:spPr>
      </p:sp>
      <p:sp>
        <p:nvSpPr>
          <p:cNvPr id="14" name="AutoShape 14"/>
          <p:cNvSpPr/>
          <p:nvPr/>
        </p:nvSpPr>
        <p:spPr>
          <a:xfrm rot="8371022">
            <a:off x="3155684" y="7350033"/>
            <a:ext cx="2658459" cy="0"/>
          </a:xfrm>
          <a:prstGeom prst="line">
            <a:avLst/>
          </a:prstGeom>
          <a:ln w="9525" cap="rnd">
            <a:solidFill>
              <a:srgbClr val="CDCDCD"/>
            </a:solidFill>
            <a:prstDash val="solid"/>
            <a:headEnd type="none" w="sm" len="sm"/>
            <a:tailEnd type="none" w="sm" len="sm"/>
          </a:ln>
        </p:spPr>
      </p:sp>
      <p:sp>
        <p:nvSpPr>
          <p:cNvPr id="15" name="AutoShape 15"/>
          <p:cNvSpPr/>
          <p:nvPr/>
        </p:nvSpPr>
        <p:spPr>
          <a:xfrm rot="-5366802">
            <a:off x="1604192" y="6325144"/>
            <a:ext cx="3775883" cy="0"/>
          </a:xfrm>
          <a:prstGeom prst="line">
            <a:avLst/>
          </a:prstGeom>
          <a:ln w="9525" cap="rnd">
            <a:solidFill>
              <a:srgbClr val="CDCDCD"/>
            </a:solidFill>
            <a:prstDash val="solid"/>
            <a:headEnd type="none" w="sm" len="sm"/>
            <a:tailEnd type="none" w="sm" len="sm"/>
          </a:ln>
        </p:spPr>
      </p:sp>
      <p:sp>
        <p:nvSpPr>
          <p:cNvPr id="16" name="AutoShape 16"/>
          <p:cNvSpPr/>
          <p:nvPr/>
        </p:nvSpPr>
        <p:spPr>
          <a:xfrm rot="8689488">
            <a:off x="1112431" y="5200645"/>
            <a:ext cx="2638873" cy="0"/>
          </a:xfrm>
          <a:prstGeom prst="line">
            <a:avLst/>
          </a:prstGeom>
          <a:ln w="9525" cap="rnd">
            <a:solidFill>
              <a:srgbClr val="CDCDCD"/>
            </a:solidFill>
            <a:prstDash val="solid"/>
            <a:headEnd type="none" w="sm" len="sm"/>
            <a:tailEnd type="none" w="sm" len="sm"/>
          </a:ln>
        </p:spPr>
      </p:sp>
      <p:sp>
        <p:nvSpPr>
          <p:cNvPr id="17" name="AutoShape 17"/>
          <p:cNvSpPr/>
          <p:nvPr/>
        </p:nvSpPr>
        <p:spPr>
          <a:xfrm rot="2788588">
            <a:off x="869701" y="7069182"/>
            <a:ext cx="3106917" cy="0"/>
          </a:xfrm>
          <a:prstGeom prst="line">
            <a:avLst/>
          </a:prstGeom>
          <a:ln w="9525" cap="rnd">
            <a:solidFill>
              <a:srgbClr val="CDCDCD"/>
            </a:solidFill>
            <a:prstDash val="solid"/>
            <a:headEnd type="none" w="sm" len="sm"/>
            <a:tailEnd type="none" w="sm" len="sm"/>
          </a:ln>
        </p:spPr>
      </p:sp>
      <p:sp>
        <p:nvSpPr>
          <p:cNvPr id="18" name="AutoShape 18"/>
          <p:cNvSpPr/>
          <p:nvPr/>
        </p:nvSpPr>
        <p:spPr>
          <a:xfrm rot="-7198199">
            <a:off x="-701750" y="4759234"/>
            <a:ext cx="2766389" cy="0"/>
          </a:xfrm>
          <a:prstGeom prst="line">
            <a:avLst/>
          </a:prstGeom>
          <a:ln w="9525" cap="rnd">
            <a:solidFill>
              <a:srgbClr val="CDCDCD"/>
            </a:solidFill>
            <a:prstDash val="solid"/>
            <a:headEnd type="none" w="sm" len="sm"/>
            <a:tailEnd type="none" w="sm" len="sm"/>
          </a:ln>
        </p:spPr>
      </p:sp>
      <p:sp>
        <p:nvSpPr>
          <p:cNvPr id="19" name="AutoShape 19"/>
          <p:cNvSpPr/>
          <p:nvPr/>
        </p:nvSpPr>
        <p:spPr>
          <a:xfrm rot="7282733">
            <a:off x="-645571" y="7062651"/>
            <a:ext cx="2654033" cy="0"/>
          </a:xfrm>
          <a:prstGeom prst="line">
            <a:avLst/>
          </a:prstGeom>
          <a:ln w="9525" cap="rnd">
            <a:solidFill>
              <a:srgbClr val="CDCDCD"/>
            </a:solidFill>
            <a:prstDash val="solid"/>
            <a:headEnd type="none" w="sm" len="sm"/>
            <a:tailEnd type="none" w="sm" len="sm"/>
          </a:ln>
        </p:spPr>
      </p:sp>
      <p:sp>
        <p:nvSpPr>
          <p:cNvPr id="20" name="AutoShape 20"/>
          <p:cNvSpPr/>
          <p:nvPr/>
        </p:nvSpPr>
        <p:spPr>
          <a:xfrm rot="10315796">
            <a:off x="-19719" y="8068490"/>
            <a:ext cx="2058741" cy="0"/>
          </a:xfrm>
          <a:prstGeom prst="line">
            <a:avLst/>
          </a:prstGeom>
          <a:ln w="9525" cap="rnd">
            <a:solidFill>
              <a:srgbClr val="CDCDCD"/>
            </a:solidFill>
            <a:prstDash val="solid"/>
            <a:headEnd type="none" w="sm" len="sm"/>
            <a:tailEnd type="none" w="sm" len="sm"/>
          </a:ln>
        </p:spPr>
      </p:sp>
      <p:sp>
        <p:nvSpPr>
          <p:cNvPr id="21" name="AutoShape 21"/>
          <p:cNvSpPr/>
          <p:nvPr/>
        </p:nvSpPr>
        <p:spPr>
          <a:xfrm rot="7728575">
            <a:off x="1298275" y="9245235"/>
            <a:ext cx="2698263" cy="0"/>
          </a:xfrm>
          <a:prstGeom prst="line">
            <a:avLst/>
          </a:prstGeom>
          <a:ln w="9525" cap="rnd">
            <a:solidFill>
              <a:srgbClr val="CDCDCD"/>
            </a:solidFill>
            <a:prstDash val="solid"/>
            <a:headEnd type="none" w="sm" len="sm"/>
            <a:tailEnd type="none" w="sm" len="sm"/>
          </a:ln>
        </p:spPr>
      </p:sp>
      <p:sp>
        <p:nvSpPr>
          <p:cNvPr id="22" name="AutoShape 22"/>
          <p:cNvSpPr/>
          <p:nvPr/>
        </p:nvSpPr>
        <p:spPr>
          <a:xfrm rot="-7862504">
            <a:off x="-488162" y="9245235"/>
            <a:ext cx="2787706" cy="0"/>
          </a:xfrm>
          <a:prstGeom prst="line">
            <a:avLst/>
          </a:prstGeom>
          <a:ln w="9525" cap="rnd">
            <a:solidFill>
              <a:srgbClr val="CDCDCD"/>
            </a:solidFill>
            <a:prstDash val="solid"/>
            <a:headEnd type="none" w="sm" len="sm"/>
            <a:tailEnd type="none" w="sm" len="sm"/>
          </a:ln>
        </p:spPr>
      </p:sp>
      <p:sp>
        <p:nvSpPr>
          <p:cNvPr id="23" name="AutoShape 23"/>
          <p:cNvSpPr/>
          <p:nvPr/>
        </p:nvSpPr>
        <p:spPr>
          <a:xfrm rot="1122645">
            <a:off x="3407771" y="8577941"/>
            <a:ext cx="2502628" cy="0"/>
          </a:xfrm>
          <a:prstGeom prst="line">
            <a:avLst/>
          </a:prstGeom>
          <a:ln w="9525" cap="rnd">
            <a:solidFill>
              <a:srgbClr val="CDCDCD"/>
            </a:solidFill>
            <a:prstDash val="solid"/>
            <a:headEnd type="none" w="sm" len="sm"/>
            <a:tailEnd type="none" w="sm" len="sm"/>
          </a:ln>
        </p:spPr>
      </p:sp>
      <p:sp>
        <p:nvSpPr>
          <p:cNvPr id="24" name="AutoShape 24"/>
          <p:cNvSpPr/>
          <p:nvPr/>
        </p:nvSpPr>
        <p:spPr>
          <a:xfrm rot="-5912544">
            <a:off x="4407081" y="7741919"/>
            <a:ext cx="2502631" cy="0"/>
          </a:xfrm>
          <a:prstGeom prst="line">
            <a:avLst/>
          </a:prstGeom>
          <a:ln w="9525" cap="rnd">
            <a:solidFill>
              <a:srgbClr val="CDCDCD"/>
            </a:solidFill>
            <a:prstDash val="solid"/>
            <a:headEnd type="none" w="sm" len="sm"/>
            <a:tailEnd type="none" w="sm" len="sm"/>
          </a:ln>
        </p:spPr>
      </p:sp>
      <p:sp>
        <p:nvSpPr>
          <p:cNvPr id="25" name="AutoShape 25"/>
          <p:cNvSpPr/>
          <p:nvPr/>
        </p:nvSpPr>
        <p:spPr>
          <a:xfrm rot="8216304">
            <a:off x="4150838" y="9628412"/>
            <a:ext cx="1957019" cy="0"/>
          </a:xfrm>
          <a:prstGeom prst="line">
            <a:avLst/>
          </a:prstGeom>
          <a:ln w="9525" cap="rnd">
            <a:solidFill>
              <a:srgbClr val="CDCDCD"/>
            </a:solidFill>
            <a:prstDash val="solid"/>
            <a:headEnd type="none" w="sm" len="sm"/>
            <a:tailEnd type="none" w="sm" len="sm"/>
          </a:ln>
        </p:spPr>
      </p:sp>
      <p:sp>
        <p:nvSpPr>
          <p:cNvPr id="26" name="AutoShape 26"/>
          <p:cNvSpPr/>
          <p:nvPr/>
        </p:nvSpPr>
        <p:spPr>
          <a:xfrm rot="-6824432">
            <a:off x="2787799" y="9245236"/>
            <a:ext cx="2296950" cy="0"/>
          </a:xfrm>
          <a:prstGeom prst="line">
            <a:avLst/>
          </a:prstGeom>
          <a:ln w="9525" cap="rnd">
            <a:solidFill>
              <a:srgbClr val="CDCDCD"/>
            </a:solidFill>
            <a:prstDash val="solid"/>
            <a:headEnd type="none" w="sm" len="sm"/>
            <a:tailEnd type="none" w="sm" len="sm"/>
          </a:ln>
        </p:spPr>
      </p:sp>
      <p:sp>
        <p:nvSpPr>
          <p:cNvPr id="27" name="AutoShape 27"/>
          <p:cNvSpPr/>
          <p:nvPr/>
        </p:nvSpPr>
        <p:spPr>
          <a:xfrm rot="-1122644">
            <a:off x="5759085" y="8577941"/>
            <a:ext cx="2502630" cy="0"/>
          </a:xfrm>
          <a:prstGeom prst="line">
            <a:avLst/>
          </a:prstGeom>
          <a:ln w="9525" cap="rnd">
            <a:solidFill>
              <a:srgbClr val="CDCDCD"/>
            </a:solidFill>
            <a:prstDash val="solid"/>
            <a:headEnd type="none" w="sm" len="sm"/>
            <a:tailEnd type="none" w="sm" len="sm"/>
          </a:ln>
        </p:spPr>
      </p:sp>
      <p:sp>
        <p:nvSpPr>
          <p:cNvPr id="28" name="AutoShape 28"/>
          <p:cNvSpPr/>
          <p:nvPr/>
        </p:nvSpPr>
        <p:spPr>
          <a:xfrm rot="1312444">
            <a:off x="5696111" y="9628412"/>
            <a:ext cx="3586520" cy="0"/>
          </a:xfrm>
          <a:prstGeom prst="line">
            <a:avLst/>
          </a:prstGeom>
          <a:ln w="9525" cap="rnd">
            <a:solidFill>
              <a:srgbClr val="CDCDCD"/>
            </a:solidFill>
            <a:prstDash val="solid"/>
            <a:headEnd type="none" w="sm" len="sm"/>
            <a:tailEnd type="none" w="sm" len="sm"/>
          </a:ln>
        </p:spPr>
      </p:sp>
      <p:sp>
        <p:nvSpPr>
          <p:cNvPr id="29" name="AutoShape 29"/>
          <p:cNvSpPr/>
          <p:nvPr/>
        </p:nvSpPr>
        <p:spPr>
          <a:xfrm rot="3904643">
            <a:off x="7505790" y="9245235"/>
            <a:ext cx="2318477" cy="0"/>
          </a:xfrm>
          <a:prstGeom prst="line">
            <a:avLst/>
          </a:prstGeom>
          <a:ln w="9525" cap="rnd">
            <a:solidFill>
              <a:srgbClr val="CDCDCD"/>
            </a:solidFill>
            <a:prstDash val="solid"/>
            <a:headEnd type="none" w="sm" len="sm"/>
            <a:tailEnd type="none" w="sm" len="sm"/>
          </a:ln>
        </p:spPr>
      </p:sp>
      <p:sp>
        <p:nvSpPr>
          <p:cNvPr id="30" name="AutoShape 30"/>
          <p:cNvSpPr/>
          <p:nvPr/>
        </p:nvSpPr>
        <p:spPr>
          <a:xfrm rot="-8871216">
            <a:off x="5230740" y="7358742"/>
            <a:ext cx="3210979" cy="0"/>
          </a:xfrm>
          <a:prstGeom prst="line">
            <a:avLst/>
          </a:prstGeom>
          <a:ln w="9525" cap="rnd">
            <a:solidFill>
              <a:srgbClr val="CDCDCD"/>
            </a:solidFill>
            <a:prstDash val="solid"/>
            <a:headEnd type="none" w="sm" len="sm"/>
            <a:tailEnd type="none" w="sm" len="sm"/>
          </a:ln>
        </p:spPr>
      </p:sp>
      <p:sp>
        <p:nvSpPr>
          <p:cNvPr id="31" name="AutoShape 31"/>
          <p:cNvSpPr/>
          <p:nvPr/>
        </p:nvSpPr>
        <p:spPr>
          <a:xfrm rot="-4671392">
            <a:off x="7029327" y="6792686"/>
            <a:ext cx="2905644" cy="0"/>
          </a:xfrm>
          <a:prstGeom prst="line">
            <a:avLst/>
          </a:prstGeom>
          <a:ln w="9525" cap="rnd">
            <a:solidFill>
              <a:srgbClr val="CDCDCD"/>
            </a:solidFill>
            <a:prstDash val="solid"/>
            <a:headEnd type="none" w="sm" len="sm"/>
            <a:tailEnd type="none" w="sm" len="sm"/>
          </a:ln>
        </p:spPr>
      </p:sp>
      <p:sp>
        <p:nvSpPr>
          <p:cNvPr id="32" name="AutoShape 32"/>
          <p:cNvSpPr/>
          <p:nvPr/>
        </p:nvSpPr>
        <p:spPr>
          <a:xfrm rot="9665837">
            <a:off x="5382508" y="5939245"/>
            <a:ext cx="3499625" cy="0"/>
          </a:xfrm>
          <a:prstGeom prst="line">
            <a:avLst/>
          </a:prstGeom>
          <a:ln w="9525" cap="rnd">
            <a:solidFill>
              <a:srgbClr val="CDCDCD"/>
            </a:solidFill>
            <a:prstDash val="solid"/>
            <a:headEnd type="none" w="sm" len="sm"/>
            <a:tailEnd type="none" w="sm" len="sm"/>
          </a:ln>
        </p:spPr>
      </p:sp>
      <p:sp>
        <p:nvSpPr>
          <p:cNvPr id="33" name="AutoShape 33"/>
          <p:cNvSpPr/>
          <p:nvPr/>
        </p:nvSpPr>
        <p:spPr>
          <a:xfrm rot="833593">
            <a:off x="5922014" y="5042262"/>
            <a:ext cx="2908293" cy="0"/>
          </a:xfrm>
          <a:prstGeom prst="line">
            <a:avLst/>
          </a:prstGeom>
          <a:ln w="9525" cap="rnd">
            <a:solidFill>
              <a:srgbClr val="CDCDCD"/>
            </a:solidFill>
            <a:prstDash val="solid"/>
            <a:headEnd type="none" w="sm" len="sm"/>
            <a:tailEnd type="none" w="sm" len="sm"/>
          </a:ln>
        </p:spPr>
      </p:sp>
      <p:sp>
        <p:nvSpPr>
          <p:cNvPr id="34" name="AutoShape 34"/>
          <p:cNvSpPr/>
          <p:nvPr/>
        </p:nvSpPr>
        <p:spPr>
          <a:xfrm rot="-5069908">
            <a:off x="4642827" y="3239588"/>
            <a:ext cx="2923763" cy="0"/>
          </a:xfrm>
          <a:prstGeom prst="line">
            <a:avLst/>
          </a:prstGeom>
          <a:ln w="9525" cap="rnd">
            <a:solidFill>
              <a:srgbClr val="CDCDCD"/>
            </a:solidFill>
            <a:prstDash val="solid"/>
            <a:headEnd type="none" w="sm" len="sm"/>
            <a:tailEnd type="none" w="sm" len="sm"/>
          </a:ln>
        </p:spPr>
      </p:sp>
      <p:sp>
        <p:nvSpPr>
          <p:cNvPr id="35" name="AutoShape 35"/>
          <p:cNvSpPr/>
          <p:nvPr/>
        </p:nvSpPr>
        <p:spPr>
          <a:xfrm rot="-2266102">
            <a:off x="5636594" y="3753393"/>
            <a:ext cx="3130790" cy="0"/>
          </a:xfrm>
          <a:prstGeom prst="line">
            <a:avLst/>
          </a:prstGeom>
          <a:ln w="9525" cap="rnd">
            <a:solidFill>
              <a:srgbClr val="CDCDCD"/>
            </a:solidFill>
            <a:prstDash val="solid"/>
            <a:headEnd type="none" w="sm" len="sm"/>
            <a:tailEnd type="none" w="sm" len="sm"/>
          </a:ln>
        </p:spPr>
      </p:sp>
      <p:sp>
        <p:nvSpPr>
          <p:cNvPr id="36" name="AutoShape 36"/>
          <p:cNvSpPr/>
          <p:nvPr/>
        </p:nvSpPr>
        <p:spPr>
          <a:xfrm rot="4916836">
            <a:off x="7292745" y="4093028"/>
            <a:ext cx="2622648" cy="0"/>
          </a:xfrm>
          <a:prstGeom prst="line">
            <a:avLst/>
          </a:prstGeom>
          <a:ln w="9525" cap="rnd">
            <a:solidFill>
              <a:srgbClr val="CDCDCD"/>
            </a:solidFill>
            <a:prstDash val="solid"/>
            <a:headEnd type="none" w="sm" len="sm"/>
            <a:tailEnd type="none" w="sm" len="sm"/>
          </a:ln>
        </p:spPr>
      </p:sp>
      <p:sp>
        <p:nvSpPr>
          <p:cNvPr id="37" name="AutoShape 37"/>
          <p:cNvSpPr/>
          <p:nvPr/>
        </p:nvSpPr>
        <p:spPr>
          <a:xfrm rot="-9303802">
            <a:off x="6112023" y="2299063"/>
            <a:ext cx="2441191" cy="0"/>
          </a:xfrm>
          <a:prstGeom prst="line">
            <a:avLst/>
          </a:prstGeom>
          <a:ln w="9525" cap="rnd">
            <a:solidFill>
              <a:srgbClr val="CDCDCD"/>
            </a:solidFill>
            <a:prstDash val="solid"/>
            <a:headEnd type="none" w="sm" len="sm"/>
            <a:tailEnd type="none" w="sm" len="sm"/>
          </a:ln>
        </p:spPr>
      </p:sp>
      <p:sp>
        <p:nvSpPr>
          <p:cNvPr id="38" name="AutoShape 38"/>
          <p:cNvSpPr/>
          <p:nvPr/>
        </p:nvSpPr>
        <p:spPr>
          <a:xfrm rot="-7297313">
            <a:off x="4622130" y="896983"/>
            <a:ext cx="2129136" cy="0"/>
          </a:xfrm>
          <a:prstGeom prst="line">
            <a:avLst/>
          </a:prstGeom>
          <a:ln w="9525" cap="rnd">
            <a:solidFill>
              <a:srgbClr val="CDCDCD"/>
            </a:solidFill>
            <a:prstDash val="solid"/>
            <a:headEnd type="none" w="sm" len="sm"/>
            <a:tailEnd type="none" w="sm" len="sm"/>
          </a:ln>
        </p:spPr>
      </p:sp>
      <p:sp>
        <p:nvSpPr>
          <p:cNvPr id="39" name="AutoShape 39"/>
          <p:cNvSpPr/>
          <p:nvPr/>
        </p:nvSpPr>
        <p:spPr>
          <a:xfrm rot="-1880104">
            <a:off x="5975832" y="881744"/>
            <a:ext cx="3427672" cy="0"/>
          </a:xfrm>
          <a:prstGeom prst="line">
            <a:avLst/>
          </a:prstGeom>
          <a:ln w="9525" cap="rnd">
            <a:solidFill>
              <a:srgbClr val="CDCDCD"/>
            </a:solidFill>
            <a:prstDash val="solid"/>
            <a:headEnd type="none" w="sm" len="sm"/>
            <a:tailEnd type="none" w="sm" len="sm"/>
          </a:ln>
        </p:spPr>
      </p:sp>
      <p:sp>
        <p:nvSpPr>
          <p:cNvPr id="40" name="AutoShape 40"/>
          <p:cNvSpPr/>
          <p:nvPr/>
        </p:nvSpPr>
        <p:spPr>
          <a:xfrm rot="-4526553">
            <a:off x="7328523" y="1402080"/>
            <a:ext cx="2916852" cy="0"/>
          </a:xfrm>
          <a:prstGeom prst="line">
            <a:avLst/>
          </a:prstGeom>
          <a:ln w="9525" cap="rnd">
            <a:solidFill>
              <a:srgbClr val="CDCDCD"/>
            </a:solidFill>
            <a:prstDash val="solid"/>
            <a:headEnd type="none" w="sm" len="sm"/>
            <a:tailEnd type="none" w="sm" len="sm"/>
          </a:ln>
        </p:spPr>
      </p:sp>
      <p:sp>
        <p:nvSpPr>
          <p:cNvPr id="41" name="AutoShape 41"/>
          <p:cNvSpPr/>
          <p:nvPr/>
        </p:nvSpPr>
        <p:spPr>
          <a:xfrm rot="1643891">
            <a:off x="8981436" y="618309"/>
            <a:ext cx="2728694" cy="0"/>
          </a:xfrm>
          <a:prstGeom prst="line">
            <a:avLst/>
          </a:prstGeom>
          <a:ln w="9525" cap="rnd">
            <a:solidFill>
              <a:srgbClr val="CDCDCD"/>
            </a:solidFill>
            <a:prstDash val="solid"/>
            <a:headEnd type="none" w="sm" len="sm"/>
            <a:tailEnd type="none" w="sm" len="sm"/>
          </a:ln>
        </p:spPr>
      </p:sp>
      <p:sp>
        <p:nvSpPr>
          <p:cNvPr id="42" name="AutoShape 42"/>
          <p:cNvSpPr/>
          <p:nvPr/>
        </p:nvSpPr>
        <p:spPr>
          <a:xfrm rot="9190148">
            <a:off x="8231157" y="2020389"/>
            <a:ext cx="3515149" cy="0"/>
          </a:xfrm>
          <a:prstGeom prst="line">
            <a:avLst/>
          </a:prstGeom>
          <a:ln w="9525" cap="rnd">
            <a:solidFill>
              <a:srgbClr val="CDCDCD"/>
            </a:solidFill>
            <a:prstDash val="solid"/>
            <a:headEnd type="none" w="sm" len="sm"/>
            <a:tailEnd type="none" w="sm" len="sm"/>
          </a:ln>
        </p:spPr>
      </p:sp>
      <p:sp>
        <p:nvSpPr>
          <p:cNvPr id="43" name="AutoShape 43"/>
          <p:cNvSpPr/>
          <p:nvPr/>
        </p:nvSpPr>
        <p:spPr>
          <a:xfrm rot="6243948">
            <a:off x="10127608" y="2342606"/>
            <a:ext cx="2299986" cy="0"/>
          </a:xfrm>
          <a:prstGeom prst="line">
            <a:avLst/>
          </a:prstGeom>
          <a:ln w="9525" cap="rnd">
            <a:solidFill>
              <a:srgbClr val="CDCDCD"/>
            </a:solidFill>
            <a:prstDash val="solid"/>
            <a:headEnd type="none" w="sm" len="sm"/>
            <a:tailEnd type="none" w="sm" len="sm"/>
          </a:ln>
        </p:spPr>
      </p:sp>
      <p:sp>
        <p:nvSpPr>
          <p:cNvPr id="44" name="AutoShape 44"/>
          <p:cNvSpPr/>
          <p:nvPr/>
        </p:nvSpPr>
        <p:spPr>
          <a:xfrm rot="-9940049">
            <a:off x="8378665" y="3126377"/>
            <a:ext cx="2680206" cy="0"/>
          </a:xfrm>
          <a:prstGeom prst="line">
            <a:avLst/>
          </a:prstGeom>
          <a:ln w="9525" cap="rnd">
            <a:solidFill>
              <a:srgbClr val="CDCDCD"/>
            </a:solidFill>
            <a:prstDash val="solid"/>
            <a:headEnd type="none" w="sm" len="sm"/>
            <a:tailEnd type="none" w="sm" len="sm"/>
          </a:ln>
        </p:spPr>
      </p:sp>
      <p:sp>
        <p:nvSpPr>
          <p:cNvPr id="45" name="AutoShape 45"/>
          <p:cNvSpPr/>
          <p:nvPr/>
        </p:nvSpPr>
        <p:spPr>
          <a:xfrm rot="8343924">
            <a:off x="8407623" y="4423954"/>
            <a:ext cx="2953212" cy="0"/>
          </a:xfrm>
          <a:prstGeom prst="line">
            <a:avLst/>
          </a:prstGeom>
          <a:ln w="9525" cap="rnd">
            <a:solidFill>
              <a:srgbClr val="CDCDCD"/>
            </a:solidFill>
            <a:prstDash val="solid"/>
            <a:headEnd type="none" w="sm" len="sm"/>
            <a:tailEnd type="none" w="sm" len="sm"/>
          </a:ln>
        </p:spPr>
      </p:sp>
      <p:sp>
        <p:nvSpPr>
          <p:cNvPr id="46" name="AutoShape 46"/>
          <p:cNvSpPr/>
          <p:nvPr/>
        </p:nvSpPr>
        <p:spPr>
          <a:xfrm rot="1472395">
            <a:off x="8630276" y="6008914"/>
            <a:ext cx="3065254" cy="0"/>
          </a:xfrm>
          <a:prstGeom prst="line">
            <a:avLst/>
          </a:prstGeom>
          <a:ln w="9525" cap="rnd">
            <a:solidFill>
              <a:srgbClr val="CDCDCD"/>
            </a:solidFill>
            <a:prstDash val="solid"/>
            <a:headEnd type="none" w="sm" len="sm"/>
            <a:tailEnd type="none" w="sm" len="sm"/>
          </a:ln>
        </p:spPr>
      </p:sp>
      <p:sp>
        <p:nvSpPr>
          <p:cNvPr id="47" name="AutoShape 47"/>
          <p:cNvSpPr/>
          <p:nvPr/>
        </p:nvSpPr>
        <p:spPr>
          <a:xfrm rot="-5975215">
            <a:off x="9660407" y="5042263"/>
            <a:ext cx="3251804" cy="0"/>
          </a:xfrm>
          <a:prstGeom prst="line">
            <a:avLst/>
          </a:prstGeom>
          <a:ln w="9525" cap="rnd">
            <a:solidFill>
              <a:srgbClr val="CDCDCD"/>
            </a:solidFill>
            <a:prstDash val="solid"/>
            <a:headEnd type="none" w="sm" len="sm"/>
            <a:tailEnd type="none" w="sm" len="sm"/>
          </a:ln>
        </p:spPr>
      </p:sp>
      <p:sp>
        <p:nvSpPr>
          <p:cNvPr id="48" name="AutoShape 48"/>
          <p:cNvSpPr/>
          <p:nvPr/>
        </p:nvSpPr>
        <p:spPr>
          <a:xfrm rot="7150926">
            <a:off x="9982869" y="7550328"/>
            <a:ext cx="2116479" cy="0"/>
          </a:xfrm>
          <a:prstGeom prst="line">
            <a:avLst/>
          </a:prstGeom>
          <a:ln w="9525" cap="rnd">
            <a:solidFill>
              <a:srgbClr val="CDCDCD"/>
            </a:solidFill>
            <a:prstDash val="solid"/>
            <a:headEnd type="none" w="sm" len="sm"/>
            <a:tailEnd type="none" w="sm" len="sm"/>
          </a:ln>
        </p:spPr>
      </p:sp>
      <p:sp>
        <p:nvSpPr>
          <p:cNvPr id="49" name="AutoShape 49"/>
          <p:cNvSpPr/>
          <p:nvPr/>
        </p:nvSpPr>
        <p:spPr>
          <a:xfrm rot="-10394889">
            <a:off x="8168267" y="8334100"/>
            <a:ext cx="2384175" cy="0"/>
          </a:xfrm>
          <a:prstGeom prst="line">
            <a:avLst/>
          </a:prstGeom>
          <a:ln w="9525" cap="rnd">
            <a:solidFill>
              <a:srgbClr val="CDCDCD"/>
            </a:solidFill>
            <a:prstDash val="solid"/>
            <a:headEnd type="none" w="sm" len="sm"/>
            <a:tailEnd type="none" w="sm" len="sm"/>
          </a:ln>
        </p:spPr>
      </p:sp>
      <p:sp>
        <p:nvSpPr>
          <p:cNvPr id="50" name="AutoShape 50"/>
          <p:cNvSpPr/>
          <p:nvPr/>
        </p:nvSpPr>
        <p:spPr>
          <a:xfrm rot="7646243">
            <a:off x="8679830" y="9375863"/>
            <a:ext cx="2318989" cy="0"/>
          </a:xfrm>
          <a:prstGeom prst="line">
            <a:avLst/>
          </a:prstGeom>
          <a:ln w="9525" cap="rnd">
            <a:solidFill>
              <a:srgbClr val="CDCDCD"/>
            </a:solidFill>
            <a:prstDash val="solid"/>
            <a:headEnd type="none" w="sm" len="sm"/>
            <a:tailEnd type="none" w="sm" len="sm"/>
          </a:ln>
        </p:spPr>
      </p:sp>
      <p:sp>
        <p:nvSpPr>
          <p:cNvPr id="51" name="AutoShape 51"/>
          <p:cNvSpPr/>
          <p:nvPr/>
        </p:nvSpPr>
        <p:spPr>
          <a:xfrm rot="-3960176">
            <a:off x="11130298" y="618309"/>
            <a:ext cx="1374468" cy="0"/>
          </a:xfrm>
          <a:prstGeom prst="line">
            <a:avLst/>
          </a:prstGeom>
          <a:ln w="9525" cap="rnd">
            <a:solidFill>
              <a:srgbClr val="CDCDCD"/>
            </a:solidFill>
            <a:prstDash val="solid"/>
            <a:headEnd type="none" w="sm" len="sm"/>
            <a:tailEnd type="none" w="sm" len="sm"/>
          </a:ln>
        </p:spPr>
      </p:sp>
      <p:sp>
        <p:nvSpPr>
          <p:cNvPr id="52" name="AutoShape 52"/>
          <p:cNvSpPr/>
          <p:nvPr/>
        </p:nvSpPr>
        <p:spPr>
          <a:xfrm rot="-9092745">
            <a:off x="11336907" y="2020389"/>
            <a:ext cx="3329981" cy="0"/>
          </a:xfrm>
          <a:prstGeom prst="line">
            <a:avLst/>
          </a:prstGeom>
          <a:ln w="9525" cap="rnd">
            <a:solidFill>
              <a:srgbClr val="CDCDCD"/>
            </a:solidFill>
            <a:prstDash val="solid"/>
            <a:headEnd type="none" w="sm" len="sm"/>
            <a:tailEnd type="none" w="sm" len="sm"/>
          </a:ln>
        </p:spPr>
      </p:sp>
      <p:sp>
        <p:nvSpPr>
          <p:cNvPr id="53" name="AutoShape 53"/>
          <p:cNvSpPr/>
          <p:nvPr/>
        </p:nvSpPr>
        <p:spPr>
          <a:xfrm rot="10148839">
            <a:off x="10984426" y="3122022"/>
            <a:ext cx="3477592" cy="0"/>
          </a:xfrm>
          <a:prstGeom prst="line">
            <a:avLst/>
          </a:prstGeom>
          <a:ln w="9525" cap="rnd">
            <a:solidFill>
              <a:srgbClr val="CDCDCD"/>
            </a:solidFill>
            <a:prstDash val="solid"/>
            <a:headEnd type="none" w="sm" len="sm"/>
            <a:tailEnd type="none" w="sm" len="sm"/>
          </a:ln>
        </p:spPr>
      </p:sp>
      <p:sp>
        <p:nvSpPr>
          <p:cNvPr id="54" name="AutoShape 54"/>
          <p:cNvSpPr/>
          <p:nvPr/>
        </p:nvSpPr>
        <p:spPr>
          <a:xfrm rot="-2204363">
            <a:off x="11248585" y="5773783"/>
            <a:ext cx="2914441" cy="0"/>
          </a:xfrm>
          <a:prstGeom prst="line">
            <a:avLst/>
          </a:prstGeom>
          <a:ln w="9525" cap="rnd">
            <a:solidFill>
              <a:srgbClr val="CDCDCD"/>
            </a:solidFill>
            <a:prstDash val="solid"/>
            <a:headEnd type="none" w="sm" len="sm"/>
            <a:tailEnd type="none" w="sm" len="sm"/>
          </a:ln>
        </p:spPr>
      </p:sp>
      <p:sp>
        <p:nvSpPr>
          <p:cNvPr id="55" name="AutoShape 55"/>
          <p:cNvSpPr/>
          <p:nvPr/>
        </p:nvSpPr>
        <p:spPr>
          <a:xfrm rot="-4490056">
            <a:off x="13041092" y="3857896"/>
            <a:ext cx="2203256" cy="0"/>
          </a:xfrm>
          <a:prstGeom prst="line">
            <a:avLst/>
          </a:prstGeom>
          <a:ln w="9525" cap="rnd">
            <a:solidFill>
              <a:srgbClr val="CDCDCD"/>
            </a:solidFill>
            <a:prstDash val="solid"/>
            <a:headEnd type="none" w="sm" len="sm"/>
            <a:tailEnd type="none" w="sm" len="sm"/>
          </a:ln>
        </p:spPr>
      </p:sp>
      <p:sp>
        <p:nvSpPr>
          <p:cNvPr id="56" name="AutoShape 56"/>
          <p:cNvSpPr/>
          <p:nvPr/>
        </p:nvSpPr>
        <p:spPr>
          <a:xfrm rot="4265032">
            <a:off x="13217413" y="5793920"/>
            <a:ext cx="1885449" cy="0"/>
          </a:xfrm>
          <a:prstGeom prst="line">
            <a:avLst/>
          </a:prstGeom>
          <a:ln w="9525" cap="rnd">
            <a:solidFill>
              <a:srgbClr val="CDCDCD"/>
            </a:solidFill>
            <a:prstDash val="solid"/>
            <a:headEnd type="none" w="sm" len="sm"/>
            <a:tailEnd type="none" w="sm" len="sm"/>
          </a:ln>
        </p:spPr>
      </p:sp>
      <p:sp>
        <p:nvSpPr>
          <p:cNvPr id="57" name="AutoShape 57"/>
          <p:cNvSpPr/>
          <p:nvPr/>
        </p:nvSpPr>
        <p:spPr>
          <a:xfrm rot="-10750500">
            <a:off x="11537892" y="6647362"/>
            <a:ext cx="2910598" cy="0"/>
          </a:xfrm>
          <a:prstGeom prst="line">
            <a:avLst/>
          </a:prstGeom>
          <a:ln w="9525" cap="rnd">
            <a:solidFill>
              <a:srgbClr val="CDCDCD"/>
            </a:solidFill>
            <a:prstDash val="solid"/>
            <a:headEnd type="none" w="sm" len="sm"/>
            <a:tailEnd type="none" w="sm" len="sm"/>
          </a:ln>
        </p:spPr>
      </p:sp>
      <p:sp>
        <p:nvSpPr>
          <p:cNvPr id="58" name="AutoShape 58"/>
          <p:cNvSpPr/>
          <p:nvPr/>
        </p:nvSpPr>
        <p:spPr>
          <a:xfrm rot="-8288073">
            <a:off x="11158134" y="7679396"/>
            <a:ext cx="3112759" cy="0"/>
          </a:xfrm>
          <a:prstGeom prst="line">
            <a:avLst/>
          </a:prstGeom>
          <a:ln w="9525" cap="rnd">
            <a:solidFill>
              <a:srgbClr val="CDCDCD"/>
            </a:solidFill>
            <a:prstDash val="solid"/>
            <a:headEnd type="none" w="sm" len="sm"/>
            <a:tailEnd type="none" w="sm" len="sm"/>
          </a:ln>
        </p:spPr>
      </p:sp>
      <p:sp>
        <p:nvSpPr>
          <p:cNvPr id="59" name="AutoShape 59"/>
          <p:cNvSpPr/>
          <p:nvPr/>
        </p:nvSpPr>
        <p:spPr>
          <a:xfrm rot="2232349">
            <a:off x="10232648" y="9375861"/>
            <a:ext cx="3045120" cy="0"/>
          </a:xfrm>
          <a:prstGeom prst="line">
            <a:avLst/>
          </a:prstGeom>
          <a:ln w="9525" cap="rnd">
            <a:solidFill>
              <a:srgbClr val="CDCDCD"/>
            </a:solidFill>
            <a:prstDash val="solid"/>
            <a:headEnd type="none" w="sm" len="sm"/>
            <a:tailEnd type="none" w="sm" len="sm"/>
          </a:ln>
        </p:spPr>
      </p:sp>
      <p:sp>
        <p:nvSpPr>
          <p:cNvPr id="60" name="AutoShape 60"/>
          <p:cNvSpPr/>
          <p:nvPr/>
        </p:nvSpPr>
        <p:spPr>
          <a:xfrm rot="-3579684">
            <a:off x="12495812" y="9506492"/>
            <a:ext cx="1830777" cy="0"/>
          </a:xfrm>
          <a:prstGeom prst="line">
            <a:avLst/>
          </a:prstGeom>
          <a:ln w="9525" cap="rnd">
            <a:solidFill>
              <a:srgbClr val="CDCDCD"/>
            </a:solidFill>
            <a:prstDash val="solid"/>
            <a:headEnd type="none" w="sm" len="sm"/>
            <a:tailEnd type="none" w="sm" len="sm"/>
          </a:ln>
        </p:spPr>
      </p:sp>
      <p:sp>
        <p:nvSpPr>
          <p:cNvPr id="61" name="AutoShape 61"/>
          <p:cNvSpPr/>
          <p:nvPr/>
        </p:nvSpPr>
        <p:spPr>
          <a:xfrm rot="-10495139">
            <a:off x="10518520" y="8586652"/>
            <a:ext cx="3361658" cy="0"/>
          </a:xfrm>
          <a:prstGeom prst="line">
            <a:avLst/>
          </a:prstGeom>
          <a:ln w="9525" cap="rnd">
            <a:solidFill>
              <a:srgbClr val="CDCDCD"/>
            </a:solidFill>
            <a:prstDash val="solid"/>
            <a:headEnd type="none" w="sm" len="sm"/>
            <a:tailEnd type="none" w="sm" len="sm"/>
          </a:ln>
        </p:spPr>
      </p:sp>
      <p:sp>
        <p:nvSpPr>
          <p:cNvPr id="62" name="AutoShape 62"/>
          <p:cNvSpPr/>
          <p:nvPr/>
        </p:nvSpPr>
        <p:spPr>
          <a:xfrm rot="-4420226">
            <a:off x="13073162" y="7692389"/>
            <a:ext cx="2173950" cy="0"/>
          </a:xfrm>
          <a:prstGeom prst="line">
            <a:avLst/>
          </a:prstGeom>
          <a:ln w="9525" cap="rnd">
            <a:solidFill>
              <a:srgbClr val="CDCDCD"/>
            </a:solidFill>
            <a:prstDash val="solid"/>
            <a:headEnd type="none" w="sm" len="sm"/>
            <a:tailEnd type="none" w="sm" len="sm"/>
          </a:ln>
        </p:spPr>
      </p:sp>
      <p:sp>
        <p:nvSpPr>
          <p:cNvPr id="63" name="AutoShape 63"/>
          <p:cNvSpPr/>
          <p:nvPr/>
        </p:nvSpPr>
        <p:spPr>
          <a:xfrm rot="2210348">
            <a:off x="13591413" y="9506492"/>
            <a:ext cx="2635322" cy="0"/>
          </a:xfrm>
          <a:prstGeom prst="line">
            <a:avLst/>
          </a:prstGeom>
          <a:ln w="9525" cap="rnd">
            <a:solidFill>
              <a:srgbClr val="CDCDCD"/>
            </a:solidFill>
            <a:prstDash val="solid"/>
            <a:headEnd type="none" w="sm" len="sm"/>
            <a:tailEnd type="none" w="sm" len="sm"/>
          </a:ln>
        </p:spPr>
      </p:sp>
      <p:sp>
        <p:nvSpPr>
          <p:cNvPr id="64" name="AutoShape 64"/>
          <p:cNvSpPr/>
          <p:nvPr/>
        </p:nvSpPr>
        <p:spPr>
          <a:xfrm rot="-7227341">
            <a:off x="13824476" y="3829049"/>
            <a:ext cx="2399975" cy="0"/>
          </a:xfrm>
          <a:prstGeom prst="line">
            <a:avLst/>
          </a:prstGeom>
          <a:ln w="9525" cap="rnd">
            <a:solidFill>
              <a:srgbClr val="CDCDCD"/>
            </a:solidFill>
            <a:prstDash val="solid"/>
            <a:headEnd type="none" w="sm" len="sm"/>
            <a:tailEnd type="none" w="sm" len="sm"/>
          </a:ln>
        </p:spPr>
      </p:sp>
      <p:sp>
        <p:nvSpPr>
          <p:cNvPr id="65" name="AutoShape 65"/>
          <p:cNvSpPr/>
          <p:nvPr/>
        </p:nvSpPr>
        <p:spPr>
          <a:xfrm rot="-2933394">
            <a:off x="14007718" y="1924594"/>
            <a:ext cx="2360060" cy="0"/>
          </a:xfrm>
          <a:prstGeom prst="line">
            <a:avLst/>
          </a:prstGeom>
          <a:ln w="9525" cap="rnd">
            <a:solidFill>
              <a:srgbClr val="CDCDCD"/>
            </a:solidFill>
            <a:prstDash val="solid"/>
            <a:headEnd type="none" w="sm" len="sm"/>
            <a:tailEnd type="none" w="sm" len="sm"/>
          </a:ln>
        </p:spPr>
      </p:sp>
      <p:sp>
        <p:nvSpPr>
          <p:cNvPr id="66" name="AutoShape 66"/>
          <p:cNvSpPr/>
          <p:nvPr/>
        </p:nvSpPr>
        <p:spPr>
          <a:xfrm rot="-8580400">
            <a:off x="14373221" y="522515"/>
            <a:ext cx="1768391" cy="0"/>
          </a:xfrm>
          <a:prstGeom prst="line">
            <a:avLst/>
          </a:prstGeom>
          <a:ln w="9525" cap="rnd">
            <a:solidFill>
              <a:srgbClr val="CDCDCD"/>
            </a:solidFill>
            <a:prstDash val="solid"/>
            <a:headEnd type="none" w="sm" len="sm"/>
            <a:tailEnd type="none" w="sm" len="sm"/>
          </a:ln>
        </p:spPr>
      </p:sp>
      <p:sp>
        <p:nvSpPr>
          <p:cNvPr id="67" name="AutoShape 67"/>
          <p:cNvSpPr/>
          <p:nvPr/>
        </p:nvSpPr>
        <p:spPr>
          <a:xfrm rot="-1460039">
            <a:off x="15829867" y="522514"/>
            <a:ext cx="2582368" cy="0"/>
          </a:xfrm>
          <a:prstGeom prst="line">
            <a:avLst/>
          </a:prstGeom>
          <a:ln w="9525" cap="rnd">
            <a:solidFill>
              <a:srgbClr val="CDCDCD"/>
            </a:solidFill>
            <a:prstDash val="solid"/>
            <a:headEnd type="none" w="sm" len="sm"/>
            <a:tailEnd type="none" w="sm" len="sm"/>
          </a:ln>
        </p:spPr>
      </p:sp>
      <p:sp>
        <p:nvSpPr>
          <p:cNvPr id="68" name="AutoShape 68"/>
          <p:cNvSpPr/>
          <p:nvPr/>
        </p:nvSpPr>
        <p:spPr>
          <a:xfrm rot="1481108">
            <a:off x="15826254" y="1576251"/>
            <a:ext cx="2589594" cy="0"/>
          </a:xfrm>
          <a:prstGeom prst="line">
            <a:avLst/>
          </a:prstGeom>
          <a:ln w="9525" cap="rnd">
            <a:solidFill>
              <a:srgbClr val="CDCDCD"/>
            </a:solidFill>
            <a:prstDash val="solid"/>
            <a:headEnd type="none" w="sm" len="sm"/>
            <a:tailEnd type="none" w="sm" len="sm"/>
          </a:ln>
        </p:spPr>
      </p:sp>
      <p:sp>
        <p:nvSpPr>
          <p:cNvPr id="69" name="AutoShape 69"/>
          <p:cNvSpPr/>
          <p:nvPr/>
        </p:nvSpPr>
        <p:spPr>
          <a:xfrm rot="7702479">
            <a:off x="16567417" y="2934787"/>
            <a:ext cx="2134880" cy="0"/>
          </a:xfrm>
          <a:prstGeom prst="line">
            <a:avLst/>
          </a:prstGeom>
          <a:ln w="9525" cap="rnd">
            <a:solidFill>
              <a:srgbClr val="CDCDCD"/>
            </a:solidFill>
            <a:prstDash val="solid"/>
            <a:headEnd type="none" w="sm" len="sm"/>
            <a:tailEnd type="none" w="sm" len="sm"/>
          </a:ln>
        </p:spPr>
      </p:sp>
      <p:sp>
        <p:nvSpPr>
          <p:cNvPr id="70" name="AutoShape 70"/>
          <p:cNvSpPr/>
          <p:nvPr/>
        </p:nvSpPr>
        <p:spPr>
          <a:xfrm rot="-6656015">
            <a:off x="15003166" y="2403565"/>
            <a:ext cx="2929483" cy="0"/>
          </a:xfrm>
          <a:prstGeom prst="line">
            <a:avLst/>
          </a:prstGeom>
          <a:ln w="9525" cap="rnd">
            <a:solidFill>
              <a:srgbClr val="CDCDCD"/>
            </a:solidFill>
            <a:prstDash val="solid"/>
            <a:headEnd type="none" w="sm" len="sm"/>
            <a:tailEnd type="none" w="sm" len="sm"/>
          </a:ln>
        </p:spPr>
      </p:sp>
      <p:sp>
        <p:nvSpPr>
          <p:cNvPr id="71" name="AutoShape 71"/>
          <p:cNvSpPr/>
          <p:nvPr/>
        </p:nvSpPr>
        <p:spPr>
          <a:xfrm rot="-9539722">
            <a:off x="14356145" y="3283130"/>
            <a:ext cx="2725652" cy="0"/>
          </a:xfrm>
          <a:prstGeom prst="line">
            <a:avLst/>
          </a:prstGeom>
          <a:ln w="9525" cap="rnd">
            <a:solidFill>
              <a:srgbClr val="CDCDCD"/>
            </a:solidFill>
            <a:prstDash val="solid"/>
            <a:headEnd type="none" w="sm" len="sm"/>
            <a:tailEnd type="none" w="sm" len="sm"/>
          </a:ln>
        </p:spPr>
      </p:sp>
      <p:sp>
        <p:nvSpPr>
          <p:cNvPr id="72" name="AutoShape 72"/>
          <p:cNvSpPr/>
          <p:nvPr/>
        </p:nvSpPr>
        <p:spPr>
          <a:xfrm rot="8485217">
            <a:off x="15421345" y="4302033"/>
            <a:ext cx="1762202" cy="0"/>
          </a:xfrm>
          <a:prstGeom prst="line">
            <a:avLst/>
          </a:prstGeom>
          <a:ln w="9525" cap="rnd">
            <a:solidFill>
              <a:srgbClr val="CDCDCD"/>
            </a:solidFill>
            <a:prstDash val="solid"/>
            <a:headEnd type="none" w="sm" len="sm"/>
            <a:tailEnd type="none" w="sm" len="sm"/>
          </a:ln>
        </p:spPr>
      </p:sp>
      <p:sp>
        <p:nvSpPr>
          <p:cNvPr id="73" name="AutoShape 73"/>
          <p:cNvSpPr/>
          <p:nvPr/>
        </p:nvSpPr>
        <p:spPr>
          <a:xfrm rot="2794706">
            <a:off x="16670781" y="4452800"/>
            <a:ext cx="1928152" cy="0"/>
          </a:xfrm>
          <a:prstGeom prst="line">
            <a:avLst/>
          </a:prstGeom>
          <a:ln w="9525" cap="rnd">
            <a:solidFill>
              <a:srgbClr val="CDCDCD"/>
            </a:solidFill>
            <a:prstDash val="solid"/>
            <a:headEnd type="none" w="sm" len="sm"/>
            <a:tailEnd type="none" w="sm" len="sm"/>
          </a:ln>
        </p:spPr>
      </p:sp>
      <p:sp>
        <p:nvSpPr>
          <p:cNvPr id="74" name="AutoShape 74"/>
          <p:cNvSpPr/>
          <p:nvPr/>
        </p:nvSpPr>
        <p:spPr>
          <a:xfrm rot="1936778">
            <a:off x="14276218" y="7238389"/>
            <a:ext cx="2206238" cy="0"/>
          </a:xfrm>
          <a:prstGeom prst="line">
            <a:avLst/>
          </a:prstGeom>
          <a:ln w="9525" cap="rnd">
            <a:solidFill>
              <a:srgbClr val="CDCDCD"/>
            </a:solidFill>
            <a:prstDash val="solid"/>
            <a:headEnd type="none" w="sm" len="sm"/>
            <a:tailEnd type="none" w="sm" len="sm"/>
          </a:ln>
        </p:spPr>
      </p:sp>
      <p:sp>
        <p:nvSpPr>
          <p:cNvPr id="75" name="AutoShape 75"/>
          <p:cNvSpPr/>
          <p:nvPr/>
        </p:nvSpPr>
        <p:spPr>
          <a:xfrm rot="-3200539">
            <a:off x="15616417" y="6480745"/>
            <a:ext cx="3357612" cy="0"/>
          </a:xfrm>
          <a:prstGeom prst="line">
            <a:avLst/>
          </a:prstGeom>
          <a:ln w="9525" cap="rnd">
            <a:solidFill>
              <a:srgbClr val="CDCDCD"/>
            </a:solidFill>
            <a:prstDash val="solid"/>
            <a:headEnd type="none" w="sm" len="sm"/>
            <a:tailEnd type="none" w="sm" len="sm"/>
          </a:ln>
        </p:spPr>
      </p:sp>
      <p:sp>
        <p:nvSpPr>
          <p:cNvPr id="76" name="AutoShape 76"/>
          <p:cNvSpPr/>
          <p:nvPr/>
        </p:nvSpPr>
        <p:spPr>
          <a:xfrm rot="3068519">
            <a:off x="15697656" y="9052492"/>
            <a:ext cx="3195135" cy="0"/>
          </a:xfrm>
          <a:prstGeom prst="line">
            <a:avLst/>
          </a:prstGeom>
          <a:ln w="9525" cap="rnd">
            <a:solidFill>
              <a:srgbClr val="CDCDCD"/>
            </a:solidFill>
            <a:prstDash val="solid"/>
            <a:headEnd type="none" w="sm" len="sm"/>
            <a:tailEnd type="none" w="sm" len="sm"/>
          </a:ln>
        </p:spPr>
      </p:sp>
      <p:sp>
        <p:nvSpPr>
          <p:cNvPr id="77" name="AutoShape 77"/>
          <p:cNvSpPr/>
          <p:nvPr/>
        </p:nvSpPr>
        <p:spPr>
          <a:xfrm rot="5907481">
            <a:off x="14879370" y="9061200"/>
            <a:ext cx="2497812" cy="0"/>
          </a:xfrm>
          <a:prstGeom prst="line">
            <a:avLst/>
          </a:prstGeom>
          <a:ln w="9525" cap="rnd">
            <a:solidFill>
              <a:srgbClr val="CDCDCD"/>
            </a:solidFill>
            <a:prstDash val="solid"/>
            <a:headEnd type="none" w="sm" len="sm"/>
            <a:tailEnd type="none" w="sm" len="sm"/>
          </a:ln>
        </p:spPr>
      </p:sp>
      <p:sp>
        <p:nvSpPr>
          <p:cNvPr id="78" name="AutoShape 78"/>
          <p:cNvSpPr/>
          <p:nvPr/>
        </p:nvSpPr>
        <p:spPr>
          <a:xfrm rot="-9148964">
            <a:off x="10847140" y="4180112"/>
            <a:ext cx="3207882" cy="0"/>
          </a:xfrm>
          <a:prstGeom prst="line">
            <a:avLst/>
          </a:prstGeom>
          <a:ln w="9525" cap="rnd">
            <a:solidFill>
              <a:srgbClr val="CDCDCD"/>
            </a:solidFill>
            <a:prstDash val="solid"/>
            <a:headEnd type="none" w="sm" len="sm"/>
            <a:tailEnd type="none" w="sm" len="sm"/>
          </a:ln>
        </p:spPr>
      </p:sp>
      <p:sp>
        <p:nvSpPr>
          <p:cNvPr id="79" name="AutoShape 79"/>
          <p:cNvSpPr/>
          <p:nvPr/>
        </p:nvSpPr>
        <p:spPr>
          <a:xfrm rot="-3417953">
            <a:off x="13951906" y="5756365"/>
            <a:ext cx="2175595" cy="0"/>
          </a:xfrm>
          <a:prstGeom prst="line">
            <a:avLst/>
          </a:prstGeom>
          <a:ln w="9525" cap="rnd">
            <a:solidFill>
              <a:srgbClr val="CDCDCD"/>
            </a:solidFill>
            <a:prstDash val="solid"/>
            <a:headEnd type="none" w="sm" len="sm"/>
            <a:tailEnd type="none" w="sm" len="sm"/>
          </a:ln>
        </p:spPr>
      </p:sp>
      <p:sp>
        <p:nvSpPr>
          <p:cNvPr id="80" name="AutoShape 80"/>
          <p:cNvSpPr/>
          <p:nvPr/>
        </p:nvSpPr>
        <p:spPr>
          <a:xfrm rot="393567">
            <a:off x="15604811" y="4998719"/>
            <a:ext cx="2701557" cy="0"/>
          </a:xfrm>
          <a:prstGeom prst="line">
            <a:avLst/>
          </a:prstGeom>
          <a:ln w="9525" cap="rnd">
            <a:solidFill>
              <a:srgbClr val="CDCDCD"/>
            </a:solidFill>
            <a:prstDash val="solid"/>
            <a:headEnd type="none" w="sm" len="sm"/>
            <a:tailEnd type="none" w="sm" len="sm"/>
          </a:ln>
        </p:spPr>
      </p:sp>
      <p:sp>
        <p:nvSpPr>
          <p:cNvPr id="81" name="AutoShape 81"/>
          <p:cNvSpPr/>
          <p:nvPr/>
        </p:nvSpPr>
        <p:spPr>
          <a:xfrm rot="10651723">
            <a:off x="13853693" y="4882786"/>
            <a:ext cx="1779837" cy="0"/>
          </a:xfrm>
          <a:prstGeom prst="line">
            <a:avLst/>
          </a:prstGeom>
          <a:ln w="9525" cap="rnd">
            <a:solidFill>
              <a:srgbClr val="CDCDCD"/>
            </a:solidFill>
            <a:prstDash val="solid"/>
            <a:headEnd type="none" w="sm" len="sm"/>
            <a:tailEnd type="none" w="sm" len="sm"/>
          </a:ln>
        </p:spPr>
      </p:sp>
      <p:sp>
        <p:nvSpPr>
          <p:cNvPr id="82" name="AutoShape 82"/>
          <p:cNvSpPr/>
          <p:nvPr/>
        </p:nvSpPr>
        <p:spPr>
          <a:xfrm rot="4609486">
            <a:off x="14430941" y="6335963"/>
            <a:ext cx="3063743" cy="0"/>
          </a:xfrm>
          <a:prstGeom prst="line">
            <a:avLst/>
          </a:prstGeom>
          <a:ln w="9525" cap="rnd">
            <a:solidFill>
              <a:srgbClr val="CDCDCD"/>
            </a:solidFill>
            <a:prstDash val="solid"/>
            <a:headEnd type="none" w="sm" len="sm"/>
            <a:tailEnd type="none" w="sm" len="sm"/>
          </a:ln>
        </p:spPr>
      </p:sp>
      <p:sp>
        <p:nvSpPr>
          <p:cNvPr id="83" name="AutoShape 83"/>
          <p:cNvSpPr/>
          <p:nvPr/>
        </p:nvSpPr>
        <p:spPr>
          <a:xfrm rot="5633735">
            <a:off x="13069031" y="1409223"/>
            <a:ext cx="2844067" cy="0"/>
          </a:xfrm>
          <a:prstGeom prst="line">
            <a:avLst/>
          </a:prstGeom>
          <a:ln w="9525" cap="rnd">
            <a:solidFill>
              <a:srgbClr val="CDCDCD"/>
            </a:solidFill>
            <a:prstDash val="solid"/>
            <a:headEnd type="none" w="sm" len="sm"/>
            <a:tailEnd type="none" w="sm" len="sm"/>
          </a:ln>
        </p:spPr>
      </p:sp>
      <p:sp>
        <p:nvSpPr>
          <p:cNvPr id="84" name="AutoShape 84"/>
          <p:cNvSpPr/>
          <p:nvPr/>
        </p:nvSpPr>
        <p:spPr>
          <a:xfrm rot="-7187163">
            <a:off x="7869415" y="6923311"/>
            <a:ext cx="3574060" cy="0"/>
          </a:xfrm>
          <a:prstGeom prst="line">
            <a:avLst/>
          </a:prstGeom>
          <a:ln w="9525" cap="rnd">
            <a:solidFill>
              <a:srgbClr val="CDCDCD"/>
            </a:solidFill>
            <a:prstDash val="solid"/>
            <a:headEnd type="none" w="sm" len="sm"/>
            <a:tailEnd type="none" w="sm" len="sm"/>
          </a:ln>
        </p:spPr>
      </p:sp>
      <p:sp>
        <p:nvSpPr>
          <p:cNvPr id="85" name="AutoShape 85"/>
          <p:cNvSpPr/>
          <p:nvPr/>
        </p:nvSpPr>
        <p:spPr>
          <a:xfrm rot="-6529851">
            <a:off x="628032" y="6932022"/>
            <a:ext cx="2117967" cy="0"/>
          </a:xfrm>
          <a:prstGeom prst="line">
            <a:avLst/>
          </a:prstGeom>
          <a:ln w="9525" cap="rnd">
            <a:solidFill>
              <a:srgbClr val="CDCDCD"/>
            </a:solidFill>
            <a:prstDash val="solid"/>
            <a:headEnd type="none" w="sm" len="sm"/>
            <a:tailEnd type="none" w="sm" len="sm"/>
          </a:ln>
        </p:spPr>
      </p:sp>
      <p:sp>
        <p:nvSpPr>
          <p:cNvPr id="86" name="AutoShape 86"/>
          <p:cNvSpPr/>
          <p:nvPr/>
        </p:nvSpPr>
        <p:spPr>
          <a:xfrm rot="634620">
            <a:off x="1991908" y="8072842"/>
            <a:ext cx="1527080" cy="0"/>
          </a:xfrm>
          <a:prstGeom prst="line">
            <a:avLst/>
          </a:prstGeom>
          <a:ln w="9525" cap="rnd">
            <a:solidFill>
              <a:srgbClr val="CDCDCD"/>
            </a:solidFill>
            <a:prstDash val="solid"/>
            <a:headEnd type="none" w="sm" len="sm"/>
            <a:tailEnd type="none" w="sm" len="sm"/>
          </a:ln>
        </p:spPr>
      </p:sp>
      <p:sp>
        <p:nvSpPr>
          <p:cNvPr id="87" name="AutoShape 87"/>
          <p:cNvSpPr/>
          <p:nvPr/>
        </p:nvSpPr>
        <p:spPr>
          <a:xfrm rot="5730287">
            <a:off x="732323" y="9110253"/>
            <a:ext cx="2366039" cy="0"/>
          </a:xfrm>
          <a:prstGeom prst="line">
            <a:avLst/>
          </a:prstGeom>
          <a:ln w="9525" cap="rnd">
            <a:solidFill>
              <a:srgbClr val="CDCDCD"/>
            </a:solidFill>
            <a:prstDash val="solid"/>
            <a:headEnd type="none" w="sm" len="sm"/>
            <a:tailEnd type="none" w="sm" len="sm"/>
          </a:ln>
        </p:spPr>
      </p:sp>
      <p:sp>
        <p:nvSpPr>
          <p:cNvPr id="88" name="AutoShape 88"/>
          <p:cNvSpPr/>
          <p:nvPr/>
        </p:nvSpPr>
        <p:spPr>
          <a:xfrm rot="-1233527">
            <a:off x="13772036" y="8280695"/>
            <a:ext cx="2590313" cy="0"/>
          </a:xfrm>
          <a:prstGeom prst="line">
            <a:avLst/>
          </a:prstGeom>
          <a:ln w="9525" cap="rnd">
            <a:solidFill>
              <a:srgbClr val="CDCDCD"/>
            </a:solidFill>
            <a:prstDash val="solid"/>
            <a:headEnd type="none" w="sm" len="sm"/>
            <a:tailEnd type="none" w="sm" len="sm"/>
          </a:ln>
        </p:spPr>
      </p:sp>
      <p:sp>
        <p:nvSpPr>
          <p:cNvPr id="89" name="AutoShape 89"/>
          <p:cNvSpPr/>
          <p:nvPr/>
        </p:nvSpPr>
        <p:spPr>
          <a:xfrm rot="-819302">
            <a:off x="16263767" y="7584010"/>
            <a:ext cx="2062913" cy="0"/>
          </a:xfrm>
          <a:prstGeom prst="line">
            <a:avLst/>
          </a:prstGeom>
          <a:ln w="9525" cap="rnd">
            <a:solidFill>
              <a:srgbClr val="CDCDCD"/>
            </a:solidFill>
            <a:prstDash val="solid"/>
            <a:headEnd type="none" w="sm" len="sm"/>
            <a:tailEnd type="none" w="sm" len="sm"/>
          </a:ln>
        </p:spPr>
      </p:sp>
      <p:sp>
        <p:nvSpPr>
          <p:cNvPr id="90" name="AutoShape 90"/>
          <p:cNvSpPr/>
          <p:nvPr/>
        </p:nvSpPr>
        <p:spPr>
          <a:xfrm rot="8894150">
            <a:off x="885586" y="701040"/>
            <a:ext cx="2699591" cy="0"/>
          </a:xfrm>
          <a:prstGeom prst="line">
            <a:avLst/>
          </a:prstGeom>
          <a:ln w="9525" cap="rnd">
            <a:solidFill>
              <a:srgbClr val="CDCDCD"/>
            </a:solidFill>
            <a:prstDash val="solid"/>
            <a:headEnd type="none" w="sm" len="sm"/>
            <a:tailEnd type="none" w="sm" len="sm"/>
          </a:ln>
        </p:spPr>
      </p:sp>
      <p:sp>
        <p:nvSpPr>
          <p:cNvPr id="91" name="AutoShape 91"/>
          <p:cNvSpPr/>
          <p:nvPr/>
        </p:nvSpPr>
        <p:spPr>
          <a:xfrm rot="1213323">
            <a:off x="1029986" y="1753147"/>
            <a:ext cx="2086400" cy="0"/>
          </a:xfrm>
          <a:prstGeom prst="line">
            <a:avLst/>
          </a:prstGeom>
          <a:ln w="9525" cap="rnd">
            <a:solidFill>
              <a:srgbClr val="CDCDCD"/>
            </a:solidFill>
            <a:prstDash val="solid"/>
            <a:headEnd type="none" w="sm" len="sm"/>
            <a:tailEnd type="none" w="sm" len="sm"/>
          </a:ln>
        </p:spPr>
      </p:sp>
      <p:sp>
        <p:nvSpPr>
          <p:cNvPr id="92" name="AutoShape 92"/>
          <p:cNvSpPr/>
          <p:nvPr/>
        </p:nvSpPr>
        <p:spPr>
          <a:xfrm rot="7011312">
            <a:off x="-681673" y="2486297"/>
            <a:ext cx="2451921" cy="0"/>
          </a:xfrm>
          <a:prstGeom prst="line">
            <a:avLst/>
          </a:prstGeom>
          <a:ln w="9525" cap="rnd">
            <a:solidFill>
              <a:srgbClr val="CDCDCD"/>
            </a:solidFill>
            <a:prstDash val="solid"/>
            <a:headEnd type="none" w="sm" len="sm"/>
            <a:tailEnd type="none" w="sm" len="sm"/>
          </a:ln>
        </p:spPr>
      </p:sp>
      <p:sp>
        <p:nvSpPr>
          <p:cNvPr id="93" name="AutoShape 93"/>
          <p:cNvSpPr/>
          <p:nvPr/>
        </p:nvSpPr>
        <p:spPr>
          <a:xfrm rot="-7697935">
            <a:off x="-350635" y="694509"/>
            <a:ext cx="1794201" cy="0"/>
          </a:xfrm>
          <a:prstGeom prst="line">
            <a:avLst/>
          </a:prstGeom>
          <a:ln w="9525" cap="rnd">
            <a:solidFill>
              <a:srgbClr val="CDCDCD"/>
            </a:solidFill>
            <a:prstDash val="solid"/>
            <a:headEnd type="none" w="sm" len="sm"/>
            <a:tailEnd type="none" w="sm" len="sm"/>
          </a:ln>
        </p:spPr>
      </p:sp>
      <p:sp>
        <p:nvSpPr>
          <p:cNvPr id="94" name="AutoShape 94"/>
          <p:cNvSpPr/>
          <p:nvPr/>
        </p:nvSpPr>
        <p:spPr>
          <a:xfrm rot="9482561">
            <a:off x="11436882" y="634909"/>
            <a:ext cx="3269369" cy="0"/>
          </a:xfrm>
          <a:prstGeom prst="line">
            <a:avLst/>
          </a:prstGeom>
          <a:ln w="9525" cap="rnd">
            <a:solidFill>
              <a:srgbClr val="CDCDCD"/>
            </a:solidFill>
            <a:prstDash val="solid"/>
            <a:headEnd type="none" w="sm" len="sm"/>
            <a:tailEnd type="none" w="sm" len="sm"/>
          </a:ln>
        </p:spPr>
      </p:sp>
      <p:grpSp>
        <p:nvGrpSpPr>
          <p:cNvPr id="95" name="Group 95"/>
          <p:cNvGrpSpPr/>
          <p:nvPr/>
        </p:nvGrpSpPr>
        <p:grpSpPr>
          <a:xfrm>
            <a:off x="5619750" y="0"/>
            <a:ext cx="1152524" cy="4670424"/>
            <a:chOff x="0" y="0"/>
            <a:chExt cx="1536699" cy="6227232"/>
          </a:xfrm>
        </p:grpSpPr>
        <p:sp>
          <p:nvSpPr>
            <p:cNvPr id="96" name="Freeform 96"/>
            <p:cNvSpPr/>
            <p:nvPr/>
          </p:nvSpPr>
          <p:spPr>
            <a:xfrm>
              <a:off x="0" y="0"/>
              <a:ext cx="1536700" cy="6227191"/>
            </a:xfrm>
            <a:custGeom>
              <a:avLst/>
              <a:gdLst/>
              <a:ahLst/>
              <a:cxnLst/>
              <a:rect l="l" t="t" r="r" b="b"/>
              <a:pathLst>
                <a:path w="1536700" h="6227191">
                  <a:moveTo>
                    <a:pt x="1536700" y="0"/>
                  </a:moveTo>
                  <a:lnTo>
                    <a:pt x="0" y="0"/>
                  </a:lnTo>
                  <a:lnTo>
                    <a:pt x="0" y="6227191"/>
                  </a:lnTo>
                  <a:lnTo>
                    <a:pt x="1536700" y="6227191"/>
                  </a:lnTo>
                  <a:close/>
                </a:path>
              </a:pathLst>
            </a:custGeom>
            <a:solidFill>
              <a:srgbClr val="FFC000"/>
            </a:solidFill>
          </p:spPr>
        </p:sp>
      </p:grpSp>
      <p:sp>
        <p:nvSpPr>
          <p:cNvPr id="97" name="TextBox 97"/>
          <p:cNvSpPr txBox="1"/>
          <p:nvPr/>
        </p:nvSpPr>
        <p:spPr>
          <a:xfrm>
            <a:off x="3752214" y="429894"/>
            <a:ext cx="1630044" cy="3000375"/>
          </a:xfrm>
          <a:prstGeom prst="rect">
            <a:avLst/>
          </a:prstGeom>
        </p:spPr>
        <p:txBody>
          <a:bodyPr lIns="0" tIns="0" rIns="0" bIns="0" rtlCol="0" anchor="t">
            <a:spAutoFit/>
          </a:bodyPr>
          <a:lstStyle/>
          <a:p>
            <a:pPr algn="l">
              <a:lnSpc>
                <a:spcPts val="23039"/>
              </a:lnSpc>
            </a:pPr>
            <a:r>
              <a:rPr lang="en-US" sz="19200">
                <a:solidFill>
                  <a:srgbClr val="A6A6A6"/>
                </a:solidFill>
                <a:latin typeface="Arimo"/>
              </a:rPr>
              <a:t>4</a:t>
            </a:r>
          </a:p>
        </p:txBody>
      </p:sp>
      <p:grpSp>
        <p:nvGrpSpPr>
          <p:cNvPr id="98" name="Group 98"/>
          <p:cNvGrpSpPr/>
          <p:nvPr/>
        </p:nvGrpSpPr>
        <p:grpSpPr>
          <a:xfrm>
            <a:off x="1714500" y="4670424"/>
            <a:ext cx="1800224" cy="5616574"/>
            <a:chOff x="0" y="0"/>
            <a:chExt cx="2400299" cy="7488765"/>
          </a:xfrm>
        </p:grpSpPr>
        <p:sp>
          <p:nvSpPr>
            <p:cNvPr id="99" name="Freeform 99"/>
            <p:cNvSpPr/>
            <p:nvPr/>
          </p:nvSpPr>
          <p:spPr>
            <a:xfrm>
              <a:off x="0" y="0"/>
              <a:ext cx="2400300" cy="7488809"/>
            </a:xfrm>
            <a:custGeom>
              <a:avLst/>
              <a:gdLst/>
              <a:ahLst/>
              <a:cxnLst/>
              <a:rect l="l" t="t" r="r" b="b"/>
              <a:pathLst>
                <a:path w="2400300" h="7488809">
                  <a:moveTo>
                    <a:pt x="0" y="0"/>
                  </a:moveTo>
                  <a:lnTo>
                    <a:pt x="2400300" y="0"/>
                  </a:lnTo>
                  <a:lnTo>
                    <a:pt x="2400300" y="7488809"/>
                  </a:lnTo>
                  <a:lnTo>
                    <a:pt x="0" y="7488809"/>
                  </a:lnTo>
                  <a:close/>
                </a:path>
              </a:pathLst>
            </a:custGeom>
            <a:solidFill>
              <a:srgbClr val="203864"/>
            </a:solidFill>
          </p:spPr>
        </p:sp>
      </p:grpSp>
      <p:grpSp>
        <p:nvGrpSpPr>
          <p:cNvPr id="100" name="Group 100"/>
          <p:cNvGrpSpPr/>
          <p:nvPr/>
        </p:nvGrpSpPr>
        <p:grpSpPr>
          <a:xfrm>
            <a:off x="3475919" y="2867976"/>
            <a:ext cx="14773479" cy="1799274"/>
            <a:chOff x="0" y="0"/>
            <a:chExt cx="19697972" cy="2399032"/>
          </a:xfrm>
        </p:grpSpPr>
        <p:sp>
          <p:nvSpPr>
            <p:cNvPr id="101" name="Freeform 101"/>
            <p:cNvSpPr/>
            <p:nvPr/>
          </p:nvSpPr>
          <p:spPr>
            <a:xfrm>
              <a:off x="0" y="0"/>
              <a:ext cx="19697954" cy="2399030"/>
            </a:xfrm>
            <a:custGeom>
              <a:avLst/>
              <a:gdLst/>
              <a:ahLst/>
              <a:cxnLst/>
              <a:rect l="l" t="t" r="r" b="b"/>
              <a:pathLst>
                <a:path w="19697954" h="2399030">
                  <a:moveTo>
                    <a:pt x="0" y="0"/>
                  </a:moveTo>
                  <a:lnTo>
                    <a:pt x="19697954" y="0"/>
                  </a:lnTo>
                  <a:lnTo>
                    <a:pt x="19697954" y="2399030"/>
                  </a:lnTo>
                  <a:lnTo>
                    <a:pt x="0" y="2399030"/>
                  </a:lnTo>
                  <a:close/>
                </a:path>
              </a:pathLst>
            </a:custGeom>
            <a:solidFill>
              <a:srgbClr val="203864"/>
            </a:solidFill>
          </p:spPr>
        </p:sp>
      </p:grpSp>
      <p:grpSp>
        <p:nvGrpSpPr>
          <p:cNvPr id="102" name="Group 102"/>
          <p:cNvGrpSpPr/>
          <p:nvPr/>
        </p:nvGrpSpPr>
        <p:grpSpPr>
          <a:xfrm rot="-5400000">
            <a:off x="1714873" y="2863477"/>
            <a:ext cx="1799274" cy="1800019"/>
            <a:chOff x="0" y="0"/>
            <a:chExt cx="2399032" cy="2400025"/>
          </a:xfrm>
        </p:grpSpPr>
        <p:sp>
          <p:nvSpPr>
            <p:cNvPr id="103" name="Freeform 103"/>
            <p:cNvSpPr/>
            <p:nvPr/>
          </p:nvSpPr>
          <p:spPr>
            <a:xfrm>
              <a:off x="0" y="0"/>
              <a:ext cx="2399030" cy="2400046"/>
            </a:xfrm>
            <a:custGeom>
              <a:avLst/>
              <a:gdLst/>
              <a:ahLst/>
              <a:cxnLst/>
              <a:rect l="l" t="t" r="r" b="b"/>
              <a:pathLst>
                <a:path w="2399030" h="2400046">
                  <a:moveTo>
                    <a:pt x="0" y="2400046"/>
                  </a:moveTo>
                  <a:lnTo>
                    <a:pt x="0" y="0"/>
                  </a:lnTo>
                  <a:lnTo>
                    <a:pt x="2399030" y="2400046"/>
                  </a:lnTo>
                  <a:close/>
                </a:path>
              </a:pathLst>
            </a:custGeom>
            <a:solidFill>
              <a:srgbClr val="111E35"/>
            </a:solidFill>
          </p:spPr>
        </p:sp>
      </p:grpSp>
      <p:sp>
        <p:nvSpPr>
          <p:cNvPr id="104" name="TextBox 104"/>
          <p:cNvSpPr txBox="1"/>
          <p:nvPr/>
        </p:nvSpPr>
        <p:spPr>
          <a:xfrm>
            <a:off x="4023403" y="2707503"/>
            <a:ext cx="11474922" cy="1971675"/>
          </a:xfrm>
          <a:prstGeom prst="rect">
            <a:avLst/>
          </a:prstGeom>
        </p:spPr>
        <p:txBody>
          <a:bodyPr lIns="0" tIns="0" rIns="0" bIns="0" rtlCol="0" anchor="t">
            <a:spAutoFit/>
          </a:bodyPr>
          <a:lstStyle/>
          <a:p>
            <a:pPr algn="l">
              <a:lnSpc>
                <a:spcPts val="7680"/>
              </a:lnSpc>
            </a:pPr>
            <a:r>
              <a:rPr lang="en-US" sz="6400">
                <a:solidFill>
                  <a:srgbClr val="FFFFFF"/>
                </a:solidFill>
                <a:latin typeface="Arimo Bold"/>
              </a:rPr>
              <a:t>Percobaan Pengukuran Kuat Arus dengan Ampermeter</a:t>
            </a:r>
          </a:p>
        </p:txBody>
      </p:sp>
      <p:grpSp>
        <p:nvGrpSpPr>
          <p:cNvPr id="105" name="Group 105"/>
          <p:cNvGrpSpPr/>
          <p:nvPr/>
        </p:nvGrpSpPr>
        <p:grpSpPr>
          <a:xfrm rot="-10800000">
            <a:off x="5620186" y="4661846"/>
            <a:ext cx="1152088" cy="1151578"/>
            <a:chOff x="0" y="0"/>
            <a:chExt cx="1536118" cy="1535437"/>
          </a:xfrm>
        </p:grpSpPr>
        <p:sp>
          <p:nvSpPr>
            <p:cNvPr id="106" name="Freeform 106"/>
            <p:cNvSpPr/>
            <p:nvPr/>
          </p:nvSpPr>
          <p:spPr>
            <a:xfrm>
              <a:off x="0" y="0"/>
              <a:ext cx="1536065" cy="1535430"/>
            </a:xfrm>
            <a:custGeom>
              <a:avLst/>
              <a:gdLst/>
              <a:ahLst/>
              <a:cxnLst/>
              <a:rect l="l" t="t" r="r" b="b"/>
              <a:pathLst>
                <a:path w="1536065" h="1535430">
                  <a:moveTo>
                    <a:pt x="1536065" y="1535430"/>
                  </a:moveTo>
                  <a:lnTo>
                    <a:pt x="1536065" y="0"/>
                  </a:lnTo>
                  <a:lnTo>
                    <a:pt x="0" y="1535430"/>
                  </a:lnTo>
                  <a:close/>
                </a:path>
              </a:pathLst>
            </a:custGeom>
            <a:solidFill>
              <a:srgbClr val="D09E00"/>
            </a:solidFill>
          </p:spPr>
        </p:sp>
      </p:grpSp>
      <p:grpSp>
        <p:nvGrpSpPr>
          <p:cNvPr id="107" name="Group 107"/>
          <p:cNvGrpSpPr/>
          <p:nvPr/>
        </p:nvGrpSpPr>
        <p:grpSpPr>
          <a:xfrm>
            <a:off x="0" y="4657724"/>
            <a:ext cx="5620184" cy="1151578"/>
            <a:chOff x="0" y="0"/>
            <a:chExt cx="7493578" cy="1535437"/>
          </a:xfrm>
        </p:grpSpPr>
        <p:sp>
          <p:nvSpPr>
            <p:cNvPr id="108" name="Freeform 108"/>
            <p:cNvSpPr/>
            <p:nvPr/>
          </p:nvSpPr>
          <p:spPr>
            <a:xfrm>
              <a:off x="0" y="0"/>
              <a:ext cx="7493635" cy="1535430"/>
            </a:xfrm>
            <a:custGeom>
              <a:avLst/>
              <a:gdLst/>
              <a:ahLst/>
              <a:cxnLst/>
              <a:rect l="l" t="t" r="r" b="b"/>
              <a:pathLst>
                <a:path w="7493635" h="1535430">
                  <a:moveTo>
                    <a:pt x="7493635" y="0"/>
                  </a:moveTo>
                  <a:lnTo>
                    <a:pt x="0" y="0"/>
                  </a:lnTo>
                  <a:lnTo>
                    <a:pt x="0" y="1535430"/>
                  </a:lnTo>
                  <a:lnTo>
                    <a:pt x="7493635" y="1535430"/>
                  </a:lnTo>
                  <a:close/>
                </a:path>
              </a:pathLst>
            </a:custGeom>
            <a:solidFill>
              <a:srgbClr val="FFC000"/>
            </a:solidFill>
          </p:spPr>
        </p:sp>
      </p:grpSp>
      <p:pic>
        <p:nvPicPr>
          <p:cNvPr id="109" name="Picture 109"/>
          <p:cNvPicPr>
            <a:picLocks noChangeAspect="1"/>
          </p:cNvPicPr>
          <p:nvPr/>
        </p:nvPicPr>
        <p:blipFill>
          <a:blip r:embed="rId2"/>
          <a:srcRect/>
          <a:stretch>
            <a:fillRect/>
          </a:stretch>
        </p:blipFill>
        <p:spPr>
          <a:xfrm>
            <a:off x="13313659" y="5087220"/>
            <a:ext cx="4935740" cy="4935740"/>
          </a:xfrm>
          <a:prstGeom prst="rect">
            <a:avLst/>
          </a:prstGeom>
        </p:spPr>
      </p:pic>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174"/>
            <a:ext cx="18288000" cy="10280650"/>
            <a:chOff x="0" y="0"/>
            <a:chExt cx="24384000" cy="13707533"/>
          </a:xfrm>
        </p:grpSpPr>
        <p:sp>
          <p:nvSpPr>
            <p:cNvPr id="3" name="Freeform 3"/>
            <p:cNvSpPr/>
            <p:nvPr/>
          </p:nvSpPr>
          <p:spPr>
            <a:xfrm>
              <a:off x="0" y="0"/>
              <a:ext cx="24384000" cy="13707490"/>
            </a:xfrm>
            <a:custGeom>
              <a:avLst/>
              <a:gdLst/>
              <a:ahLst/>
              <a:cxnLst/>
              <a:rect l="l" t="t" r="r" b="b"/>
              <a:pathLst>
                <a:path w="24384000" h="13707490">
                  <a:moveTo>
                    <a:pt x="0" y="0"/>
                  </a:moveTo>
                  <a:lnTo>
                    <a:pt x="24384000" y="0"/>
                  </a:lnTo>
                  <a:lnTo>
                    <a:pt x="24384000" y="13707490"/>
                  </a:lnTo>
                  <a:lnTo>
                    <a:pt x="0" y="13707490"/>
                  </a:lnTo>
                  <a:close/>
                </a:path>
              </a:pathLst>
            </a:custGeom>
            <a:solidFill>
              <a:srgbClr val="F0F0F0"/>
            </a:solidFill>
          </p:spPr>
        </p:sp>
      </p:grpSp>
      <p:sp>
        <p:nvSpPr>
          <p:cNvPr id="4" name="AutoShape 4"/>
          <p:cNvSpPr/>
          <p:nvPr/>
        </p:nvSpPr>
        <p:spPr>
          <a:xfrm rot="-4837575">
            <a:off x="2137532" y="1047206"/>
            <a:ext cx="2142065" cy="0"/>
          </a:xfrm>
          <a:prstGeom prst="line">
            <a:avLst/>
          </a:prstGeom>
          <a:ln w="9525" cap="rnd">
            <a:solidFill>
              <a:srgbClr val="CDCDCD"/>
            </a:solidFill>
            <a:prstDash val="solid"/>
            <a:headEnd type="none" w="sm" len="sm"/>
            <a:tailEnd type="none" w="sm" len="sm"/>
          </a:ln>
        </p:spPr>
      </p:sp>
      <p:sp>
        <p:nvSpPr>
          <p:cNvPr id="5" name="AutoShape 5"/>
          <p:cNvSpPr/>
          <p:nvPr/>
        </p:nvSpPr>
        <p:spPr>
          <a:xfrm rot="9250614">
            <a:off x="-179404" y="2838992"/>
            <a:ext cx="3402454" cy="0"/>
          </a:xfrm>
          <a:prstGeom prst="line">
            <a:avLst/>
          </a:prstGeom>
          <a:ln w="9525" cap="rnd">
            <a:solidFill>
              <a:srgbClr val="CDCDCD"/>
            </a:solidFill>
            <a:prstDash val="solid"/>
            <a:headEnd type="none" w="sm" len="sm"/>
            <a:tailEnd type="none" w="sm" len="sm"/>
          </a:ln>
        </p:spPr>
      </p:sp>
      <p:sp>
        <p:nvSpPr>
          <p:cNvPr id="6" name="AutoShape 6"/>
          <p:cNvSpPr/>
          <p:nvPr/>
        </p:nvSpPr>
        <p:spPr>
          <a:xfrm rot="-2677323">
            <a:off x="2609641" y="1068707"/>
            <a:ext cx="2975488" cy="0"/>
          </a:xfrm>
          <a:prstGeom prst="line">
            <a:avLst/>
          </a:prstGeom>
          <a:ln w="9525" cap="rnd">
            <a:solidFill>
              <a:srgbClr val="CDCDCD"/>
            </a:solidFill>
            <a:prstDash val="solid"/>
            <a:headEnd type="none" w="sm" len="sm"/>
            <a:tailEnd type="none" w="sm" len="sm"/>
          </a:ln>
        </p:spPr>
      </p:sp>
      <p:sp>
        <p:nvSpPr>
          <p:cNvPr id="7" name="AutoShape 7"/>
          <p:cNvSpPr/>
          <p:nvPr/>
        </p:nvSpPr>
        <p:spPr>
          <a:xfrm rot="10434865">
            <a:off x="3034847" y="1955075"/>
            <a:ext cx="3219089" cy="0"/>
          </a:xfrm>
          <a:prstGeom prst="line">
            <a:avLst/>
          </a:prstGeom>
          <a:ln w="9525" cap="rnd">
            <a:solidFill>
              <a:srgbClr val="CDCDCD"/>
            </a:solidFill>
            <a:prstDash val="solid"/>
            <a:headEnd type="none" w="sm" len="sm"/>
            <a:tailEnd type="none" w="sm" len="sm"/>
          </a:ln>
        </p:spPr>
      </p:sp>
      <p:sp>
        <p:nvSpPr>
          <p:cNvPr id="8" name="AutoShape 8"/>
          <p:cNvSpPr/>
          <p:nvPr/>
        </p:nvSpPr>
        <p:spPr>
          <a:xfrm rot="4730523">
            <a:off x="2064228" y="3283129"/>
            <a:ext cx="2416031" cy="0"/>
          </a:xfrm>
          <a:prstGeom prst="line">
            <a:avLst/>
          </a:prstGeom>
          <a:ln w="9525" cap="rnd">
            <a:solidFill>
              <a:srgbClr val="CDCDCD"/>
            </a:solidFill>
            <a:prstDash val="solid"/>
            <a:headEnd type="none" w="sm" len="sm"/>
            <a:tailEnd type="none" w="sm" len="sm"/>
          </a:ln>
        </p:spPr>
      </p:sp>
      <p:sp>
        <p:nvSpPr>
          <p:cNvPr id="9" name="AutoShape 9"/>
          <p:cNvSpPr/>
          <p:nvPr/>
        </p:nvSpPr>
        <p:spPr>
          <a:xfrm rot="-2642045">
            <a:off x="2947845" y="3117667"/>
            <a:ext cx="3836137" cy="0"/>
          </a:xfrm>
          <a:prstGeom prst="line">
            <a:avLst/>
          </a:prstGeom>
          <a:ln w="9525" cap="rnd">
            <a:solidFill>
              <a:srgbClr val="CDCDCD"/>
            </a:solidFill>
            <a:prstDash val="solid"/>
            <a:headEnd type="none" w="sm" len="sm"/>
            <a:tailEnd type="none" w="sm" len="sm"/>
          </a:ln>
        </p:spPr>
      </p:sp>
      <p:sp>
        <p:nvSpPr>
          <p:cNvPr id="10" name="AutoShape 10"/>
          <p:cNvSpPr/>
          <p:nvPr/>
        </p:nvSpPr>
        <p:spPr>
          <a:xfrm rot="-9942689">
            <a:off x="-65635" y="4008662"/>
            <a:ext cx="3627758" cy="0"/>
          </a:xfrm>
          <a:prstGeom prst="line">
            <a:avLst/>
          </a:prstGeom>
          <a:ln w="9525" cap="rnd">
            <a:solidFill>
              <a:srgbClr val="CDCDCD"/>
            </a:solidFill>
            <a:prstDash val="solid"/>
            <a:headEnd type="none" w="sm" len="sm"/>
            <a:tailEnd type="none" w="sm" len="sm"/>
          </a:ln>
        </p:spPr>
      </p:sp>
      <p:sp>
        <p:nvSpPr>
          <p:cNvPr id="11" name="AutoShape 11"/>
          <p:cNvSpPr/>
          <p:nvPr/>
        </p:nvSpPr>
        <p:spPr>
          <a:xfrm rot="384360">
            <a:off x="3479122" y="4571998"/>
            <a:ext cx="2512326" cy="0"/>
          </a:xfrm>
          <a:prstGeom prst="line">
            <a:avLst/>
          </a:prstGeom>
          <a:ln w="9525" cap="rnd">
            <a:solidFill>
              <a:srgbClr val="CDCDCD"/>
            </a:solidFill>
            <a:prstDash val="solid"/>
            <a:headEnd type="none" w="sm" len="sm"/>
            <a:tailEnd type="none" w="sm" len="sm"/>
          </a:ln>
        </p:spPr>
      </p:sp>
      <p:sp>
        <p:nvSpPr>
          <p:cNvPr id="12" name="AutoShape 12"/>
          <p:cNvSpPr/>
          <p:nvPr/>
        </p:nvSpPr>
        <p:spPr>
          <a:xfrm rot="6328444">
            <a:off x="4780600" y="5590902"/>
            <a:ext cx="1899278" cy="0"/>
          </a:xfrm>
          <a:prstGeom prst="line">
            <a:avLst/>
          </a:prstGeom>
          <a:ln w="9525" cap="rnd">
            <a:solidFill>
              <a:srgbClr val="CDCDCD"/>
            </a:solidFill>
            <a:prstDash val="solid"/>
            <a:headEnd type="none" w="sm" len="sm"/>
            <a:tailEnd type="none" w="sm" len="sm"/>
          </a:ln>
        </p:spPr>
      </p:sp>
      <p:sp>
        <p:nvSpPr>
          <p:cNvPr id="13" name="AutoShape 13"/>
          <p:cNvSpPr/>
          <p:nvPr/>
        </p:nvSpPr>
        <p:spPr>
          <a:xfrm rot="-8038077">
            <a:off x="3033975" y="5477691"/>
            <a:ext cx="2906233" cy="0"/>
          </a:xfrm>
          <a:prstGeom prst="line">
            <a:avLst/>
          </a:prstGeom>
          <a:ln w="9525" cap="rnd">
            <a:solidFill>
              <a:srgbClr val="CDCDCD"/>
            </a:solidFill>
            <a:prstDash val="solid"/>
            <a:headEnd type="none" w="sm" len="sm"/>
            <a:tailEnd type="none" w="sm" len="sm"/>
          </a:ln>
        </p:spPr>
      </p:sp>
      <p:sp>
        <p:nvSpPr>
          <p:cNvPr id="14" name="AutoShape 14"/>
          <p:cNvSpPr/>
          <p:nvPr/>
        </p:nvSpPr>
        <p:spPr>
          <a:xfrm rot="8371022">
            <a:off x="3155684" y="7350033"/>
            <a:ext cx="2658459" cy="0"/>
          </a:xfrm>
          <a:prstGeom prst="line">
            <a:avLst/>
          </a:prstGeom>
          <a:ln w="9525" cap="rnd">
            <a:solidFill>
              <a:srgbClr val="CDCDCD"/>
            </a:solidFill>
            <a:prstDash val="solid"/>
            <a:headEnd type="none" w="sm" len="sm"/>
            <a:tailEnd type="none" w="sm" len="sm"/>
          </a:ln>
        </p:spPr>
      </p:sp>
      <p:sp>
        <p:nvSpPr>
          <p:cNvPr id="15" name="AutoShape 15"/>
          <p:cNvSpPr/>
          <p:nvPr/>
        </p:nvSpPr>
        <p:spPr>
          <a:xfrm rot="-5366802">
            <a:off x="1604192" y="6325144"/>
            <a:ext cx="3775883" cy="0"/>
          </a:xfrm>
          <a:prstGeom prst="line">
            <a:avLst/>
          </a:prstGeom>
          <a:ln w="9525" cap="rnd">
            <a:solidFill>
              <a:srgbClr val="CDCDCD"/>
            </a:solidFill>
            <a:prstDash val="solid"/>
            <a:headEnd type="none" w="sm" len="sm"/>
            <a:tailEnd type="none" w="sm" len="sm"/>
          </a:ln>
        </p:spPr>
      </p:sp>
      <p:sp>
        <p:nvSpPr>
          <p:cNvPr id="16" name="AutoShape 16"/>
          <p:cNvSpPr/>
          <p:nvPr/>
        </p:nvSpPr>
        <p:spPr>
          <a:xfrm rot="8689488">
            <a:off x="1112431" y="5200645"/>
            <a:ext cx="2638873" cy="0"/>
          </a:xfrm>
          <a:prstGeom prst="line">
            <a:avLst/>
          </a:prstGeom>
          <a:ln w="9525" cap="rnd">
            <a:solidFill>
              <a:srgbClr val="CDCDCD"/>
            </a:solidFill>
            <a:prstDash val="solid"/>
            <a:headEnd type="none" w="sm" len="sm"/>
            <a:tailEnd type="none" w="sm" len="sm"/>
          </a:ln>
        </p:spPr>
      </p:sp>
      <p:sp>
        <p:nvSpPr>
          <p:cNvPr id="17" name="AutoShape 17"/>
          <p:cNvSpPr/>
          <p:nvPr/>
        </p:nvSpPr>
        <p:spPr>
          <a:xfrm rot="2788588">
            <a:off x="869701" y="7069182"/>
            <a:ext cx="3106917" cy="0"/>
          </a:xfrm>
          <a:prstGeom prst="line">
            <a:avLst/>
          </a:prstGeom>
          <a:ln w="9525" cap="rnd">
            <a:solidFill>
              <a:srgbClr val="CDCDCD"/>
            </a:solidFill>
            <a:prstDash val="solid"/>
            <a:headEnd type="none" w="sm" len="sm"/>
            <a:tailEnd type="none" w="sm" len="sm"/>
          </a:ln>
        </p:spPr>
      </p:sp>
      <p:sp>
        <p:nvSpPr>
          <p:cNvPr id="18" name="AutoShape 18"/>
          <p:cNvSpPr/>
          <p:nvPr/>
        </p:nvSpPr>
        <p:spPr>
          <a:xfrm rot="-7198199">
            <a:off x="-701750" y="4759234"/>
            <a:ext cx="2766389" cy="0"/>
          </a:xfrm>
          <a:prstGeom prst="line">
            <a:avLst/>
          </a:prstGeom>
          <a:ln w="9525" cap="rnd">
            <a:solidFill>
              <a:srgbClr val="CDCDCD"/>
            </a:solidFill>
            <a:prstDash val="solid"/>
            <a:headEnd type="none" w="sm" len="sm"/>
            <a:tailEnd type="none" w="sm" len="sm"/>
          </a:ln>
        </p:spPr>
      </p:sp>
      <p:sp>
        <p:nvSpPr>
          <p:cNvPr id="19" name="AutoShape 19"/>
          <p:cNvSpPr/>
          <p:nvPr/>
        </p:nvSpPr>
        <p:spPr>
          <a:xfrm rot="7282733">
            <a:off x="-645571" y="7062651"/>
            <a:ext cx="2654033" cy="0"/>
          </a:xfrm>
          <a:prstGeom prst="line">
            <a:avLst/>
          </a:prstGeom>
          <a:ln w="9525" cap="rnd">
            <a:solidFill>
              <a:srgbClr val="CDCDCD"/>
            </a:solidFill>
            <a:prstDash val="solid"/>
            <a:headEnd type="none" w="sm" len="sm"/>
            <a:tailEnd type="none" w="sm" len="sm"/>
          </a:ln>
        </p:spPr>
      </p:sp>
      <p:sp>
        <p:nvSpPr>
          <p:cNvPr id="20" name="AutoShape 20"/>
          <p:cNvSpPr/>
          <p:nvPr/>
        </p:nvSpPr>
        <p:spPr>
          <a:xfrm rot="10315796">
            <a:off x="-19719" y="8068490"/>
            <a:ext cx="2058741" cy="0"/>
          </a:xfrm>
          <a:prstGeom prst="line">
            <a:avLst/>
          </a:prstGeom>
          <a:ln w="9525" cap="rnd">
            <a:solidFill>
              <a:srgbClr val="CDCDCD"/>
            </a:solidFill>
            <a:prstDash val="solid"/>
            <a:headEnd type="none" w="sm" len="sm"/>
            <a:tailEnd type="none" w="sm" len="sm"/>
          </a:ln>
        </p:spPr>
      </p:sp>
      <p:sp>
        <p:nvSpPr>
          <p:cNvPr id="21" name="AutoShape 21"/>
          <p:cNvSpPr/>
          <p:nvPr/>
        </p:nvSpPr>
        <p:spPr>
          <a:xfrm rot="7728575">
            <a:off x="1298275" y="9245235"/>
            <a:ext cx="2698263" cy="0"/>
          </a:xfrm>
          <a:prstGeom prst="line">
            <a:avLst/>
          </a:prstGeom>
          <a:ln w="9525" cap="rnd">
            <a:solidFill>
              <a:srgbClr val="CDCDCD"/>
            </a:solidFill>
            <a:prstDash val="solid"/>
            <a:headEnd type="none" w="sm" len="sm"/>
            <a:tailEnd type="none" w="sm" len="sm"/>
          </a:ln>
        </p:spPr>
      </p:sp>
      <p:sp>
        <p:nvSpPr>
          <p:cNvPr id="22" name="AutoShape 22"/>
          <p:cNvSpPr/>
          <p:nvPr/>
        </p:nvSpPr>
        <p:spPr>
          <a:xfrm rot="-7862504">
            <a:off x="-488162" y="9245235"/>
            <a:ext cx="2787706" cy="0"/>
          </a:xfrm>
          <a:prstGeom prst="line">
            <a:avLst/>
          </a:prstGeom>
          <a:ln w="9525" cap="rnd">
            <a:solidFill>
              <a:srgbClr val="CDCDCD"/>
            </a:solidFill>
            <a:prstDash val="solid"/>
            <a:headEnd type="none" w="sm" len="sm"/>
            <a:tailEnd type="none" w="sm" len="sm"/>
          </a:ln>
        </p:spPr>
      </p:sp>
      <p:sp>
        <p:nvSpPr>
          <p:cNvPr id="23" name="AutoShape 23"/>
          <p:cNvSpPr/>
          <p:nvPr/>
        </p:nvSpPr>
        <p:spPr>
          <a:xfrm rot="1122645">
            <a:off x="3407771" y="8577941"/>
            <a:ext cx="2502628" cy="0"/>
          </a:xfrm>
          <a:prstGeom prst="line">
            <a:avLst/>
          </a:prstGeom>
          <a:ln w="9525" cap="rnd">
            <a:solidFill>
              <a:srgbClr val="CDCDCD"/>
            </a:solidFill>
            <a:prstDash val="solid"/>
            <a:headEnd type="none" w="sm" len="sm"/>
            <a:tailEnd type="none" w="sm" len="sm"/>
          </a:ln>
        </p:spPr>
      </p:sp>
      <p:sp>
        <p:nvSpPr>
          <p:cNvPr id="24" name="AutoShape 24"/>
          <p:cNvSpPr/>
          <p:nvPr/>
        </p:nvSpPr>
        <p:spPr>
          <a:xfrm rot="-5912544">
            <a:off x="4407081" y="7741919"/>
            <a:ext cx="2502631" cy="0"/>
          </a:xfrm>
          <a:prstGeom prst="line">
            <a:avLst/>
          </a:prstGeom>
          <a:ln w="9525" cap="rnd">
            <a:solidFill>
              <a:srgbClr val="CDCDCD"/>
            </a:solidFill>
            <a:prstDash val="solid"/>
            <a:headEnd type="none" w="sm" len="sm"/>
            <a:tailEnd type="none" w="sm" len="sm"/>
          </a:ln>
        </p:spPr>
      </p:sp>
      <p:sp>
        <p:nvSpPr>
          <p:cNvPr id="25" name="AutoShape 25"/>
          <p:cNvSpPr/>
          <p:nvPr/>
        </p:nvSpPr>
        <p:spPr>
          <a:xfrm rot="8216304">
            <a:off x="4150838" y="9628412"/>
            <a:ext cx="1957019" cy="0"/>
          </a:xfrm>
          <a:prstGeom prst="line">
            <a:avLst/>
          </a:prstGeom>
          <a:ln w="9525" cap="rnd">
            <a:solidFill>
              <a:srgbClr val="CDCDCD"/>
            </a:solidFill>
            <a:prstDash val="solid"/>
            <a:headEnd type="none" w="sm" len="sm"/>
            <a:tailEnd type="none" w="sm" len="sm"/>
          </a:ln>
        </p:spPr>
      </p:sp>
      <p:sp>
        <p:nvSpPr>
          <p:cNvPr id="26" name="AutoShape 26"/>
          <p:cNvSpPr/>
          <p:nvPr/>
        </p:nvSpPr>
        <p:spPr>
          <a:xfrm rot="-6824432">
            <a:off x="2787799" y="9245236"/>
            <a:ext cx="2296950" cy="0"/>
          </a:xfrm>
          <a:prstGeom prst="line">
            <a:avLst/>
          </a:prstGeom>
          <a:ln w="9525" cap="rnd">
            <a:solidFill>
              <a:srgbClr val="CDCDCD"/>
            </a:solidFill>
            <a:prstDash val="solid"/>
            <a:headEnd type="none" w="sm" len="sm"/>
            <a:tailEnd type="none" w="sm" len="sm"/>
          </a:ln>
        </p:spPr>
      </p:sp>
      <p:sp>
        <p:nvSpPr>
          <p:cNvPr id="27" name="AutoShape 27"/>
          <p:cNvSpPr/>
          <p:nvPr/>
        </p:nvSpPr>
        <p:spPr>
          <a:xfrm rot="-1122644">
            <a:off x="5759085" y="8577941"/>
            <a:ext cx="2502630" cy="0"/>
          </a:xfrm>
          <a:prstGeom prst="line">
            <a:avLst/>
          </a:prstGeom>
          <a:ln w="9525" cap="rnd">
            <a:solidFill>
              <a:srgbClr val="CDCDCD"/>
            </a:solidFill>
            <a:prstDash val="solid"/>
            <a:headEnd type="none" w="sm" len="sm"/>
            <a:tailEnd type="none" w="sm" len="sm"/>
          </a:ln>
        </p:spPr>
      </p:sp>
      <p:sp>
        <p:nvSpPr>
          <p:cNvPr id="28" name="AutoShape 28"/>
          <p:cNvSpPr/>
          <p:nvPr/>
        </p:nvSpPr>
        <p:spPr>
          <a:xfrm rot="1312444">
            <a:off x="5696111" y="9628412"/>
            <a:ext cx="3586520" cy="0"/>
          </a:xfrm>
          <a:prstGeom prst="line">
            <a:avLst/>
          </a:prstGeom>
          <a:ln w="9525" cap="rnd">
            <a:solidFill>
              <a:srgbClr val="CDCDCD"/>
            </a:solidFill>
            <a:prstDash val="solid"/>
            <a:headEnd type="none" w="sm" len="sm"/>
            <a:tailEnd type="none" w="sm" len="sm"/>
          </a:ln>
        </p:spPr>
      </p:sp>
      <p:sp>
        <p:nvSpPr>
          <p:cNvPr id="29" name="AutoShape 29"/>
          <p:cNvSpPr/>
          <p:nvPr/>
        </p:nvSpPr>
        <p:spPr>
          <a:xfrm rot="3904643">
            <a:off x="7505790" y="9245235"/>
            <a:ext cx="2318477" cy="0"/>
          </a:xfrm>
          <a:prstGeom prst="line">
            <a:avLst/>
          </a:prstGeom>
          <a:ln w="9525" cap="rnd">
            <a:solidFill>
              <a:srgbClr val="CDCDCD"/>
            </a:solidFill>
            <a:prstDash val="solid"/>
            <a:headEnd type="none" w="sm" len="sm"/>
            <a:tailEnd type="none" w="sm" len="sm"/>
          </a:ln>
        </p:spPr>
      </p:sp>
      <p:sp>
        <p:nvSpPr>
          <p:cNvPr id="30" name="AutoShape 30"/>
          <p:cNvSpPr/>
          <p:nvPr/>
        </p:nvSpPr>
        <p:spPr>
          <a:xfrm rot="-8871216">
            <a:off x="5230740" y="7358742"/>
            <a:ext cx="3210979" cy="0"/>
          </a:xfrm>
          <a:prstGeom prst="line">
            <a:avLst/>
          </a:prstGeom>
          <a:ln w="9525" cap="rnd">
            <a:solidFill>
              <a:srgbClr val="CDCDCD"/>
            </a:solidFill>
            <a:prstDash val="solid"/>
            <a:headEnd type="none" w="sm" len="sm"/>
            <a:tailEnd type="none" w="sm" len="sm"/>
          </a:ln>
        </p:spPr>
      </p:sp>
      <p:sp>
        <p:nvSpPr>
          <p:cNvPr id="31" name="AutoShape 31"/>
          <p:cNvSpPr/>
          <p:nvPr/>
        </p:nvSpPr>
        <p:spPr>
          <a:xfrm rot="-4671392">
            <a:off x="7029327" y="6792686"/>
            <a:ext cx="2905644" cy="0"/>
          </a:xfrm>
          <a:prstGeom prst="line">
            <a:avLst/>
          </a:prstGeom>
          <a:ln w="9525" cap="rnd">
            <a:solidFill>
              <a:srgbClr val="CDCDCD"/>
            </a:solidFill>
            <a:prstDash val="solid"/>
            <a:headEnd type="none" w="sm" len="sm"/>
            <a:tailEnd type="none" w="sm" len="sm"/>
          </a:ln>
        </p:spPr>
      </p:sp>
      <p:sp>
        <p:nvSpPr>
          <p:cNvPr id="32" name="AutoShape 32"/>
          <p:cNvSpPr/>
          <p:nvPr/>
        </p:nvSpPr>
        <p:spPr>
          <a:xfrm rot="9665837">
            <a:off x="5382508" y="5939245"/>
            <a:ext cx="3499625" cy="0"/>
          </a:xfrm>
          <a:prstGeom prst="line">
            <a:avLst/>
          </a:prstGeom>
          <a:ln w="9525" cap="rnd">
            <a:solidFill>
              <a:srgbClr val="CDCDCD"/>
            </a:solidFill>
            <a:prstDash val="solid"/>
            <a:headEnd type="none" w="sm" len="sm"/>
            <a:tailEnd type="none" w="sm" len="sm"/>
          </a:ln>
        </p:spPr>
      </p:sp>
      <p:sp>
        <p:nvSpPr>
          <p:cNvPr id="33" name="AutoShape 33"/>
          <p:cNvSpPr/>
          <p:nvPr/>
        </p:nvSpPr>
        <p:spPr>
          <a:xfrm rot="833593">
            <a:off x="5922014" y="5042262"/>
            <a:ext cx="2908293" cy="0"/>
          </a:xfrm>
          <a:prstGeom prst="line">
            <a:avLst/>
          </a:prstGeom>
          <a:ln w="9525" cap="rnd">
            <a:solidFill>
              <a:srgbClr val="CDCDCD"/>
            </a:solidFill>
            <a:prstDash val="solid"/>
            <a:headEnd type="none" w="sm" len="sm"/>
            <a:tailEnd type="none" w="sm" len="sm"/>
          </a:ln>
        </p:spPr>
      </p:sp>
      <p:sp>
        <p:nvSpPr>
          <p:cNvPr id="34" name="AutoShape 34"/>
          <p:cNvSpPr/>
          <p:nvPr/>
        </p:nvSpPr>
        <p:spPr>
          <a:xfrm rot="-5069908">
            <a:off x="4642827" y="3239588"/>
            <a:ext cx="2923763" cy="0"/>
          </a:xfrm>
          <a:prstGeom prst="line">
            <a:avLst/>
          </a:prstGeom>
          <a:ln w="9525" cap="rnd">
            <a:solidFill>
              <a:srgbClr val="CDCDCD"/>
            </a:solidFill>
            <a:prstDash val="solid"/>
            <a:headEnd type="none" w="sm" len="sm"/>
            <a:tailEnd type="none" w="sm" len="sm"/>
          </a:ln>
        </p:spPr>
      </p:sp>
      <p:sp>
        <p:nvSpPr>
          <p:cNvPr id="35" name="AutoShape 35"/>
          <p:cNvSpPr/>
          <p:nvPr/>
        </p:nvSpPr>
        <p:spPr>
          <a:xfrm rot="-2266102">
            <a:off x="5636594" y="3753393"/>
            <a:ext cx="3130790" cy="0"/>
          </a:xfrm>
          <a:prstGeom prst="line">
            <a:avLst/>
          </a:prstGeom>
          <a:ln w="9525" cap="rnd">
            <a:solidFill>
              <a:srgbClr val="CDCDCD"/>
            </a:solidFill>
            <a:prstDash val="solid"/>
            <a:headEnd type="none" w="sm" len="sm"/>
            <a:tailEnd type="none" w="sm" len="sm"/>
          </a:ln>
        </p:spPr>
      </p:sp>
      <p:sp>
        <p:nvSpPr>
          <p:cNvPr id="36" name="AutoShape 36"/>
          <p:cNvSpPr/>
          <p:nvPr/>
        </p:nvSpPr>
        <p:spPr>
          <a:xfrm rot="4916836">
            <a:off x="7292745" y="4093028"/>
            <a:ext cx="2622648" cy="0"/>
          </a:xfrm>
          <a:prstGeom prst="line">
            <a:avLst/>
          </a:prstGeom>
          <a:ln w="9525" cap="rnd">
            <a:solidFill>
              <a:srgbClr val="CDCDCD"/>
            </a:solidFill>
            <a:prstDash val="solid"/>
            <a:headEnd type="none" w="sm" len="sm"/>
            <a:tailEnd type="none" w="sm" len="sm"/>
          </a:ln>
        </p:spPr>
      </p:sp>
      <p:sp>
        <p:nvSpPr>
          <p:cNvPr id="37" name="AutoShape 37"/>
          <p:cNvSpPr/>
          <p:nvPr/>
        </p:nvSpPr>
        <p:spPr>
          <a:xfrm rot="-9303802">
            <a:off x="6112023" y="2299063"/>
            <a:ext cx="2441191" cy="0"/>
          </a:xfrm>
          <a:prstGeom prst="line">
            <a:avLst/>
          </a:prstGeom>
          <a:ln w="9525" cap="rnd">
            <a:solidFill>
              <a:srgbClr val="CDCDCD"/>
            </a:solidFill>
            <a:prstDash val="solid"/>
            <a:headEnd type="none" w="sm" len="sm"/>
            <a:tailEnd type="none" w="sm" len="sm"/>
          </a:ln>
        </p:spPr>
      </p:sp>
      <p:sp>
        <p:nvSpPr>
          <p:cNvPr id="38" name="AutoShape 38"/>
          <p:cNvSpPr/>
          <p:nvPr/>
        </p:nvSpPr>
        <p:spPr>
          <a:xfrm rot="-7297313">
            <a:off x="4622130" y="896983"/>
            <a:ext cx="2129136" cy="0"/>
          </a:xfrm>
          <a:prstGeom prst="line">
            <a:avLst/>
          </a:prstGeom>
          <a:ln w="9525" cap="rnd">
            <a:solidFill>
              <a:srgbClr val="CDCDCD"/>
            </a:solidFill>
            <a:prstDash val="solid"/>
            <a:headEnd type="none" w="sm" len="sm"/>
            <a:tailEnd type="none" w="sm" len="sm"/>
          </a:ln>
        </p:spPr>
      </p:sp>
      <p:sp>
        <p:nvSpPr>
          <p:cNvPr id="39" name="AutoShape 39"/>
          <p:cNvSpPr/>
          <p:nvPr/>
        </p:nvSpPr>
        <p:spPr>
          <a:xfrm rot="-1880104">
            <a:off x="5975832" y="881744"/>
            <a:ext cx="3427672" cy="0"/>
          </a:xfrm>
          <a:prstGeom prst="line">
            <a:avLst/>
          </a:prstGeom>
          <a:ln w="9525" cap="rnd">
            <a:solidFill>
              <a:srgbClr val="CDCDCD"/>
            </a:solidFill>
            <a:prstDash val="solid"/>
            <a:headEnd type="none" w="sm" len="sm"/>
            <a:tailEnd type="none" w="sm" len="sm"/>
          </a:ln>
        </p:spPr>
      </p:sp>
      <p:sp>
        <p:nvSpPr>
          <p:cNvPr id="40" name="AutoShape 40"/>
          <p:cNvSpPr/>
          <p:nvPr/>
        </p:nvSpPr>
        <p:spPr>
          <a:xfrm rot="-4526553">
            <a:off x="7328523" y="1402080"/>
            <a:ext cx="2916852" cy="0"/>
          </a:xfrm>
          <a:prstGeom prst="line">
            <a:avLst/>
          </a:prstGeom>
          <a:ln w="9525" cap="rnd">
            <a:solidFill>
              <a:srgbClr val="CDCDCD"/>
            </a:solidFill>
            <a:prstDash val="solid"/>
            <a:headEnd type="none" w="sm" len="sm"/>
            <a:tailEnd type="none" w="sm" len="sm"/>
          </a:ln>
        </p:spPr>
      </p:sp>
      <p:sp>
        <p:nvSpPr>
          <p:cNvPr id="41" name="AutoShape 41"/>
          <p:cNvSpPr/>
          <p:nvPr/>
        </p:nvSpPr>
        <p:spPr>
          <a:xfrm rot="1643891">
            <a:off x="8981436" y="618309"/>
            <a:ext cx="2728694" cy="0"/>
          </a:xfrm>
          <a:prstGeom prst="line">
            <a:avLst/>
          </a:prstGeom>
          <a:ln w="9525" cap="rnd">
            <a:solidFill>
              <a:srgbClr val="CDCDCD"/>
            </a:solidFill>
            <a:prstDash val="solid"/>
            <a:headEnd type="none" w="sm" len="sm"/>
            <a:tailEnd type="none" w="sm" len="sm"/>
          </a:ln>
        </p:spPr>
      </p:sp>
      <p:sp>
        <p:nvSpPr>
          <p:cNvPr id="42" name="AutoShape 42"/>
          <p:cNvSpPr/>
          <p:nvPr/>
        </p:nvSpPr>
        <p:spPr>
          <a:xfrm rot="9190148">
            <a:off x="8231157" y="2020389"/>
            <a:ext cx="3515149" cy="0"/>
          </a:xfrm>
          <a:prstGeom prst="line">
            <a:avLst/>
          </a:prstGeom>
          <a:ln w="9525" cap="rnd">
            <a:solidFill>
              <a:srgbClr val="CDCDCD"/>
            </a:solidFill>
            <a:prstDash val="solid"/>
            <a:headEnd type="none" w="sm" len="sm"/>
            <a:tailEnd type="none" w="sm" len="sm"/>
          </a:ln>
        </p:spPr>
      </p:sp>
      <p:sp>
        <p:nvSpPr>
          <p:cNvPr id="43" name="AutoShape 43"/>
          <p:cNvSpPr/>
          <p:nvPr/>
        </p:nvSpPr>
        <p:spPr>
          <a:xfrm rot="6243948">
            <a:off x="10127608" y="2342606"/>
            <a:ext cx="2299986" cy="0"/>
          </a:xfrm>
          <a:prstGeom prst="line">
            <a:avLst/>
          </a:prstGeom>
          <a:ln w="9525" cap="rnd">
            <a:solidFill>
              <a:srgbClr val="CDCDCD"/>
            </a:solidFill>
            <a:prstDash val="solid"/>
            <a:headEnd type="none" w="sm" len="sm"/>
            <a:tailEnd type="none" w="sm" len="sm"/>
          </a:ln>
        </p:spPr>
      </p:sp>
      <p:sp>
        <p:nvSpPr>
          <p:cNvPr id="44" name="AutoShape 44"/>
          <p:cNvSpPr/>
          <p:nvPr/>
        </p:nvSpPr>
        <p:spPr>
          <a:xfrm rot="-9940049">
            <a:off x="8378665" y="3126377"/>
            <a:ext cx="2680206" cy="0"/>
          </a:xfrm>
          <a:prstGeom prst="line">
            <a:avLst/>
          </a:prstGeom>
          <a:ln w="9525" cap="rnd">
            <a:solidFill>
              <a:srgbClr val="CDCDCD"/>
            </a:solidFill>
            <a:prstDash val="solid"/>
            <a:headEnd type="none" w="sm" len="sm"/>
            <a:tailEnd type="none" w="sm" len="sm"/>
          </a:ln>
        </p:spPr>
      </p:sp>
      <p:sp>
        <p:nvSpPr>
          <p:cNvPr id="45" name="AutoShape 45"/>
          <p:cNvSpPr/>
          <p:nvPr/>
        </p:nvSpPr>
        <p:spPr>
          <a:xfrm rot="8343924">
            <a:off x="8407623" y="4423954"/>
            <a:ext cx="2953212" cy="0"/>
          </a:xfrm>
          <a:prstGeom prst="line">
            <a:avLst/>
          </a:prstGeom>
          <a:ln w="9525" cap="rnd">
            <a:solidFill>
              <a:srgbClr val="CDCDCD"/>
            </a:solidFill>
            <a:prstDash val="solid"/>
            <a:headEnd type="none" w="sm" len="sm"/>
            <a:tailEnd type="none" w="sm" len="sm"/>
          </a:ln>
        </p:spPr>
      </p:sp>
      <p:sp>
        <p:nvSpPr>
          <p:cNvPr id="46" name="AutoShape 46"/>
          <p:cNvSpPr/>
          <p:nvPr/>
        </p:nvSpPr>
        <p:spPr>
          <a:xfrm rot="1472395">
            <a:off x="8630276" y="6008914"/>
            <a:ext cx="3065254" cy="0"/>
          </a:xfrm>
          <a:prstGeom prst="line">
            <a:avLst/>
          </a:prstGeom>
          <a:ln w="9525" cap="rnd">
            <a:solidFill>
              <a:srgbClr val="CDCDCD"/>
            </a:solidFill>
            <a:prstDash val="solid"/>
            <a:headEnd type="none" w="sm" len="sm"/>
            <a:tailEnd type="none" w="sm" len="sm"/>
          </a:ln>
        </p:spPr>
      </p:sp>
      <p:sp>
        <p:nvSpPr>
          <p:cNvPr id="47" name="AutoShape 47"/>
          <p:cNvSpPr/>
          <p:nvPr/>
        </p:nvSpPr>
        <p:spPr>
          <a:xfrm rot="-5975215">
            <a:off x="9660407" y="5042263"/>
            <a:ext cx="3251804" cy="0"/>
          </a:xfrm>
          <a:prstGeom prst="line">
            <a:avLst/>
          </a:prstGeom>
          <a:ln w="9525" cap="rnd">
            <a:solidFill>
              <a:srgbClr val="CDCDCD"/>
            </a:solidFill>
            <a:prstDash val="solid"/>
            <a:headEnd type="none" w="sm" len="sm"/>
            <a:tailEnd type="none" w="sm" len="sm"/>
          </a:ln>
        </p:spPr>
      </p:sp>
      <p:sp>
        <p:nvSpPr>
          <p:cNvPr id="48" name="AutoShape 48"/>
          <p:cNvSpPr/>
          <p:nvPr/>
        </p:nvSpPr>
        <p:spPr>
          <a:xfrm rot="7150926">
            <a:off x="9982869" y="7550328"/>
            <a:ext cx="2116479" cy="0"/>
          </a:xfrm>
          <a:prstGeom prst="line">
            <a:avLst/>
          </a:prstGeom>
          <a:ln w="9525" cap="rnd">
            <a:solidFill>
              <a:srgbClr val="CDCDCD"/>
            </a:solidFill>
            <a:prstDash val="solid"/>
            <a:headEnd type="none" w="sm" len="sm"/>
            <a:tailEnd type="none" w="sm" len="sm"/>
          </a:ln>
        </p:spPr>
      </p:sp>
      <p:sp>
        <p:nvSpPr>
          <p:cNvPr id="49" name="AutoShape 49"/>
          <p:cNvSpPr/>
          <p:nvPr/>
        </p:nvSpPr>
        <p:spPr>
          <a:xfrm rot="-10394889">
            <a:off x="8168267" y="8334100"/>
            <a:ext cx="2384175" cy="0"/>
          </a:xfrm>
          <a:prstGeom prst="line">
            <a:avLst/>
          </a:prstGeom>
          <a:ln w="9525" cap="rnd">
            <a:solidFill>
              <a:srgbClr val="CDCDCD"/>
            </a:solidFill>
            <a:prstDash val="solid"/>
            <a:headEnd type="none" w="sm" len="sm"/>
            <a:tailEnd type="none" w="sm" len="sm"/>
          </a:ln>
        </p:spPr>
      </p:sp>
      <p:sp>
        <p:nvSpPr>
          <p:cNvPr id="50" name="AutoShape 50"/>
          <p:cNvSpPr/>
          <p:nvPr/>
        </p:nvSpPr>
        <p:spPr>
          <a:xfrm rot="7646243">
            <a:off x="8679830" y="9375863"/>
            <a:ext cx="2318989" cy="0"/>
          </a:xfrm>
          <a:prstGeom prst="line">
            <a:avLst/>
          </a:prstGeom>
          <a:ln w="9525" cap="rnd">
            <a:solidFill>
              <a:srgbClr val="CDCDCD"/>
            </a:solidFill>
            <a:prstDash val="solid"/>
            <a:headEnd type="none" w="sm" len="sm"/>
            <a:tailEnd type="none" w="sm" len="sm"/>
          </a:ln>
        </p:spPr>
      </p:sp>
      <p:sp>
        <p:nvSpPr>
          <p:cNvPr id="51" name="AutoShape 51"/>
          <p:cNvSpPr/>
          <p:nvPr/>
        </p:nvSpPr>
        <p:spPr>
          <a:xfrm rot="-3960176">
            <a:off x="11130298" y="618309"/>
            <a:ext cx="1374468" cy="0"/>
          </a:xfrm>
          <a:prstGeom prst="line">
            <a:avLst/>
          </a:prstGeom>
          <a:ln w="9525" cap="rnd">
            <a:solidFill>
              <a:srgbClr val="CDCDCD"/>
            </a:solidFill>
            <a:prstDash val="solid"/>
            <a:headEnd type="none" w="sm" len="sm"/>
            <a:tailEnd type="none" w="sm" len="sm"/>
          </a:ln>
        </p:spPr>
      </p:sp>
      <p:sp>
        <p:nvSpPr>
          <p:cNvPr id="52" name="AutoShape 52"/>
          <p:cNvSpPr/>
          <p:nvPr/>
        </p:nvSpPr>
        <p:spPr>
          <a:xfrm rot="-9092745">
            <a:off x="11336907" y="2020389"/>
            <a:ext cx="3329981" cy="0"/>
          </a:xfrm>
          <a:prstGeom prst="line">
            <a:avLst/>
          </a:prstGeom>
          <a:ln w="9525" cap="rnd">
            <a:solidFill>
              <a:srgbClr val="CDCDCD"/>
            </a:solidFill>
            <a:prstDash val="solid"/>
            <a:headEnd type="none" w="sm" len="sm"/>
            <a:tailEnd type="none" w="sm" len="sm"/>
          </a:ln>
        </p:spPr>
      </p:sp>
      <p:sp>
        <p:nvSpPr>
          <p:cNvPr id="53" name="AutoShape 53"/>
          <p:cNvSpPr/>
          <p:nvPr/>
        </p:nvSpPr>
        <p:spPr>
          <a:xfrm rot="10148839">
            <a:off x="10984426" y="3122022"/>
            <a:ext cx="3477592" cy="0"/>
          </a:xfrm>
          <a:prstGeom prst="line">
            <a:avLst/>
          </a:prstGeom>
          <a:ln w="9525" cap="rnd">
            <a:solidFill>
              <a:srgbClr val="CDCDCD"/>
            </a:solidFill>
            <a:prstDash val="solid"/>
            <a:headEnd type="none" w="sm" len="sm"/>
            <a:tailEnd type="none" w="sm" len="sm"/>
          </a:ln>
        </p:spPr>
      </p:sp>
      <p:sp>
        <p:nvSpPr>
          <p:cNvPr id="54" name="AutoShape 54"/>
          <p:cNvSpPr/>
          <p:nvPr/>
        </p:nvSpPr>
        <p:spPr>
          <a:xfrm rot="-2204363">
            <a:off x="11248585" y="5773783"/>
            <a:ext cx="2914441" cy="0"/>
          </a:xfrm>
          <a:prstGeom prst="line">
            <a:avLst/>
          </a:prstGeom>
          <a:ln w="9525" cap="rnd">
            <a:solidFill>
              <a:srgbClr val="CDCDCD"/>
            </a:solidFill>
            <a:prstDash val="solid"/>
            <a:headEnd type="none" w="sm" len="sm"/>
            <a:tailEnd type="none" w="sm" len="sm"/>
          </a:ln>
        </p:spPr>
      </p:sp>
      <p:sp>
        <p:nvSpPr>
          <p:cNvPr id="55" name="AutoShape 55"/>
          <p:cNvSpPr/>
          <p:nvPr/>
        </p:nvSpPr>
        <p:spPr>
          <a:xfrm rot="-4490056">
            <a:off x="13041092" y="3857896"/>
            <a:ext cx="2203256" cy="0"/>
          </a:xfrm>
          <a:prstGeom prst="line">
            <a:avLst/>
          </a:prstGeom>
          <a:ln w="9525" cap="rnd">
            <a:solidFill>
              <a:srgbClr val="CDCDCD"/>
            </a:solidFill>
            <a:prstDash val="solid"/>
            <a:headEnd type="none" w="sm" len="sm"/>
            <a:tailEnd type="none" w="sm" len="sm"/>
          </a:ln>
        </p:spPr>
      </p:sp>
      <p:sp>
        <p:nvSpPr>
          <p:cNvPr id="56" name="AutoShape 56"/>
          <p:cNvSpPr/>
          <p:nvPr/>
        </p:nvSpPr>
        <p:spPr>
          <a:xfrm rot="4265032">
            <a:off x="13217413" y="5793920"/>
            <a:ext cx="1885449" cy="0"/>
          </a:xfrm>
          <a:prstGeom prst="line">
            <a:avLst/>
          </a:prstGeom>
          <a:ln w="9525" cap="rnd">
            <a:solidFill>
              <a:srgbClr val="CDCDCD"/>
            </a:solidFill>
            <a:prstDash val="solid"/>
            <a:headEnd type="none" w="sm" len="sm"/>
            <a:tailEnd type="none" w="sm" len="sm"/>
          </a:ln>
        </p:spPr>
      </p:sp>
      <p:sp>
        <p:nvSpPr>
          <p:cNvPr id="57" name="AutoShape 57"/>
          <p:cNvSpPr/>
          <p:nvPr/>
        </p:nvSpPr>
        <p:spPr>
          <a:xfrm rot="-10750500">
            <a:off x="11537892" y="6647362"/>
            <a:ext cx="2910598" cy="0"/>
          </a:xfrm>
          <a:prstGeom prst="line">
            <a:avLst/>
          </a:prstGeom>
          <a:ln w="9525" cap="rnd">
            <a:solidFill>
              <a:srgbClr val="CDCDCD"/>
            </a:solidFill>
            <a:prstDash val="solid"/>
            <a:headEnd type="none" w="sm" len="sm"/>
            <a:tailEnd type="none" w="sm" len="sm"/>
          </a:ln>
        </p:spPr>
      </p:sp>
      <p:sp>
        <p:nvSpPr>
          <p:cNvPr id="58" name="AutoShape 58"/>
          <p:cNvSpPr/>
          <p:nvPr/>
        </p:nvSpPr>
        <p:spPr>
          <a:xfrm rot="-8288073">
            <a:off x="11158134" y="7679396"/>
            <a:ext cx="3112759" cy="0"/>
          </a:xfrm>
          <a:prstGeom prst="line">
            <a:avLst/>
          </a:prstGeom>
          <a:ln w="9525" cap="rnd">
            <a:solidFill>
              <a:srgbClr val="CDCDCD"/>
            </a:solidFill>
            <a:prstDash val="solid"/>
            <a:headEnd type="none" w="sm" len="sm"/>
            <a:tailEnd type="none" w="sm" len="sm"/>
          </a:ln>
        </p:spPr>
      </p:sp>
      <p:sp>
        <p:nvSpPr>
          <p:cNvPr id="59" name="AutoShape 59"/>
          <p:cNvSpPr/>
          <p:nvPr/>
        </p:nvSpPr>
        <p:spPr>
          <a:xfrm rot="2232349">
            <a:off x="10232648" y="9375861"/>
            <a:ext cx="3045120" cy="0"/>
          </a:xfrm>
          <a:prstGeom prst="line">
            <a:avLst/>
          </a:prstGeom>
          <a:ln w="9525" cap="rnd">
            <a:solidFill>
              <a:srgbClr val="CDCDCD"/>
            </a:solidFill>
            <a:prstDash val="solid"/>
            <a:headEnd type="none" w="sm" len="sm"/>
            <a:tailEnd type="none" w="sm" len="sm"/>
          </a:ln>
        </p:spPr>
      </p:sp>
      <p:sp>
        <p:nvSpPr>
          <p:cNvPr id="60" name="AutoShape 60"/>
          <p:cNvSpPr/>
          <p:nvPr/>
        </p:nvSpPr>
        <p:spPr>
          <a:xfrm rot="-3579684">
            <a:off x="12495812" y="9506492"/>
            <a:ext cx="1830777" cy="0"/>
          </a:xfrm>
          <a:prstGeom prst="line">
            <a:avLst/>
          </a:prstGeom>
          <a:ln w="9525" cap="rnd">
            <a:solidFill>
              <a:srgbClr val="CDCDCD"/>
            </a:solidFill>
            <a:prstDash val="solid"/>
            <a:headEnd type="none" w="sm" len="sm"/>
            <a:tailEnd type="none" w="sm" len="sm"/>
          </a:ln>
        </p:spPr>
      </p:sp>
      <p:sp>
        <p:nvSpPr>
          <p:cNvPr id="61" name="AutoShape 61"/>
          <p:cNvSpPr/>
          <p:nvPr/>
        </p:nvSpPr>
        <p:spPr>
          <a:xfrm rot="-10495139">
            <a:off x="10518520" y="8586652"/>
            <a:ext cx="3361658" cy="0"/>
          </a:xfrm>
          <a:prstGeom prst="line">
            <a:avLst/>
          </a:prstGeom>
          <a:ln w="9525" cap="rnd">
            <a:solidFill>
              <a:srgbClr val="CDCDCD"/>
            </a:solidFill>
            <a:prstDash val="solid"/>
            <a:headEnd type="none" w="sm" len="sm"/>
            <a:tailEnd type="none" w="sm" len="sm"/>
          </a:ln>
        </p:spPr>
      </p:sp>
      <p:sp>
        <p:nvSpPr>
          <p:cNvPr id="62" name="AutoShape 62"/>
          <p:cNvSpPr/>
          <p:nvPr/>
        </p:nvSpPr>
        <p:spPr>
          <a:xfrm rot="-4420226">
            <a:off x="13073162" y="7692389"/>
            <a:ext cx="2173950" cy="0"/>
          </a:xfrm>
          <a:prstGeom prst="line">
            <a:avLst/>
          </a:prstGeom>
          <a:ln w="9525" cap="rnd">
            <a:solidFill>
              <a:srgbClr val="CDCDCD"/>
            </a:solidFill>
            <a:prstDash val="solid"/>
            <a:headEnd type="none" w="sm" len="sm"/>
            <a:tailEnd type="none" w="sm" len="sm"/>
          </a:ln>
        </p:spPr>
      </p:sp>
      <p:sp>
        <p:nvSpPr>
          <p:cNvPr id="63" name="AutoShape 63"/>
          <p:cNvSpPr/>
          <p:nvPr/>
        </p:nvSpPr>
        <p:spPr>
          <a:xfrm rot="2210348">
            <a:off x="13591413" y="9506492"/>
            <a:ext cx="2635322" cy="0"/>
          </a:xfrm>
          <a:prstGeom prst="line">
            <a:avLst/>
          </a:prstGeom>
          <a:ln w="9525" cap="rnd">
            <a:solidFill>
              <a:srgbClr val="CDCDCD"/>
            </a:solidFill>
            <a:prstDash val="solid"/>
            <a:headEnd type="none" w="sm" len="sm"/>
            <a:tailEnd type="none" w="sm" len="sm"/>
          </a:ln>
        </p:spPr>
      </p:sp>
      <p:sp>
        <p:nvSpPr>
          <p:cNvPr id="64" name="AutoShape 64"/>
          <p:cNvSpPr/>
          <p:nvPr/>
        </p:nvSpPr>
        <p:spPr>
          <a:xfrm rot="-7227341">
            <a:off x="13824476" y="3829049"/>
            <a:ext cx="2399975" cy="0"/>
          </a:xfrm>
          <a:prstGeom prst="line">
            <a:avLst/>
          </a:prstGeom>
          <a:ln w="9525" cap="rnd">
            <a:solidFill>
              <a:srgbClr val="CDCDCD"/>
            </a:solidFill>
            <a:prstDash val="solid"/>
            <a:headEnd type="none" w="sm" len="sm"/>
            <a:tailEnd type="none" w="sm" len="sm"/>
          </a:ln>
        </p:spPr>
      </p:sp>
      <p:sp>
        <p:nvSpPr>
          <p:cNvPr id="65" name="AutoShape 65"/>
          <p:cNvSpPr/>
          <p:nvPr/>
        </p:nvSpPr>
        <p:spPr>
          <a:xfrm rot="-2933394">
            <a:off x="14007718" y="1924594"/>
            <a:ext cx="2360060" cy="0"/>
          </a:xfrm>
          <a:prstGeom prst="line">
            <a:avLst/>
          </a:prstGeom>
          <a:ln w="9525" cap="rnd">
            <a:solidFill>
              <a:srgbClr val="CDCDCD"/>
            </a:solidFill>
            <a:prstDash val="solid"/>
            <a:headEnd type="none" w="sm" len="sm"/>
            <a:tailEnd type="none" w="sm" len="sm"/>
          </a:ln>
        </p:spPr>
      </p:sp>
      <p:sp>
        <p:nvSpPr>
          <p:cNvPr id="66" name="AutoShape 66"/>
          <p:cNvSpPr/>
          <p:nvPr/>
        </p:nvSpPr>
        <p:spPr>
          <a:xfrm rot="-8580400">
            <a:off x="14373221" y="522515"/>
            <a:ext cx="1768391" cy="0"/>
          </a:xfrm>
          <a:prstGeom prst="line">
            <a:avLst/>
          </a:prstGeom>
          <a:ln w="9525" cap="rnd">
            <a:solidFill>
              <a:srgbClr val="CDCDCD"/>
            </a:solidFill>
            <a:prstDash val="solid"/>
            <a:headEnd type="none" w="sm" len="sm"/>
            <a:tailEnd type="none" w="sm" len="sm"/>
          </a:ln>
        </p:spPr>
      </p:sp>
      <p:sp>
        <p:nvSpPr>
          <p:cNvPr id="67" name="AutoShape 67"/>
          <p:cNvSpPr/>
          <p:nvPr/>
        </p:nvSpPr>
        <p:spPr>
          <a:xfrm rot="-1460039">
            <a:off x="15829867" y="522514"/>
            <a:ext cx="2582368" cy="0"/>
          </a:xfrm>
          <a:prstGeom prst="line">
            <a:avLst/>
          </a:prstGeom>
          <a:ln w="9525" cap="rnd">
            <a:solidFill>
              <a:srgbClr val="CDCDCD"/>
            </a:solidFill>
            <a:prstDash val="solid"/>
            <a:headEnd type="none" w="sm" len="sm"/>
            <a:tailEnd type="none" w="sm" len="sm"/>
          </a:ln>
        </p:spPr>
      </p:sp>
      <p:sp>
        <p:nvSpPr>
          <p:cNvPr id="68" name="AutoShape 68"/>
          <p:cNvSpPr/>
          <p:nvPr/>
        </p:nvSpPr>
        <p:spPr>
          <a:xfrm rot="1481108">
            <a:off x="15826254" y="1576251"/>
            <a:ext cx="2589594" cy="0"/>
          </a:xfrm>
          <a:prstGeom prst="line">
            <a:avLst/>
          </a:prstGeom>
          <a:ln w="9525" cap="rnd">
            <a:solidFill>
              <a:srgbClr val="CDCDCD"/>
            </a:solidFill>
            <a:prstDash val="solid"/>
            <a:headEnd type="none" w="sm" len="sm"/>
            <a:tailEnd type="none" w="sm" len="sm"/>
          </a:ln>
        </p:spPr>
      </p:sp>
      <p:sp>
        <p:nvSpPr>
          <p:cNvPr id="69" name="AutoShape 69"/>
          <p:cNvSpPr/>
          <p:nvPr/>
        </p:nvSpPr>
        <p:spPr>
          <a:xfrm rot="7702479">
            <a:off x="16567417" y="2934787"/>
            <a:ext cx="2134880" cy="0"/>
          </a:xfrm>
          <a:prstGeom prst="line">
            <a:avLst/>
          </a:prstGeom>
          <a:ln w="9525" cap="rnd">
            <a:solidFill>
              <a:srgbClr val="CDCDCD"/>
            </a:solidFill>
            <a:prstDash val="solid"/>
            <a:headEnd type="none" w="sm" len="sm"/>
            <a:tailEnd type="none" w="sm" len="sm"/>
          </a:ln>
        </p:spPr>
      </p:sp>
      <p:sp>
        <p:nvSpPr>
          <p:cNvPr id="70" name="AutoShape 70"/>
          <p:cNvSpPr/>
          <p:nvPr/>
        </p:nvSpPr>
        <p:spPr>
          <a:xfrm rot="-6656015">
            <a:off x="15003166" y="2403565"/>
            <a:ext cx="2929483" cy="0"/>
          </a:xfrm>
          <a:prstGeom prst="line">
            <a:avLst/>
          </a:prstGeom>
          <a:ln w="9525" cap="rnd">
            <a:solidFill>
              <a:srgbClr val="CDCDCD"/>
            </a:solidFill>
            <a:prstDash val="solid"/>
            <a:headEnd type="none" w="sm" len="sm"/>
            <a:tailEnd type="none" w="sm" len="sm"/>
          </a:ln>
        </p:spPr>
      </p:sp>
      <p:sp>
        <p:nvSpPr>
          <p:cNvPr id="71" name="AutoShape 71"/>
          <p:cNvSpPr/>
          <p:nvPr/>
        </p:nvSpPr>
        <p:spPr>
          <a:xfrm rot="-9539722">
            <a:off x="14356145" y="3283130"/>
            <a:ext cx="2725652" cy="0"/>
          </a:xfrm>
          <a:prstGeom prst="line">
            <a:avLst/>
          </a:prstGeom>
          <a:ln w="9525" cap="rnd">
            <a:solidFill>
              <a:srgbClr val="CDCDCD"/>
            </a:solidFill>
            <a:prstDash val="solid"/>
            <a:headEnd type="none" w="sm" len="sm"/>
            <a:tailEnd type="none" w="sm" len="sm"/>
          </a:ln>
        </p:spPr>
      </p:sp>
      <p:sp>
        <p:nvSpPr>
          <p:cNvPr id="72" name="AutoShape 72"/>
          <p:cNvSpPr/>
          <p:nvPr/>
        </p:nvSpPr>
        <p:spPr>
          <a:xfrm rot="8485217">
            <a:off x="15421345" y="4302033"/>
            <a:ext cx="1762202" cy="0"/>
          </a:xfrm>
          <a:prstGeom prst="line">
            <a:avLst/>
          </a:prstGeom>
          <a:ln w="9525" cap="rnd">
            <a:solidFill>
              <a:srgbClr val="CDCDCD"/>
            </a:solidFill>
            <a:prstDash val="solid"/>
            <a:headEnd type="none" w="sm" len="sm"/>
            <a:tailEnd type="none" w="sm" len="sm"/>
          </a:ln>
        </p:spPr>
      </p:sp>
      <p:sp>
        <p:nvSpPr>
          <p:cNvPr id="73" name="AutoShape 73"/>
          <p:cNvSpPr/>
          <p:nvPr/>
        </p:nvSpPr>
        <p:spPr>
          <a:xfrm rot="2794706">
            <a:off x="16670781" y="4452800"/>
            <a:ext cx="1928152" cy="0"/>
          </a:xfrm>
          <a:prstGeom prst="line">
            <a:avLst/>
          </a:prstGeom>
          <a:ln w="9525" cap="rnd">
            <a:solidFill>
              <a:srgbClr val="CDCDCD"/>
            </a:solidFill>
            <a:prstDash val="solid"/>
            <a:headEnd type="none" w="sm" len="sm"/>
            <a:tailEnd type="none" w="sm" len="sm"/>
          </a:ln>
        </p:spPr>
      </p:sp>
      <p:sp>
        <p:nvSpPr>
          <p:cNvPr id="74" name="AutoShape 74"/>
          <p:cNvSpPr/>
          <p:nvPr/>
        </p:nvSpPr>
        <p:spPr>
          <a:xfrm rot="1936778">
            <a:off x="14276218" y="7238389"/>
            <a:ext cx="2206238" cy="0"/>
          </a:xfrm>
          <a:prstGeom prst="line">
            <a:avLst/>
          </a:prstGeom>
          <a:ln w="9525" cap="rnd">
            <a:solidFill>
              <a:srgbClr val="CDCDCD"/>
            </a:solidFill>
            <a:prstDash val="solid"/>
            <a:headEnd type="none" w="sm" len="sm"/>
            <a:tailEnd type="none" w="sm" len="sm"/>
          </a:ln>
        </p:spPr>
      </p:sp>
      <p:sp>
        <p:nvSpPr>
          <p:cNvPr id="75" name="AutoShape 75"/>
          <p:cNvSpPr/>
          <p:nvPr/>
        </p:nvSpPr>
        <p:spPr>
          <a:xfrm rot="-3200539">
            <a:off x="15616417" y="6480745"/>
            <a:ext cx="3357612" cy="0"/>
          </a:xfrm>
          <a:prstGeom prst="line">
            <a:avLst/>
          </a:prstGeom>
          <a:ln w="9525" cap="rnd">
            <a:solidFill>
              <a:srgbClr val="CDCDCD"/>
            </a:solidFill>
            <a:prstDash val="solid"/>
            <a:headEnd type="none" w="sm" len="sm"/>
            <a:tailEnd type="none" w="sm" len="sm"/>
          </a:ln>
        </p:spPr>
      </p:sp>
      <p:sp>
        <p:nvSpPr>
          <p:cNvPr id="76" name="AutoShape 76"/>
          <p:cNvSpPr/>
          <p:nvPr/>
        </p:nvSpPr>
        <p:spPr>
          <a:xfrm rot="3068519">
            <a:off x="15697656" y="9052492"/>
            <a:ext cx="3195135" cy="0"/>
          </a:xfrm>
          <a:prstGeom prst="line">
            <a:avLst/>
          </a:prstGeom>
          <a:ln w="9525" cap="rnd">
            <a:solidFill>
              <a:srgbClr val="CDCDCD"/>
            </a:solidFill>
            <a:prstDash val="solid"/>
            <a:headEnd type="none" w="sm" len="sm"/>
            <a:tailEnd type="none" w="sm" len="sm"/>
          </a:ln>
        </p:spPr>
      </p:sp>
      <p:sp>
        <p:nvSpPr>
          <p:cNvPr id="77" name="AutoShape 77"/>
          <p:cNvSpPr/>
          <p:nvPr/>
        </p:nvSpPr>
        <p:spPr>
          <a:xfrm rot="5907481">
            <a:off x="14879370" y="9061200"/>
            <a:ext cx="2497812" cy="0"/>
          </a:xfrm>
          <a:prstGeom prst="line">
            <a:avLst/>
          </a:prstGeom>
          <a:ln w="9525" cap="rnd">
            <a:solidFill>
              <a:srgbClr val="CDCDCD"/>
            </a:solidFill>
            <a:prstDash val="solid"/>
            <a:headEnd type="none" w="sm" len="sm"/>
            <a:tailEnd type="none" w="sm" len="sm"/>
          </a:ln>
        </p:spPr>
      </p:sp>
      <p:sp>
        <p:nvSpPr>
          <p:cNvPr id="78" name="AutoShape 78"/>
          <p:cNvSpPr/>
          <p:nvPr/>
        </p:nvSpPr>
        <p:spPr>
          <a:xfrm rot="-9148964">
            <a:off x="10847140" y="4180112"/>
            <a:ext cx="3207882" cy="0"/>
          </a:xfrm>
          <a:prstGeom prst="line">
            <a:avLst/>
          </a:prstGeom>
          <a:ln w="9525" cap="rnd">
            <a:solidFill>
              <a:srgbClr val="CDCDCD"/>
            </a:solidFill>
            <a:prstDash val="solid"/>
            <a:headEnd type="none" w="sm" len="sm"/>
            <a:tailEnd type="none" w="sm" len="sm"/>
          </a:ln>
        </p:spPr>
      </p:sp>
      <p:sp>
        <p:nvSpPr>
          <p:cNvPr id="79" name="AutoShape 79"/>
          <p:cNvSpPr/>
          <p:nvPr/>
        </p:nvSpPr>
        <p:spPr>
          <a:xfrm rot="-3417953">
            <a:off x="13951906" y="5756365"/>
            <a:ext cx="2175595" cy="0"/>
          </a:xfrm>
          <a:prstGeom prst="line">
            <a:avLst/>
          </a:prstGeom>
          <a:ln w="9525" cap="rnd">
            <a:solidFill>
              <a:srgbClr val="CDCDCD"/>
            </a:solidFill>
            <a:prstDash val="solid"/>
            <a:headEnd type="none" w="sm" len="sm"/>
            <a:tailEnd type="none" w="sm" len="sm"/>
          </a:ln>
        </p:spPr>
      </p:sp>
      <p:sp>
        <p:nvSpPr>
          <p:cNvPr id="80" name="AutoShape 80"/>
          <p:cNvSpPr/>
          <p:nvPr/>
        </p:nvSpPr>
        <p:spPr>
          <a:xfrm rot="393567">
            <a:off x="15604811" y="4998719"/>
            <a:ext cx="2701557" cy="0"/>
          </a:xfrm>
          <a:prstGeom prst="line">
            <a:avLst/>
          </a:prstGeom>
          <a:ln w="9525" cap="rnd">
            <a:solidFill>
              <a:srgbClr val="CDCDCD"/>
            </a:solidFill>
            <a:prstDash val="solid"/>
            <a:headEnd type="none" w="sm" len="sm"/>
            <a:tailEnd type="none" w="sm" len="sm"/>
          </a:ln>
        </p:spPr>
      </p:sp>
      <p:sp>
        <p:nvSpPr>
          <p:cNvPr id="81" name="AutoShape 81"/>
          <p:cNvSpPr/>
          <p:nvPr/>
        </p:nvSpPr>
        <p:spPr>
          <a:xfrm rot="10651723">
            <a:off x="13853693" y="4882786"/>
            <a:ext cx="1779837" cy="0"/>
          </a:xfrm>
          <a:prstGeom prst="line">
            <a:avLst/>
          </a:prstGeom>
          <a:ln w="9525" cap="rnd">
            <a:solidFill>
              <a:srgbClr val="CDCDCD"/>
            </a:solidFill>
            <a:prstDash val="solid"/>
            <a:headEnd type="none" w="sm" len="sm"/>
            <a:tailEnd type="none" w="sm" len="sm"/>
          </a:ln>
        </p:spPr>
      </p:sp>
      <p:sp>
        <p:nvSpPr>
          <p:cNvPr id="82" name="AutoShape 82"/>
          <p:cNvSpPr/>
          <p:nvPr/>
        </p:nvSpPr>
        <p:spPr>
          <a:xfrm rot="4609486">
            <a:off x="14430941" y="6335963"/>
            <a:ext cx="3063743" cy="0"/>
          </a:xfrm>
          <a:prstGeom prst="line">
            <a:avLst/>
          </a:prstGeom>
          <a:ln w="9525" cap="rnd">
            <a:solidFill>
              <a:srgbClr val="CDCDCD"/>
            </a:solidFill>
            <a:prstDash val="solid"/>
            <a:headEnd type="none" w="sm" len="sm"/>
            <a:tailEnd type="none" w="sm" len="sm"/>
          </a:ln>
        </p:spPr>
      </p:sp>
      <p:sp>
        <p:nvSpPr>
          <p:cNvPr id="83" name="AutoShape 83"/>
          <p:cNvSpPr/>
          <p:nvPr/>
        </p:nvSpPr>
        <p:spPr>
          <a:xfrm rot="5633735">
            <a:off x="13069031" y="1409223"/>
            <a:ext cx="2844067" cy="0"/>
          </a:xfrm>
          <a:prstGeom prst="line">
            <a:avLst/>
          </a:prstGeom>
          <a:ln w="9525" cap="rnd">
            <a:solidFill>
              <a:srgbClr val="CDCDCD"/>
            </a:solidFill>
            <a:prstDash val="solid"/>
            <a:headEnd type="none" w="sm" len="sm"/>
            <a:tailEnd type="none" w="sm" len="sm"/>
          </a:ln>
        </p:spPr>
      </p:sp>
      <p:sp>
        <p:nvSpPr>
          <p:cNvPr id="84" name="AutoShape 84"/>
          <p:cNvSpPr/>
          <p:nvPr/>
        </p:nvSpPr>
        <p:spPr>
          <a:xfrm rot="-7187163">
            <a:off x="7869415" y="6923311"/>
            <a:ext cx="3574060" cy="0"/>
          </a:xfrm>
          <a:prstGeom prst="line">
            <a:avLst/>
          </a:prstGeom>
          <a:ln w="9525" cap="rnd">
            <a:solidFill>
              <a:srgbClr val="CDCDCD"/>
            </a:solidFill>
            <a:prstDash val="solid"/>
            <a:headEnd type="none" w="sm" len="sm"/>
            <a:tailEnd type="none" w="sm" len="sm"/>
          </a:ln>
        </p:spPr>
      </p:sp>
      <p:sp>
        <p:nvSpPr>
          <p:cNvPr id="85" name="AutoShape 85"/>
          <p:cNvSpPr/>
          <p:nvPr/>
        </p:nvSpPr>
        <p:spPr>
          <a:xfrm rot="-6529851">
            <a:off x="628032" y="6932022"/>
            <a:ext cx="2117967" cy="0"/>
          </a:xfrm>
          <a:prstGeom prst="line">
            <a:avLst/>
          </a:prstGeom>
          <a:ln w="9525" cap="rnd">
            <a:solidFill>
              <a:srgbClr val="CDCDCD"/>
            </a:solidFill>
            <a:prstDash val="solid"/>
            <a:headEnd type="none" w="sm" len="sm"/>
            <a:tailEnd type="none" w="sm" len="sm"/>
          </a:ln>
        </p:spPr>
      </p:sp>
      <p:sp>
        <p:nvSpPr>
          <p:cNvPr id="86" name="AutoShape 86"/>
          <p:cNvSpPr/>
          <p:nvPr/>
        </p:nvSpPr>
        <p:spPr>
          <a:xfrm rot="634620">
            <a:off x="1991908" y="8072842"/>
            <a:ext cx="1527080" cy="0"/>
          </a:xfrm>
          <a:prstGeom prst="line">
            <a:avLst/>
          </a:prstGeom>
          <a:ln w="9525" cap="rnd">
            <a:solidFill>
              <a:srgbClr val="CDCDCD"/>
            </a:solidFill>
            <a:prstDash val="solid"/>
            <a:headEnd type="none" w="sm" len="sm"/>
            <a:tailEnd type="none" w="sm" len="sm"/>
          </a:ln>
        </p:spPr>
      </p:sp>
      <p:sp>
        <p:nvSpPr>
          <p:cNvPr id="87" name="AutoShape 87"/>
          <p:cNvSpPr/>
          <p:nvPr/>
        </p:nvSpPr>
        <p:spPr>
          <a:xfrm rot="5730287">
            <a:off x="732323" y="9110253"/>
            <a:ext cx="2366039" cy="0"/>
          </a:xfrm>
          <a:prstGeom prst="line">
            <a:avLst/>
          </a:prstGeom>
          <a:ln w="9525" cap="rnd">
            <a:solidFill>
              <a:srgbClr val="CDCDCD"/>
            </a:solidFill>
            <a:prstDash val="solid"/>
            <a:headEnd type="none" w="sm" len="sm"/>
            <a:tailEnd type="none" w="sm" len="sm"/>
          </a:ln>
        </p:spPr>
      </p:sp>
      <p:sp>
        <p:nvSpPr>
          <p:cNvPr id="88" name="AutoShape 88"/>
          <p:cNvSpPr/>
          <p:nvPr/>
        </p:nvSpPr>
        <p:spPr>
          <a:xfrm rot="-1233527">
            <a:off x="13772036" y="8280695"/>
            <a:ext cx="2590313" cy="0"/>
          </a:xfrm>
          <a:prstGeom prst="line">
            <a:avLst/>
          </a:prstGeom>
          <a:ln w="9525" cap="rnd">
            <a:solidFill>
              <a:srgbClr val="CDCDCD"/>
            </a:solidFill>
            <a:prstDash val="solid"/>
            <a:headEnd type="none" w="sm" len="sm"/>
            <a:tailEnd type="none" w="sm" len="sm"/>
          </a:ln>
        </p:spPr>
      </p:sp>
      <p:sp>
        <p:nvSpPr>
          <p:cNvPr id="89" name="AutoShape 89"/>
          <p:cNvSpPr/>
          <p:nvPr/>
        </p:nvSpPr>
        <p:spPr>
          <a:xfrm rot="-819302">
            <a:off x="16263767" y="7584010"/>
            <a:ext cx="2062913" cy="0"/>
          </a:xfrm>
          <a:prstGeom prst="line">
            <a:avLst/>
          </a:prstGeom>
          <a:ln w="9525" cap="rnd">
            <a:solidFill>
              <a:srgbClr val="CDCDCD"/>
            </a:solidFill>
            <a:prstDash val="solid"/>
            <a:headEnd type="none" w="sm" len="sm"/>
            <a:tailEnd type="none" w="sm" len="sm"/>
          </a:ln>
        </p:spPr>
      </p:sp>
      <p:sp>
        <p:nvSpPr>
          <p:cNvPr id="90" name="AutoShape 90"/>
          <p:cNvSpPr/>
          <p:nvPr/>
        </p:nvSpPr>
        <p:spPr>
          <a:xfrm rot="8894150">
            <a:off x="885586" y="701040"/>
            <a:ext cx="2699591" cy="0"/>
          </a:xfrm>
          <a:prstGeom prst="line">
            <a:avLst/>
          </a:prstGeom>
          <a:ln w="9525" cap="rnd">
            <a:solidFill>
              <a:srgbClr val="CDCDCD"/>
            </a:solidFill>
            <a:prstDash val="solid"/>
            <a:headEnd type="none" w="sm" len="sm"/>
            <a:tailEnd type="none" w="sm" len="sm"/>
          </a:ln>
        </p:spPr>
      </p:sp>
      <p:sp>
        <p:nvSpPr>
          <p:cNvPr id="91" name="AutoShape 91"/>
          <p:cNvSpPr/>
          <p:nvPr/>
        </p:nvSpPr>
        <p:spPr>
          <a:xfrm rot="1213323">
            <a:off x="1029986" y="1753147"/>
            <a:ext cx="2086400" cy="0"/>
          </a:xfrm>
          <a:prstGeom prst="line">
            <a:avLst/>
          </a:prstGeom>
          <a:ln w="9525" cap="rnd">
            <a:solidFill>
              <a:srgbClr val="CDCDCD"/>
            </a:solidFill>
            <a:prstDash val="solid"/>
            <a:headEnd type="none" w="sm" len="sm"/>
            <a:tailEnd type="none" w="sm" len="sm"/>
          </a:ln>
        </p:spPr>
      </p:sp>
      <p:sp>
        <p:nvSpPr>
          <p:cNvPr id="92" name="AutoShape 92"/>
          <p:cNvSpPr/>
          <p:nvPr/>
        </p:nvSpPr>
        <p:spPr>
          <a:xfrm rot="7011312">
            <a:off x="-681673" y="2486297"/>
            <a:ext cx="2451921" cy="0"/>
          </a:xfrm>
          <a:prstGeom prst="line">
            <a:avLst/>
          </a:prstGeom>
          <a:ln w="9525" cap="rnd">
            <a:solidFill>
              <a:srgbClr val="CDCDCD"/>
            </a:solidFill>
            <a:prstDash val="solid"/>
            <a:headEnd type="none" w="sm" len="sm"/>
            <a:tailEnd type="none" w="sm" len="sm"/>
          </a:ln>
        </p:spPr>
      </p:sp>
      <p:sp>
        <p:nvSpPr>
          <p:cNvPr id="93" name="AutoShape 93"/>
          <p:cNvSpPr/>
          <p:nvPr/>
        </p:nvSpPr>
        <p:spPr>
          <a:xfrm rot="-7697935">
            <a:off x="-350635" y="694509"/>
            <a:ext cx="1794201" cy="0"/>
          </a:xfrm>
          <a:prstGeom prst="line">
            <a:avLst/>
          </a:prstGeom>
          <a:ln w="9525" cap="rnd">
            <a:solidFill>
              <a:srgbClr val="CDCDCD"/>
            </a:solidFill>
            <a:prstDash val="solid"/>
            <a:headEnd type="none" w="sm" len="sm"/>
            <a:tailEnd type="none" w="sm" len="sm"/>
          </a:ln>
        </p:spPr>
      </p:sp>
      <p:sp>
        <p:nvSpPr>
          <p:cNvPr id="94" name="AutoShape 94"/>
          <p:cNvSpPr/>
          <p:nvPr/>
        </p:nvSpPr>
        <p:spPr>
          <a:xfrm rot="9482561">
            <a:off x="11436882" y="634909"/>
            <a:ext cx="3269369" cy="0"/>
          </a:xfrm>
          <a:prstGeom prst="line">
            <a:avLst/>
          </a:prstGeom>
          <a:ln w="9525" cap="rnd">
            <a:solidFill>
              <a:srgbClr val="CDCDCD"/>
            </a:solidFill>
            <a:prstDash val="solid"/>
            <a:headEnd type="none" w="sm" len="sm"/>
            <a:tailEnd type="none" w="sm" len="sm"/>
          </a:ln>
        </p:spPr>
      </p:sp>
      <p:grpSp>
        <p:nvGrpSpPr>
          <p:cNvPr id="95" name="Group 95"/>
          <p:cNvGrpSpPr/>
          <p:nvPr/>
        </p:nvGrpSpPr>
        <p:grpSpPr>
          <a:xfrm>
            <a:off x="0" y="5257800"/>
            <a:ext cx="16780620" cy="720724"/>
            <a:chOff x="0" y="0"/>
            <a:chExt cx="22374161" cy="960965"/>
          </a:xfrm>
        </p:grpSpPr>
        <p:sp>
          <p:nvSpPr>
            <p:cNvPr id="96" name="Freeform 96"/>
            <p:cNvSpPr/>
            <p:nvPr/>
          </p:nvSpPr>
          <p:spPr>
            <a:xfrm>
              <a:off x="0" y="0"/>
              <a:ext cx="22374098" cy="961009"/>
            </a:xfrm>
            <a:custGeom>
              <a:avLst/>
              <a:gdLst/>
              <a:ahLst/>
              <a:cxnLst/>
              <a:rect l="l" t="t" r="r" b="b"/>
              <a:pathLst>
                <a:path w="22374098" h="961009">
                  <a:moveTo>
                    <a:pt x="0" y="0"/>
                  </a:moveTo>
                  <a:lnTo>
                    <a:pt x="22374098" y="0"/>
                  </a:lnTo>
                  <a:lnTo>
                    <a:pt x="22374098" y="961009"/>
                  </a:lnTo>
                  <a:lnTo>
                    <a:pt x="0" y="961009"/>
                  </a:lnTo>
                  <a:close/>
                </a:path>
              </a:pathLst>
            </a:custGeom>
            <a:solidFill>
              <a:srgbClr val="203864"/>
            </a:solidFill>
          </p:spPr>
        </p:sp>
      </p:grpSp>
      <p:grpSp>
        <p:nvGrpSpPr>
          <p:cNvPr id="97" name="Group 97"/>
          <p:cNvGrpSpPr/>
          <p:nvPr/>
        </p:nvGrpSpPr>
        <p:grpSpPr>
          <a:xfrm rot="-10800000">
            <a:off x="16780620" y="5257800"/>
            <a:ext cx="719980" cy="720724"/>
            <a:chOff x="0" y="0"/>
            <a:chExt cx="959973" cy="960965"/>
          </a:xfrm>
        </p:grpSpPr>
        <p:sp>
          <p:nvSpPr>
            <p:cNvPr id="98" name="Freeform 98"/>
            <p:cNvSpPr/>
            <p:nvPr/>
          </p:nvSpPr>
          <p:spPr>
            <a:xfrm>
              <a:off x="0" y="0"/>
              <a:ext cx="959993" cy="961009"/>
            </a:xfrm>
            <a:custGeom>
              <a:avLst/>
              <a:gdLst/>
              <a:ahLst/>
              <a:cxnLst/>
              <a:rect l="l" t="t" r="r" b="b"/>
              <a:pathLst>
                <a:path w="959993" h="961009">
                  <a:moveTo>
                    <a:pt x="959993" y="0"/>
                  </a:moveTo>
                  <a:lnTo>
                    <a:pt x="959993" y="961009"/>
                  </a:lnTo>
                  <a:lnTo>
                    <a:pt x="0" y="0"/>
                  </a:lnTo>
                  <a:close/>
                </a:path>
              </a:pathLst>
            </a:custGeom>
            <a:solidFill>
              <a:srgbClr val="111E35"/>
            </a:solidFill>
          </p:spPr>
        </p:sp>
      </p:grpSp>
      <p:grpSp>
        <p:nvGrpSpPr>
          <p:cNvPr id="99" name="Group 99"/>
          <p:cNvGrpSpPr/>
          <p:nvPr/>
        </p:nvGrpSpPr>
        <p:grpSpPr>
          <a:xfrm>
            <a:off x="4511674" y="0"/>
            <a:ext cx="358774" cy="5257800"/>
            <a:chOff x="0" y="0"/>
            <a:chExt cx="478365" cy="7010400"/>
          </a:xfrm>
        </p:grpSpPr>
        <p:sp>
          <p:nvSpPr>
            <p:cNvPr id="100" name="Freeform 100"/>
            <p:cNvSpPr/>
            <p:nvPr/>
          </p:nvSpPr>
          <p:spPr>
            <a:xfrm>
              <a:off x="0" y="0"/>
              <a:ext cx="478409" cy="7010400"/>
            </a:xfrm>
            <a:custGeom>
              <a:avLst/>
              <a:gdLst/>
              <a:ahLst/>
              <a:cxnLst/>
              <a:rect l="l" t="t" r="r" b="b"/>
              <a:pathLst>
                <a:path w="478409" h="7010400">
                  <a:moveTo>
                    <a:pt x="478409" y="0"/>
                  </a:moveTo>
                  <a:lnTo>
                    <a:pt x="0" y="0"/>
                  </a:lnTo>
                  <a:lnTo>
                    <a:pt x="0" y="7010400"/>
                  </a:lnTo>
                  <a:lnTo>
                    <a:pt x="478409" y="7010400"/>
                  </a:lnTo>
                  <a:close/>
                </a:path>
              </a:pathLst>
            </a:custGeom>
            <a:solidFill>
              <a:srgbClr val="FFC000"/>
            </a:solidFill>
          </p:spPr>
        </p:sp>
      </p:grpSp>
      <p:grpSp>
        <p:nvGrpSpPr>
          <p:cNvPr id="101" name="Group 101"/>
          <p:cNvGrpSpPr/>
          <p:nvPr/>
        </p:nvGrpSpPr>
        <p:grpSpPr>
          <a:xfrm rot="-10800000">
            <a:off x="4518024" y="5972174"/>
            <a:ext cx="360025" cy="358774"/>
            <a:chOff x="0" y="0"/>
            <a:chExt cx="480033" cy="478365"/>
          </a:xfrm>
        </p:grpSpPr>
        <p:sp>
          <p:nvSpPr>
            <p:cNvPr id="102" name="Freeform 102"/>
            <p:cNvSpPr/>
            <p:nvPr/>
          </p:nvSpPr>
          <p:spPr>
            <a:xfrm>
              <a:off x="0" y="0"/>
              <a:ext cx="480060" cy="478409"/>
            </a:xfrm>
            <a:custGeom>
              <a:avLst/>
              <a:gdLst/>
              <a:ahLst/>
              <a:cxnLst/>
              <a:rect l="l" t="t" r="r" b="b"/>
              <a:pathLst>
                <a:path w="480060" h="478409">
                  <a:moveTo>
                    <a:pt x="0" y="478409"/>
                  </a:moveTo>
                  <a:lnTo>
                    <a:pt x="0" y="0"/>
                  </a:lnTo>
                  <a:lnTo>
                    <a:pt x="480060" y="478409"/>
                  </a:lnTo>
                  <a:close/>
                </a:path>
              </a:pathLst>
            </a:custGeom>
            <a:solidFill>
              <a:srgbClr val="D09E00"/>
            </a:solidFill>
          </p:spPr>
        </p:sp>
      </p:grpSp>
      <p:grpSp>
        <p:nvGrpSpPr>
          <p:cNvPr id="103" name="Group 103"/>
          <p:cNvGrpSpPr/>
          <p:nvPr/>
        </p:nvGrpSpPr>
        <p:grpSpPr>
          <a:xfrm>
            <a:off x="4878049" y="5972174"/>
            <a:ext cx="13409949" cy="358772"/>
            <a:chOff x="0" y="0"/>
            <a:chExt cx="17879932" cy="478363"/>
          </a:xfrm>
        </p:grpSpPr>
        <p:sp>
          <p:nvSpPr>
            <p:cNvPr id="104" name="Freeform 104"/>
            <p:cNvSpPr/>
            <p:nvPr/>
          </p:nvSpPr>
          <p:spPr>
            <a:xfrm>
              <a:off x="0" y="0"/>
              <a:ext cx="17879949" cy="478409"/>
            </a:xfrm>
            <a:custGeom>
              <a:avLst/>
              <a:gdLst/>
              <a:ahLst/>
              <a:cxnLst/>
              <a:rect l="l" t="t" r="r" b="b"/>
              <a:pathLst>
                <a:path w="17879949" h="478409">
                  <a:moveTo>
                    <a:pt x="17879949" y="0"/>
                  </a:moveTo>
                  <a:lnTo>
                    <a:pt x="0" y="0"/>
                  </a:lnTo>
                  <a:lnTo>
                    <a:pt x="0" y="478409"/>
                  </a:lnTo>
                  <a:lnTo>
                    <a:pt x="17879949" y="478409"/>
                  </a:lnTo>
                  <a:close/>
                </a:path>
              </a:pathLst>
            </a:custGeom>
            <a:solidFill>
              <a:srgbClr val="FFC000"/>
            </a:solidFill>
          </p:spPr>
        </p:sp>
      </p:grpSp>
      <p:grpSp>
        <p:nvGrpSpPr>
          <p:cNvPr id="105" name="Group 105"/>
          <p:cNvGrpSpPr/>
          <p:nvPr/>
        </p:nvGrpSpPr>
        <p:grpSpPr>
          <a:xfrm>
            <a:off x="17500461" y="6330950"/>
            <a:ext cx="787539" cy="712223"/>
            <a:chOff x="0" y="0"/>
            <a:chExt cx="1050052" cy="949631"/>
          </a:xfrm>
        </p:grpSpPr>
        <p:sp>
          <p:nvSpPr>
            <p:cNvPr id="106" name="Freeform 106"/>
            <p:cNvSpPr/>
            <p:nvPr/>
          </p:nvSpPr>
          <p:spPr>
            <a:xfrm>
              <a:off x="0" y="0"/>
              <a:ext cx="1050036" cy="949579"/>
            </a:xfrm>
            <a:custGeom>
              <a:avLst/>
              <a:gdLst/>
              <a:ahLst/>
              <a:cxnLst/>
              <a:rect l="l" t="t" r="r" b="b"/>
              <a:pathLst>
                <a:path w="1050036" h="949579">
                  <a:moveTo>
                    <a:pt x="0" y="0"/>
                  </a:moveTo>
                  <a:lnTo>
                    <a:pt x="1050036" y="0"/>
                  </a:lnTo>
                  <a:lnTo>
                    <a:pt x="1050036" y="949579"/>
                  </a:lnTo>
                  <a:lnTo>
                    <a:pt x="0" y="949579"/>
                  </a:lnTo>
                  <a:close/>
                </a:path>
              </a:pathLst>
            </a:custGeom>
            <a:solidFill>
              <a:srgbClr val="203864"/>
            </a:solidFill>
          </p:spPr>
        </p:sp>
      </p:grpSp>
      <p:grpSp>
        <p:nvGrpSpPr>
          <p:cNvPr id="107" name="Group 107"/>
          <p:cNvGrpSpPr/>
          <p:nvPr/>
        </p:nvGrpSpPr>
        <p:grpSpPr>
          <a:xfrm>
            <a:off x="16779876" y="6330952"/>
            <a:ext cx="720585" cy="720722"/>
            <a:chOff x="0" y="0"/>
            <a:chExt cx="960780" cy="960963"/>
          </a:xfrm>
        </p:grpSpPr>
        <p:sp>
          <p:nvSpPr>
            <p:cNvPr id="108" name="Freeform 108"/>
            <p:cNvSpPr/>
            <p:nvPr/>
          </p:nvSpPr>
          <p:spPr>
            <a:xfrm>
              <a:off x="0" y="0"/>
              <a:ext cx="960755" cy="961009"/>
            </a:xfrm>
            <a:custGeom>
              <a:avLst/>
              <a:gdLst/>
              <a:ahLst/>
              <a:cxnLst/>
              <a:rect l="l" t="t" r="r" b="b"/>
              <a:pathLst>
                <a:path w="960755" h="961009">
                  <a:moveTo>
                    <a:pt x="960755" y="0"/>
                  </a:moveTo>
                  <a:lnTo>
                    <a:pt x="960755" y="961009"/>
                  </a:lnTo>
                  <a:lnTo>
                    <a:pt x="0" y="0"/>
                  </a:lnTo>
                  <a:close/>
                </a:path>
              </a:pathLst>
            </a:custGeom>
            <a:solidFill>
              <a:srgbClr val="111E35"/>
            </a:solidFill>
          </p:spPr>
        </p:sp>
      </p:grpSp>
      <p:pic>
        <p:nvPicPr>
          <p:cNvPr id="109" name="Picture 109"/>
          <p:cNvPicPr>
            <a:picLocks noChangeAspect="1"/>
          </p:cNvPicPr>
          <p:nvPr/>
        </p:nvPicPr>
        <p:blipFill>
          <a:blip r:embed="rId2"/>
          <a:srcRect l="37173" t="50547" r="43320" b="33988"/>
          <a:stretch>
            <a:fillRect/>
          </a:stretch>
        </p:blipFill>
        <p:spPr>
          <a:xfrm>
            <a:off x="11311743" y="7051674"/>
            <a:ext cx="6123497" cy="2730749"/>
          </a:xfrm>
          <a:prstGeom prst="rect">
            <a:avLst/>
          </a:prstGeom>
        </p:spPr>
      </p:pic>
      <p:pic>
        <p:nvPicPr>
          <p:cNvPr id="110" name="Picture 110"/>
          <p:cNvPicPr>
            <a:picLocks noChangeAspect="1"/>
          </p:cNvPicPr>
          <p:nvPr/>
        </p:nvPicPr>
        <p:blipFill>
          <a:blip r:embed="rId3"/>
          <a:srcRect/>
          <a:stretch>
            <a:fillRect/>
          </a:stretch>
        </p:blipFill>
        <p:spPr>
          <a:xfrm>
            <a:off x="11170740" y="76590"/>
            <a:ext cx="7104081" cy="5166604"/>
          </a:xfrm>
          <a:prstGeom prst="rect">
            <a:avLst/>
          </a:prstGeom>
        </p:spPr>
      </p:pic>
      <p:sp>
        <p:nvSpPr>
          <p:cNvPr id="111" name="TextBox 111"/>
          <p:cNvSpPr txBox="1"/>
          <p:nvPr/>
        </p:nvSpPr>
        <p:spPr>
          <a:xfrm>
            <a:off x="5238114" y="775969"/>
            <a:ext cx="5745852" cy="4097655"/>
          </a:xfrm>
          <a:prstGeom prst="rect">
            <a:avLst/>
          </a:prstGeom>
        </p:spPr>
        <p:txBody>
          <a:bodyPr lIns="0" tIns="0" rIns="0" bIns="0" rtlCol="0" anchor="t">
            <a:spAutoFit/>
          </a:bodyPr>
          <a:lstStyle/>
          <a:p>
            <a:pPr algn="just">
              <a:lnSpc>
                <a:spcPts val="4679"/>
              </a:lnSpc>
            </a:pPr>
            <a:r>
              <a:rPr lang="en-US" sz="2599">
                <a:solidFill>
                  <a:srgbClr val="000000"/>
                </a:solidFill>
                <a:latin typeface="Arimo"/>
              </a:rPr>
              <a:t>alat pengukur kuat arus adalah Ampermeter. Kuat arus didefinisikan sebagai banyaknya muatan yang mengalir lewat suatu penghantar persatuan waktu. Satuan kuat arus dalam sistem SI adalah amper dengan simbol A.</a:t>
            </a:r>
          </a:p>
        </p:txBody>
      </p:sp>
      <p:sp>
        <p:nvSpPr>
          <p:cNvPr id="112" name="TextBox 112"/>
          <p:cNvSpPr txBox="1"/>
          <p:nvPr/>
        </p:nvSpPr>
        <p:spPr>
          <a:xfrm>
            <a:off x="401027" y="6085921"/>
            <a:ext cx="7392717" cy="542925"/>
          </a:xfrm>
          <a:prstGeom prst="rect">
            <a:avLst/>
          </a:prstGeom>
        </p:spPr>
        <p:txBody>
          <a:bodyPr lIns="0" tIns="0" rIns="0" bIns="0" rtlCol="0" anchor="t">
            <a:spAutoFit/>
          </a:bodyPr>
          <a:lstStyle/>
          <a:p>
            <a:pPr algn="l">
              <a:lnSpc>
                <a:spcPts val="4199"/>
              </a:lnSpc>
            </a:pPr>
            <a:r>
              <a:rPr lang="en-US" sz="3499">
                <a:solidFill>
                  <a:srgbClr val="203864"/>
                </a:solidFill>
                <a:latin typeface="Arimo Bold"/>
              </a:rPr>
              <a:t>Rasional</a:t>
            </a:r>
          </a:p>
        </p:txBody>
      </p:sp>
      <p:sp>
        <p:nvSpPr>
          <p:cNvPr id="113" name="TextBox 113"/>
          <p:cNvSpPr txBox="1"/>
          <p:nvPr/>
        </p:nvSpPr>
        <p:spPr>
          <a:xfrm>
            <a:off x="410552" y="6654923"/>
            <a:ext cx="11314967" cy="3333750"/>
          </a:xfrm>
          <a:prstGeom prst="rect">
            <a:avLst/>
          </a:prstGeom>
        </p:spPr>
        <p:txBody>
          <a:bodyPr lIns="0" tIns="0" rIns="0" bIns="0" rtlCol="0" anchor="t">
            <a:spAutoFit/>
          </a:bodyPr>
          <a:lstStyle/>
          <a:p>
            <a:pPr algn="just">
              <a:lnSpc>
                <a:spcPts val="4499"/>
              </a:lnSpc>
            </a:pPr>
            <a:r>
              <a:rPr lang="en-US" sz="2499">
                <a:solidFill>
                  <a:srgbClr val="000000"/>
                </a:solidFill>
                <a:latin typeface="Arimo"/>
              </a:rPr>
              <a:t>Pada suatu rangkaian tertutup bilamana terdapat baterai, maka pada rangkaian itu akan timbul arus listrik (I). Besarnya kuat arus ini bergantung pada besarnya beda potensial dari baterai dan besarnya hambatan yang dipasang. Dengan tegangan baterai yang besar dan hambatan yang kecil akan menghasilkan kuat arus yang besar. Begitupula sebaliknya, bila tegangan kecil dan hambatan besar akan menghasilkan kuat arus yang kecil. </a:t>
            </a: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174"/>
            <a:ext cx="18288000" cy="10280650"/>
            <a:chOff x="0" y="0"/>
            <a:chExt cx="24384000" cy="13707533"/>
          </a:xfrm>
        </p:grpSpPr>
        <p:sp>
          <p:nvSpPr>
            <p:cNvPr id="3" name="Freeform 3"/>
            <p:cNvSpPr/>
            <p:nvPr/>
          </p:nvSpPr>
          <p:spPr>
            <a:xfrm>
              <a:off x="0" y="0"/>
              <a:ext cx="24384000" cy="13707490"/>
            </a:xfrm>
            <a:custGeom>
              <a:avLst/>
              <a:gdLst/>
              <a:ahLst/>
              <a:cxnLst/>
              <a:rect l="l" t="t" r="r" b="b"/>
              <a:pathLst>
                <a:path w="24384000" h="13707490">
                  <a:moveTo>
                    <a:pt x="0" y="0"/>
                  </a:moveTo>
                  <a:lnTo>
                    <a:pt x="24384000" y="0"/>
                  </a:lnTo>
                  <a:lnTo>
                    <a:pt x="24384000" y="13707490"/>
                  </a:lnTo>
                  <a:lnTo>
                    <a:pt x="0" y="13707490"/>
                  </a:lnTo>
                  <a:close/>
                </a:path>
              </a:pathLst>
            </a:custGeom>
            <a:solidFill>
              <a:srgbClr val="F0F0F0"/>
            </a:solidFill>
          </p:spPr>
        </p:sp>
      </p:grpSp>
      <p:sp>
        <p:nvSpPr>
          <p:cNvPr id="4" name="AutoShape 4"/>
          <p:cNvSpPr/>
          <p:nvPr/>
        </p:nvSpPr>
        <p:spPr>
          <a:xfrm rot="-4837575">
            <a:off x="2137532" y="1047206"/>
            <a:ext cx="2142065" cy="0"/>
          </a:xfrm>
          <a:prstGeom prst="line">
            <a:avLst/>
          </a:prstGeom>
          <a:ln w="9525" cap="rnd">
            <a:solidFill>
              <a:srgbClr val="CDCDCD"/>
            </a:solidFill>
            <a:prstDash val="solid"/>
            <a:headEnd type="none" w="sm" len="sm"/>
            <a:tailEnd type="none" w="sm" len="sm"/>
          </a:ln>
        </p:spPr>
      </p:sp>
      <p:sp>
        <p:nvSpPr>
          <p:cNvPr id="5" name="AutoShape 5"/>
          <p:cNvSpPr/>
          <p:nvPr/>
        </p:nvSpPr>
        <p:spPr>
          <a:xfrm rot="9250614">
            <a:off x="-179404" y="2838992"/>
            <a:ext cx="3402454" cy="0"/>
          </a:xfrm>
          <a:prstGeom prst="line">
            <a:avLst/>
          </a:prstGeom>
          <a:ln w="9525" cap="rnd">
            <a:solidFill>
              <a:srgbClr val="CDCDCD"/>
            </a:solidFill>
            <a:prstDash val="solid"/>
            <a:headEnd type="none" w="sm" len="sm"/>
            <a:tailEnd type="none" w="sm" len="sm"/>
          </a:ln>
        </p:spPr>
      </p:sp>
      <p:sp>
        <p:nvSpPr>
          <p:cNvPr id="6" name="AutoShape 6"/>
          <p:cNvSpPr/>
          <p:nvPr/>
        </p:nvSpPr>
        <p:spPr>
          <a:xfrm rot="-2677323">
            <a:off x="2609641" y="1068707"/>
            <a:ext cx="2975488" cy="0"/>
          </a:xfrm>
          <a:prstGeom prst="line">
            <a:avLst/>
          </a:prstGeom>
          <a:ln w="9525" cap="rnd">
            <a:solidFill>
              <a:srgbClr val="CDCDCD"/>
            </a:solidFill>
            <a:prstDash val="solid"/>
            <a:headEnd type="none" w="sm" len="sm"/>
            <a:tailEnd type="none" w="sm" len="sm"/>
          </a:ln>
        </p:spPr>
      </p:sp>
      <p:sp>
        <p:nvSpPr>
          <p:cNvPr id="7" name="AutoShape 7"/>
          <p:cNvSpPr/>
          <p:nvPr/>
        </p:nvSpPr>
        <p:spPr>
          <a:xfrm rot="10434865">
            <a:off x="3034847" y="1955075"/>
            <a:ext cx="3219089" cy="0"/>
          </a:xfrm>
          <a:prstGeom prst="line">
            <a:avLst/>
          </a:prstGeom>
          <a:ln w="9525" cap="rnd">
            <a:solidFill>
              <a:srgbClr val="CDCDCD"/>
            </a:solidFill>
            <a:prstDash val="solid"/>
            <a:headEnd type="none" w="sm" len="sm"/>
            <a:tailEnd type="none" w="sm" len="sm"/>
          </a:ln>
        </p:spPr>
      </p:sp>
      <p:sp>
        <p:nvSpPr>
          <p:cNvPr id="8" name="AutoShape 8"/>
          <p:cNvSpPr/>
          <p:nvPr/>
        </p:nvSpPr>
        <p:spPr>
          <a:xfrm rot="4730523">
            <a:off x="2064228" y="3283129"/>
            <a:ext cx="2416031" cy="0"/>
          </a:xfrm>
          <a:prstGeom prst="line">
            <a:avLst/>
          </a:prstGeom>
          <a:ln w="9525" cap="rnd">
            <a:solidFill>
              <a:srgbClr val="CDCDCD"/>
            </a:solidFill>
            <a:prstDash val="solid"/>
            <a:headEnd type="none" w="sm" len="sm"/>
            <a:tailEnd type="none" w="sm" len="sm"/>
          </a:ln>
        </p:spPr>
      </p:sp>
      <p:sp>
        <p:nvSpPr>
          <p:cNvPr id="9" name="AutoShape 9"/>
          <p:cNvSpPr/>
          <p:nvPr/>
        </p:nvSpPr>
        <p:spPr>
          <a:xfrm rot="-2642045">
            <a:off x="2947845" y="3117667"/>
            <a:ext cx="3836137" cy="0"/>
          </a:xfrm>
          <a:prstGeom prst="line">
            <a:avLst/>
          </a:prstGeom>
          <a:ln w="9525" cap="rnd">
            <a:solidFill>
              <a:srgbClr val="CDCDCD"/>
            </a:solidFill>
            <a:prstDash val="solid"/>
            <a:headEnd type="none" w="sm" len="sm"/>
            <a:tailEnd type="none" w="sm" len="sm"/>
          </a:ln>
        </p:spPr>
      </p:sp>
      <p:sp>
        <p:nvSpPr>
          <p:cNvPr id="10" name="AutoShape 10"/>
          <p:cNvSpPr/>
          <p:nvPr/>
        </p:nvSpPr>
        <p:spPr>
          <a:xfrm rot="-9942689">
            <a:off x="-65635" y="4008662"/>
            <a:ext cx="3627758" cy="0"/>
          </a:xfrm>
          <a:prstGeom prst="line">
            <a:avLst/>
          </a:prstGeom>
          <a:ln w="9525" cap="rnd">
            <a:solidFill>
              <a:srgbClr val="CDCDCD"/>
            </a:solidFill>
            <a:prstDash val="solid"/>
            <a:headEnd type="none" w="sm" len="sm"/>
            <a:tailEnd type="none" w="sm" len="sm"/>
          </a:ln>
        </p:spPr>
      </p:sp>
      <p:sp>
        <p:nvSpPr>
          <p:cNvPr id="11" name="AutoShape 11"/>
          <p:cNvSpPr/>
          <p:nvPr/>
        </p:nvSpPr>
        <p:spPr>
          <a:xfrm rot="384360">
            <a:off x="3479122" y="4571998"/>
            <a:ext cx="2512326" cy="0"/>
          </a:xfrm>
          <a:prstGeom prst="line">
            <a:avLst/>
          </a:prstGeom>
          <a:ln w="9525" cap="rnd">
            <a:solidFill>
              <a:srgbClr val="CDCDCD"/>
            </a:solidFill>
            <a:prstDash val="solid"/>
            <a:headEnd type="none" w="sm" len="sm"/>
            <a:tailEnd type="none" w="sm" len="sm"/>
          </a:ln>
        </p:spPr>
      </p:sp>
      <p:sp>
        <p:nvSpPr>
          <p:cNvPr id="12" name="AutoShape 12"/>
          <p:cNvSpPr/>
          <p:nvPr/>
        </p:nvSpPr>
        <p:spPr>
          <a:xfrm rot="6328444">
            <a:off x="4780600" y="5590902"/>
            <a:ext cx="1899278" cy="0"/>
          </a:xfrm>
          <a:prstGeom prst="line">
            <a:avLst/>
          </a:prstGeom>
          <a:ln w="9525" cap="rnd">
            <a:solidFill>
              <a:srgbClr val="CDCDCD"/>
            </a:solidFill>
            <a:prstDash val="solid"/>
            <a:headEnd type="none" w="sm" len="sm"/>
            <a:tailEnd type="none" w="sm" len="sm"/>
          </a:ln>
        </p:spPr>
      </p:sp>
      <p:sp>
        <p:nvSpPr>
          <p:cNvPr id="13" name="AutoShape 13"/>
          <p:cNvSpPr/>
          <p:nvPr/>
        </p:nvSpPr>
        <p:spPr>
          <a:xfrm rot="-8038077">
            <a:off x="3033975" y="5477691"/>
            <a:ext cx="2906233" cy="0"/>
          </a:xfrm>
          <a:prstGeom prst="line">
            <a:avLst/>
          </a:prstGeom>
          <a:ln w="9525" cap="rnd">
            <a:solidFill>
              <a:srgbClr val="CDCDCD"/>
            </a:solidFill>
            <a:prstDash val="solid"/>
            <a:headEnd type="none" w="sm" len="sm"/>
            <a:tailEnd type="none" w="sm" len="sm"/>
          </a:ln>
        </p:spPr>
      </p:sp>
      <p:sp>
        <p:nvSpPr>
          <p:cNvPr id="14" name="AutoShape 14"/>
          <p:cNvSpPr/>
          <p:nvPr/>
        </p:nvSpPr>
        <p:spPr>
          <a:xfrm rot="8371022">
            <a:off x="3155684" y="7350033"/>
            <a:ext cx="2658459" cy="0"/>
          </a:xfrm>
          <a:prstGeom prst="line">
            <a:avLst/>
          </a:prstGeom>
          <a:ln w="9525" cap="rnd">
            <a:solidFill>
              <a:srgbClr val="CDCDCD"/>
            </a:solidFill>
            <a:prstDash val="solid"/>
            <a:headEnd type="none" w="sm" len="sm"/>
            <a:tailEnd type="none" w="sm" len="sm"/>
          </a:ln>
        </p:spPr>
      </p:sp>
      <p:sp>
        <p:nvSpPr>
          <p:cNvPr id="15" name="AutoShape 15"/>
          <p:cNvSpPr/>
          <p:nvPr/>
        </p:nvSpPr>
        <p:spPr>
          <a:xfrm rot="-5366802">
            <a:off x="1604192" y="6325144"/>
            <a:ext cx="3775883" cy="0"/>
          </a:xfrm>
          <a:prstGeom prst="line">
            <a:avLst/>
          </a:prstGeom>
          <a:ln w="9525" cap="rnd">
            <a:solidFill>
              <a:srgbClr val="CDCDCD"/>
            </a:solidFill>
            <a:prstDash val="solid"/>
            <a:headEnd type="none" w="sm" len="sm"/>
            <a:tailEnd type="none" w="sm" len="sm"/>
          </a:ln>
        </p:spPr>
      </p:sp>
      <p:sp>
        <p:nvSpPr>
          <p:cNvPr id="16" name="AutoShape 16"/>
          <p:cNvSpPr/>
          <p:nvPr/>
        </p:nvSpPr>
        <p:spPr>
          <a:xfrm rot="8689488">
            <a:off x="1112431" y="5200645"/>
            <a:ext cx="2638873" cy="0"/>
          </a:xfrm>
          <a:prstGeom prst="line">
            <a:avLst/>
          </a:prstGeom>
          <a:ln w="9525" cap="rnd">
            <a:solidFill>
              <a:srgbClr val="CDCDCD"/>
            </a:solidFill>
            <a:prstDash val="solid"/>
            <a:headEnd type="none" w="sm" len="sm"/>
            <a:tailEnd type="none" w="sm" len="sm"/>
          </a:ln>
        </p:spPr>
      </p:sp>
      <p:sp>
        <p:nvSpPr>
          <p:cNvPr id="17" name="AutoShape 17"/>
          <p:cNvSpPr/>
          <p:nvPr/>
        </p:nvSpPr>
        <p:spPr>
          <a:xfrm rot="2788588">
            <a:off x="869701" y="7069182"/>
            <a:ext cx="3106917" cy="0"/>
          </a:xfrm>
          <a:prstGeom prst="line">
            <a:avLst/>
          </a:prstGeom>
          <a:ln w="9525" cap="rnd">
            <a:solidFill>
              <a:srgbClr val="CDCDCD"/>
            </a:solidFill>
            <a:prstDash val="solid"/>
            <a:headEnd type="none" w="sm" len="sm"/>
            <a:tailEnd type="none" w="sm" len="sm"/>
          </a:ln>
        </p:spPr>
      </p:sp>
      <p:sp>
        <p:nvSpPr>
          <p:cNvPr id="18" name="AutoShape 18"/>
          <p:cNvSpPr/>
          <p:nvPr/>
        </p:nvSpPr>
        <p:spPr>
          <a:xfrm rot="-7198199">
            <a:off x="-701750" y="4759234"/>
            <a:ext cx="2766389" cy="0"/>
          </a:xfrm>
          <a:prstGeom prst="line">
            <a:avLst/>
          </a:prstGeom>
          <a:ln w="9525" cap="rnd">
            <a:solidFill>
              <a:srgbClr val="CDCDCD"/>
            </a:solidFill>
            <a:prstDash val="solid"/>
            <a:headEnd type="none" w="sm" len="sm"/>
            <a:tailEnd type="none" w="sm" len="sm"/>
          </a:ln>
        </p:spPr>
      </p:sp>
      <p:sp>
        <p:nvSpPr>
          <p:cNvPr id="19" name="AutoShape 19"/>
          <p:cNvSpPr/>
          <p:nvPr/>
        </p:nvSpPr>
        <p:spPr>
          <a:xfrm rot="7282733">
            <a:off x="-645571" y="7062651"/>
            <a:ext cx="2654033" cy="0"/>
          </a:xfrm>
          <a:prstGeom prst="line">
            <a:avLst/>
          </a:prstGeom>
          <a:ln w="9525" cap="rnd">
            <a:solidFill>
              <a:srgbClr val="CDCDCD"/>
            </a:solidFill>
            <a:prstDash val="solid"/>
            <a:headEnd type="none" w="sm" len="sm"/>
            <a:tailEnd type="none" w="sm" len="sm"/>
          </a:ln>
        </p:spPr>
      </p:sp>
      <p:sp>
        <p:nvSpPr>
          <p:cNvPr id="20" name="AutoShape 20"/>
          <p:cNvSpPr/>
          <p:nvPr/>
        </p:nvSpPr>
        <p:spPr>
          <a:xfrm rot="10315796">
            <a:off x="-19719" y="8068490"/>
            <a:ext cx="2058741" cy="0"/>
          </a:xfrm>
          <a:prstGeom prst="line">
            <a:avLst/>
          </a:prstGeom>
          <a:ln w="9525" cap="rnd">
            <a:solidFill>
              <a:srgbClr val="CDCDCD"/>
            </a:solidFill>
            <a:prstDash val="solid"/>
            <a:headEnd type="none" w="sm" len="sm"/>
            <a:tailEnd type="none" w="sm" len="sm"/>
          </a:ln>
        </p:spPr>
      </p:sp>
      <p:sp>
        <p:nvSpPr>
          <p:cNvPr id="21" name="AutoShape 21"/>
          <p:cNvSpPr/>
          <p:nvPr/>
        </p:nvSpPr>
        <p:spPr>
          <a:xfrm rot="7728575">
            <a:off x="1298275" y="9245235"/>
            <a:ext cx="2698263" cy="0"/>
          </a:xfrm>
          <a:prstGeom prst="line">
            <a:avLst/>
          </a:prstGeom>
          <a:ln w="9525" cap="rnd">
            <a:solidFill>
              <a:srgbClr val="CDCDCD"/>
            </a:solidFill>
            <a:prstDash val="solid"/>
            <a:headEnd type="none" w="sm" len="sm"/>
            <a:tailEnd type="none" w="sm" len="sm"/>
          </a:ln>
        </p:spPr>
      </p:sp>
      <p:sp>
        <p:nvSpPr>
          <p:cNvPr id="22" name="AutoShape 22"/>
          <p:cNvSpPr/>
          <p:nvPr/>
        </p:nvSpPr>
        <p:spPr>
          <a:xfrm rot="-7862504">
            <a:off x="-488162" y="9245235"/>
            <a:ext cx="2787706" cy="0"/>
          </a:xfrm>
          <a:prstGeom prst="line">
            <a:avLst/>
          </a:prstGeom>
          <a:ln w="9525" cap="rnd">
            <a:solidFill>
              <a:srgbClr val="CDCDCD"/>
            </a:solidFill>
            <a:prstDash val="solid"/>
            <a:headEnd type="none" w="sm" len="sm"/>
            <a:tailEnd type="none" w="sm" len="sm"/>
          </a:ln>
        </p:spPr>
      </p:sp>
      <p:sp>
        <p:nvSpPr>
          <p:cNvPr id="23" name="AutoShape 23"/>
          <p:cNvSpPr/>
          <p:nvPr/>
        </p:nvSpPr>
        <p:spPr>
          <a:xfrm rot="1122645">
            <a:off x="3407771" y="8577941"/>
            <a:ext cx="2502628" cy="0"/>
          </a:xfrm>
          <a:prstGeom prst="line">
            <a:avLst/>
          </a:prstGeom>
          <a:ln w="9525" cap="rnd">
            <a:solidFill>
              <a:srgbClr val="CDCDCD"/>
            </a:solidFill>
            <a:prstDash val="solid"/>
            <a:headEnd type="none" w="sm" len="sm"/>
            <a:tailEnd type="none" w="sm" len="sm"/>
          </a:ln>
        </p:spPr>
      </p:sp>
      <p:sp>
        <p:nvSpPr>
          <p:cNvPr id="24" name="AutoShape 24"/>
          <p:cNvSpPr/>
          <p:nvPr/>
        </p:nvSpPr>
        <p:spPr>
          <a:xfrm rot="-5912544">
            <a:off x="4407081" y="7741919"/>
            <a:ext cx="2502631" cy="0"/>
          </a:xfrm>
          <a:prstGeom prst="line">
            <a:avLst/>
          </a:prstGeom>
          <a:ln w="9525" cap="rnd">
            <a:solidFill>
              <a:srgbClr val="CDCDCD"/>
            </a:solidFill>
            <a:prstDash val="solid"/>
            <a:headEnd type="none" w="sm" len="sm"/>
            <a:tailEnd type="none" w="sm" len="sm"/>
          </a:ln>
        </p:spPr>
      </p:sp>
      <p:sp>
        <p:nvSpPr>
          <p:cNvPr id="25" name="AutoShape 25"/>
          <p:cNvSpPr/>
          <p:nvPr/>
        </p:nvSpPr>
        <p:spPr>
          <a:xfrm rot="8216304">
            <a:off x="4150838" y="9628412"/>
            <a:ext cx="1957019" cy="0"/>
          </a:xfrm>
          <a:prstGeom prst="line">
            <a:avLst/>
          </a:prstGeom>
          <a:ln w="9525" cap="rnd">
            <a:solidFill>
              <a:srgbClr val="CDCDCD"/>
            </a:solidFill>
            <a:prstDash val="solid"/>
            <a:headEnd type="none" w="sm" len="sm"/>
            <a:tailEnd type="none" w="sm" len="sm"/>
          </a:ln>
        </p:spPr>
      </p:sp>
      <p:sp>
        <p:nvSpPr>
          <p:cNvPr id="26" name="AutoShape 26"/>
          <p:cNvSpPr/>
          <p:nvPr/>
        </p:nvSpPr>
        <p:spPr>
          <a:xfrm rot="-6824432">
            <a:off x="2787799" y="9245236"/>
            <a:ext cx="2296950" cy="0"/>
          </a:xfrm>
          <a:prstGeom prst="line">
            <a:avLst/>
          </a:prstGeom>
          <a:ln w="9525" cap="rnd">
            <a:solidFill>
              <a:srgbClr val="CDCDCD"/>
            </a:solidFill>
            <a:prstDash val="solid"/>
            <a:headEnd type="none" w="sm" len="sm"/>
            <a:tailEnd type="none" w="sm" len="sm"/>
          </a:ln>
        </p:spPr>
      </p:sp>
      <p:sp>
        <p:nvSpPr>
          <p:cNvPr id="27" name="AutoShape 27"/>
          <p:cNvSpPr/>
          <p:nvPr/>
        </p:nvSpPr>
        <p:spPr>
          <a:xfrm rot="-1122644">
            <a:off x="5759085" y="8577941"/>
            <a:ext cx="2502630" cy="0"/>
          </a:xfrm>
          <a:prstGeom prst="line">
            <a:avLst/>
          </a:prstGeom>
          <a:ln w="9525" cap="rnd">
            <a:solidFill>
              <a:srgbClr val="CDCDCD"/>
            </a:solidFill>
            <a:prstDash val="solid"/>
            <a:headEnd type="none" w="sm" len="sm"/>
            <a:tailEnd type="none" w="sm" len="sm"/>
          </a:ln>
        </p:spPr>
      </p:sp>
      <p:sp>
        <p:nvSpPr>
          <p:cNvPr id="28" name="AutoShape 28"/>
          <p:cNvSpPr/>
          <p:nvPr/>
        </p:nvSpPr>
        <p:spPr>
          <a:xfrm rot="1312444">
            <a:off x="5696111" y="9628412"/>
            <a:ext cx="3586520" cy="0"/>
          </a:xfrm>
          <a:prstGeom prst="line">
            <a:avLst/>
          </a:prstGeom>
          <a:ln w="9525" cap="rnd">
            <a:solidFill>
              <a:srgbClr val="CDCDCD"/>
            </a:solidFill>
            <a:prstDash val="solid"/>
            <a:headEnd type="none" w="sm" len="sm"/>
            <a:tailEnd type="none" w="sm" len="sm"/>
          </a:ln>
        </p:spPr>
      </p:sp>
      <p:sp>
        <p:nvSpPr>
          <p:cNvPr id="29" name="AutoShape 29"/>
          <p:cNvSpPr/>
          <p:nvPr/>
        </p:nvSpPr>
        <p:spPr>
          <a:xfrm rot="3904643">
            <a:off x="7505790" y="9245235"/>
            <a:ext cx="2318477" cy="0"/>
          </a:xfrm>
          <a:prstGeom prst="line">
            <a:avLst/>
          </a:prstGeom>
          <a:ln w="9525" cap="rnd">
            <a:solidFill>
              <a:srgbClr val="CDCDCD"/>
            </a:solidFill>
            <a:prstDash val="solid"/>
            <a:headEnd type="none" w="sm" len="sm"/>
            <a:tailEnd type="none" w="sm" len="sm"/>
          </a:ln>
        </p:spPr>
      </p:sp>
      <p:sp>
        <p:nvSpPr>
          <p:cNvPr id="30" name="AutoShape 30"/>
          <p:cNvSpPr/>
          <p:nvPr/>
        </p:nvSpPr>
        <p:spPr>
          <a:xfrm rot="-8871216">
            <a:off x="5230740" y="7358742"/>
            <a:ext cx="3210979" cy="0"/>
          </a:xfrm>
          <a:prstGeom prst="line">
            <a:avLst/>
          </a:prstGeom>
          <a:ln w="9525" cap="rnd">
            <a:solidFill>
              <a:srgbClr val="CDCDCD"/>
            </a:solidFill>
            <a:prstDash val="solid"/>
            <a:headEnd type="none" w="sm" len="sm"/>
            <a:tailEnd type="none" w="sm" len="sm"/>
          </a:ln>
        </p:spPr>
      </p:sp>
      <p:sp>
        <p:nvSpPr>
          <p:cNvPr id="31" name="AutoShape 31"/>
          <p:cNvSpPr/>
          <p:nvPr/>
        </p:nvSpPr>
        <p:spPr>
          <a:xfrm rot="-4671392">
            <a:off x="7029327" y="6792686"/>
            <a:ext cx="2905644" cy="0"/>
          </a:xfrm>
          <a:prstGeom prst="line">
            <a:avLst/>
          </a:prstGeom>
          <a:ln w="9525" cap="rnd">
            <a:solidFill>
              <a:srgbClr val="CDCDCD"/>
            </a:solidFill>
            <a:prstDash val="solid"/>
            <a:headEnd type="none" w="sm" len="sm"/>
            <a:tailEnd type="none" w="sm" len="sm"/>
          </a:ln>
        </p:spPr>
      </p:sp>
      <p:sp>
        <p:nvSpPr>
          <p:cNvPr id="32" name="AutoShape 32"/>
          <p:cNvSpPr/>
          <p:nvPr/>
        </p:nvSpPr>
        <p:spPr>
          <a:xfrm rot="9665837">
            <a:off x="5382508" y="5939245"/>
            <a:ext cx="3499625" cy="0"/>
          </a:xfrm>
          <a:prstGeom prst="line">
            <a:avLst/>
          </a:prstGeom>
          <a:ln w="9525" cap="rnd">
            <a:solidFill>
              <a:srgbClr val="CDCDCD"/>
            </a:solidFill>
            <a:prstDash val="solid"/>
            <a:headEnd type="none" w="sm" len="sm"/>
            <a:tailEnd type="none" w="sm" len="sm"/>
          </a:ln>
        </p:spPr>
      </p:sp>
      <p:sp>
        <p:nvSpPr>
          <p:cNvPr id="33" name="AutoShape 33"/>
          <p:cNvSpPr/>
          <p:nvPr/>
        </p:nvSpPr>
        <p:spPr>
          <a:xfrm rot="833593">
            <a:off x="5922014" y="5042262"/>
            <a:ext cx="2908293" cy="0"/>
          </a:xfrm>
          <a:prstGeom prst="line">
            <a:avLst/>
          </a:prstGeom>
          <a:ln w="9525" cap="rnd">
            <a:solidFill>
              <a:srgbClr val="CDCDCD"/>
            </a:solidFill>
            <a:prstDash val="solid"/>
            <a:headEnd type="none" w="sm" len="sm"/>
            <a:tailEnd type="none" w="sm" len="sm"/>
          </a:ln>
        </p:spPr>
      </p:sp>
      <p:sp>
        <p:nvSpPr>
          <p:cNvPr id="34" name="AutoShape 34"/>
          <p:cNvSpPr/>
          <p:nvPr/>
        </p:nvSpPr>
        <p:spPr>
          <a:xfrm rot="-5069908">
            <a:off x="4642827" y="3239588"/>
            <a:ext cx="2923763" cy="0"/>
          </a:xfrm>
          <a:prstGeom prst="line">
            <a:avLst/>
          </a:prstGeom>
          <a:ln w="9525" cap="rnd">
            <a:solidFill>
              <a:srgbClr val="CDCDCD"/>
            </a:solidFill>
            <a:prstDash val="solid"/>
            <a:headEnd type="none" w="sm" len="sm"/>
            <a:tailEnd type="none" w="sm" len="sm"/>
          </a:ln>
        </p:spPr>
      </p:sp>
      <p:sp>
        <p:nvSpPr>
          <p:cNvPr id="35" name="AutoShape 35"/>
          <p:cNvSpPr/>
          <p:nvPr/>
        </p:nvSpPr>
        <p:spPr>
          <a:xfrm rot="-2266102">
            <a:off x="5636594" y="3753393"/>
            <a:ext cx="3130790" cy="0"/>
          </a:xfrm>
          <a:prstGeom prst="line">
            <a:avLst/>
          </a:prstGeom>
          <a:ln w="9525" cap="rnd">
            <a:solidFill>
              <a:srgbClr val="CDCDCD"/>
            </a:solidFill>
            <a:prstDash val="solid"/>
            <a:headEnd type="none" w="sm" len="sm"/>
            <a:tailEnd type="none" w="sm" len="sm"/>
          </a:ln>
        </p:spPr>
      </p:sp>
      <p:sp>
        <p:nvSpPr>
          <p:cNvPr id="36" name="AutoShape 36"/>
          <p:cNvSpPr/>
          <p:nvPr/>
        </p:nvSpPr>
        <p:spPr>
          <a:xfrm rot="4916836">
            <a:off x="7292745" y="4093028"/>
            <a:ext cx="2622648" cy="0"/>
          </a:xfrm>
          <a:prstGeom prst="line">
            <a:avLst/>
          </a:prstGeom>
          <a:ln w="9525" cap="rnd">
            <a:solidFill>
              <a:srgbClr val="CDCDCD"/>
            </a:solidFill>
            <a:prstDash val="solid"/>
            <a:headEnd type="none" w="sm" len="sm"/>
            <a:tailEnd type="none" w="sm" len="sm"/>
          </a:ln>
        </p:spPr>
      </p:sp>
      <p:sp>
        <p:nvSpPr>
          <p:cNvPr id="37" name="AutoShape 37"/>
          <p:cNvSpPr/>
          <p:nvPr/>
        </p:nvSpPr>
        <p:spPr>
          <a:xfrm rot="-9303802">
            <a:off x="6112023" y="2299063"/>
            <a:ext cx="2441191" cy="0"/>
          </a:xfrm>
          <a:prstGeom prst="line">
            <a:avLst/>
          </a:prstGeom>
          <a:ln w="9525" cap="rnd">
            <a:solidFill>
              <a:srgbClr val="CDCDCD"/>
            </a:solidFill>
            <a:prstDash val="solid"/>
            <a:headEnd type="none" w="sm" len="sm"/>
            <a:tailEnd type="none" w="sm" len="sm"/>
          </a:ln>
        </p:spPr>
      </p:sp>
      <p:sp>
        <p:nvSpPr>
          <p:cNvPr id="38" name="AutoShape 38"/>
          <p:cNvSpPr/>
          <p:nvPr/>
        </p:nvSpPr>
        <p:spPr>
          <a:xfrm rot="-7297313">
            <a:off x="4622130" y="896983"/>
            <a:ext cx="2129136" cy="0"/>
          </a:xfrm>
          <a:prstGeom prst="line">
            <a:avLst/>
          </a:prstGeom>
          <a:ln w="9525" cap="rnd">
            <a:solidFill>
              <a:srgbClr val="CDCDCD"/>
            </a:solidFill>
            <a:prstDash val="solid"/>
            <a:headEnd type="none" w="sm" len="sm"/>
            <a:tailEnd type="none" w="sm" len="sm"/>
          </a:ln>
        </p:spPr>
      </p:sp>
      <p:sp>
        <p:nvSpPr>
          <p:cNvPr id="39" name="AutoShape 39"/>
          <p:cNvSpPr/>
          <p:nvPr/>
        </p:nvSpPr>
        <p:spPr>
          <a:xfrm rot="-1880104">
            <a:off x="5975832" y="881744"/>
            <a:ext cx="3427672" cy="0"/>
          </a:xfrm>
          <a:prstGeom prst="line">
            <a:avLst/>
          </a:prstGeom>
          <a:ln w="9525" cap="rnd">
            <a:solidFill>
              <a:srgbClr val="CDCDCD"/>
            </a:solidFill>
            <a:prstDash val="solid"/>
            <a:headEnd type="none" w="sm" len="sm"/>
            <a:tailEnd type="none" w="sm" len="sm"/>
          </a:ln>
        </p:spPr>
      </p:sp>
      <p:sp>
        <p:nvSpPr>
          <p:cNvPr id="40" name="AutoShape 40"/>
          <p:cNvSpPr/>
          <p:nvPr/>
        </p:nvSpPr>
        <p:spPr>
          <a:xfrm rot="-4526553">
            <a:off x="7328523" y="1402080"/>
            <a:ext cx="2916852" cy="0"/>
          </a:xfrm>
          <a:prstGeom prst="line">
            <a:avLst/>
          </a:prstGeom>
          <a:ln w="9525" cap="rnd">
            <a:solidFill>
              <a:srgbClr val="CDCDCD"/>
            </a:solidFill>
            <a:prstDash val="solid"/>
            <a:headEnd type="none" w="sm" len="sm"/>
            <a:tailEnd type="none" w="sm" len="sm"/>
          </a:ln>
        </p:spPr>
      </p:sp>
      <p:sp>
        <p:nvSpPr>
          <p:cNvPr id="41" name="AutoShape 41"/>
          <p:cNvSpPr/>
          <p:nvPr/>
        </p:nvSpPr>
        <p:spPr>
          <a:xfrm rot="1643891">
            <a:off x="8981436" y="618309"/>
            <a:ext cx="2728694" cy="0"/>
          </a:xfrm>
          <a:prstGeom prst="line">
            <a:avLst/>
          </a:prstGeom>
          <a:ln w="9525" cap="rnd">
            <a:solidFill>
              <a:srgbClr val="CDCDCD"/>
            </a:solidFill>
            <a:prstDash val="solid"/>
            <a:headEnd type="none" w="sm" len="sm"/>
            <a:tailEnd type="none" w="sm" len="sm"/>
          </a:ln>
        </p:spPr>
      </p:sp>
      <p:sp>
        <p:nvSpPr>
          <p:cNvPr id="42" name="AutoShape 42"/>
          <p:cNvSpPr/>
          <p:nvPr/>
        </p:nvSpPr>
        <p:spPr>
          <a:xfrm rot="9190148">
            <a:off x="8231157" y="2020389"/>
            <a:ext cx="3515149" cy="0"/>
          </a:xfrm>
          <a:prstGeom prst="line">
            <a:avLst/>
          </a:prstGeom>
          <a:ln w="9525" cap="rnd">
            <a:solidFill>
              <a:srgbClr val="CDCDCD"/>
            </a:solidFill>
            <a:prstDash val="solid"/>
            <a:headEnd type="none" w="sm" len="sm"/>
            <a:tailEnd type="none" w="sm" len="sm"/>
          </a:ln>
        </p:spPr>
      </p:sp>
      <p:sp>
        <p:nvSpPr>
          <p:cNvPr id="43" name="AutoShape 43"/>
          <p:cNvSpPr/>
          <p:nvPr/>
        </p:nvSpPr>
        <p:spPr>
          <a:xfrm rot="6243948">
            <a:off x="10127608" y="2342606"/>
            <a:ext cx="2299986" cy="0"/>
          </a:xfrm>
          <a:prstGeom prst="line">
            <a:avLst/>
          </a:prstGeom>
          <a:ln w="9525" cap="rnd">
            <a:solidFill>
              <a:srgbClr val="CDCDCD"/>
            </a:solidFill>
            <a:prstDash val="solid"/>
            <a:headEnd type="none" w="sm" len="sm"/>
            <a:tailEnd type="none" w="sm" len="sm"/>
          </a:ln>
        </p:spPr>
      </p:sp>
      <p:sp>
        <p:nvSpPr>
          <p:cNvPr id="44" name="AutoShape 44"/>
          <p:cNvSpPr/>
          <p:nvPr/>
        </p:nvSpPr>
        <p:spPr>
          <a:xfrm rot="-9940049">
            <a:off x="8378665" y="3126377"/>
            <a:ext cx="2680206" cy="0"/>
          </a:xfrm>
          <a:prstGeom prst="line">
            <a:avLst/>
          </a:prstGeom>
          <a:ln w="9525" cap="rnd">
            <a:solidFill>
              <a:srgbClr val="CDCDCD"/>
            </a:solidFill>
            <a:prstDash val="solid"/>
            <a:headEnd type="none" w="sm" len="sm"/>
            <a:tailEnd type="none" w="sm" len="sm"/>
          </a:ln>
        </p:spPr>
      </p:sp>
      <p:sp>
        <p:nvSpPr>
          <p:cNvPr id="45" name="AutoShape 45"/>
          <p:cNvSpPr/>
          <p:nvPr/>
        </p:nvSpPr>
        <p:spPr>
          <a:xfrm rot="8343924">
            <a:off x="8407623" y="4423954"/>
            <a:ext cx="2953212" cy="0"/>
          </a:xfrm>
          <a:prstGeom prst="line">
            <a:avLst/>
          </a:prstGeom>
          <a:ln w="9525" cap="rnd">
            <a:solidFill>
              <a:srgbClr val="CDCDCD"/>
            </a:solidFill>
            <a:prstDash val="solid"/>
            <a:headEnd type="none" w="sm" len="sm"/>
            <a:tailEnd type="none" w="sm" len="sm"/>
          </a:ln>
        </p:spPr>
      </p:sp>
      <p:sp>
        <p:nvSpPr>
          <p:cNvPr id="46" name="AutoShape 46"/>
          <p:cNvSpPr/>
          <p:nvPr/>
        </p:nvSpPr>
        <p:spPr>
          <a:xfrm rot="1472395">
            <a:off x="8630276" y="6008914"/>
            <a:ext cx="3065254" cy="0"/>
          </a:xfrm>
          <a:prstGeom prst="line">
            <a:avLst/>
          </a:prstGeom>
          <a:ln w="9525" cap="rnd">
            <a:solidFill>
              <a:srgbClr val="CDCDCD"/>
            </a:solidFill>
            <a:prstDash val="solid"/>
            <a:headEnd type="none" w="sm" len="sm"/>
            <a:tailEnd type="none" w="sm" len="sm"/>
          </a:ln>
        </p:spPr>
      </p:sp>
      <p:sp>
        <p:nvSpPr>
          <p:cNvPr id="47" name="AutoShape 47"/>
          <p:cNvSpPr/>
          <p:nvPr/>
        </p:nvSpPr>
        <p:spPr>
          <a:xfrm rot="-5975215">
            <a:off x="9660407" y="5042263"/>
            <a:ext cx="3251804" cy="0"/>
          </a:xfrm>
          <a:prstGeom prst="line">
            <a:avLst/>
          </a:prstGeom>
          <a:ln w="9525" cap="rnd">
            <a:solidFill>
              <a:srgbClr val="CDCDCD"/>
            </a:solidFill>
            <a:prstDash val="solid"/>
            <a:headEnd type="none" w="sm" len="sm"/>
            <a:tailEnd type="none" w="sm" len="sm"/>
          </a:ln>
        </p:spPr>
      </p:sp>
      <p:sp>
        <p:nvSpPr>
          <p:cNvPr id="48" name="AutoShape 48"/>
          <p:cNvSpPr/>
          <p:nvPr/>
        </p:nvSpPr>
        <p:spPr>
          <a:xfrm rot="7150926">
            <a:off x="9982869" y="7550328"/>
            <a:ext cx="2116479" cy="0"/>
          </a:xfrm>
          <a:prstGeom prst="line">
            <a:avLst/>
          </a:prstGeom>
          <a:ln w="9525" cap="rnd">
            <a:solidFill>
              <a:srgbClr val="CDCDCD"/>
            </a:solidFill>
            <a:prstDash val="solid"/>
            <a:headEnd type="none" w="sm" len="sm"/>
            <a:tailEnd type="none" w="sm" len="sm"/>
          </a:ln>
        </p:spPr>
      </p:sp>
      <p:sp>
        <p:nvSpPr>
          <p:cNvPr id="49" name="AutoShape 49"/>
          <p:cNvSpPr/>
          <p:nvPr/>
        </p:nvSpPr>
        <p:spPr>
          <a:xfrm rot="-10394889">
            <a:off x="8168267" y="8334100"/>
            <a:ext cx="2384175" cy="0"/>
          </a:xfrm>
          <a:prstGeom prst="line">
            <a:avLst/>
          </a:prstGeom>
          <a:ln w="9525" cap="rnd">
            <a:solidFill>
              <a:srgbClr val="CDCDCD"/>
            </a:solidFill>
            <a:prstDash val="solid"/>
            <a:headEnd type="none" w="sm" len="sm"/>
            <a:tailEnd type="none" w="sm" len="sm"/>
          </a:ln>
        </p:spPr>
      </p:sp>
      <p:sp>
        <p:nvSpPr>
          <p:cNvPr id="50" name="AutoShape 50"/>
          <p:cNvSpPr/>
          <p:nvPr/>
        </p:nvSpPr>
        <p:spPr>
          <a:xfrm rot="7646243">
            <a:off x="8679830" y="9375863"/>
            <a:ext cx="2318989" cy="0"/>
          </a:xfrm>
          <a:prstGeom prst="line">
            <a:avLst/>
          </a:prstGeom>
          <a:ln w="9525" cap="rnd">
            <a:solidFill>
              <a:srgbClr val="CDCDCD"/>
            </a:solidFill>
            <a:prstDash val="solid"/>
            <a:headEnd type="none" w="sm" len="sm"/>
            <a:tailEnd type="none" w="sm" len="sm"/>
          </a:ln>
        </p:spPr>
      </p:sp>
      <p:sp>
        <p:nvSpPr>
          <p:cNvPr id="51" name="AutoShape 51"/>
          <p:cNvSpPr/>
          <p:nvPr/>
        </p:nvSpPr>
        <p:spPr>
          <a:xfrm rot="-3960176">
            <a:off x="11130298" y="618309"/>
            <a:ext cx="1374468" cy="0"/>
          </a:xfrm>
          <a:prstGeom prst="line">
            <a:avLst/>
          </a:prstGeom>
          <a:ln w="9525" cap="rnd">
            <a:solidFill>
              <a:srgbClr val="CDCDCD"/>
            </a:solidFill>
            <a:prstDash val="solid"/>
            <a:headEnd type="none" w="sm" len="sm"/>
            <a:tailEnd type="none" w="sm" len="sm"/>
          </a:ln>
        </p:spPr>
      </p:sp>
      <p:sp>
        <p:nvSpPr>
          <p:cNvPr id="52" name="AutoShape 52"/>
          <p:cNvSpPr/>
          <p:nvPr/>
        </p:nvSpPr>
        <p:spPr>
          <a:xfrm rot="-9092745">
            <a:off x="11336907" y="2020389"/>
            <a:ext cx="3329981" cy="0"/>
          </a:xfrm>
          <a:prstGeom prst="line">
            <a:avLst/>
          </a:prstGeom>
          <a:ln w="9525" cap="rnd">
            <a:solidFill>
              <a:srgbClr val="CDCDCD"/>
            </a:solidFill>
            <a:prstDash val="solid"/>
            <a:headEnd type="none" w="sm" len="sm"/>
            <a:tailEnd type="none" w="sm" len="sm"/>
          </a:ln>
        </p:spPr>
      </p:sp>
      <p:sp>
        <p:nvSpPr>
          <p:cNvPr id="53" name="AutoShape 53"/>
          <p:cNvSpPr/>
          <p:nvPr/>
        </p:nvSpPr>
        <p:spPr>
          <a:xfrm rot="10148839">
            <a:off x="10984426" y="3122022"/>
            <a:ext cx="3477592" cy="0"/>
          </a:xfrm>
          <a:prstGeom prst="line">
            <a:avLst/>
          </a:prstGeom>
          <a:ln w="9525" cap="rnd">
            <a:solidFill>
              <a:srgbClr val="CDCDCD"/>
            </a:solidFill>
            <a:prstDash val="solid"/>
            <a:headEnd type="none" w="sm" len="sm"/>
            <a:tailEnd type="none" w="sm" len="sm"/>
          </a:ln>
        </p:spPr>
      </p:sp>
      <p:sp>
        <p:nvSpPr>
          <p:cNvPr id="54" name="AutoShape 54"/>
          <p:cNvSpPr/>
          <p:nvPr/>
        </p:nvSpPr>
        <p:spPr>
          <a:xfrm rot="-2204363">
            <a:off x="11248585" y="5773783"/>
            <a:ext cx="2914441" cy="0"/>
          </a:xfrm>
          <a:prstGeom prst="line">
            <a:avLst/>
          </a:prstGeom>
          <a:ln w="9525" cap="rnd">
            <a:solidFill>
              <a:srgbClr val="CDCDCD"/>
            </a:solidFill>
            <a:prstDash val="solid"/>
            <a:headEnd type="none" w="sm" len="sm"/>
            <a:tailEnd type="none" w="sm" len="sm"/>
          </a:ln>
        </p:spPr>
      </p:sp>
      <p:sp>
        <p:nvSpPr>
          <p:cNvPr id="55" name="AutoShape 55"/>
          <p:cNvSpPr/>
          <p:nvPr/>
        </p:nvSpPr>
        <p:spPr>
          <a:xfrm rot="-4490056">
            <a:off x="13041092" y="3857896"/>
            <a:ext cx="2203256" cy="0"/>
          </a:xfrm>
          <a:prstGeom prst="line">
            <a:avLst/>
          </a:prstGeom>
          <a:ln w="9525" cap="rnd">
            <a:solidFill>
              <a:srgbClr val="CDCDCD"/>
            </a:solidFill>
            <a:prstDash val="solid"/>
            <a:headEnd type="none" w="sm" len="sm"/>
            <a:tailEnd type="none" w="sm" len="sm"/>
          </a:ln>
        </p:spPr>
      </p:sp>
      <p:sp>
        <p:nvSpPr>
          <p:cNvPr id="56" name="AutoShape 56"/>
          <p:cNvSpPr/>
          <p:nvPr/>
        </p:nvSpPr>
        <p:spPr>
          <a:xfrm rot="4265032">
            <a:off x="13217413" y="5793920"/>
            <a:ext cx="1885449" cy="0"/>
          </a:xfrm>
          <a:prstGeom prst="line">
            <a:avLst/>
          </a:prstGeom>
          <a:ln w="9525" cap="rnd">
            <a:solidFill>
              <a:srgbClr val="CDCDCD"/>
            </a:solidFill>
            <a:prstDash val="solid"/>
            <a:headEnd type="none" w="sm" len="sm"/>
            <a:tailEnd type="none" w="sm" len="sm"/>
          </a:ln>
        </p:spPr>
      </p:sp>
      <p:sp>
        <p:nvSpPr>
          <p:cNvPr id="57" name="AutoShape 57"/>
          <p:cNvSpPr/>
          <p:nvPr/>
        </p:nvSpPr>
        <p:spPr>
          <a:xfrm rot="-10750500">
            <a:off x="11537892" y="6647362"/>
            <a:ext cx="2910598" cy="0"/>
          </a:xfrm>
          <a:prstGeom prst="line">
            <a:avLst/>
          </a:prstGeom>
          <a:ln w="9525" cap="rnd">
            <a:solidFill>
              <a:srgbClr val="CDCDCD"/>
            </a:solidFill>
            <a:prstDash val="solid"/>
            <a:headEnd type="none" w="sm" len="sm"/>
            <a:tailEnd type="none" w="sm" len="sm"/>
          </a:ln>
        </p:spPr>
      </p:sp>
      <p:sp>
        <p:nvSpPr>
          <p:cNvPr id="58" name="AutoShape 58"/>
          <p:cNvSpPr/>
          <p:nvPr/>
        </p:nvSpPr>
        <p:spPr>
          <a:xfrm rot="-8288073">
            <a:off x="11158134" y="7679396"/>
            <a:ext cx="3112759" cy="0"/>
          </a:xfrm>
          <a:prstGeom prst="line">
            <a:avLst/>
          </a:prstGeom>
          <a:ln w="9525" cap="rnd">
            <a:solidFill>
              <a:srgbClr val="CDCDCD"/>
            </a:solidFill>
            <a:prstDash val="solid"/>
            <a:headEnd type="none" w="sm" len="sm"/>
            <a:tailEnd type="none" w="sm" len="sm"/>
          </a:ln>
        </p:spPr>
      </p:sp>
      <p:sp>
        <p:nvSpPr>
          <p:cNvPr id="59" name="AutoShape 59"/>
          <p:cNvSpPr/>
          <p:nvPr/>
        </p:nvSpPr>
        <p:spPr>
          <a:xfrm rot="2232349">
            <a:off x="10232648" y="9375861"/>
            <a:ext cx="3045120" cy="0"/>
          </a:xfrm>
          <a:prstGeom prst="line">
            <a:avLst/>
          </a:prstGeom>
          <a:ln w="9525" cap="rnd">
            <a:solidFill>
              <a:srgbClr val="CDCDCD"/>
            </a:solidFill>
            <a:prstDash val="solid"/>
            <a:headEnd type="none" w="sm" len="sm"/>
            <a:tailEnd type="none" w="sm" len="sm"/>
          </a:ln>
        </p:spPr>
      </p:sp>
      <p:sp>
        <p:nvSpPr>
          <p:cNvPr id="60" name="AutoShape 60"/>
          <p:cNvSpPr/>
          <p:nvPr/>
        </p:nvSpPr>
        <p:spPr>
          <a:xfrm rot="-3579684">
            <a:off x="12495812" y="9506492"/>
            <a:ext cx="1830777" cy="0"/>
          </a:xfrm>
          <a:prstGeom prst="line">
            <a:avLst/>
          </a:prstGeom>
          <a:ln w="9525" cap="rnd">
            <a:solidFill>
              <a:srgbClr val="CDCDCD"/>
            </a:solidFill>
            <a:prstDash val="solid"/>
            <a:headEnd type="none" w="sm" len="sm"/>
            <a:tailEnd type="none" w="sm" len="sm"/>
          </a:ln>
        </p:spPr>
      </p:sp>
      <p:sp>
        <p:nvSpPr>
          <p:cNvPr id="61" name="AutoShape 61"/>
          <p:cNvSpPr/>
          <p:nvPr/>
        </p:nvSpPr>
        <p:spPr>
          <a:xfrm rot="-10495139">
            <a:off x="10518520" y="8586652"/>
            <a:ext cx="3361658" cy="0"/>
          </a:xfrm>
          <a:prstGeom prst="line">
            <a:avLst/>
          </a:prstGeom>
          <a:ln w="9525" cap="rnd">
            <a:solidFill>
              <a:srgbClr val="CDCDCD"/>
            </a:solidFill>
            <a:prstDash val="solid"/>
            <a:headEnd type="none" w="sm" len="sm"/>
            <a:tailEnd type="none" w="sm" len="sm"/>
          </a:ln>
        </p:spPr>
      </p:sp>
      <p:sp>
        <p:nvSpPr>
          <p:cNvPr id="62" name="AutoShape 62"/>
          <p:cNvSpPr/>
          <p:nvPr/>
        </p:nvSpPr>
        <p:spPr>
          <a:xfrm rot="-4420226">
            <a:off x="13073162" y="7692389"/>
            <a:ext cx="2173950" cy="0"/>
          </a:xfrm>
          <a:prstGeom prst="line">
            <a:avLst/>
          </a:prstGeom>
          <a:ln w="9525" cap="rnd">
            <a:solidFill>
              <a:srgbClr val="CDCDCD"/>
            </a:solidFill>
            <a:prstDash val="solid"/>
            <a:headEnd type="none" w="sm" len="sm"/>
            <a:tailEnd type="none" w="sm" len="sm"/>
          </a:ln>
        </p:spPr>
      </p:sp>
      <p:sp>
        <p:nvSpPr>
          <p:cNvPr id="63" name="AutoShape 63"/>
          <p:cNvSpPr/>
          <p:nvPr/>
        </p:nvSpPr>
        <p:spPr>
          <a:xfrm rot="2210348">
            <a:off x="13591413" y="9506492"/>
            <a:ext cx="2635322" cy="0"/>
          </a:xfrm>
          <a:prstGeom prst="line">
            <a:avLst/>
          </a:prstGeom>
          <a:ln w="9525" cap="rnd">
            <a:solidFill>
              <a:srgbClr val="CDCDCD"/>
            </a:solidFill>
            <a:prstDash val="solid"/>
            <a:headEnd type="none" w="sm" len="sm"/>
            <a:tailEnd type="none" w="sm" len="sm"/>
          </a:ln>
        </p:spPr>
      </p:sp>
      <p:sp>
        <p:nvSpPr>
          <p:cNvPr id="64" name="AutoShape 64"/>
          <p:cNvSpPr/>
          <p:nvPr/>
        </p:nvSpPr>
        <p:spPr>
          <a:xfrm rot="-7227341">
            <a:off x="13824476" y="3829049"/>
            <a:ext cx="2399975" cy="0"/>
          </a:xfrm>
          <a:prstGeom prst="line">
            <a:avLst/>
          </a:prstGeom>
          <a:ln w="9525" cap="rnd">
            <a:solidFill>
              <a:srgbClr val="CDCDCD"/>
            </a:solidFill>
            <a:prstDash val="solid"/>
            <a:headEnd type="none" w="sm" len="sm"/>
            <a:tailEnd type="none" w="sm" len="sm"/>
          </a:ln>
        </p:spPr>
      </p:sp>
      <p:sp>
        <p:nvSpPr>
          <p:cNvPr id="65" name="AutoShape 65"/>
          <p:cNvSpPr/>
          <p:nvPr/>
        </p:nvSpPr>
        <p:spPr>
          <a:xfrm rot="-2933394">
            <a:off x="14007718" y="1924594"/>
            <a:ext cx="2360060" cy="0"/>
          </a:xfrm>
          <a:prstGeom prst="line">
            <a:avLst/>
          </a:prstGeom>
          <a:ln w="9525" cap="rnd">
            <a:solidFill>
              <a:srgbClr val="CDCDCD"/>
            </a:solidFill>
            <a:prstDash val="solid"/>
            <a:headEnd type="none" w="sm" len="sm"/>
            <a:tailEnd type="none" w="sm" len="sm"/>
          </a:ln>
        </p:spPr>
      </p:sp>
      <p:sp>
        <p:nvSpPr>
          <p:cNvPr id="66" name="AutoShape 66"/>
          <p:cNvSpPr/>
          <p:nvPr/>
        </p:nvSpPr>
        <p:spPr>
          <a:xfrm rot="-8580400">
            <a:off x="14373221" y="522515"/>
            <a:ext cx="1768391" cy="0"/>
          </a:xfrm>
          <a:prstGeom prst="line">
            <a:avLst/>
          </a:prstGeom>
          <a:ln w="9525" cap="rnd">
            <a:solidFill>
              <a:srgbClr val="CDCDCD"/>
            </a:solidFill>
            <a:prstDash val="solid"/>
            <a:headEnd type="none" w="sm" len="sm"/>
            <a:tailEnd type="none" w="sm" len="sm"/>
          </a:ln>
        </p:spPr>
      </p:sp>
      <p:sp>
        <p:nvSpPr>
          <p:cNvPr id="67" name="AutoShape 67"/>
          <p:cNvSpPr/>
          <p:nvPr/>
        </p:nvSpPr>
        <p:spPr>
          <a:xfrm rot="-1460039">
            <a:off x="15829867" y="522514"/>
            <a:ext cx="2582368" cy="0"/>
          </a:xfrm>
          <a:prstGeom prst="line">
            <a:avLst/>
          </a:prstGeom>
          <a:ln w="9525" cap="rnd">
            <a:solidFill>
              <a:srgbClr val="CDCDCD"/>
            </a:solidFill>
            <a:prstDash val="solid"/>
            <a:headEnd type="none" w="sm" len="sm"/>
            <a:tailEnd type="none" w="sm" len="sm"/>
          </a:ln>
        </p:spPr>
      </p:sp>
      <p:sp>
        <p:nvSpPr>
          <p:cNvPr id="68" name="AutoShape 68"/>
          <p:cNvSpPr/>
          <p:nvPr/>
        </p:nvSpPr>
        <p:spPr>
          <a:xfrm rot="1481108">
            <a:off x="15826254" y="1576251"/>
            <a:ext cx="2589594" cy="0"/>
          </a:xfrm>
          <a:prstGeom prst="line">
            <a:avLst/>
          </a:prstGeom>
          <a:ln w="9525" cap="rnd">
            <a:solidFill>
              <a:srgbClr val="CDCDCD"/>
            </a:solidFill>
            <a:prstDash val="solid"/>
            <a:headEnd type="none" w="sm" len="sm"/>
            <a:tailEnd type="none" w="sm" len="sm"/>
          </a:ln>
        </p:spPr>
      </p:sp>
      <p:sp>
        <p:nvSpPr>
          <p:cNvPr id="69" name="AutoShape 69"/>
          <p:cNvSpPr/>
          <p:nvPr/>
        </p:nvSpPr>
        <p:spPr>
          <a:xfrm rot="7702479">
            <a:off x="16567417" y="2934787"/>
            <a:ext cx="2134880" cy="0"/>
          </a:xfrm>
          <a:prstGeom prst="line">
            <a:avLst/>
          </a:prstGeom>
          <a:ln w="9525" cap="rnd">
            <a:solidFill>
              <a:srgbClr val="CDCDCD"/>
            </a:solidFill>
            <a:prstDash val="solid"/>
            <a:headEnd type="none" w="sm" len="sm"/>
            <a:tailEnd type="none" w="sm" len="sm"/>
          </a:ln>
        </p:spPr>
      </p:sp>
      <p:sp>
        <p:nvSpPr>
          <p:cNvPr id="70" name="AutoShape 70"/>
          <p:cNvSpPr/>
          <p:nvPr/>
        </p:nvSpPr>
        <p:spPr>
          <a:xfrm rot="-6656015">
            <a:off x="15003166" y="2403565"/>
            <a:ext cx="2929483" cy="0"/>
          </a:xfrm>
          <a:prstGeom prst="line">
            <a:avLst/>
          </a:prstGeom>
          <a:ln w="9525" cap="rnd">
            <a:solidFill>
              <a:srgbClr val="CDCDCD"/>
            </a:solidFill>
            <a:prstDash val="solid"/>
            <a:headEnd type="none" w="sm" len="sm"/>
            <a:tailEnd type="none" w="sm" len="sm"/>
          </a:ln>
        </p:spPr>
      </p:sp>
      <p:sp>
        <p:nvSpPr>
          <p:cNvPr id="71" name="AutoShape 71"/>
          <p:cNvSpPr/>
          <p:nvPr/>
        </p:nvSpPr>
        <p:spPr>
          <a:xfrm rot="-9539722">
            <a:off x="14356145" y="3283130"/>
            <a:ext cx="2725652" cy="0"/>
          </a:xfrm>
          <a:prstGeom prst="line">
            <a:avLst/>
          </a:prstGeom>
          <a:ln w="9525" cap="rnd">
            <a:solidFill>
              <a:srgbClr val="CDCDCD"/>
            </a:solidFill>
            <a:prstDash val="solid"/>
            <a:headEnd type="none" w="sm" len="sm"/>
            <a:tailEnd type="none" w="sm" len="sm"/>
          </a:ln>
        </p:spPr>
      </p:sp>
      <p:sp>
        <p:nvSpPr>
          <p:cNvPr id="72" name="AutoShape 72"/>
          <p:cNvSpPr/>
          <p:nvPr/>
        </p:nvSpPr>
        <p:spPr>
          <a:xfrm rot="8485217">
            <a:off x="15421345" y="4302033"/>
            <a:ext cx="1762202" cy="0"/>
          </a:xfrm>
          <a:prstGeom prst="line">
            <a:avLst/>
          </a:prstGeom>
          <a:ln w="9525" cap="rnd">
            <a:solidFill>
              <a:srgbClr val="CDCDCD"/>
            </a:solidFill>
            <a:prstDash val="solid"/>
            <a:headEnd type="none" w="sm" len="sm"/>
            <a:tailEnd type="none" w="sm" len="sm"/>
          </a:ln>
        </p:spPr>
      </p:sp>
      <p:sp>
        <p:nvSpPr>
          <p:cNvPr id="73" name="AutoShape 73"/>
          <p:cNvSpPr/>
          <p:nvPr/>
        </p:nvSpPr>
        <p:spPr>
          <a:xfrm rot="2794706">
            <a:off x="16670781" y="4452800"/>
            <a:ext cx="1928152" cy="0"/>
          </a:xfrm>
          <a:prstGeom prst="line">
            <a:avLst/>
          </a:prstGeom>
          <a:ln w="9525" cap="rnd">
            <a:solidFill>
              <a:srgbClr val="CDCDCD"/>
            </a:solidFill>
            <a:prstDash val="solid"/>
            <a:headEnd type="none" w="sm" len="sm"/>
            <a:tailEnd type="none" w="sm" len="sm"/>
          </a:ln>
        </p:spPr>
      </p:sp>
      <p:sp>
        <p:nvSpPr>
          <p:cNvPr id="74" name="AutoShape 74"/>
          <p:cNvSpPr/>
          <p:nvPr/>
        </p:nvSpPr>
        <p:spPr>
          <a:xfrm rot="1936778">
            <a:off x="14276218" y="7238389"/>
            <a:ext cx="2206238" cy="0"/>
          </a:xfrm>
          <a:prstGeom prst="line">
            <a:avLst/>
          </a:prstGeom>
          <a:ln w="9525" cap="rnd">
            <a:solidFill>
              <a:srgbClr val="CDCDCD"/>
            </a:solidFill>
            <a:prstDash val="solid"/>
            <a:headEnd type="none" w="sm" len="sm"/>
            <a:tailEnd type="none" w="sm" len="sm"/>
          </a:ln>
        </p:spPr>
      </p:sp>
      <p:sp>
        <p:nvSpPr>
          <p:cNvPr id="75" name="AutoShape 75"/>
          <p:cNvSpPr/>
          <p:nvPr/>
        </p:nvSpPr>
        <p:spPr>
          <a:xfrm rot="-3200539">
            <a:off x="15616417" y="6480745"/>
            <a:ext cx="3357612" cy="0"/>
          </a:xfrm>
          <a:prstGeom prst="line">
            <a:avLst/>
          </a:prstGeom>
          <a:ln w="9525" cap="rnd">
            <a:solidFill>
              <a:srgbClr val="CDCDCD"/>
            </a:solidFill>
            <a:prstDash val="solid"/>
            <a:headEnd type="none" w="sm" len="sm"/>
            <a:tailEnd type="none" w="sm" len="sm"/>
          </a:ln>
        </p:spPr>
      </p:sp>
      <p:sp>
        <p:nvSpPr>
          <p:cNvPr id="76" name="AutoShape 76"/>
          <p:cNvSpPr/>
          <p:nvPr/>
        </p:nvSpPr>
        <p:spPr>
          <a:xfrm rot="3068519">
            <a:off x="15697656" y="9052492"/>
            <a:ext cx="3195135" cy="0"/>
          </a:xfrm>
          <a:prstGeom prst="line">
            <a:avLst/>
          </a:prstGeom>
          <a:ln w="9525" cap="rnd">
            <a:solidFill>
              <a:srgbClr val="CDCDCD"/>
            </a:solidFill>
            <a:prstDash val="solid"/>
            <a:headEnd type="none" w="sm" len="sm"/>
            <a:tailEnd type="none" w="sm" len="sm"/>
          </a:ln>
        </p:spPr>
      </p:sp>
      <p:sp>
        <p:nvSpPr>
          <p:cNvPr id="77" name="AutoShape 77"/>
          <p:cNvSpPr/>
          <p:nvPr/>
        </p:nvSpPr>
        <p:spPr>
          <a:xfrm rot="5907481">
            <a:off x="14879370" y="9061200"/>
            <a:ext cx="2497812" cy="0"/>
          </a:xfrm>
          <a:prstGeom prst="line">
            <a:avLst/>
          </a:prstGeom>
          <a:ln w="9525" cap="rnd">
            <a:solidFill>
              <a:srgbClr val="CDCDCD"/>
            </a:solidFill>
            <a:prstDash val="solid"/>
            <a:headEnd type="none" w="sm" len="sm"/>
            <a:tailEnd type="none" w="sm" len="sm"/>
          </a:ln>
        </p:spPr>
      </p:sp>
      <p:sp>
        <p:nvSpPr>
          <p:cNvPr id="78" name="AutoShape 78"/>
          <p:cNvSpPr/>
          <p:nvPr/>
        </p:nvSpPr>
        <p:spPr>
          <a:xfrm rot="-3417953">
            <a:off x="13951906" y="5756365"/>
            <a:ext cx="2175595" cy="0"/>
          </a:xfrm>
          <a:prstGeom prst="line">
            <a:avLst/>
          </a:prstGeom>
          <a:ln w="9525" cap="rnd">
            <a:solidFill>
              <a:srgbClr val="CDCDCD"/>
            </a:solidFill>
            <a:prstDash val="solid"/>
            <a:headEnd type="none" w="sm" len="sm"/>
            <a:tailEnd type="none" w="sm" len="sm"/>
          </a:ln>
        </p:spPr>
      </p:sp>
      <p:sp>
        <p:nvSpPr>
          <p:cNvPr id="79" name="AutoShape 79"/>
          <p:cNvSpPr/>
          <p:nvPr/>
        </p:nvSpPr>
        <p:spPr>
          <a:xfrm rot="393567">
            <a:off x="15604811" y="4998719"/>
            <a:ext cx="2701557" cy="0"/>
          </a:xfrm>
          <a:prstGeom prst="line">
            <a:avLst/>
          </a:prstGeom>
          <a:ln w="9525" cap="rnd">
            <a:solidFill>
              <a:srgbClr val="CDCDCD"/>
            </a:solidFill>
            <a:prstDash val="solid"/>
            <a:headEnd type="none" w="sm" len="sm"/>
            <a:tailEnd type="none" w="sm" len="sm"/>
          </a:ln>
        </p:spPr>
      </p:sp>
      <p:sp>
        <p:nvSpPr>
          <p:cNvPr id="80" name="AutoShape 80"/>
          <p:cNvSpPr/>
          <p:nvPr/>
        </p:nvSpPr>
        <p:spPr>
          <a:xfrm rot="10651723">
            <a:off x="13853693" y="4882786"/>
            <a:ext cx="1779837" cy="0"/>
          </a:xfrm>
          <a:prstGeom prst="line">
            <a:avLst/>
          </a:prstGeom>
          <a:ln w="9525" cap="rnd">
            <a:solidFill>
              <a:srgbClr val="CDCDCD"/>
            </a:solidFill>
            <a:prstDash val="solid"/>
            <a:headEnd type="none" w="sm" len="sm"/>
            <a:tailEnd type="none" w="sm" len="sm"/>
          </a:ln>
        </p:spPr>
      </p:sp>
      <p:sp>
        <p:nvSpPr>
          <p:cNvPr id="81" name="AutoShape 81"/>
          <p:cNvSpPr/>
          <p:nvPr/>
        </p:nvSpPr>
        <p:spPr>
          <a:xfrm rot="4609486">
            <a:off x="14430941" y="6335963"/>
            <a:ext cx="3063743" cy="0"/>
          </a:xfrm>
          <a:prstGeom prst="line">
            <a:avLst/>
          </a:prstGeom>
          <a:ln w="9525" cap="rnd">
            <a:solidFill>
              <a:srgbClr val="CDCDCD"/>
            </a:solidFill>
            <a:prstDash val="solid"/>
            <a:headEnd type="none" w="sm" len="sm"/>
            <a:tailEnd type="none" w="sm" len="sm"/>
          </a:ln>
        </p:spPr>
      </p:sp>
      <p:sp>
        <p:nvSpPr>
          <p:cNvPr id="82" name="AutoShape 82"/>
          <p:cNvSpPr/>
          <p:nvPr/>
        </p:nvSpPr>
        <p:spPr>
          <a:xfrm rot="5633735">
            <a:off x="13069031" y="1409223"/>
            <a:ext cx="2844067" cy="0"/>
          </a:xfrm>
          <a:prstGeom prst="line">
            <a:avLst/>
          </a:prstGeom>
          <a:ln w="9525" cap="rnd">
            <a:solidFill>
              <a:srgbClr val="CDCDCD"/>
            </a:solidFill>
            <a:prstDash val="solid"/>
            <a:headEnd type="none" w="sm" len="sm"/>
            <a:tailEnd type="none" w="sm" len="sm"/>
          </a:ln>
        </p:spPr>
      </p:sp>
      <p:sp>
        <p:nvSpPr>
          <p:cNvPr id="83" name="AutoShape 83"/>
          <p:cNvSpPr/>
          <p:nvPr/>
        </p:nvSpPr>
        <p:spPr>
          <a:xfrm rot="-7187163">
            <a:off x="7869415" y="6923311"/>
            <a:ext cx="3574060" cy="0"/>
          </a:xfrm>
          <a:prstGeom prst="line">
            <a:avLst/>
          </a:prstGeom>
          <a:ln w="9525" cap="rnd">
            <a:solidFill>
              <a:srgbClr val="CDCDCD"/>
            </a:solidFill>
            <a:prstDash val="solid"/>
            <a:headEnd type="none" w="sm" len="sm"/>
            <a:tailEnd type="none" w="sm" len="sm"/>
          </a:ln>
        </p:spPr>
      </p:sp>
      <p:sp>
        <p:nvSpPr>
          <p:cNvPr id="84" name="AutoShape 84"/>
          <p:cNvSpPr/>
          <p:nvPr/>
        </p:nvSpPr>
        <p:spPr>
          <a:xfrm rot="-6529851">
            <a:off x="628032" y="6932022"/>
            <a:ext cx="2117967" cy="0"/>
          </a:xfrm>
          <a:prstGeom prst="line">
            <a:avLst/>
          </a:prstGeom>
          <a:ln w="9525" cap="rnd">
            <a:solidFill>
              <a:srgbClr val="CDCDCD"/>
            </a:solidFill>
            <a:prstDash val="solid"/>
            <a:headEnd type="none" w="sm" len="sm"/>
            <a:tailEnd type="none" w="sm" len="sm"/>
          </a:ln>
        </p:spPr>
      </p:sp>
      <p:sp>
        <p:nvSpPr>
          <p:cNvPr id="85" name="AutoShape 85"/>
          <p:cNvSpPr/>
          <p:nvPr/>
        </p:nvSpPr>
        <p:spPr>
          <a:xfrm rot="634620">
            <a:off x="1991908" y="8072842"/>
            <a:ext cx="1527080" cy="0"/>
          </a:xfrm>
          <a:prstGeom prst="line">
            <a:avLst/>
          </a:prstGeom>
          <a:ln w="9525" cap="rnd">
            <a:solidFill>
              <a:srgbClr val="CDCDCD"/>
            </a:solidFill>
            <a:prstDash val="solid"/>
            <a:headEnd type="none" w="sm" len="sm"/>
            <a:tailEnd type="none" w="sm" len="sm"/>
          </a:ln>
        </p:spPr>
      </p:sp>
      <p:sp>
        <p:nvSpPr>
          <p:cNvPr id="86" name="AutoShape 86"/>
          <p:cNvSpPr/>
          <p:nvPr/>
        </p:nvSpPr>
        <p:spPr>
          <a:xfrm rot="5730287">
            <a:off x="732323" y="9110253"/>
            <a:ext cx="2366039" cy="0"/>
          </a:xfrm>
          <a:prstGeom prst="line">
            <a:avLst/>
          </a:prstGeom>
          <a:ln w="9525" cap="rnd">
            <a:solidFill>
              <a:srgbClr val="CDCDCD"/>
            </a:solidFill>
            <a:prstDash val="solid"/>
            <a:headEnd type="none" w="sm" len="sm"/>
            <a:tailEnd type="none" w="sm" len="sm"/>
          </a:ln>
        </p:spPr>
      </p:sp>
      <p:sp>
        <p:nvSpPr>
          <p:cNvPr id="87" name="AutoShape 87"/>
          <p:cNvSpPr/>
          <p:nvPr/>
        </p:nvSpPr>
        <p:spPr>
          <a:xfrm rot="-1233527">
            <a:off x="13772036" y="8280695"/>
            <a:ext cx="2590313" cy="0"/>
          </a:xfrm>
          <a:prstGeom prst="line">
            <a:avLst/>
          </a:prstGeom>
          <a:ln w="9525" cap="rnd">
            <a:solidFill>
              <a:srgbClr val="CDCDCD"/>
            </a:solidFill>
            <a:prstDash val="solid"/>
            <a:headEnd type="none" w="sm" len="sm"/>
            <a:tailEnd type="none" w="sm" len="sm"/>
          </a:ln>
        </p:spPr>
      </p:sp>
      <p:sp>
        <p:nvSpPr>
          <p:cNvPr id="88" name="AutoShape 88"/>
          <p:cNvSpPr/>
          <p:nvPr/>
        </p:nvSpPr>
        <p:spPr>
          <a:xfrm rot="-819302">
            <a:off x="16263767" y="7584010"/>
            <a:ext cx="2062913" cy="0"/>
          </a:xfrm>
          <a:prstGeom prst="line">
            <a:avLst/>
          </a:prstGeom>
          <a:ln w="9525" cap="rnd">
            <a:solidFill>
              <a:srgbClr val="CDCDCD"/>
            </a:solidFill>
            <a:prstDash val="solid"/>
            <a:headEnd type="none" w="sm" len="sm"/>
            <a:tailEnd type="none" w="sm" len="sm"/>
          </a:ln>
        </p:spPr>
      </p:sp>
      <p:sp>
        <p:nvSpPr>
          <p:cNvPr id="89" name="AutoShape 89"/>
          <p:cNvSpPr/>
          <p:nvPr/>
        </p:nvSpPr>
        <p:spPr>
          <a:xfrm rot="8894150">
            <a:off x="885586" y="701040"/>
            <a:ext cx="2699591" cy="0"/>
          </a:xfrm>
          <a:prstGeom prst="line">
            <a:avLst/>
          </a:prstGeom>
          <a:ln w="9525" cap="rnd">
            <a:solidFill>
              <a:srgbClr val="CDCDCD"/>
            </a:solidFill>
            <a:prstDash val="solid"/>
            <a:headEnd type="none" w="sm" len="sm"/>
            <a:tailEnd type="none" w="sm" len="sm"/>
          </a:ln>
        </p:spPr>
      </p:sp>
      <p:sp>
        <p:nvSpPr>
          <p:cNvPr id="90" name="AutoShape 90"/>
          <p:cNvSpPr/>
          <p:nvPr/>
        </p:nvSpPr>
        <p:spPr>
          <a:xfrm rot="1213323">
            <a:off x="1029986" y="1753147"/>
            <a:ext cx="2086400" cy="0"/>
          </a:xfrm>
          <a:prstGeom prst="line">
            <a:avLst/>
          </a:prstGeom>
          <a:ln w="9525" cap="rnd">
            <a:solidFill>
              <a:srgbClr val="CDCDCD"/>
            </a:solidFill>
            <a:prstDash val="solid"/>
            <a:headEnd type="none" w="sm" len="sm"/>
            <a:tailEnd type="none" w="sm" len="sm"/>
          </a:ln>
        </p:spPr>
      </p:sp>
      <p:sp>
        <p:nvSpPr>
          <p:cNvPr id="91" name="AutoShape 91"/>
          <p:cNvSpPr/>
          <p:nvPr/>
        </p:nvSpPr>
        <p:spPr>
          <a:xfrm rot="7011312">
            <a:off x="-681673" y="2486297"/>
            <a:ext cx="2451921" cy="0"/>
          </a:xfrm>
          <a:prstGeom prst="line">
            <a:avLst/>
          </a:prstGeom>
          <a:ln w="9525" cap="rnd">
            <a:solidFill>
              <a:srgbClr val="CDCDCD"/>
            </a:solidFill>
            <a:prstDash val="solid"/>
            <a:headEnd type="none" w="sm" len="sm"/>
            <a:tailEnd type="none" w="sm" len="sm"/>
          </a:ln>
        </p:spPr>
      </p:sp>
      <p:sp>
        <p:nvSpPr>
          <p:cNvPr id="92" name="AutoShape 92"/>
          <p:cNvSpPr/>
          <p:nvPr/>
        </p:nvSpPr>
        <p:spPr>
          <a:xfrm rot="-7697935">
            <a:off x="-350635" y="694509"/>
            <a:ext cx="1794201" cy="0"/>
          </a:xfrm>
          <a:prstGeom prst="line">
            <a:avLst/>
          </a:prstGeom>
          <a:ln w="9525" cap="rnd">
            <a:solidFill>
              <a:srgbClr val="CDCDCD"/>
            </a:solidFill>
            <a:prstDash val="solid"/>
            <a:headEnd type="none" w="sm" len="sm"/>
            <a:tailEnd type="none" w="sm" len="sm"/>
          </a:ln>
        </p:spPr>
      </p:sp>
      <p:sp>
        <p:nvSpPr>
          <p:cNvPr id="93" name="AutoShape 93"/>
          <p:cNvSpPr/>
          <p:nvPr/>
        </p:nvSpPr>
        <p:spPr>
          <a:xfrm rot="9482561">
            <a:off x="11436882" y="634909"/>
            <a:ext cx="3269369" cy="0"/>
          </a:xfrm>
          <a:prstGeom prst="line">
            <a:avLst/>
          </a:prstGeom>
          <a:ln w="9525" cap="rnd">
            <a:solidFill>
              <a:srgbClr val="CDCDCD"/>
            </a:solidFill>
            <a:prstDash val="solid"/>
            <a:headEnd type="none" w="sm" len="sm"/>
            <a:tailEnd type="none" w="sm" len="sm"/>
          </a:ln>
        </p:spPr>
      </p:sp>
      <p:grpSp>
        <p:nvGrpSpPr>
          <p:cNvPr id="94" name="Group 94"/>
          <p:cNvGrpSpPr/>
          <p:nvPr/>
        </p:nvGrpSpPr>
        <p:grpSpPr>
          <a:xfrm>
            <a:off x="14002848" y="1515008"/>
            <a:ext cx="4285152" cy="720024"/>
            <a:chOff x="0" y="0"/>
            <a:chExt cx="5713536" cy="960032"/>
          </a:xfrm>
        </p:grpSpPr>
        <p:sp>
          <p:nvSpPr>
            <p:cNvPr id="95" name="Freeform 95"/>
            <p:cNvSpPr/>
            <p:nvPr/>
          </p:nvSpPr>
          <p:spPr>
            <a:xfrm>
              <a:off x="0" y="0"/>
              <a:ext cx="5713476" cy="959993"/>
            </a:xfrm>
            <a:custGeom>
              <a:avLst/>
              <a:gdLst/>
              <a:ahLst/>
              <a:cxnLst/>
              <a:rect l="l" t="t" r="r" b="b"/>
              <a:pathLst>
                <a:path w="5713476" h="959993">
                  <a:moveTo>
                    <a:pt x="0" y="0"/>
                  </a:moveTo>
                  <a:lnTo>
                    <a:pt x="5713476" y="0"/>
                  </a:lnTo>
                  <a:lnTo>
                    <a:pt x="5713476" y="959993"/>
                  </a:lnTo>
                  <a:lnTo>
                    <a:pt x="0" y="959993"/>
                  </a:lnTo>
                  <a:close/>
                </a:path>
              </a:pathLst>
            </a:custGeom>
            <a:solidFill>
              <a:srgbClr val="203864"/>
            </a:solidFill>
          </p:spPr>
        </p:sp>
      </p:grpSp>
      <p:grpSp>
        <p:nvGrpSpPr>
          <p:cNvPr id="96" name="Group 96"/>
          <p:cNvGrpSpPr/>
          <p:nvPr/>
        </p:nvGrpSpPr>
        <p:grpSpPr>
          <a:xfrm>
            <a:off x="13282848" y="1515526"/>
            <a:ext cx="720000" cy="720024"/>
            <a:chOff x="0" y="0"/>
            <a:chExt cx="960000" cy="960032"/>
          </a:xfrm>
        </p:grpSpPr>
        <p:sp>
          <p:nvSpPr>
            <p:cNvPr id="97" name="Freeform 97"/>
            <p:cNvSpPr/>
            <p:nvPr/>
          </p:nvSpPr>
          <p:spPr>
            <a:xfrm>
              <a:off x="0" y="0"/>
              <a:ext cx="959993" cy="959993"/>
            </a:xfrm>
            <a:custGeom>
              <a:avLst/>
              <a:gdLst/>
              <a:ahLst/>
              <a:cxnLst/>
              <a:rect l="l" t="t" r="r" b="b"/>
              <a:pathLst>
                <a:path w="959993" h="959993">
                  <a:moveTo>
                    <a:pt x="959993" y="0"/>
                  </a:moveTo>
                  <a:lnTo>
                    <a:pt x="959993" y="959993"/>
                  </a:lnTo>
                  <a:lnTo>
                    <a:pt x="0" y="0"/>
                  </a:lnTo>
                  <a:close/>
                </a:path>
              </a:pathLst>
            </a:custGeom>
            <a:solidFill>
              <a:srgbClr val="111E35"/>
            </a:solidFill>
          </p:spPr>
        </p:sp>
      </p:grpSp>
      <p:grpSp>
        <p:nvGrpSpPr>
          <p:cNvPr id="98" name="Group 98"/>
          <p:cNvGrpSpPr/>
          <p:nvPr/>
        </p:nvGrpSpPr>
        <p:grpSpPr>
          <a:xfrm>
            <a:off x="14353316" y="2230788"/>
            <a:ext cx="3934682" cy="360010"/>
            <a:chOff x="0" y="0"/>
            <a:chExt cx="5246243" cy="480013"/>
          </a:xfrm>
        </p:grpSpPr>
        <p:sp>
          <p:nvSpPr>
            <p:cNvPr id="99" name="Freeform 99"/>
            <p:cNvSpPr/>
            <p:nvPr/>
          </p:nvSpPr>
          <p:spPr>
            <a:xfrm>
              <a:off x="0" y="0"/>
              <a:ext cx="5246243" cy="480060"/>
            </a:xfrm>
            <a:custGeom>
              <a:avLst/>
              <a:gdLst/>
              <a:ahLst/>
              <a:cxnLst/>
              <a:rect l="l" t="t" r="r" b="b"/>
              <a:pathLst>
                <a:path w="5246243" h="480060">
                  <a:moveTo>
                    <a:pt x="5246243" y="0"/>
                  </a:moveTo>
                  <a:lnTo>
                    <a:pt x="0" y="0"/>
                  </a:lnTo>
                  <a:lnTo>
                    <a:pt x="0" y="480060"/>
                  </a:lnTo>
                  <a:lnTo>
                    <a:pt x="5246243" y="480060"/>
                  </a:lnTo>
                  <a:close/>
                </a:path>
              </a:pathLst>
            </a:custGeom>
            <a:solidFill>
              <a:srgbClr val="FFC000"/>
            </a:solidFill>
          </p:spPr>
        </p:sp>
      </p:grpSp>
      <p:grpSp>
        <p:nvGrpSpPr>
          <p:cNvPr id="100" name="Group 100"/>
          <p:cNvGrpSpPr/>
          <p:nvPr/>
        </p:nvGrpSpPr>
        <p:grpSpPr>
          <a:xfrm>
            <a:off x="13993320" y="2230786"/>
            <a:ext cx="360000" cy="360012"/>
            <a:chOff x="0" y="0"/>
            <a:chExt cx="480000" cy="480016"/>
          </a:xfrm>
        </p:grpSpPr>
        <p:sp>
          <p:nvSpPr>
            <p:cNvPr id="101" name="Freeform 101"/>
            <p:cNvSpPr/>
            <p:nvPr/>
          </p:nvSpPr>
          <p:spPr>
            <a:xfrm>
              <a:off x="0" y="0"/>
              <a:ext cx="480060" cy="480060"/>
            </a:xfrm>
            <a:custGeom>
              <a:avLst/>
              <a:gdLst/>
              <a:ahLst/>
              <a:cxnLst/>
              <a:rect l="l" t="t" r="r" b="b"/>
              <a:pathLst>
                <a:path w="480060" h="480060">
                  <a:moveTo>
                    <a:pt x="480060" y="0"/>
                  </a:moveTo>
                  <a:lnTo>
                    <a:pt x="480060" y="480060"/>
                  </a:lnTo>
                  <a:lnTo>
                    <a:pt x="0" y="0"/>
                  </a:lnTo>
                  <a:close/>
                </a:path>
              </a:pathLst>
            </a:custGeom>
            <a:solidFill>
              <a:srgbClr val="D09E00"/>
            </a:solidFill>
          </p:spPr>
        </p:sp>
      </p:grpSp>
      <p:grpSp>
        <p:nvGrpSpPr>
          <p:cNvPr id="102" name="Group 102"/>
          <p:cNvGrpSpPr/>
          <p:nvPr/>
        </p:nvGrpSpPr>
        <p:grpSpPr>
          <a:xfrm>
            <a:off x="0" y="439218"/>
            <a:ext cx="13287614" cy="720024"/>
            <a:chOff x="0" y="0"/>
            <a:chExt cx="17716819" cy="960032"/>
          </a:xfrm>
        </p:grpSpPr>
        <p:sp>
          <p:nvSpPr>
            <p:cNvPr id="103" name="Freeform 103"/>
            <p:cNvSpPr/>
            <p:nvPr/>
          </p:nvSpPr>
          <p:spPr>
            <a:xfrm>
              <a:off x="0" y="0"/>
              <a:ext cx="17716881" cy="959993"/>
            </a:xfrm>
            <a:custGeom>
              <a:avLst/>
              <a:gdLst/>
              <a:ahLst/>
              <a:cxnLst/>
              <a:rect l="l" t="t" r="r" b="b"/>
              <a:pathLst>
                <a:path w="17716881" h="959993">
                  <a:moveTo>
                    <a:pt x="0" y="0"/>
                  </a:moveTo>
                  <a:lnTo>
                    <a:pt x="17716881" y="0"/>
                  </a:lnTo>
                  <a:lnTo>
                    <a:pt x="17716881" y="959993"/>
                  </a:lnTo>
                  <a:lnTo>
                    <a:pt x="0" y="959993"/>
                  </a:lnTo>
                  <a:close/>
                </a:path>
              </a:pathLst>
            </a:custGeom>
            <a:solidFill>
              <a:srgbClr val="203864"/>
            </a:solidFill>
          </p:spPr>
        </p:sp>
      </p:grpSp>
      <p:grpSp>
        <p:nvGrpSpPr>
          <p:cNvPr id="104" name="Group 104"/>
          <p:cNvGrpSpPr/>
          <p:nvPr/>
        </p:nvGrpSpPr>
        <p:grpSpPr>
          <a:xfrm>
            <a:off x="0" y="1154998"/>
            <a:ext cx="14007612" cy="360010"/>
            <a:chOff x="0" y="0"/>
            <a:chExt cx="18676816" cy="480013"/>
          </a:xfrm>
        </p:grpSpPr>
        <p:sp>
          <p:nvSpPr>
            <p:cNvPr id="105" name="Freeform 105"/>
            <p:cNvSpPr/>
            <p:nvPr/>
          </p:nvSpPr>
          <p:spPr>
            <a:xfrm>
              <a:off x="0" y="0"/>
              <a:ext cx="18676874" cy="480060"/>
            </a:xfrm>
            <a:custGeom>
              <a:avLst/>
              <a:gdLst/>
              <a:ahLst/>
              <a:cxnLst/>
              <a:rect l="l" t="t" r="r" b="b"/>
              <a:pathLst>
                <a:path w="18676874" h="480060">
                  <a:moveTo>
                    <a:pt x="18676874" y="0"/>
                  </a:moveTo>
                  <a:lnTo>
                    <a:pt x="0" y="0"/>
                  </a:lnTo>
                  <a:lnTo>
                    <a:pt x="0" y="480060"/>
                  </a:lnTo>
                  <a:lnTo>
                    <a:pt x="18676874" y="480060"/>
                  </a:lnTo>
                  <a:close/>
                </a:path>
              </a:pathLst>
            </a:custGeom>
            <a:solidFill>
              <a:srgbClr val="FFC000"/>
            </a:solidFill>
          </p:spPr>
        </p:sp>
      </p:grpSp>
      <p:grpSp>
        <p:nvGrpSpPr>
          <p:cNvPr id="106" name="Group 106"/>
          <p:cNvGrpSpPr/>
          <p:nvPr/>
        </p:nvGrpSpPr>
        <p:grpSpPr>
          <a:xfrm rot="-10800000">
            <a:off x="13287616" y="434974"/>
            <a:ext cx="720000" cy="720024"/>
            <a:chOff x="0" y="0"/>
            <a:chExt cx="960000" cy="960032"/>
          </a:xfrm>
        </p:grpSpPr>
        <p:sp>
          <p:nvSpPr>
            <p:cNvPr id="107" name="Freeform 107"/>
            <p:cNvSpPr/>
            <p:nvPr/>
          </p:nvSpPr>
          <p:spPr>
            <a:xfrm>
              <a:off x="0" y="0"/>
              <a:ext cx="959993" cy="959993"/>
            </a:xfrm>
            <a:custGeom>
              <a:avLst/>
              <a:gdLst/>
              <a:ahLst/>
              <a:cxnLst/>
              <a:rect l="l" t="t" r="r" b="b"/>
              <a:pathLst>
                <a:path w="959993" h="959993">
                  <a:moveTo>
                    <a:pt x="959993" y="0"/>
                  </a:moveTo>
                  <a:lnTo>
                    <a:pt x="959993" y="959993"/>
                  </a:lnTo>
                  <a:lnTo>
                    <a:pt x="0" y="0"/>
                  </a:lnTo>
                  <a:close/>
                </a:path>
              </a:pathLst>
            </a:custGeom>
            <a:solidFill>
              <a:srgbClr val="111E35"/>
            </a:solidFill>
          </p:spPr>
        </p:sp>
      </p:grpSp>
      <p:grpSp>
        <p:nvGrpSpPr>
          <p:cNvPr id="108" name="Group 108"/>
          <p:cNvGrpSpPr/>
          <p:nvPr/>
        </p:nvGrpSpPr>
        <p:grpSpPr>
          <a:xfrm rot="-10800000">
            <a:off x="14007612" y="1154998"/>
            <a:ext cx="360000" cy="360012"/>
            <a:chOff x="0" y="0"/>
            <a:chExt cx="480000" cy="480016"/>
          </a:xfrm>
        </p:grpSpPr>
        <p:sp>
          <p:nvSpPr>
            <p:cNvPr id="109" name="Freeform 109"/>
            <p:cNvSpPr/>
            <p:nvPr/>
          </p:nvSpPr>
          <p:spPr>
            <a:xfrm>
              <a:off x="0" y="0"/>
              <a:ext cx="480060" cy="480060"/>
            </a:xfrm>
            <a:custGeom>
              <a:avLst/>
              <a:gdLst/>
              <a:ahLst/>
              <a:cxnLst/>
              <a:rect l="l" t="t" r="r" b="b"/>
              <a:pathLst>
                <a:path w="480060" h="480060">
                  <a:moveTo>
                    <a:pt x="480060" y="0"/>
                  </a:moveTo>
                  <a:lnTo>
                    <a:pt x="480060" y="480060"/>
                  </a:lnTo>
                  <a:lnTo>
                    <a:pt x="0" y="0"/>
                  </a:lnTo>
                  <a:close/>
                </a:path>
              </a:pathLst>
            </a:custGeom>
            <a:solidFill>
              <a:srgbClr val="D09E00"/>
            </a:solidFill>
          </p:spPr>
        </p:sp>
      </p:grpSp>
      <p:sp>
        <p:nvSpPr>
          <p:cNvPr id="110" name="TextBox 110"/>
          <p:cNvSpPr txBox="1"/>
          <p:nvPr/>
        </p:nvSpPr>
        <p:spPr>
          <a:xfrm>
            <a:off x="68293" y="602548"/>
            <a:ext cx="11474922" cy="447675"/>
          </a:xfrm>
          <a:prstGeom prst="rect">
            <a:avLst/>
          </a:prstGeom>
        </p:spPr>
        <p:txBody>
          <a:bodyPr lIns="0" tIns="0" rIns="0" bIns="0" rtlCol="0" anchor="t">
            <a:spAutoFit/>
          </a:bodyPr>
          <a:lstStyle/>
          <a:p>
            <a:pPr algn="l">
              <a:lnSpc>
                <a:spcPts val="3480"/>
              </a:lnSpc>
            </a:pPr>
            <a:r>
              <a:rPr lang="en-US" sz="2900">
                <a:solidFill>
                  <a:srgbClr val="FFFFFF"/>
                </a:solidFill>
                <a:latin typeface="Arimo Bold"/>
              </a:rPr>
              <a:t>Percobaan Pengukuran Kuat Arus dengan Ampermeter</a:t>
            </a:r>
          </a:p>
        </p:txBody>
      </p:sp>
      <p:sp>
        <p:nvSpPr>
          <p:cNvPr id="111" name="TextBox 111"/>
          <p:cNvSpPr txBox="1"/>
          <p:nvPr/>
        </p:nvSpPr>
        <p:spPr>
          <a:xfrm>
            <a:off x="181959" y="4921154"/>
            <a:ext cx="15197378" cy="3460115"/>
          </a:xfrm>
          <a:prstGeom prst="rect">
            <a:avLst/>
          </a:prstGeom>
        </p:spPr>
        <p:txBody>
          <a:bodyPr lIns="0" tIns="0" rIns="0" bIns="0" rtlCol="0" anchor="t">
            <a:spAutoFit/>
          </a:bodyPr>
          <a:lstStyle/>
          <a:p>
            <a:pPr marL="755651" lvl="1" indent="-377825">
              <a:lnSpc>
                <a:spcPts val="5530"/>
              </a:lnSpc>
              <a:buFont typeface="Arial"/>
              <a:buChar char="•"/>
            </a:pPr>
            <a:r>
              <a:rPr lang="en-US" sz="3500">
                <a:solidFill>
                  <a:srgbClr val="000000"/>
                </a:solidFill>
                <a:latin typeface="Arimo"/>
              </a:rPr>
              <a:t>Menyiapkan baterai, resistor, hambatan, kabel peghubung, saklar pemutus dan ampermeter</a:t>
            </a:r>
          </a:p>
          <a:p>
            <a:pPr marL="755651" lvl="1" indent="-377825">
              <a:lnSpc>
                <a:spcPts val="5530"/>
              </a:lnSpc>
              <a:buFont typeface="Arial"/>
              <a:buChar char="•"/>
            </a:pPr>
            <a:r>
              <a:rPr lang="en-US" sz="3500">
                <a:solidFill>
                  <a:srgbClr val="000000"/>
                </a:solidFill>
                <a:latin typeface="Arimo"/>
              </a:rPr>
              <a:t>Merangkai alat dan bahan tersebut dalam keadaan saklar terbuka</a:t>
            </a:r>
          </a:p>
          <a:p>
            <a:pPr marL="755651" lvl="1" indent="-377825">
              <a:lnSpc>
                <a:spcPts val="5530"/>
              </a:lnSpc>
              <a:buFont typeface="Arial"/>
              <a:buChar char="•"/>
            </a:pPr>
            <a:r>
              <a:rPr lang="en-US" sz="3500">
                <a:solidFill>
                  <a:srgbClr val="000000"/>
                </a:solidFill>
                <a:latin typeface="Arimo"/>
              </a:rPr>
              <a:t>Saat kondisi resistor berharga terbesar on kan saklar serta </a:t>
            </a:r>
          </a:p>
          <a:p>
            <a:pPr marL="755651" lvl="1" indent="-377825">
              <a:lnSpc>
                <a:spcPts val="5530"/>
              </a:lnSpc>
              <a:buFont typeface="Arial"/>
              <a:buChar char="•"/>
            </a:pPr>
            <a:r>
              <a:rPr lang="en-US" sz="3500">
                <a:solidFill>
                  <a:srgbClr val="000000"/>
                </a:solidFill>
                <a:latin typeface="Arimo"/>
              </a:rPr>
              <a:t>Mengamati arus listrik yang mengalir melalui ampermeter yang dipasang </a:t>
            </a:r>
          </a:p>
        </p:txBody>
      </p:sp>
      <p:sp>
        <p:nvSpPr>
          <p:cNvPr id="112" name="TextBox 112"/>
          <p:cNvSpPr txBox="1"/>
          <p:nvPr/>
        </p:nvSpPr>
        <p:spPr>
          <a:xfrm>
            <a:off x="351710" y="1944579"/>
            <a:ext cx="11673838" cy="1830070"/>
          </a:xfrm>
          <a:prstGeom prst="rect">
            <a:avLst/>
          </a:prstGeom>
        </p:spPr>
        <p:txBody>
          <a:bodyPr lIns="0" tIns="0" rIns="0" bIns="0" rtlCol="0" anchor="t">
            <a:spAutoFit/>
          </a:bodyPr>
          <a:lstStyle/>
          <a:p>
            <a:pPr algn="ctr">
              <a:lnSpc>
                <a:spcPts val="7279"/>
              </a:lnSpc>
            </a:pPr>
            <a:r>
              <a:rPr lang="en-US" sz="5199">
                <a:solidFill>
                  <a:srgbClr val="000000"/>
                </a:solidFill>
                <a:latin typeface="Arimo Bold"/>
              </a:rPr>
              <a:t>Langkah-langkah Percobaan Pengukuran</a:t>
            </a:r>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174"/>
            <a:ext cx="18288000" cy="10280650"/>
            <a:chOff x="0" y="0"/>
            <a:chExt cx="24384000" cy="13707533"/>
          </a:xfrm>
        </p:grpSpPr>
        <p:sp>
          <p:nvSpPr>
            <p:cNvPr id="3" name="Freeform 3"/>
            <p:cNvSpPr/>
            <p:nvPr/>
          </p:nvSpPr>
          <p:spPr>
            <a:xfrm>
              <a:off x="0" y="0"/>
              <a:ext cx="24384000" cy="13707490"/>
            </a:xfrm>
            <a:custGeom>
              <a:avLst/>
              <a:gdLst/>
              <a:ahLst/>
              <a:cxnLst/>
              <a:rect l="l" t="t" r="r" b="b"/>
              <a:pathLst>
                <a:path w="24384000" h="13707490">
                  <a:moveTo>
                    <a:pt x="0" y="0"/>
                  </a:moveTo>
                  <a:lnTo>
                    <a:pt x="24384000" y="0"/>
                  </a:lnTo>
                  <a:lnTo>
                    <a:pt x="24384000" y="13707490"/>
                  </a:lnTo>
                  <a:lnTo>
                    <a:pt x="0" y="13707490"/>
                  </a:lnTo>
                  <a:close/>
                </a:path>
              </a:pathLst>
            </a:custGeom>
            <a:solidFill>
              <a:srgbClr val="F0F0F0"/>
            </a:solidFill>
          </p:spPr>
        </p:sp>
      </p:grpSp>
      <p:sp>
        <p:nvSpPr>
          <p:cNvPr id="4" name="AutoShape 4"/>
          <p:cNvSpPr/>
          <p:nvPr/>
        </p:nvSpPr>
        <p:spPr>
          <a:xfrm rot="-4837575">
            <a:off x="2137532" y="1047206"/>
            <a:ext cx="2142065" cy="0"/>
          </a:xfrm>
          <a:prstGeom prst="line">
            <a:avLst/>
          </a:prstGeom>
          <a:ln w="9525" cap="rnd">
            <a:solidFill>
              <a:srgbClr val="CDCDCD"/>
            </a:solidFill>
            <a:prstDash val="solid"/>
            <a:headEnd type="none" w="sm" len="sm"/>
            <a:tailEnd type="none" w="sm" len="sm"/>
          </a:ln>
        </p:spPr>
      </p:sp>
      <p:sp>
        <p:nvSpPr>
          <p:cNvPr id="5" name="AutoShape 5"/>
          <p:cNvSpPr/>
          <p:nvPr/>
        </p:nvSpPr>
        <p:spPr>
          <a:xfrm rot="9250614">
            <a:off x="-179404" y="2838992"/>
            <a:ext cx="3402454" cy="0"/>
          </a:xfrm>
          <a:prstGeom prst="line">
            <a:avLst/>
          </a:prstGeom>
          <a:ln w="9525" cap="rnd">
            <a:solidFill>
              <a:srgbClr val="CDCDCD"/>
            </a:solidFill>
            <a:prstDash val="solid"/>
            <a:headEnd type="none" w="sm" len="sm"/>
            <a:tailEnd type="none" w="sm" len="sm"/>
          </a:ln>
        </p:spPr>
      </p:sp>
      <p:sp>
        <p:nvSpPr>
          <p:cNvPr id="6" name="AutoShape 6"/>
          <p:cNvSpPr/>
          <p:nvPr/>
        </p:nvSpPr>
        <p:spPr>
          <a:xfrm rot="-2677323">
            <a:off x="2609641" y="1068707"/>
            <a:ext cx="2975488" cy="0"/>
          </a:xfrm>
          <a:prstGeom prst="line">
            <a:avLst/>
          </a:prstGeom>
          <a:ln w="9525" cap="rnd">
            <a:solidFill>
              <a:srgbClr val="CDCDCD"/>
            </a:solidFill>
            <a:prstDash val="solid"/>
            <a:headEnd type="none" w="sm" len="sm"/>
            <a:tailEnd type="none" w="sm" len="sm"/>
          </a:ln>
        </p:spPr>
      </p:sp>
      <p:sp>
        <p:nvSpPr>
          <p:cNvPr id="7" name="AutoShape 7"/>
          <p:cNvSpPr/>
          <p:nvPr/>
        </p:nvSpPr>
        <p:spPr>
          <a:xfrm rot="10434865">
            <a:off x="3034847" y="1955075"/>
            <a:ext cx="3219089" cy="0"/>
          </a:xfrm>
          <a:prstGeom prst="line">
            <a:avLst/>
          </a:prstGeom>
          <a:ln w="9525" cap="rnd">
            <a:solidFill>
              <a:srgbClr val="CDCDCD"/>
            </a:solidFill>
            <a:prstDash val="solid"/>
            <a:headEnd type="none" w="sm" len="sm"/>
            <a:tailEnd type="none" w="sm" len="sm"/>
          </a:ln>
        </p:spPr>
      </p:sp>
      <p:sp>
        <p:nvSpPr>
          <p:cNvPr id="8" name="AutoShape 8"/>
          <p:cNvSpPr/>
          <p:nvPr/>
        </p:nvSpPr>
        <p:spPr>
          <a:xfrm rot="4730523">
            <a:off x="2064228" y="3283129"/>
            <a:ext cx="2416031" cy="0"/>
          </a:xfrm>
          <a:prstGeom prst="line">
            <a:avLst/>
          </a:prstGeom>
          <a:ln w="9525" cap="rnd">
            <a:solidFill>
              <a:srgbClr val="CDCDCD"/>
            </a:solidFill>
            <a:prstDash val="solid"/>
            <a:headEnd type="none" w="sm" len="sm"/>
            <a:tailEnd type="none" w="sm" len="sm"/>
          </a:ln>
        </p:spPr>
      </p:sp>
      <p:sp>
        <p:nvSpPr>
          <p:cNvPr id="9" name="AutoShape 9"/>
          <p:cNvSpPr/>
          <p:nvPr/>
        </p:nvSpPr>
        <p:spPr>
          <a:xfrm rot="-2642045">
            <a:off x="2947845" y="3117667"/>
            <a:ext cx="3836137" cy="0"/>
          </a:xfrm>
          <a:prstGeom prst="line">
            <a:avLst/>
          </a:prstGeom>
          <a:ln w="9525" cap="rnd">
            <a:solidFill>
              <a:srgbClr val="CDCDCD"/>
            </a:solidFill>
            <a:prstDash val="solid"/>
            <a:headEnd type="none" w="sm" len="sm"/>
            <a:tailEnd type="none" w="sm" len="sm"/>
          </a:ln>
        </p:spPr>
      </p:sp>
      <p:sp>
        <p:nvSpPr>
          <p:cNvPr id="10" name="AutoShape 10"/>
          <p:cNvSpPr/>
          <p:nvPr/>
        </p:nvSpPr>
        <p:spPr>
          <a:xfrm rot="-9942689">
            <a:off x="-65635" y="4008662"/>
            <a:ext cx="3627758" cy="0"/>
          </a:xfrm>
          <a:prstGeom prst="line">
            <a:avLst/>
          </a:prstGeom>
          <a:ln w="9525" cap="rnd">
            <a:solidFill>
              <a:srgbClr val="CDCDCD"/>
            </a:solidFill>
            <a:prstDash val="solid"/>
            <a:headEnd type="none" w="sm" len="sm"/>
            <a:tailEnd type="none" w="sm" len="sm"/>
          </a:ln>
        </p:spPr>
      </p:sp>
      <p:sp>
        <p:nvSpPr>
          <p:cNvPr id="11" name="AutoShape 11"/>
          <p:cNvSpPr/>
          <p:nvPr/>
        </p:nvSpPr>
        <p:spPr>
          <a:xfrm rot="384360">
            <a:off x="3479122" y="4571998"/>
            <a:ext cx="2512326" cy="0"/>
          </a:xfrm>
          <a:prstGeom prst="line">
            <a:avLst/>
          </a:prstGeom>
          <a:ln w="9525" cap="rnd">
            <a:solidFill>
              <a:srgbClr val="CDCDCD"/>
            </a:solidFill>
            <a:prstDash val="solid"/>
            <a:headEnd type="none" w="sm" len="sm"/>
            <a:tailEnd type="none" w="sm" len="sm"/>
          </a:ln>
        </p:spPr>
      </p:sp>
      <p:sp>
        <p:nvSpPr>
          <p:cNvPr id="12" name="AutoShape 12"/>
          <p:cNvSpPr/>
          <p:nvPr/>
        </p:nvSpPr>
        <p:spPr>
          <a:xfrm rot="6328444">
            <a:off x="4780600" y="5590902"/>
            <a:ext cx="1899278" cy="0"/>
          </a:xfrm>
          <a:prstGeom prst="line">
            <a:avLst/>
          </a:prstGeom>
          <a:ln w="9525" cap="rnd">
            <a:solidFill>
              <a:srgbClr val="CDCDCD"/>
            </a:solidFill>
            <a:prstDash val="solid"/>
            <a:headEnd type="none" w="sm" len="sm"/>
            <a:tailEnd type="none" w="sm" len="sm"/>
          </a:ln>
        </p:spPr>
      </p:sp>
      <p:sp>
        <p:nvSpPr>
          <p:cNvPr id="13" name="AutoShape 13"/>
          <p:cNvSpPr/>
          <p:nvPr/>
        </p:nvSpPr>
        <p:spPr>
          <a:xfrm rot="-8038077">
            <a:off x="3033975" y="5477691"/>
            <a:ext cx="2906233" cy="0"/>
          </a:xfrm>
          <a:prstGeom prst="line">
            <a:avLst/>
          </a:prstGeom>
          <a:ln w="9525" cap="rnd">
            <a:solidFill>
              <a:srgbClr val="CDCDCD"/>
            </a:solidFill>
            <a:prstDash val="solid"/>
            <a:headEnd type="none" w="sm" len="sm"/>
            <a:tailEnd type="none" w="sm" len="sm"/>
          </a:ln>
        </p:spPr>
      </p:sp>
      <p:sp>
        <p:nvSpPr>
          <p:cNvPr id="14" name="AutoShape 14"/>
          <p:cNvSpPr/>
          <p:nvPr/>
        </p:nvSpPr>
        <p:spPr>
          <a:xfrm rot="8371022">
            <a:off x="3155684" y="7350033"/>
            <a:ext cx="2658459" cy="0"/>
          </a:xfrm>
          <a:prstGeom prst="line">
            <a:avLst/>
          </a:prstGeom>
          <a:ln w="9525" cap="rnd">
            <a:solidFill>
              <a:srgbClr val="CDCDCD"/>
            </a:solidFill>
            <a:prstDash val="solid"/>
            <a:headEnd type="none" w="sm" len="sm"/>
            <a:tailEnd type="none" w="sm" len="sm"/>
          </a:ln>
        </p:spPr>
      </p:sp>
      <p:sp>
        <p:nvSpPr>
          <p:cNvPr id="15" name="AutoShape 15"/>
          <p:cNvSpPr/>
          <p:nvPr/>
        </p:nvSpPr>
        <p:spPr>
          <a:xfrm rot="-5366802">
            <a:off x="1604192" y="6325144"/>
            <a:ext cx="3775883" cy="0"/>
          </a:xfrm>
          <a:prstGeom prst="line">
            <a:avLst/>
          </a:prstGeom>
          <a:ln w="9525" cap="rnd">
            <a:solidFill>
              <a:srgbClr val="CDCDCD"/>
            </a:solidFill>
            <a:prstDash val="solid"/>
            <a:headEnd type="none" w="sm" len="sm"/>
            <a:tailEnd type="none" w="sm" len="sm"/>
          </a:ln>
        </p:spPr>
      </p:sp>
      <p:sp>
        <p:nvSpPr>
          <p:cNvPr id="16" name="AutoShape 16"/>
          <p:cNvSpPr/>
          <p:nvPr/>
        </p:nvSpPr>
        <p:spPr>
          <a:xfrm rot="8689488">
            <a:off x="1112431" y="5200645"/>
            <a:ext cx="2638873" cy="0"/>
          </a:xfrm>
          <a:prstGeom prst="line">
            <a:avLst/>
          </a:prstGeom>
          <a:ln w="9525" cap="rnd">
            <a:solidFill>
              <a:srgbClr val="CDCDCD"/>
            </a:solidFill>
            <a:prstDash val="solid"/>
            <a:headEnd type="none" w="sm" len="sm"/>
            <a:tailEnd type="none" w="sm" len="sm"/>
          </a:ln>
        </p:spPr>
      </p:sp>
      <p:sp>
        <p:nvSpPr>
          <p:cNvPr id="17" name="AutoShape 17"/>
          <p:cNvSpPr/>
          <p:nvPr/>
        </p:nvSpPr>
        <p:spPr>
          <a:xfrm rot="2788588">
            <a:off x="869701" y="7069182"/>
            <a:ext cx="3106917" cy="0"/>
          </a:xfrm>
          <a:prstGeom prst="line">
            <a:avLst/>
          </a:prstGeom>
          <a:ln w="9525" cap="rnd">
            <a:solidFill>
              <a:srgbClr val="CDCDCD"/>
            </a:solidFill>
            <a:prstDash val="solid"/>
            <a:headEnd type="none" w="sm" len="sm"/>
            <a:tailEnd type="none" w="sm" len="sm"/>
          </a:ln>
        </p:spPr>
      </p:sp>
      <p:sp>
        <p:nvSpPr>
          <p:cNvPr id="18" name="AutoShape 18"/>
          <p:cNvSpPr/>
          <p:nvPr/>
        </p:nvSpPr>
        <p:spPr>
          <a:xfrm rot="-7198199">
            <a:off x="-701750" y="4759234"/>
            <a:ext cx="2766389" cy="0"/>
          </a:xfrm>
          <a:prstGeom prst="line">
            <a:avLst/>
          </a:prstGeom>
          <a:ln w="9525" cap="rnd">
            <a:solidFill>
              <a:srgbClr val="CDCDCD"/>
            </a:solidFill>
            <a:prstDash val="solid"/>
            <a:headEnd type="none" w="sm" len="sm"/>
            <a:tailEnd type="none" w="sm" len="sm"/>
          </a:ln>
        </p:spPr>
      </p:sp>
      <p:sp>
        <p:nvSpPr>
          <p:cNvPr id="19" name="AutoShape 19"/>
          <p:cNvSpPr/>
          <p:nvPr/>
        </p:nvSpPr>
        <p:spPr>
          <a:xfrm rot="7282733">
            <a:off x="-645571" y="7062651"/>
            <a:ext cx="2654033" cy="0"/>
          </a:xfrm>
          <a:prstGeom prst="line">
            <a:avLst/>
          </a:prstGeom>
          <a:ln w="9525" cap="rnd">
            <a:solidFill>
              <a:srgbClr val="CDCDCD"/>
            </a:solidFill>
            <a:prstDash val="solid"/>
            <a:headEnd type="none" w="sm" len="sm"/>
            <a:tailEnd type="none" w="sm" len="sm"/>
          </a:ln>
        </p:spPr>
      </p:sp>
      <p:sp>
        <p:nvSpPr>
          <p:cNvPr id="20" name="AutoShape 20"/>
          <p:cNvSpPr/>
          <p:nvPr/>
        </p:nvSpPr>
        <p:spPr>
          <a:xfrm rot="10315796">
            <a:off x="-19719" y="8068490"/>
            <a:ext cx="2058741" cy="0"/>
          </a:xfrm>
          <a:prstGeom prst="line">
            <a:avLst/>
          </a:prstGeom>
          <a:ln w="9525" cap="rnd">
            <a:solidFill>
              <a:srgbClr val="CDCDCD"/>
            </a:solidFill>
            <a:prstDash val="solid"/>
            <a:headEnd type="none" w="sm" len="sm"/>
            <a:tailEnd type="none" w="sm" len="sm"/>
          </a:ln>
        </p:spPr>
      </p:sp>
      <p:sp>
        <p:nvSpPr>
          <p:cNvPr id="21" name="AutoShape 21"/>
          <p:cNvSpPr/>
          <p:nvPr/>
        </p:nvSpPr>
        <p:spPr>
          <a:xfrm rot="7728575">
            <a:off x="1298275" y="9245235"/>
            <a:ext cx="2698263" cy="0"/>
          </a:xfrm>
          <a:prstGeom prst="line">
            <a:avLst/>
          </a:prstGeom>
          <a:ln w="9525" cap="rnd">
            <a:solidFill>
              <a:srgbClr val="CDCDCD"/>
            </a:solidFill>
            <a:prstDash val="solid"/>
            <a:headEnd type="none" w="sm" len="sm"/>
            <a:tailEnd type="none" w="sm" len="sm"/>
          </a:ln>
        </p:spPr>
      </p:sp>
      <p:sp>
        <p:nvSpPr>
          <p:cNvPr id="22" name="AutoShape 22"/>
          <p:cNvSpPr/>
          <p:nvPr/>
        </p:nvSpPr>
        <p:spPr>
          <a:xfrm rot="-7862504">
            <a:off x="-488162" y="9245235"/>
            <a:ext cx="2787706" cy="0"/>
          </a:xfrm>
          <a:prstGeom prst="line">
            <a:avLst/>
          </a:prstGeom>
          <a:ln w="9525" cap="rnd">
            <a:solidFill>
              <a:srgbClr val="CDCDCD"/>
            </a:solidFill>
            <a:prstDash val="solid"/>
            <a:headEnd type="none" w="sm" len="sm"/>
            <a:tailEnd type="none" w="sm" len="sm"/>
          </a:ln>
        </p:spPr>
      </p:sp>
      <p:sp>
        <p:nvSpPr>
          <p:cNvPr id="23" name="AutoShape 23"/>
          <p:cNvSpPr/>
          <p:nvPr/>
        </p:nvSpPr>
        <p:spPr>
          <a:xfrm rot="1122645">
            <a:off x="3407771" y="8577941"/>
            <a:ext cx="2502628" cy="0"/>
          </a:xfrm>
          <a:prstGeom prst="line">
            <a:avLst/>
          </a:prstGeom>
          <a:ln w="9525" cap="rnd">
            <a:solidFill>
              <a:srgbClr val="CDCDCD"/>
            </a:solidFill>
            <a:prstDash val="solid"/>
            <a:headEnd type="none" w="sm" len="sm"/>
            <a:tailEnd type="none" w="sm" len="sm"/>
          </a:ln>
        </p:spPr>
      </p:sp>
      <p:sp>
        <p:nvSpPr>
          <p:cNvPr id="24" name="AutoShape 24"/>
          <p:cNvSpPr/>
          <p:nvPr/>
        </p:nvSpPr>
        <p:spPr>
          <a:xfrm rot="-5912544">
            <a:off x="4407081" y="7741919"/>
            <a:ext cx="2502631" cy="0"/>
          </a:xfrm>
          <a:prstGeom prst="line">
            <a:avLst/>
          </a:prstGeom>
          <a:ln w="9525" cap="rnd">
            <a:solidFill>
              <a:srgbClr val="CDCDCD"/>
            </a:solidFill>
            <a:prstDash val="solid"/>
            <a:headEnd type="none" w="sm" len="sm"/>
            <a:tailEnd type="none" w="sm" len="sm"/>
          </a:ln>
        </p:spPr>
      </p:sp>
      <p:sp>
        <p:nvSpPr>
          <p:cNvPr id="25" name="AutoShape 25"/>
          <p:cNvSpPr/>
          <p:nvPr/>
        </p:nvSpPr>
        <p:spPr>
          <a:xfrm rot="8216304">
            <a:off x="4150838" y="9628412"/>
            <a:ext cx="1957019" cy="0"/>
          </a:xfrm>
          <a:prstGeom prst="line">
            <a:avLst/>
          </a:prstGeom>
          <a:ln w="9525" cap="rnd">
            <a:solidFill>
              <a:srgbClr val="CDCDCD"/>
            </a:solidFill>
            <a:prstDash val="solid"/>
            <a:headEnd type="none" w="sm" len="sm"/>
            <a:tailEnd type="none" w="sm" len="sm"/>
          </a:ln>
        </p:spPr>
      </p:sp>
      <p:sp>
        <p:nvSpPr>
          <p:cNvPr id="26" name="AutoShape 26"/>
          <p:cNvSpPr/>
          <p:nvPr/>
        </p:nvSpPr>
        <p:spPr>
          <a:xfrm rot="-6824432">
            <a:off x="2787799" y="9245236"/>
            <a:ext cx="2296950" cy="0"/>
          </a:xfrm>
          <a:prstGeom prst="line">
            <a:avLst/>
          </a:prstGeom>
          <a:ln w="9525" cap="rnd">
            <a:solidFill>
              <a:srgbClr val="CDCDCD"/>
            </a:solidFill>
            <a:prstDash val="solid"/>
            <a:headEnd type="none" w="sm" len="sm"/>
            <a:tailEnd type="none" w="sm" len="sm"/>
          </a:ln>
        </p:spPr>
      </p:sp>
      <p:sp>
        <p:nvSpPr>
          <p:cNvPr id="27" name="AutoShape 27"/>
          <p:cNvSpPr/>
          <p:nvPr/>
        </p:nvSpPr>
        <p:spPr>
          <a:xfrm rot="-1122644">
            <a:off x="5759085" y="8577941"/>
            <a:ext cx="2502630" cy="0"/>
          </a:xfrm>
          <a:prstGeom prst="line">
            <a:avLst/>
          </a:prstGeom>
          <a:ln w="9525" cap="rnd">
            <a:solidFill>
              <a:srgbClr val="CDCDCD"/>
            </a:solidFill>
            <a:prstDash val="solid"/>
            <a:headEnd type="none" w="sm" len="sm"/>
            <a:tailEnd type="none" w="sm" len="sm"/>
          </a:ln>
        </p:spPr>
      </p:sp>
      <p:sp>
        <p:nvSpPr>
          <p:cNvPr id="28" name="AutoShape 28"/>
          <p:cNvSpPr/>
          <p:nvPr/>
        </p:nvSpPr>
        <p:spPr>
          <a:xfrm rot="1312444">
            <a:off x="5696111" y="9628412"/>
            <a:ext cx="3586520" cy="0"/>
          </a:xfrm>
          <a:prstGeom prst="line">
            <a:avLst/>
          </a:prstGeom>
          <a:ln w="9525" cap="rnd">
            <a:solidFill>
              <a:srgbClr val="CDCDCD"/>
            </a:solidFill>
            <a:prstDash val="solid"/>
            <a:headEnd type="none" w="sm" len="sm"/>
            <a:tailEnd type="none" w="sm" len="sm"/>
          </a:ln>
        </p:spPr>
      </p:sp>
      <p:sp>
        <p:nvSpPr>
          <p:cNvPr id="29" name="AutoShape 29"/>
          <p:cNvSpPr/>
          <p:nvPr/>
        </p:nvSpPr>
        <p:spPr>
          <a:xfrm rot="3904643">
            <a:off x="7505790" y="9245235"/>
            <a:ext cx="2318477" cy="0"/>
          </a:xfrm>
          <a:prstGeom prst="line">
            <a:avLst/>
          </a:prstGeom>
          <a:ln w="9525" cap="rnd">
            <a:solidFill>
              <a:srgbClr val="CDCDCD"/>
            </a:solidFill>
            <a:prstDash val="solid"/>
            <a:headEnd type="none" w="sm" len="sm"/>
            <a:tailEnd type="none" w="sm" len="sm"/>
          </a:ln>
        </p:spPr>
      </p:sp>
      <p:sp>
        <p:nvSpPr>
          <p:cNvPr id="30" name="AutoShape 30"/>
          <p:cNvSpPr/>
          <p:nvPr/>
        </p:nvSpPr>
        <p:spPr>
          <a:xfrm rot="-8871216">
            <a:off x="5230740" y="7358742"/>
            <a:ext cx="3210979" cy="0"/>
          </a:xfrm>
          <a:prstGeom prst="line">
            <a:avLst/>
          </a:prstGeom>
          <a:ln w="9525" cap="rnd">
            <a:solidFill>
              <a:srgbClr val="CDCDCD"/>
            </a:solidFill>
            <a:prstDash val="solid"/>
            <a:headEnd type="none" w="sm" len="sm"/>
            <a:tailEnd type="none" w="sm" len="sm"/>
          </a:ln>
        </p:spPr>
      </p:sp>
      <p:sp>
        <p:nvSpPr>
          <p:cNvPr id="31" name="AutoShape 31"/>
          <p:cNvSpPr/>
          <p:nvPr/>
        </p:nvSpPr>
        <p:spPr>
          <a:xfrm rot="-4671392">
            <a:off x="7029327" y="6792686"/>
            <a:ext cx="2905644" cy="0"/>
          </a:xfrm>
          <a:prstGeom prst="line">
            <a:avLst/>
          </a:prstGeom>
          <a:ln w="9525" cap="rnd">
            <a:solidFill>
              <a:srgbClr val="CDCDCD"/>
            </a:solidFill>
            <a:prstDash val="solid"/>
            <a:headEnd type="none" w="sm" len="sm"/>
            <a:tailEnd type="none" w="sm" len="sm"/>
          </a:ln>
        </p:spPr>
      </p:sp>
      <p:sp>
        <p:nvSpPr>
          <p:cNvPr id="32" name="AutoShape 32"/>
          <p:cNvSpPr/>
          <p:nvPr/>
        </p:nvSpPr>
        <p:spPr>
          <a:xfrm rot="9665837">
            <a:off x="5382508" y="5939245"/>
            <a:ext cx="3499625" cy="0"/>
          </a:xfrm>
          <a:prstGeom prst="line">
            <a:avLst/>
          </a:prstGeom>
          <a:ln w="9525" cap="rnd">
            <a:solidFill>
              <a:srgbClr val="CDCDCD"/>
            </a:solidFill>
            <a:prstDash val="solid"/>
            <a:headEnd type="none" w="sm" len="sm"/>
            <a:tailEnd type="none" w="sm" len="sm"/>
          </a:ln>
        </p:spPr>
      </p:sp>
      <p:sp>
        <p:nvSpPr>
          <p:cNvPr id="33" name="AutoShape 33"/>
          <p:cNvSpPr/>
          <p:nvPr/>
        </p:nvSpPr>
        <p:spPr>
          <a:xfrm rot="833593">
            <a:off x="5922014" y="5042262"/>
            <a:ext cx="2908293" cy="0"/>
          </a:xfrm>
          <a:prstGeom prst="line">
            <a:avLst/>
          </a:prstGeom>
          <a:ln w="9525" cap="rnd">
            <a:solidFill>
              <a:srgbClr val="CDCDCD"/>
            </a:solidFill>
            <a:prstDash val="solid"/>
            <a:headEnd type="none" w="sm" len="sm"/>
            <a:tailEnd type="none" w="sm" len="sm"/>
          </a:ln>
        </p:spPr>
      </p:sp>
      <p:sp>
        <p:nvSpPr>
          <p:cNvPr id="34" name="AutoShape 34"/>
          <p:cNvSpPr/>
          <p:nvPr/>
        </p:nvSpPr>
        <p:spPr>
          <a:xfrm rot="-5069908">
            <a:off x="4642827" y="3239588"/>
            <a:ext cx="2923763" cy="0"/>
          </a:xfrm>
          <a:prstGeom prst="line">
            <a:avLst/>
          </a:prstGeom>
          <a:ln w="9525" cap="rnd">
            <a:solidFill>
              <a:srgbClr val="CDCDCD"/>
            </a:solidFill>
            <a:prstDash val="solid"/>
            <a:headEnd type="none" w="sm" len="sm"/>
            <a:tailEnd type="none" w="sm" len="sm"/>
          </a:ln>
        </p:spPr>
      </p:sp>
      <p:sp>
        <p:nvSpPr>
          <p:cNvPr id="35" name="AutoShape 35"/>
          <p:cNvSpPr/>
          <p:nvPr/>
        </p:nvSpPr>
        <p:spPr>
          <a:xfrm rot="-2266102">
            <a:off x="5636594" y="3753393"/>
            <a:ext cx="3130790" cy="0"/>
          </a:xfrm>
          <a:prstGeom prst="line">
            <a:avLst/>
          </a:prstGeom>
          <a:ln w="9525" cap="rnd">
            <a:solidFill>
              <a:srgbClr val="CDCDCD"/>
            </a:solidFill>
            <a:prstDash val="solid"/>
            <a:headEnd type="none" w="sm" len="sm"/>
            <a:tailEnd type="none" w="sm" len="sm"/>
          </a:ln>
        </p:spPr>
      </p:sp>
      <p:sp>
        <p:nvSpPr>
          <p:cNvPr id="36" name="AutoShape 36"/>
          <p:cNvSpPr/>
          <p:nvPr/>
        </p:nvSpPr>
        <p:spPr>
          <a:xfrm rot="4916836">
            <a:off x="7292745" y="4093028"/>
            <a:ext cx="2622648" cy="0"/>
          </a:xfrm>
          <a:prstGeom prst="line">
            <a:avLst/>
          </a:prstGeom>
          <a:ln w="9525" cap="rnd">
            <a:solidFill>
              <a:srgbClr val="CDCDCD"/>
            </a:solidFill>
            <a:prstDash val="solid"/>
            <a:headEnd type="none" w="sm" len="sm"/>
            <a:tailEnd type="none" w="sm" len="sm"/>
          </a:ln>
        </p:spPr>
      </p:sp>
      <p:sp>
        <p:nvSpPr>
          <p:cNvPr id="37" name="AutoShape 37"/>
          <p:cNvSpPr/>
          <p:nvPr/>
        </p:nvSpPr>
        <p:spPr>
          <a:xfrm rot="-9303802">
            <a:off x="6112023" y="2299063"/>
            <a:ext cx="2441191" cy="0"/>
          </a:xfrm>
          <a:prstGeom prst="line">
            <a:avLst/>
          </a:prstGeom>
          <a:ln w="9525" cap="rnd">
            <a:solidFill>
              <a:srgbClr val="CDCDCD"/>
            </a:solidFill>
            <a:prstDash val="solid"/>
            <a:headEnd type="none" w="sm" len="sm"/>
            <a:tailEnd type="none" w="sm" len="sm"/>
          </a:ln>
        </p:spPr>
      </p:sp>
      <p:sp>
        <p:nvSpPr>
          <p:cNvPr id="38" name="AutoShape 38"/>
          <p:cNvSpPr/>
          <p:nvPr/>
        </p:nvSpPr>
        <p:spPr>
          <a:xfrm rot="-7297313">
            <a:off x="4622130" y="896983"/>
            <a:ext cx="2129136" cy="0"/>
          </a:xfrm>
          <a:prstGeom prst="line">
            <a:avLst/>
          </a:prstGeom>
          <a:ln w="9525" cap="rnd">
            <a:solidFill>
              <a:srgbClr val="CDCDCD"/>
            </a:solidFill>
            <a:prstDash val="solid"/>
            <a:headEnd type="none" w="sm" len="sm"/>
            <a:tailEnd type="none" w="sm" len="sm"/>
          </a:ln>
        </p:spPr>
      </p:sp>
      <p:sp>
        <p:nvSpPr>
          <p:cNvPr id="39" name="AutoShape 39"/>
          <p:cNvSpPr/>
          <p:nvPr/>
        </p:nvSpPr>
        <p:spPr>
          <a:xfrm rot="-1880104">
            <a:off x="5975832" y="881744"/>
            <a:ext cx="3427672" cy="0"/>
          </a:xfrm>
          <a:prstGeom prst="line">
            <a:avLst/>
          </a:prstGeom>
          <a:ln w="9525" cap="rnd">
            <a:solidFill>
              <a:srgbClr val="CDCDCD"/>
            </a:solidFill>
            <a:prstDash val="solid"/>
            <a:headEnd type="none" w="sm" len="sm"/>
            <a:tailEnd type="none" w="sm" len="sm"/>
          </a:ln>
        </p:spPr>
      </p:sp>
      <p:sp>
        <p:nvSpPr>
          <p:cNvPr id="40" name="AutoShape 40"/>
          <p:cNvSpPr/>
          <p:nvPr/>
        </p:nvSpPr>
        <p:spPr>
          <a:xfrm rot="-4526553">
            <a:off x="7328523" y="1402080"/>
            <a:ext cx="2916852" cy="0"/>
          </a:xfrm>
          <a:prstGeom prst="line">
            <a:avLst/>
          </a:prstGeom>
          <a:ln w="9525" cap="rnd">
            <a:solidFill>
              <a:srgbClr val="CDCDCD"/>
            </a:solidFill>
            <a:prstDash val="solid"/>
            <a:headEnd type="none" w="sm" len="sm"/>
            <a:tailEnd type="none" w="sm" len="sm"/>
          </a:ln>
        </p:spPr>
      </p:sp>
      <p:sp>
        <p:nvSpPr>
          <p:cNvPr id="41" name="AutoShape 41"/>
          <p:cNvSpPr/>
          <p:nvPr/>
        </p:nvSpPr>
        <p:spPr>
          <a:xfrm rot="1643891">
            <a:off x="8981436" y="618309"/>
            <a:ext cx="2728694" cy="0"/>
          </a:xfrm>
          <a:prstGeom prst="line">
            <a:avLst/>
          </a:prstGeom>
          <a:ln w="9525" cap="rnd">
            <a:solidFill>
              <a:srgbClr val="CDCDCD"/>
            </a:solidFill>
            <a:prstDash val="solid"/>
            <a:headEnd type="none" w="sm" len="sm"/>
            <a:tailEnd type="none" w="sm" len="sm"/>
          </a:ln>
        </p:spPr>
      </p:sp>
      <p:sp>
        <p:nvSpPr>
          <p:cNvPr id="42" name="AutoShape 42"/>
          <p:cNvSpPr/>
          <p:nvPr/>
        </p:nvSpPr>
        <p:spPr>
          <a:xfrm rot="9190148">
            <a:off x="8231157" y="2020389"/>
            <a:ext cx="3515149" cy="0"/>
          </a:xfrm>
          <a:prstGeom prst="line">
            <a:avLst/>
          </a:prstGeom>
          <a:ln w="9525" cap="rnd">
            <a:solidFill>
              <a:srgbClr val="CDCDCD"/>
            </a:solidFill>
            <a:prstDash val="solid"/>
            <a:headEnd type="none" w="sm" len="sm"/>
            <a:tailEnd type="none" w="sm" len="sm"/>
          </a:ln>
        </p:spPr>
      </p:sp>
      <p:sp>
        <p:nvSpPr>
          <p:cNvPr id="43" name="AutoShape 43"/>
          <p:cNvSpPr/>
          <p:nvPr/>
        </p:nvSpPr>
        <p:spPr>
          <a:xfrm rot="6243948">
            <a:off x="10127608" y="2342606"/>
            <a:ext cx="2299986" cy="0"/>
          </a:xfrm>
          <a:prstGeom prst="line">
            <a:avLst/>
          </a:prstGeom>
          <a:ln w="9525" cap="rnd">
            <a:solidFill>
              <a:srgbClr val="CDCDCD"/>
            </a:solidFill>
            <a:prstDash val="solid"/>
            <a:headEnd type="none" w="sm" len="sm"/>
            <a:tailEnd type="none" w="sm" len="sm"/>
          </a:ln>
        </p:spPr>
      </p:sp>
      <p:sp>
        <p:nvSpPr>
          <p:cNvPr id="44" name="AutoShape 44"/>
          <p:cNvSpPr/>
          <p:nvPr/>
        </p:nvSpPr>
        <p:spPr>
          <a:xfrm rot="-9940049">
            <a:off x="8378665" y="3126377"/>
            <a:ext cx="2680206" cy="0"/>
          </a:xfrm>
          <a:prstGeom prst="line">
            <a:avLst/>
          </a:prstGeom>
          <a:ln w="9525" cap="rnd">
            <a:solidFill>
              <a:srgbClr val="CDCDCD"/>
            </a:solidFill>
            <a:prstDash val="solid"/>
            <a:headEnd type="none" w="sm" len="sm"/>
            <a:tailEnd type="none" w="sm" len="sm"/>
          </a:ln>
        </p:spPr>
      </p:sp>
      <p:sp>
        <p:nvSpPr>
          <p:cNvPr id="45" name="AutoShape 45"/>
          <p:cNvSpPr/>
          <p:nvPr/>
        </p:nvSpPr>
        <p:spPr>
          <a:xfrm rot="8343924">
            <a:off x="8407623" y="4423954"/>
            <a:ext cx="2953212" cy="0"/>
          </a:xfrm>
          <a:prstGeom prst="line">
            <a:avLst/>
          </a:prstGeom>
          <a:ln w="9525" cap="rnd">
            <a:solidFill>
              <a:srgbClr val="CDCDCD"/>
            </a:solidFill>
            <a:prstDash val="solid"/>
            <a:headEnd type="none" w="sm" len="sm"/>
            <a:tailEnd type="none" w="sm" len="sm"/>
          </a:ln>
        </p:spPr>
      </p:sp>
      <p:sp>
        <p:nvSpPr>
          <p:cNvPr id="46" name="AutoShape 46"/>
          <p:cNvSpPr/>
          <p:nvPr/>
        </p:nvSpPr>
        <p:spPr>
          <a:xfrm rot="1472395">
            <a:off x="8630276" y="6008914"/>
            <a:ext cx="3065254" cy="0"/>
          </a:xfrm>
          <a:prstGeom prst="line">
            <a:avLst/>
          </a:prstGeom>
          <a:ln w="9525" cap="rnd">
            <a:solidFill>
              <a:srgbClr val="CDCDCD"/>
            </a:solidFill>
            <a:prstDash val="solid"/>
            <a:headEnd type="none" w="sm" len="sm"/>
            <a:tailEnd type="none" w="sm" len="sm"/>
          </a:ln>
        </p:spPr>
      </p:sp>
      <p:sp>
        <p:nvSpPr>
          <p:cNvPr id="47" name="AutoShape 47"/>
          <p:cNvSpPr/>
          <p:nvPr/>
        </p:nvSpPr>
        <p:spPr>
          <a:xfrm rot="-5975215">
            <a:off x="9660407" y="5042263"/>
            <a:ext cx="3251804" cy="0"/>
          </a:xfrm>
          <a:prstGeom prst="line">
            <a:avLst/>
          </a:prstGeom>
          <a:ln w="9525" cap="rnd">
            <a:solidFill>
              <a:srgbClr val="CDCDCD"/>
            </a:solidFill>
            <a:prstDash val="solid"/>
            <a:headEnd type="none" w="sm" len="sm"/>
            <a:tailEnd type="none" w="sm" len="sm"/>
          </a:ln>
        </p:spPr>
      </p:sp>
      <p:sp>
        <p:nvSpPr>
          <p:cNvPr id="48" name="AutoShape 48"/>
          <p:cNvSpPr/>
          <p:nvPr/>
        </p:nvSpPr>
        <p:spPr>
          <a:xfrm rot="7150926">
            <a:off x="9982869" y="7550328"/>
            <a:ext cx="2116479" cy="0"/>
          </a:xfrm>
          <a:prstGeom prst="line">
            <a:avLst/>
          </a:prstGeom>
          <a:ln w="9525" cap="rnd">
            <a:solidFill>
              <a:srgbClr val="CDCDCD"/>
            </a:solidFill>
            <a:prstDash val="solid"/>
            <a:headEnd type="none" w="sm" len="sm"/>
            <a:tailEnd type="none" w="sm" len="sm"/>
          </a:ln>
        </p:spPr>
      </p:sp>
      <p:sp>
        <p:nvSpPr>
          <p:cNvPr id="49" name="AutoShape 49"/>
          <p:cNvSpPr/>
          <p:nvPr/>
        </p:nvSpPr>
        <p:spPr>
          <a:xfrm rot="-10394889">
            <a:off x="8168267" y="8334100"/>
            <a:ext cx="2384175" cy="0"/>
          </a:xfrm>
          <a:prstGeom prst="line">
            <a:avLst/>
          </a:prstGeom>
          <a:ln w="9525" cap="rnd">
            <a:solidFill>
              <a:srgbClr val="CDCDCD"/>
            </a:solidFill>
            <a:prstDash val="solid"/>
            <a:headEnd type="none" w="sm" len="sm"/>
            <a:tailEnd type="none" w="sm" len="sm"/>
          </a:ln>
        </p:spPr>
      </p:sp>
      <p:sp>
        <p:nvSpPr>
          <p:cNvPr id="50" name="AutoShape 50"/>
          <p:cNvSpPr/>
          <p:nvPr/>
        </p:nvSpPr>
        <p:spPr>
          <a:xfrm rot="7646243">
            <a:off x="8679830" y="9375863"/>
            <a:ext cx="2318989" cy="0"/>
          </a:xfrm>
          <a:prstGeom prst="line">
            <a:avLst/>
          </a:prstGeom>
          <a:ln w="9525" cap="rnd">
            <a:solidFill>
              <a:srgbClr val="CDCDCD"/>
            </a:solidFill>
            <a:prstDash val="solid"/>
            <a:headEnd type="none" w="sm" len="sm"/>
            <a:tailEnd type="none" w="sm" len="sm"/>
          </a:ln>
        </p:spPr>
      </p:sp>
      <p:sp>
        <p:nvSpPr>
          <p:cNvPr id="51" name="AutoShape 51"/>
          <p:cNvSpPr/>
          <p:nvPr/>
        </p:nvSpPr>
        <p:spPr>
          <a:xfrm rot="-3960176">
            <a:off x="11130298" y="618309"/>
            <a:ext cx="1374468" cy="0"/>
          </a:xfrm>
          <a:prstGeom prst="line">
            <a:avLst/>
          </a:prstGeom>
          <a:ln w="9525" cap="rnd">
            <a:solidFill>
              <a:srgbClr val="CDCDCD"/>
            </a:solidFill>
            <a:prstDash val="solid"/>
            <a:headEnd type="none" w="sm" len="sm"/>
            <a:tailEnd type="none" w="sm" len="sm"/>
          </a:ln>
        </p:spPr>
      </p:sp>
      <p:sp>
        <p:nvSpPr>
          <p:cNvPr id="52" name="AutoShape 52"/>
          <p:cNvSpPr/>
          <p:nvPr/>
        </p:nvSpPr>
        <p:spPr>
          <a:xfrm rot="-9092745">
            <a:off x="11336907" y="2020389"/>
            <a:ext cx="3329981" cy="0"/>
          </a:xfrm>
          <a:prstGeom prst="line">
            <a:avLst/>
          </a:prstGeom>
          <a:ln w="9525" cap="rnd">
            <a:solidFill>
              <a:srgbClr val="CDCDCD"/>
            </a:solidFill>
            <a:prstDash val="solid"/>
            <a:headEnd type="none" w="sm" len="sm"/>
            <a:tailEnd type="none" w="sm" len="sm"/>
          </a:ln>
        </p:spPr>
      </p:sp>
      <p:sp>
        <p:nvSpPr>
          <p:cNvPr id="53" name="AutoShape 53"/>
          <p:cNvSpPr/>
          <p:nvPr/>
        </p:nvSpPr>
        <p:spPr>
          <a:xfrm rot="10148839">
            <a:off x="10984426" y="3122022"/>
            <a:ext cx="3477592" cy="0"/>
          </a:xfrm>
          <a:prstGeom prst="line">
            <a:avLst/>
          </a:prstGeom>
          <a:ln w="9525" cap="rnd">
            <a:solidFill>
              <a:srgbClr val="CDCDCD"/>
            </a:solidFill>
            <a:prstDash val="solid"/>
            <a:headEnd type="none" w="sm" len="sm"/>
            <a:tailEnd type="none" w="sm" len="sm"/>
          </a:ln>
        </p:spPr>
      </p:sp>
      <p:sp>
        <p:nvSpPr>
          <p:cNvPr id="54" name="AutoShape 54"/>
          <p:cNvSpPr/>
          <p:nvPr/>
        </p:nvSpPr>
        <p:spPr>
          <a:xfrm rot="-2204363">
            <a:off x="11248585" y="5773783"/>
            <a:ext cx="2914441" cy="0"/>
          </a:xfrm>
          <a:prstGeom prst="line">
            <a:avLst/>
          </a:prstGeom>
          <a:ln w="9525" cap="rnd">
            <a:solidFill>
              <a:srgbClr val="CDCDCD"/>
            </a:solidFill>
            <a:prstDash val="solid"/>
            <a:headEnd type="none" w="sm" len="sm"/>
            <a:tailEnd type="none" w="sm" len="sm"/>
          </a:ln>
        </p:spPr>
      </p:sp>
      <p:sp>
        <p:nvSpPr>
          <p:cNvPr id="55" name="AutoShape 55"/>
          <p:cNvSpPr/>
          <p:nvPr/>
        </p:nvSpPr>
        <p:spPr>
          <a:xfrm rot="-4490056">
            <a:off x="13041092" y="3857896"/>
            <a:ext cx="2203256" cy="0"/>
          </a:xfrm>
          <a:prstGeom prst="line">
            <a:avLst/>
          </a:prstGeom>
          <a:ln w="9525" cap="rnd">
            <a:solidFill>
              <a:srgbClr val="CDCDCD"/>
            </a:solidFill>
            <a:prstDash val="solid"/>
            <a:headEnd type="none" w="sm" len="sm"/>
            <a:tailEnd type="none" w="sm" len="sm"/>
          </a:ln>
        </p:spPr>
      </p:sp>
      <p:sp>
        <p:nvSpPr>
          <p:cNvPr id="56" name="AutoShape 56"/>
          <p:cNvSpPr/>
          <p:nvPr/>
        </p:nvSpPr>
        <p:spPr>
          <a:xfrm rot="4265032">
            <a:off x="13217413" y="5793920"/>
            <a:ext cx="1885449" cy="0"/>
          </a:xfrm>
          <a:prstGeom prst="line">
            <a:avLst/>
          </a:prstGeom>
          <a:ln w="9525" cap="rnd">
            <a:solidFill>
              <a:srgbClr val="CDCDCD"/>
            </a:solidFill>
            <a:prstDash val="solid"/>
            <a:headEnd type="none" w="sm" len="sm"/>
            <a:tailEnd type="none" w="sm" len="sm"/>
          </a:ln>
        </p:spPr>
      </p:sp>
      <p:sp>
        <p:nvSpPr>
          <p:cNvPr id="57" name="AutoShape 57"/>
          <p:cNvSpPr/>
          <p:nvPr/>
        </p:nvSpPr>
        <p:spPr>
          <a:xfrm rot="-10750500">
            <a:off x="11537892" y="6647362"/>
            <a:ext cx="2910598" cy="0"/>
          </a:xfrm>
          <a:prstGeom prst="line">
            <a:avLst/>
          </a:prstGeom>
          <a:ln w="9525" cap="rnd">
            <a:solidFill>
              <a:srgbClr val="CDCDCD"/>
            </a:solidFill>
            <a:prstDash val="solid"/>
            <a:headEnd type="none" w="sm" len="sm"/>
            <a:tailEnd type="none" w="sm" len="sm"/>
          </a:ln>
        </p:spPr>
      </p:sp>
      <p:sp>
        <p:nvSpPr>
          <p:cNvPr id="58" name="AutoShape 58"/>
          <p:cNvSpPr/>
          <p:nvPr/>
        </p:nvSpPr>
        <p:spPr>
          <a:xfrm rot="-8288073">
            <a:off x="11158134" y="7679396"/>
            <a:ext cx="3112759" cy="0"/>
          </a:xfrm>
          <a:prstGeom prst="line">
            <a:avLst/>
          </a:prstGeom>
          <a:ln w="9525" cap="rnd">
            <a:solidFill>
              <a:srgbClr val="CDCDCD"/>
            </a:solidFill>
            <a:prstDash val="solid"/>
            <a:headEnd type="none" w="sm" len="sm"/>
            <a:tailEnd type="none" w="sm" len="sm"/>
          </a:ln>
        </p:spPr>
      </p:sp>
      <p:sp>
        <p:nvSpPr>
          <p:cNvPr id="59" name="AutoShape 59"/>
          <p:cNvSpPr/>
          <p:nvPr/>
        </p:nvSpPr>
        <p:spPr>
          <a:xfrm rot="2232349">
            <a:off x="10232648" y="9375861"/>
            <a:ext cx="3045120" cy="0"/>
          </a:xfrm>
          <a:prstGeom prst="line">
            <a:avLst/>
          </a:prstGeom>
          <a:ln w="9525" cap="rnd">
            <a:solidFill>
              <a:srgbClr val="CDCDCD"/>
            </a:solidFill>
            <a:prstDash val="solid"/>
            <a:headEnd type="none" w="sm" len="sm"/>
            <a:tailEnd type="none" w="sm" len="sm"/>
          </a:ln>
        </p:spPr>
      </p:sp>
      <p:sp>
        <p:nvSpPr>
          <p:cNvPr id="60" name="AutoShape 60"/>
          <p:cNvSpPr/>
          <p:nvPr/>
        </p:nvSpPr>
        <p:spPr>
          <a:xfrm rot="-3579684">
            <a:off x="12495812" y="9506492"/>
            <a:ext cx="1830777" cy="0"/>
          </a:xfrm>
          <a:prstGeom prst="line">
            <a:avLst/>
          </a:prstGeom>
          <a:ln w="9525" cap="rnd">
            <a:solidFill>
              <a:srgbClr val="CDCDCD"/>
            </a:solidFill>
            <a:prstDash val="solid"/>
            <a:headEnd type="none" w="sm" len="sm"/>
            <a:tailEnd type="none" w="sm" len="sm"/>
          </a:ln>
        </p:spPr>
      </p:sp>
      <p:sp>
        <p:nvSpPr>
          <p:cNvPr id="61" name="AutoShape 61"/>
          <p:cNvSpPr/>
          <p:nvPr/>
        </p:nvSpPr>
        <p:spPr>
          <a:xfrm rot="-10495139">
            <a:off x="10518520" y="8586652"/>
            <a:ext cx="3361658" cy="0"/>
          </a:xfrm>
          <a:prstGeom prst="line">
            <a:avLst/>
          </a:prstGeom>
          <a:ln w="9525" cap="rnd">
            <a:solidFill>
              <a:srgbClr val="CDCDCD"/>
            </a:solidFill>
            <a:prstDash val="solid"/>
            <a:headEnd type="none" w="sm" len="sm"/>
            <a:tailEnd type="none" w="sm" len="sm"/>
          </a:ln>
        </p:spPr>
      </p:sp>
      <p:sp>
        <p:nvSpPr>
          <p:cNvPr id="62" name="AutoShape 62"/>
          <p:cNvSpPr/>
          <p:nvPr/>
        </p:nvSpPr>
        <p:spPr>
          <a:xfrm rot="-4420226">
            <a:off x="13073162" y="7692389"/>
            <a:ext cx="2173950" cy="0"/>
          </a:xfrm>
          <a:prstGeom prst="line">
            <a:avLst/>
          </a:prstGeom>
          <a:ln w="9525" cap="rnd">
            <a:solidFill>
              <a:srgbClr val="CDCDCD"/>
            </a:solidFill>
            <a:prstDash val="solid"/>
            <a:headEnd type="none" w="sm" len="sm"/>
            <a:tailEnd type="none" w="sm" len="sm"/>
          </a:ln>
        </p:spPr>
      </p:sp>
      <p:sp>
        <p:nvSpPr>
          <p:cNvPr id="63" name="AutoShape 63"/>
          <p:cNvSpPr/>
          <p:nvPr/>
        </p:nvSpPr>
        <p:spPr>
          <a:xfrm rot="2210348">
            <a:off x="13591413" y="9506492"/>
            <a:ext cx="2635322" cy="0"/>
          </a:xfrm>
          <a:prstGeom prst="line">
            <a:avLst/>
          </a:prstGeom>
          <a:ln w="9525" cap="rnd">
            <a:solidFill>
              <a:srgbClr val="CDCDCD"/>
            </a:solidFill>
            <a:prstDash val="solid"/>
            <a:headEnd type="none" w="sm" len="sm"/>
            <a:tailEnd type="none" w="sm" len="sm"/>
          </a:ln>
        </p:spPr>
      </p:sp>
      <p:sp>
        <p:nvSpPr>
          <p:cNvPr id="64" name="AutoShape 64"/>
          <p:cNvSpPr/>
          <p:nvPr/>
        </p:nvSpPr>
        <p:spPr>
          <a:xfrm rot="-7227341">
            <a:off x="13824476" y="3829049"/>
            <a:ext cx="2399975" cy="0"/>
          </a:xfrm>
          <a:prstGeom prst="line">
            <a:avLst/>
          </a:prstGeom>
          <a:ln w="9525" cap="rnd">
            <a:solidFill>
              <a:srgbClr val="CDCDCD"/>
            </a:solidFill>
            <a:prstDash val="solid"/>
            <a:headEnd type="none" w="sm" len="sm"/>
            <a:tailEnd type="none" w="sm" len="sm"/>
          </a:ln>
        </p:spPr>
      </p:sp>
      <p:sp>
        <p:nvSpPr>
          <p:cNvPr id="65" name="AutoShape 65"/>
          <p:cNvSpPr/>
          <p:nvPr/>
        </p:nvSpPr>
        <p:spPr>
          <a:xfrm rot="-2933394">
            <a:off x="14007718" y="1924594"/>
            <a:ext cx="2360060" cy="0"/>
          </a:xfrm>
          <a:prstGeom prst="line">
            <a:avLst/>
          </a:prstGeom>
          <a:ln w="9525" cap="rnd">
            <a:solidFill>
              <a:srgbClr val="CDCDCD"/>
            </a:solidFill>
            <a:prstDash val="solid"/>
            <a:headEnd type="none" w="sm" len="sm"/>
            <a:tailEnd type="none" w="sm" len="sm"/>
          </a:ln>
        </p:spPr>
      </p:sp>
      <p:sp>
        <p:nvSpPr>
          <p:cNvPr id="66" name="AutoShape 66"/>
          <p:cNvSpPr/>
          <p:nvPr/>
        </p:nvSpPr>
        <p:spPr>
          <a:xfrm rot="-8580400">
            <a:off x="14373221" y="522515"/>
            <a:ext cx="1768391" cy="0"/>
          </a:xfrm>
          <a:prstGeom prst="line">
            <a:avLst/>
          </a:prstGeom>
          <a:ln w="9525" cap="rnd">
            <a:solidFill>
              <a:srgbClr val="CDCDCD"/>
            </a:solidFill>
            <a:prstDash val="solid"/>
            <a:headEnd type="none" w="sm" len="sm"/>
            <a:tailEnd type="none" w="sm" len="sm"/>
          </a:ln>
        </p:spPr>
      </p:sp>
      <p:sp>
        <p:nvSpPr>
          <p:cNvPr id="67" name="AutoShape 67"/>
          <p:cNvSpPr/>
          <p:nvPr/>
        </p:nvSpPr>
        <p:spPr>
          <a:xfrm rot="-1460039">
            <a:off x="15829867" y="522514"/>
            <a:ext cx="2582368" cy="0"/>
          </a:xfrm>
          <a:prstGeom prst="line">
            <a:avLst/>
          </a:prstGeom>
          <a:ln w="9525" cap="rnd">
            <a:solidFill>
              <a:srgbClr val="CDCDCD"/>
            </a:solidFill>
            <a:prstDash val="solid"/>
            <a:headEnd type="none" w="sm" len="sm"/>
            <a:tailEnd type="none" w="sm" len="sm"/>
          </a:ln>
        </p:spPr>
      </p:sp>
      <p:sp>
        <p:nvSpPr>
          <p:cNvPr id="68" name="AutoShape 68"/>
          <p:cNvSpPr/>
          <p:nvPr/>
        </p:nvSpPr>
        <p:spPr>
          <a:xfrm rot="1481108">
            <a:off x="15826254" y="1576251"/>
            <a:ext cx="2589594" cy="0"/>
          </a:xfrm>
          <a:prstGeom prst="line">
            <a:avLst/>
          </a:prstGeom>
          <a:ln w="9525" cap="rnd">
            <a:solidFill>
              <a:srgbClr val="CDCDCD"/>
            </a:solidFill>
            <a:prstDash val="solid"/>
            <a:headEnd type="none" w="sm" len="sm"/>
            <a:tailEnd type="none" w="sm" len="sm"/>
          </a:ln>
        </p:spPr>
      </p:sp>
      <p:sp>
        <p:nvSpPr>
          <p:cNvPr id="69" name="AutoShape 69"/>
          <p:cNvSpPr/>
          <p:nvPr/>
        </p:nvSpPr>
        <p:spPr>
          <a:xfrm rot="7702479">
            <a:off x="16567417" y="2934787"/>
            <a:ext cx="2134880" cy="0"/>
          </a:xfrm>
          <a:prstGeom prst="line">
            <a:avLst/>
          </a:prstGeom>
          <a:ln w="9525" cap="rnd">
            <a:solidFill>
              <a:srgbClr val="CDCDCD"/>
            </a:solidFill>
            <a:prstDash val="solid"/>
            <a:headEnd type="none" w="sm" len="sm"/>
            <a:tailEnd type="none" w="sm" len="sm"/>
          </a:ln>
        </p:spPr>
      </p:sp>
      <p:sp>
        <p:nvSpPr>
          <p:cNvPr id="70" name="AutoShape 70"/>
          <p:cNvSpPr/>
          <p:nvPr/>
        </p:nvSpPr>
        <p:spPr>
          <a:xfrm rot="-6656015">
            <a:off x="15003166" y="2403565"/>
            <a:ext cx="2929483" cy="0"/>
          </a:xfrm>
          <a:prstGeom prst="line">
            <a:avLst/>
          </a:prstGeom>
          <a:ln w="9525" cap="rnd">
            <a:solidFill>
              <a:srgbClr val="CDCDCD"/>
            </a:solidFill>
            <a:prstDash val="solid"/>
            <a:headEnd type="none" w="sm" len="sm"/>
            <a:tailEnd type="none" w="sm" len="sm"/>
          </a:ln>
        </p:spPr>
      </p:sp>
      <p:sp>
        <p:nvSpPr>
          <p:cNvPr id="71" name="AutoShape 71"/>
          <p:cNvSpPr/>
          <p:nvPr/>
        </p:nvSpPr>
        <p:spPr>
          <a:xfrm rot="-9539722">
            <a:off x="14356145" y="3283130"/>
            <a:ext cx="2725652" cy="0"/>
          </a:xfrm>
          <a:prstGeom prst="line">
            <a:avLst/>
          </a:prstGeom>
          <a:ln w="9525" cap="rnd">
            <a:solidFill>
              <a:srgbClr val="CDCDCD"/>
            </a:solidFill>
            <a:prstDash val="solid"/>
            <a:headEnd type="none" w="sm" len="sm"/>
            <a:tailEnd type="none" w="sm" len="sm"/>
          </a:ln>
        </p:spPr>
      </p:sp>
      <p:sp>
        <p:nvSpPr>
          <p:cNvPr id="72" name="AutoShape 72"/>
          <p:cNvSpPr/>
          <p:nvPr/>
        </p:nvSpPr>
        <p:spPr>
          <a:xfrm rot="8485217">
            <a:off x="15421345" y="4302033"/>
            <a:ext cx="1762202" cy="0"/>
          </a:xfrm>
          <a:prstGeom prst="line">
            <a:avLst/>
          </a:prstGeom>
          <a:ln w="9525" cap="rnd">
            <a:solidFill>
              <a:srgbClr val="CDCDCD"/>
            </a:solidFill>
            <a:prstDash val="solid"/>
            <a:headEnd type="none" w="sm" len="sm"/>
            <a:tailEnd type="none" w="sm" len="sm"/>
          </a:ln>
        </p:spPr>
      </p:sp>
      <p:sp>
        <p:nvSpPr>
          <p:cNvPr id="73" name="AutoShape 73"/>
          <p:cNvSpPr/>
          <p:nvPr/>
        </p:nvSpPr>
        <p:spPr>
          <a:xfrm rot="2794706">
            <a:off x="16670781" y="4452800"/>
            <a:ext cx="1928152" cy="0"/>
          </a:xfrm>
          <a:prstGeom prst="line">
            <a:avLst/>
          </a:prstGeom>
          <a:ln w="9525" cap="rnd">
            <a:solidFill>
              <a:srgbClr val="CDCDCD"/>
            </a:solidFill>
            <a:prstDash val="solid"/>
            <a:headEnd type="none" w="sm" len="sm"/>
            <a:tailEnd type="none" w="sm" len="sm"/>
          </a:ln>
        </p:spPr>
      </p:sp>
      <p:sp>
        <p:nvSpPr>
          <p:cNvPr id="74" name="AutoShape 74"/>
          <p:cNvSpPr/>
          <p:nvPr/>
        </p:nvSpPr>
        <p:spPr>
          <a:xfrm rot="1936778">
            <a:off x="14276218" y="7238389"/>
            <a:ext cx="2206238" cy="0"/>
          </a:xfrm>
          <a:prstGeom prst="line">
            <a:avLst/>
          </a:prstGeom>
          <a:ln w="9525" cap="rnd">
            <a:solidFill>
              <a:srgbClr val="CDCDCD"/>
            </a:solidFill>
            <a:prstDash val="solid"/>
            <a:headEnd type="none" w="sm" len="sm"/>
            <a:tailEnd type="none" w="sm" len="sm"/>
          </a:ln>
        </p:spPr>
      </p:sp>
      <p:sp>
        <p:nvSpPr>
          <p:cNvPr id="75" name="AutoShape 75"/>
          <p:cNvSpPr/>
          <p:nvPr/>
        </p:nvSpPr>
        <p:spPr>
          <a:xfrm rot="-3200539">
            <a:off x="15616417" y="6480745"/>
            <a:ext cx="3357612" cy="0"/>
          </a:xfrm>
          <a:prstGeom prst="line">
            <a:avLst/>
          </a:prstGeom>
          <a:ln w="9525" cap="rnd">
            <a:solidFill>
              <a:srgbClr val="CDCDCD"/>
            </a:solidFill>
            <a:prstDash val="solid"/>
            <a:headEnd type="none" w="sm" len="sm"/>
            <a:tailEnd type="none" w="sm" len="sm"/>
          </a:ln>
        </p:spPr>
      </p:sp>
      <p:sp>
        <p:nvSpPr>
          <p:cNvPr id="76" name="AutoShape 76"/>
          <p:cNvSpPr/>
          <p:nvPr/>
        </p:nvSpPr>
        <p:spPr>
          <a:xfrm rot="3068519">
            <a:off x="15697656" y="9052492"/>
            <a:ext cx="3195135" cy="0"/>
          </a:xfrm>
          <a:prstGeom prst="line">
            <a:avLst/>
          </a:prstGeom>
          <a:ln w="9525" cap="rnd">
            <a:solidFill>
              <a:srgbClr val="CDCDCD"/>
            </a:solidFill>
            <a:prstDash val="solid"/>
            <a:headEnd type="none" w="sm" len="sm"/>
            <a:tailEnd type="none" w="sm" len="sm"/>
          </a:ln>
        </p:spPr>
      </p:sp>
      <p:sp>
        <p:nvSpPr>
          <p:cNvPr id="77" name="AutoShape 77"/>
          <p:cNvSpPr/>
          <p:nvPr/>
        </p:nvSpPr>
        <p:spPr>
          <a:xfrm rot="5907481">
            <a:off x="14879370" y="9061200"/>
            <a:ext cx="2497812" cy="0"/>
          </a:xfrm>
          <a:prstGeom prst="line">
            <a:avLst/>
          </a:prstGeom>
          <a:ln w="9525" cap="rnd">
            <a:solidFill>
              <a:srgbClr val="CDCDCD"/>
            </a:solidFill>
            <a:prstDash val="solid"/>
            <a:headEnd type="none" w="sm" len="sm"/>
            <a:tailEnd type="none" w="sm" len="sm"/>
          </a:ln>
        </p:spPr>
      </p:sp>
      <p:sp>
        <p:nvSpPr>
          <p:cNvPr id="78" name="AutoShape 78"/>
          <p:cNvSpPr/>
          <p:nvPr/>
        </p:nvSpPr>
        <p:spPr>
          <a:xfrm rot="-9148964">
            <a:off x="10847140" y="4180112"/>
            <a:ext cx="3207882" cy="0"/>
          </a:xfrm>
          <a:prstGeom prst="line">
            <a:avLst/>
          </a:prstGeom>
          <a:ln w="9525" cap="rnd">
            <a:solidFill>
              <a:srgbClr val="CDCDCD"/>
            </a:solidFill>
            <a:prstDash val="solid"/>
            <a:headEnd type="none" w="sm" len="sm"/>
            <a:tailEnd type="none" w="sm" len="sm"/>
          </a:ln>
        </p:spPr>
      </p:sp>
      <p:sp>
        <p:nvSpPr>
          <p:cNvPr id="79" name="AutoShape 79"/>
          <p:cNvSpPr/>
          <p:nvPr/>
        </p:nvSpPr>
        <p:spPr>
          <a:xfrm rot="-3417953">
            <a:off x="13951906" y="5756365"/>
            <a:ext cx="2175595" cy="0"/>
          </a:xfrm>
          <a:prstGeom prst="line">
            <a:avLst/>
          </a:prstGeom>
          <a:ln w="9525" cap="rnd">
            <a:solidFill>
              <a:srgbClr val="CDCDCD"/>
            </a:solidFill>
            <a:prstDash val="solid"/>
            <a:headEnd type="none" w="sm" len="sm"/>
            <a:tailEnd type="none" w="sm" len="sm"/>
          </a:ln>
        </p:spPr>
      </p:sp>
      <p:sp>
        <p:nvSpPr>
          <p:cNvPr id="80" name="AutoShape 80"/>
          <p:cNvSpPr/>
          <p:nvPr/>
        </p:nvSpPr>
        <p:spPr>
          <a:xfrm rot="393567">
            <a:off x="15604811" y="4998719"/>
            <a:ext cx="2701557" cy="0"/>
          </a:xfrm>
          <a:prstGeom prst="line">
            <a:avLst/>
          </a:prstGeom>
          <a:ln w="9525" cap="rnd">
            <a:solidFill>
              <a:srgbClr val="CDCDCD"/>
            </a:solidFill>
            <a:prstDash val="solid"/>
            <a:headEnd type="none" w="sm" len="sm"/>
            <a:tailEnd type="none" w="sm" len="sm"/>
          </a:ln>
        </p:spPr>
      </p:sp>
      <p:sp>
        <p:nvSpPr>
          <p:cNvPr id="81" name="AutoShape 81"/>
          <p:cNvSpPr/>
          <p:nvPr/>
        </p:nvSpPr>
        <p:spPr>
          <a:xfrm rot="10651723">
            <a:off x="13853693" y="4882786"/>
            <a:ext cx="1779837" cy="0"/>
          </a:xfrm>
          <a:prstGeom prst="line">
            <a:avLst/>
          </a:prstGeom>
          <a:ln w="9525" cap="rnd">
            <a:solidFill>
              <a:srgbClr val="CDCDCD"/>
            </a:solidFill>
            <a:prstDash val="solid"/>
            <a:headEnd type="none" w="sm" len="sm"/>
            <a:tailEnd type="none" w="sm" len="sm"/>
          </a:ln>
        </p:spPr>
      </p:sp>
      <p:sp>
        <p:nvSpPr>
          <p:cNvPr id="82" name="AutoShape 82"/>
          <p:cNvSpPr/>
          <p:nvPr/>
        </p:nvSpPr>
        <p:spPr>
          <a:xfrm rot="4609486">
            <a:off x="14430941" y="6335963"/>
            <a:ext cx="3063743" cy="0"/>
          </a:xfrm>
          <a:prstGeom prst="line">
            <a:avLst/>
          </a:prstGeom>
          <a:ln w="9525" cap="rnd">
            <a:solidFill>
              <a:srgbClr val="CDCDCD"/>
            </a:solidFill>
            <a:prstDash val="solid"/>
            <a:headEnd type="none" w="sm" len="sm"/>
            <a:tailEnd type="none" w="sm" len="sm"/>
          </a:ln>
        </p:spPr>
      </p:sp>
      <p:sp>
        <p:nvSpPr>
          <p:cNvPr id="83" name="AutoShape 83"/>
          <p:cNvSpPr/>
          <p:nvPr/>
        </p:nvSpPr>
        <p:spPr>
          <a:xfrm rot="5633735">
            <a:off x="13069031" y="1409223"/>
            <a:ext cx="2844067" cy="0"/>
          </a:xfrm>
          <a:prstGeom prst="line">
            <a:avLst/>
          </a:prstGeom>
          <a:ln w="9525" cap="rnd">
            <a:solidFill>
              <a:srgbClr val="CDCDCD"/>
            </a:solidFill>
            <a:prstDash val="solid"/>
            <a:headEnd type="none" w="sm" len="sm"/>
            <a:tailEnd type="none" w="sm" len="sm"/>
          </a:ln>
        </p:spPr>
      </p:sp>
      <p:sp>
        <p:nvSpPr>
          <p:cNvPr id="84" name="AutoShape 84"/>
          <p:cNvSpPr/>
          <p:nvPr/>
        </p:nvSpPr>
        <p:spPr>
          <a:xfrm rot="-7187163">
            <a:off x="7869415" y="6923311"/>
            <a:ext cx="3574060" cy="0"/>
          </a:xfrm>
          <a:prstGeom prst="line">
            <a:avLst/>
          </a:prstGeom>
          <a:ln w="9525" cap="rnd">
            <a:solidFill>
              <a:srgbClr val="CDCDCD"/>
            </a:solidFill>
            <a:prstDash val="solid"/>
            <a:headEnd type="none" w="sm" len="sm"/>
            <a:tailEnd type="none" w="sm" len="sm"/>
          </a:ln>
        </p:spPr>
      </p:sp>
      <p:sp>
        <p:nvSpPr>
          <p:cNvPr id="85" name="AutoShape 85"/>
          <p:cNvSpPr/>
          <p:nvPr/>
        </p:nvSpPr>
        <p:spPr>
          <a:xfrm rot="-6529851">
            <a:off x="628032" y="6932022"/>
            <a:ext cx="2117967" cy="0"/>
          </a:xfrm>
          <a:prstGeom prst="line">
            <a:avLst/>
          </a:prstGeom>
          <a:ln w="9525" cap="rnd">
            <a:solidFill>
              <a:srgbClr val="CDCDCD"/>
            </a:solidFill>
            <a:prstDash val="solid"/>
            <a:headEnd type="none" w="sm" len="sm"/>
            <a:tailEnd type="none" w="sm" len="sm"/>
          </a:ln>
        </p:spPr>
      </p:sp>
      <p:sp>
        <p:nvSpPr>
          <p:cNvPr id="86" name="AutoShape 86"/>
          <p:cNvSpPr/>
          <p:nvPr/>
        </p:nvSpPr>
        <p:spPr>
          <a:xfrm rot="634620">
            <a:off x="1991908" y="8072842"/>
            <a:ext cx="1527080" cy="0"/>
          </a:xfrm>
          <a:prstGeom prst="line">
            <a:avLst/>
          </a:prstGeom>
          <a:ln w="9525" cap="rnd">
            <a:solidFill>
              <a:srgbClr val="CDCDCD"/>
            </a:solidFill>
            <a:prstDash val="solid"/>
            <a:headEnd type="none" w="sm" len="sm"/>
            <a:tailEnd type="none" w="sm" len="sm"/>
          </a:ln>
        </p:spPr>
      </p:sp>
      <p:sp>
        <p:nvSpPr>
          <p:cNvPr id="87" name="AutoShape 87"/>
          <p:cNvSpPr/>
          <p:nvPr/>
        </p:nvSpPr>
        <p:spPr>
          <a:xfrm rot="5730287">
            <a:off x="732323" y="9110253"/>
            <a:ext cx="2366039" cy="0"/>
          </a:xfrm>
          <a:prstGeom prst="line">
            <a:avLst/>
          </a:prstGeom>
          <a:ln w="9525" cap="rnd">
            <a:solidFill>
              <a:srgbClr val="CDCDCD"/>
            </a:solidFill>
            <a:prstDash val="solid"/>
            <a:headEnd type="none" w="sm" len="sm"/>
            <a:tailEnd type="none" w="sm" len="sm"/>
          </a:ln>
        </p:spPr>
      </p:sp>
      <p:sp>
        <p:nvSpPr>
          <p:cNvPr id="88" name="AutoShape 88"/>
          <p:cNvSpPr/>
          <p:nvPr/>
        </p:nvSpPr>
        <p:spPr>
          <a:xfrm rot="-1233527">
            <a:off x="13772036" y="8280695"/>
            <a:ext cx="2590313" cy="0"/>
          </a:xfrm>
          <a:prstGeom prst="line">
            <a:avLst/>
          </a:prstGeom>
          <a:ln w="9525" cap="rnd">
            <a:solidFill>
              <a:srgbClr val="CDCDCD"/>
            </a:solidFill>
            <a:prstDash val="solid"/>
            <a:headEnd type="none" w="sm" len="sm"/>
            <a:tailEnd type="none" w="sm" len="sm"/>
          </a:ln>
        </p:spPr>
      </p:sp>
      <p:sp>
        <p:nvSpPr>
          <p:cNvPr id="89" name="AutoShape 89"/>
          <p:cNvSpPr/>
          <p:nvPr/>
        </p:nvSpPr>
        <p:spPr>
          <a:xfrm rot="-819302">
            <a:off x="16263767" y="7584010"/>
            <a:ext cx="2062913" cy="0"/>
          </a:xfrm>
          <a:prstGeom prst="line">
            <a:avLst/>
          </a:prstGeom>
          <a:ln w="9525" cap="rnd">
            <a:solidFill>
              <a:srgbClr val="CDCDCD"/>
            </a:solidFill>
            <a:prstDash val="solid"/>
            <a:headEnd type="none" w="sm" len="sm"/>
            <a:tailEnd type="none" w="sm" len="sm"/>
          </a:ln>
        </p:spPr>
      </p:sp>
      <p:sp>
        <p:nvSpPr>
          <p:cNvPr id="90" name="AutoShape 90"/>
          <p:cNvSpPr/>
          <p:nvPr/>
        </p:nvSpPr>
        <p:spPr>
          <a:xfrm rot="8894150">
            <a:off x="885586" y="701040"/>
            <a:ext cx="2699591" cy="0"/>
          </a:xfrm>
          <a:prstGeom prst="line">
            <a:avLst/>
          </a:prstGeom>
          <a:ln w="9525" cap="rnd">
            <a:solidFill>
              <a:srgbClr val="CDCDCD"/>
            </a:solidFill>
            <a:prstDash val="solid"/>
            <a:headEnd type="none" w="sm" len="sm"/>
            <a:tailEnd type="none" w="sm" len="sm"/>
          </a:ln>
        </p:spPr>
      </p:sp>
      <p:sp>
        <p:nvSpPr>
          <p:cNvPr id="91" name="AutoShape 91"/>
          <p:cNvSpPr/>
          <p:nvPr/>
        </p:nvSpPr>
        <p:spPr>
          <a:xfrm rot="1213323">
            <a:off x="1029986" y="1753147"/>
            <a:ext cx="2086400" cy="0"/>
          </a:xfrm>
          <a:prstGeom prst="line">
            <a:avLst/>
          </a:prstGeom>
          <a:ln w="9525" cap="rnd">
            <a:solidFill>
              <a:srgbClr val="CDCDCD"/>
            </a:solidFill>
            <a:prstDash val="solid"/>
            <a:headEnd type="none" w="sm" len="sm"/>
            <a:tailEnd type="none" w="sm" len="sm"/>
          </a:ln>
        </p:spPr>
      </p:sp>
      <p:sp>
        <p:nvSpPr>
          <p:cNvPr id="92" name="AutoShape 92"/>
          <p:cNvSpPr/>
          <p:nvPr/>
        </p:nvSpPr>
        <p:spPr>
          <a:xfrm rot="7011312">
            <a:off x="-681673" y="2486297"/>
            <a:ext cx="2451921" cy="0"/>
          </a:xfrm>
          <a:prstGeom prst="line">
            <a:avLst/>
          </a:prstGeom>
          <a:ln w="9525" cap="rnd">
            <a:solidFill>
              <a:srgbClr val="CDCDCD"/>
            </a:solidFill>
            <a:prstDash val="solid"/>
            <a:headEnd type="none" w="sm" len="sm"/>
            <a:tailEnd type="none" w="sm" len="sm"/>
          </a:ln>
        </p:spPr>
      </p:sp>
      <p:sp>
        <p:nvSpPr>
          <p:cNvPr id="93" name="AutoShape 93"/>
          <p:cNvSpPr/>
          <p:nvPr/>
        </p:nvSpPr>
        <p:spPr>
          <a:xfrm rot="-7697935">
            <a:off x="-350635" y="694509"/>
            <a:ext cx="1794201" cy="0"/>
          </a:xfrm>
          <a:prstGeom prst="line">
            <a:avLst/>
          </a:prstGeom>
          <a:ln w="9525" cap="rnd">
            <a:solidFill>
              <a:srgbClr val="CDCDCD"/>
            </a:solidFill>
            <a:prstDash val="solid"/>
            <a:headEnd type="none" w="sm" len="sm"/>
            <a:tailEnd type="none" w="sm" len="sm"/>
          </a:ln>
        </p:spPr>
      </p:sp>
      <p:sp>
        <p:nvSpPr>
          <p:cNvPr id="94" name="AutoShape 94"/>
          <p:cNvSpPr/>
          <p:nvPr/>
        </p:nvSpPr>
        <p:spPr>
          <a:xfrm rot="9482561">
            <a:off x="11436882" y="634909"/>
            <a:ext cx="3269369" cy="0"/>
          </a:xfrm>
          <a:prstGeom prst="line">
            <a:avLst/>
          </a:prstGeom>
          <a:ln w="9525" cap="rnd">
            <a:solidFill>
              <a:srgbClr val="CDCDCD"/>
            </a:solidFill>
            <a:prstDash val="solid"/>
            <a:headEnd type="none" w="sm" len="sm"/>
            <a:tailEnd type="none" w="sm" len="sm"/>
          </a:ln>
        </p:spPr>
      </p:sp>
      <p:grpSp>
        <p:nvGrpSpPr>
          <p:cNvPr id="95" name="Group 95"/>
          <p:cNvGrpSpPr/>
          <p:nvPr/>
        </p:nvGrpSpPr>
        <p:grpSpPr>
          <a:xfrm>
            <a:off x="0" y="8754008"/>
            <a:ext cx="4285152" cy="720024"/>
            <a:chOff x="0" y="0"/>
            <a:chExt cx="5713536" cy="960032"/>
          </a:xfrm>
        </p:grpSpPr>
        <p:sp>
          <p:nvSpPr>
            <p:cNvPr id="96" name="Freeform 96"/>
            <p:cNvSpPr/>
            <p:nvPr/>
          </p:nvSpPr>
          <p:spPr>
            <a:xfrm>
              <a:off x="0" y="0"/>
              <a:ext cx="5713476" cy="959993"/>
            </a:xfrm>
            <a:custGeom>
              <a:avLst/>
              <a:gdLst/>
              <a:ahLst/>
              <a:cxnLst/>
              <a:rect l="l" t="t" r="r" b="b"/>
              <a:pathLst>
                <a:path w="5713476" h="959993">
                  <a:moveTo>
                    <a:pt x="5713476" y="0"/>
                  </a:moveTo>
                  <a:lnTo>
                    <a:pt x="0" y="0"/>
                  </a:lnTo>
                  <a:lnTo>
                    <a:pt x="0" y="959993"/>
                  </a:lnTo>
                  <a:lnTo>
                    <a:pt x="5713476" y="959993"/>
                  </a:lnTo>
                  <a:close/>
                </a:path>
              </a:pathLst>
            </a:custGeom>
            <a:solidFill>
              <a:srgbClr val="203864"/>
            </a:solidFill>
          </p:spPr>
        </p:sp>
      </p:grpSp>
      <p:grpSp>
        <p:nvGrpSpPr>
          <p:cNvPr id="97" name="Group 97"/>
          <p:cNvGrpSpPr/>
          <p:nvPr/>
        </p:nvGrpSpPr>
        <p:grpSpPr>
          <a:xfrm>
            <a:off x="4285152" y="8754526"/>
            <a:ext cx="720000" cy="720024"/>
            <a:chOff x="0" y="0"/>
            <a:chExt cx="960000" cy="960032"/>
          </a:xfrm>
        </p:grpSpPr>
        <p:sp>
          <p:nvSpPr>
            <p:cNvPr id="98" name="Freeform 98"/>
            <p:cNvSpPr/>
            <p:nvPr/>
          </p:nvSpPr>
          <p:spPr>
            <a:xfrm>
              <a:off x="0" y="0"/>
              <a:ext cx="959993" cy="959993"/>
            </a:xfrm>
            <a:custGeom>
              <a:avLst/>
              <a:gdLst/>
              <a:ahLst/>
              <a:cxnLst/>
              <a:rect l="l" t="t" r="r" b="b"/>
              <a:pathLst>
                <a:path w="959993" h="959993">
                  <a:moveTo>
                    <a:pt x="0" y="0"/>
                  </a:moveTo>
                  <a:lnTo>
                    <a:pt x="0" y="959993"/>
                  </a:lnTo>
                  <a:lnTo>
                    <a:pt x="959993" y="0"/>
                  </a:lnTo>
                  <a:close/>
                </a:path>
              </a:pathLst>
            </a:custGeom>
            <a:solidFill>
              <a:srgbClr val="111E35"/>
            </a:solidFill>
          </p:spPr>
        </p:sp>
      </p:grpSp>
      <p:grpSp>
        <p:nvGrpSpPr>
          <p:cNvPr id="99" name="Group 99"/>
          <p:cNvGrpSpPr/>
          <p:nvPr/>
        </p:nvGrpSpPr>
        <p:grpSpPr>
          <a:xfrm>
            <a:off x="2" y="9469788"/>
            <a:ext cx="3934682" cy="360010"/>
            <a:chOff x="0" y="0"/>
            <a:chExt cx="5246243" cy="480013"/>
          </a:xfrm>
        </p:grpSpPr>
        <p:sp>
          <p:nvSpPr>
            <p:cNvPr id="100" name="Freeform 100"/>
            <p:cNvSpPr/>
            <p:nvPr/>
          </p:nvSpPr>
          <p:spPr>
            <a:xfrm>
              <a:off x="0" y="0"/>
              <a:ext cx="5246243" cy="480060"/>
            </a:xfrm>
            <a:custGeom>
              <a:avLst/>
              <a:gdLst/>
              <a:ahLst/>
              <a:cxnLst/>
              <a:rect l="l" t="t" r="r" b="b"/>
              <a:pathLst>
                <a:path w="5246243" h="480060">
                  <a:moveTo>
                    <a:pt x="0" y="0"/>
                  </a:moveTo>
                  <a:lnTo>
                    <a:pt x="5246243" y="0"/>
                  </a:lnTo>
                  <a:lnTo>
                    <a:pt x="5246243" y="480060"/>
                  </a:lnTo>
                  <a:lnTo>
                    <a:pt x="0" y="480060"/>
                  </a:lnTo>
                  <a:close/>
                </a:path>
              </a:pathLst>
            </a:custGeom>
            <a:solidFill>
              <a:srgbClr val="FFC000"/>
            </a:solidFill>
          </p:spPr>
        </p:sp>
      </p:grpSp>
      <p:grpSp>
        <p:nvGrpSpPr>
          <p:cNvPr id="101" name="Group 101"/>
          <p:cNvGrpSpPr/>
          <p:nvPr/>
        </p:nvGrpSpPr>
        <p:grpSpPr>
          <a:xfrm>
            <a:off x="3934680" y="9469786"/>
            <a:ext cx="360000" cy="360012"/>
            <a:chOff x="0" y="0"/>
            <a:chExt cx="480000" cy="480016"/>
          </a:xfrm>
        </p:grpSpPr>
        <p:sp>
          <p:nvSpPr>
            <p:cNvPr id="102" name="Freeform 102"/>
            <p:cNvSpPr/>
            <p:nvPr/>
          </p:nvSpPr>
          <p:spPr>
            <a:xfrm>
              <a:off x="0" y="0"/>
              <a:ext cx="480060" cy="480060"/>
            </a:xfrm>
            <a:custGeom>
              <a:avLst/>
              <a:gdLst/>
              <a:ahLst/>
              <a:cxnLst/>
              <a:rect l="l" t="t" r="r" b="b"/>
              <a:pathLst>
                <a:path w="480060" h="480060">
                  <a:moveTo>
                    <a:pt x="0" y="0"/>
                  </a:moveTo>
                  <a:lnTo>
                    <a:pt x="0" y="480060"/>
                  </a:lnTo>
                  <a:lnTo>
                    <a:pt x="480060" y="0"/>
                  </a:lnTo>
                  <a:close/>
                </a:path>
              </a:pathLst>
            </a:custGeom>
            <a:solidFill>
              <a:srgbClr val="D09E00"/>
            </a:solidFill>
          </p:spPr>
        </p:sp>
      </p:grpSp>
      <p:grpSp>
        <p:nvGrpSpPr>
          <p:cNvPr id="103" name="Group 103"/>
          <p:cNvGrpSpPr/>
          <p:nvPr/>
        </p:nvGrpSpPr>
        <p:grpSpPr>
          <a:xfrm>
            <a:off x="5000386" y="7678218"/>
            <a:ext cx="13287614" cy="720024"/>
            <a:chOff x="0" y="0"/>
            <a:chExt cx="17716819" cy="960032"/>
          </a:xfrm>
        </p:grpSpPr>
        <p:sp>
          <p:nvSpPr>
            <p:cNvPr id="104" name="Freeform 104"/>
            <p:cNvSpPr/>
            <p:nvPr/>
          </p:nvSpPr>
          <p:spPr>
            <a:xfrm>
              <a:off x="0" y="0"/>
              <a:ext cx="17716881" cy="959993"/>
            </a:xfrm>
            <a:custGeom>
              <a:avLst/>
              <a:gdLst/>
              <a:ahLst/>
              <a:cxnLst/>
              <a:rect l="l" t="t" r="r" b="b"/>
              <a:pathLst>
                <a:path w="17716881" h="959993">
                  <a:moveTo>
                    <a:pt x="17716881" y="0"/>
                  </a:moveTo>
                  <a:lnTo>
                    <a:pt x="0" y="0"/>
                  </a:lnTo>
                  <a:lnTo>
                    <a:pt x="0" y="959993"/>
                  </a:lnTo>
                  <a:lnTo>
                    <a:pt x="17716881" y="959993"/>
                  </a:lnTo>
                  <a:close/>
                </a:path>
              </a:pathLst>
            </a:custGeom>
            <a:solidFill>
              <a:srgbClr val="203864"/>
            </a:solidFill>
          </p:spPr>
        </p:sp>
      </p:grpSp>
      <p:grpSp>
        <p:nvGrpSpPr>
          <p:cNvPr id="105" name="Group 105"/>
          <p:cNvGrpSpPr/>
          <p:nvPr/>
        </p:nvGrpSpPr>
        <p:grpSpPr>
          <a:xfrm>
            <a:off x="4280388" y="8393998"/>
            <a:ext cx="14007612" cy="360010"/>
            <a:chOff x="0" y="0"/>
            <a:chExt cx="18676816" cy="480013"/>
          </a:xfrm>
        </p:grpSpPr>
        <p:sp>
          <p:nvSpPr>
            <p:cNvPr id="106" name="Freeform 106"/>
            <p:cNvSpPr/>
            <p:nvPr/>
          </p:nvSpPr>
          <p:spPr>
            <a:xfrm>
              <a:off x="0" y="0"/>
              <a:ext cx="18676874" cy="480060"/>
            </a:xfrm>
            <a:custGeom>
              <a:avLst/>
              <a:gdLst/>
              <a:ahLst/>
              <a:cxnLst/>
              <a:rect l="l" t="t" r="r" b="b"/>
              <a:pathLst>
                <a:path w="18676874" h="480060">
                  <a:moveTo>
                    <a:pt x="0" y="0"/>
                  </a:moveTo>
                  <a:lnTo>
                    <a:pt x="18676874" y="0"/>
                  </a:lnTo>
                  <a:lnTo>
                    <a:pt x="18676874" y="480060"/>
                  </a:lnTo>
                  <a:lnTo>
                    <a:pt x="0" y="480060"/>
                  </a:lnTo>
                  <a:close/>
                </a:path>
              </a:pathLst>
            </a:custGeom>
            <a:solidFill>
              <a:srgbClr val="FFC000"/>
            </a:solidFill>
          </p:spPr>
        </p:sp>
      </p:grpSp>
      <p:grpSp>
        <p:nvGrpSpPr>
          <p:cNvPr id="107" name="Group 107"/>
          <p:cNvGrpSpPr/>
          <p:nvPr/>
        </p:nvGrpSpPr>
        <p:grpSpPr>
          <a:xfrm rot="-10800000">
            <a:off x="4280384" y="7673974"/>
            <a:ext cx="720000" cy="720024"/>
            <a:chOff x="0" y="0"/>
            <a:chExt cx="960000" cy="960032"/>
          </a:xfrm>
        </p:grpSpPr>
        <p:sp>
          <p:nvSpPr>
            <p:cNvPr id="108" name="Freeform 108"/>
            <p:cNvSpPr/>
            <p:nvPr/>
          </p:nvSpPr>
          <p:spPr>
            <a:xfrm>
              <a:off x="0" y="0"/>
              <a:ext cx="959993" cy="959993"/>
            </a:xfrm>
            <a:custGeom>
              <a:avLst/>
              <a:gdLst/>
              <a:ahLst/>
              <a:cxnLst/>
              <a:rect l="l" t="t" r="r" b="b"/>
              <a:pathLst>
                <a:path w="959993" h="959993">
                  <a:moveTo>
                    <a:pt x="0" y="0"/>
                  </a:moveTo>
                  <a:lnTo>
                    <a:pt x="0" y="959993"/>
                  </a:lnTo>
                  <a:lnTo>
                    <a:pt x="959993" y="0"/>
                  </a:lnTo>
                  <a:close/>
                </a:path>
              </a:pathLst>
            </a:custGeom>
            <a:solidFill>
              <a:srgbClr val="111E35"/>
            </a:solidFill>
          </p:spPr>
        </p:sp>
      </p:grpSp>
      <p:grpSp>
        <p:nvGrpSpPr>
          <p:cNvPr id="109" name="Group 109"/>
          <p:cNvGrpSpPr/>
          <p:nvPr/>
        </p:nvGrpSpPr>
        <p:grpSpPr>
          <a:xfrm rot="-10800000">
            <a:off x="3920388" y="8393998"/>
            <a:ext cx="360000" cy="360012"/>
            <a:chOff x="0" y="0"/>
            <a:chExt cx="480000" cy="480016"/>
          </a:xfrm>
        </p:grpSpPr>
        <p:sp>
          <p:nvSpPr>
            <p:cNvPr id="110" name="Freeform 110"/>
            <p:cNvSpPr/>
            <p:nvPr/>
          </p:nvSpPr>
          <p:spPr>
            <a:xfrm>
              <a:off x="0" y="0"/>
              <a:ext cx="480060" cy="480060"/>
            </a:xfrm>
            <a:custGeom>
              <a:avLst/>
              <a:gdLst/>
              <a:ahLst/>
              <a:cxnLst/>
              <a:rect l="l" t="t" r="r" b="b"/>
              <a:pathLst>
                <a:path w="480060" h="480060">
                  <a:moveTo>
                    <a:pt x="0" y="0"/>
                  </a:moveTo>
                  <a:lnTo>
                    <a:pt x="0" y="480060"/>
                  </a:lnTo>
                  <a:lnTo>
                    <a:pt x="480060" y="0"/>
                  </a:lnTo>
                  <a:close/>
                </a:path>
              </a:pathLst>
            </a:custGeom>
            <a:solidFill>
              <a:srgbClr val="D09E00"/>
            </a:solidFill>
          </p:spPr>
        </p:sp>
      </p:grpSp>
      <p:pic>
        <p:nvPicPr>
          <p:cNvPr id="111" name="Picture 111"/>
          <p:cNvPicPr>
            <a:picLocks noChangeAspect="1"/>
          </p:cNvPicPr>
          <p:nvPr/>
        </p:nvPicPr>
        <p:blipFill>
          <a:blip r:embed="rId2"/>
          <a:srcRect r="234"/>
          <a:stretch>
            <a:fillRect/>
          </a:stretch>
        </p:blipFill>
        <p:spPr>
          <a:xfrm>
            <a:off x="3781424" y="765174"/>
            <a:ext cx="863600" cy="1524000"/>
          </a:xfrm>
          <a:prstGeom prst="rect">
            <a:avLst/>
          </a:prstGeom>
        </p:spPr>
      </p:pic>
      <p:pic>
        <p:nvPicPr>
          <p:cNvPr id="112" name="Picture 112"/>
          <p:cNvPicPr>
            <a:picLocks noChangeAspect="1"/>
          </p:cNvPicPr>
          <p:nvPr/>
        </p:nvPicPr>
        <p:blipFill>
          <a:blip r:embed="rId3"/>
          <a:srcRect r="92"/>
          <a:stretch>
            <a:fillRect/>
          </a:stretch>
        </p:blipFill>
        <p:spPr>
          <a:xfrm>
            <a:off x="1009650" y="5591174"/>
            <a:ext cx="1120774" cy="1987550"/>
          </a:xfrm>
          <a:prstGeom prst="rect">
            <a:avLst/>
          </a:prstGeom>
        </p:spPr>
      </p:pic>
      <p:pic>
        <p:nvPicPr>
          <p:cNvPr id="113" name="Picture 113"/>
          <p:cNvPicPr>
            <a:picLocks noChangeAspect="1"/>
          </p:cNvPicPr>
          <p:nvPr/>
        </p:nvPicPr>
        <p:blipFill>
          <a:blip r:embed="rId4"/>
          <a:srcRect r="181"/>
          <a:stretch>
            <a:fillRect/>
          </a:stretch>
        </p:blipFill>
        <p:spPr>
          <a:xfrm>
            <a:off x="6848474" y="4464050"/>
            <a:ext cx="1743074" cy="476250"/>
          </a:xfrm>
          <a:prstGeom prst="rect">
            <a:avLst/>
          </a:prstGeom>
        </p:spPr>
      </p:pic>
      <p:pic>
        <p:nvPicPr>
          <p:cNvPr id="114" name="Picture 114"/>
          <p:cNvPicPr>
            <a:picLocks noChangeAspect="1"/>
          </p:cNvPicPr>
          <p:nvPr/>
        </p:nvPicPr>
        <p:blipFill>
          <a:blip r:embed="rId5"/>
          <a:srcRect/>
          <a:stretch>
            <a:fillRect/>
          </a:stretch>
        </p:blipFill>
        <p:spPr>
          <a:xfrm>
            <a:off x="-26933" y="2039475"/>
            <a:ext cx="9126993" cy="4220008"/>
          </a:xfrm>
          <a:prstGeom prst="rect">
            <a:avLst/>
          </a:prstGeom>
        </p:spPr>
      </p:pic>
      <p:sp>
        <p:nvSpPr>
          <p:cNvPr id="115" name="TextBox 115"/>
          <p:cNvSpPr txBox="1"/>
          <p:nvPr/>
        </p:nvSpPr>
        <p:spPr>
          <a:xfrm>
            <a:off x="5447642" y="605519"/>
            <a:ext cx="7392717" cy="542925"/>
          </a:xfrm>
          <a:prstGeom prst="rect">
            <a:avLst/>
          </a:prstGeom>
        </p:spPr>
        <p:txBody>
          <a:bodyPr lIns="0" tIns="0" rIns="0" bIns="0" rtlCol="0" anchor="t">
            <a:spAutoFit/>
          </a:bodyPr>
          <a:lstStyle/>
          <a:p>
            <a:pPr algn="l">
              <a:lnSpc>
                <a:spcPts val="4199"/>
              </a:lnSpc>
            </a:pPr>
            <a:r>
              <a:rPr lang="en-US" sz="3499">
                <a:solidFill>
                  <a:srgbClr val="203864"/>
                </a:solidFill>
                <a:latin typeface="Arimo Bold"/>
              </a:rPr>
              <a:t>Cara Membaca Ampermeter</a:t>
            </a:r>
          </a:p>
        </p:txBody>
      </p:sp>
      <mc:AlternateContent xmlns:mc="http://schemas.openxmlformats.org/markup-compatibility/2006" xmlns:a14="http://schemas.microsoft.com/office/drawing/2010/main">
        <mc:Choice Requires="a14">
          <p:sp>
            <p:nvSpPr>
              <p:cNvPr id="116" name="TextBox 116"/>
              <p:cNvSpPr txBox="1"/>
              <p:nvPr/>
            </p:nvSpPr>
            <p:spPr>
              <a:xfrm>
                <a:off x="9360355" y="2786458"/>
                <a:ext cx="8542338" cy="538865"/>
              </a:xfrm>
              <a:prstGeom prst="rect">
                <a:avLst/>
              </a:prstGeom>
            </p:spPr>
            <p:txBody>
              <a:bodyPr lIns="0" tIns="0" rIns="0" bIns="0" rtlCol="0" anchor="t">
                <a:spAutoFit/>
              </a:bodyPr>
              <a:lstStyle/>
              <a:p>
                <a:pPr>
                  <a:lnSpc>
                    <a:spcPts val="3599"/>
                  </a:lnSpc>
                  <a:spcBef>
                    <a:spcPct val="0"/>
                  </a:spcBef>
                </a:pPr>
                <a14:m>
                  <m:oMath xmlns:m="http://schemas.openxmlformats.org/officeDocument/2006/math">
                    <m:r>
                      <m:rPr>
                        <m:sty m:val="p"/>
                      </m:rPr>
                      <a:rPr lang="en-US" sz="2999" b="0" i="0" smtClean="0">
                        <a:solidFill>
                          <a:srgbClr val="203864"/>
                        </a:solidFill>
                        <a:latin typeface="Cambria Math" panose="02040503050406030204" pitchFamily="18" charset="0"/>
                      </a:rPr>
                      <m:t>I</m:t>
                    </m:r>
                    <m:r>
                      <a:rPr lang="en-US" sz="2999" b="0" i="0" smtClean="0">
                        <a:solidFill>
                          <a:srgbClr val="203864"/>
                        </a:solidFill>
                        <a:latin typeface="Cambria Math" panose="02040503050406030204" pitchFamily="18" charset="0"/>
                      </a:rPr>
                      <m:t>=</m:t>
                    </m:r>
                    <m:f>
                      <m:fPr>
                        <m:ctrlPr>
                          <a:rPr lang="en-US" sz="2999" i="1" smtClean="0">
                            <a:solidFill>
                              <a:srgbClr val="203864"/>
                            </a:solidFill>
                            <a:latin typeface="Cambria Math"/>
                          </a:rPr>
                        </m:ctrlPr>
                      </m:fPr>
                      <m:num>
                        <m:r>
                          <m:rPr>
                            <m:nor/>
                          </m:rPr>
                          <a:rPr lang="en-US" sz="2999" dirty="0">
                            <a:solidFill>
                              <a:srgbClr val="203864"/>
                            </a:solidFill>
                            <a:latin typeface="Arimo"/>
                          </a:rPr>
                          <m:t>skala</m:t>
                        </m:r>
                        <m:r>
                          <m:rPr>
                            <m:nor/>
                          </m:rPr>
                          <a:rPr lang="en-US" sz="2999" dirty="0">
                            <a:solidFill>
                              <a:srgbClr val="203864"/>
                            </a:solidFill>
                            <a:latin typeface="Arimo"/>
                          </a:rPr>
                          <m:t> </m:t>
                        </m:r>
                        <m:r>
                          <m:rPr>
                            <m:nor/>
                          </m:rPr>
                          <a:rPr lang="en-US" sz="2999" dirty="0">
                            <a:solidFill>
                              <a:srgbClr val="203864"/>
                            </a:solidFill>
                            <a:latin typeface="Arimo"/>
                          </a:rPr>
                          <m:t>terbaca</m:t>
                        </m:r>
                      </m:num>
                      <m:den>
                        <m:r>
                          <m:rPr>
                            <m:nor/>
                          </m:rPr>
                          <a:rPr lang="en-US" sz="2999" dirty="0">
                            <a:solidFill>
                              <a:srgbClr val="203864"/>
                            </a:solidFill>
                            <a:latin typeface="Arimo"/>
                          </a:rPr>
                          <m:t>skala</m:t>
                        </m:r>
                        <m:r>
                          <m:rPr>
                            <m:nor/>
                          </m:rPr>
                          <a:rPr lang="en-US" sz="2999" dirty="0">
                            <a:solidFill>
                              <a:srgbClr val="203864"/>
                            </a:solidFill>
                            <a:latin typeface="Arimo"/>
                          </a:rPr>
                          <m:t> </m:t>
                        </m:r>
                        <m:r>
                          <m:rPr>
                            <m:nor/>
                          </m:rPr>
                          <a:rPr lang="en-US" sz="2999" dirty="0">
                            <a:solidFill>
                              <a:srgbClr val="203864"/>
                            </a:solidFill>
                            <a:latin typeface="Arimo"/>
                          </a:rPr>
                          <m:t>maksimum</m:t>
                        </m:r>
                      </m:den>
                    </m:f>
                  </m:oMath>
                </a14:m>
                <a:r>
                  <a:rPr lang="en-US" sz="2999" dirty="0">
                    <a:solidFill>
                      <a:srgbClr val="203864"/>
                    </a:solidFill>
                    <a:latin typeface="Arimo"/>
                  </a:rPr>
                  <a:t> x batas </a:t>
                </a:r>
                <a:r>
                  <a:rPr lang="en-US" sz="2999" dirty="0" err="1">
                    <a:solidFill>
                      <a:srgbClr val="203864"/>
                    </a:solidFill>
                    <a:latin typeface="Arimo"/>
                  </a:rPr>
                  <a:t>ukur</a:t>
                </a:r>
                <a:r>
                  <a:rPr lang="en-US" sz="2999" dirty="0">
                    <a:solidFill>
                      <a:srgbClr val="203864"/>
                    </a:solidFill>
                    <a:latin typeface="Arimo"/>
                  </a:rPr>
                  <a:t> </a:t>
                </a:r>
              </a:p>
            </p:txBody>
          </p:sp>
        </mc:Choice>
        <mc:Fallback xmlns="">
          <p:sp>
            <p:nvSpPr>
              <p:cNvPr id="116" name="TextBox 116"/>
              <p:cNvSpPr txBox="1">
                <a:spLocks noRot="1" noChangeAspect="1" noMove="1" noResize="1" noEditPoints="1" noAdjustHandles="1" noChangeArrowheads="1" noChangeShapeType="1" noTextEdit="1"/>
              </p:cNvSpPr>
              <p:nvPr/>
            </p:nvSpPr>
            <p:spPr>
              <a:xfrm>
                <a:off x="9360355" y="2786458"/>
                <a:ext cx="8542338" cy="538865"/>
              </a:xfrm>
              <a:prstGeom prst="rect">
                <a:avLst/>
              </a:prstGeom>
              <a:blipFill>
                <a:blip r:embed="rId6"/>
                <a:stretch>
                  <a:fillRect t="-32955" b="-19318"/>
                </a:stretch>
              </a:blipFill>
            </p:spPr>
            <p:txBody>
              <a:bodyPr/>
              <a:lstStyle/>
              <a:p>
                <a:r>
                  <a:rPr lang="en-ID">
                    <a:noFill/>
                  </a:rPr>
                  <a:t> </a:t>
                </a:r>
              </a:p>
            </p:txBody>
          </p:sp>
        </mc:Fallback>
      </mc:AlternateContent>
      <mc:AlternateContent xmlns:mc="http://schemas.openxmlformats.org/markup-compatibility/2006" xmlns:a14="http://schemas.microsoft.com/office/drawing/2010/main">
        <mc:Choice Requires="a14">
          <p:sp>
            <p:nvSpPr>
              <p:cNvPr id="118" name="TextBox 117">
                <a:extLst>
                  <a:ext uri="{FF2B5EF4-FFF2-40B4-BE49-F238E27FC236}">
                    <a16:creationId xmlns:a16="http://schemas.microsoft.com/office/drawing/2014/main" xmlns="" id="{7E335E02-CBCE-B592-A2D0-C34ECCA7547C}"/>
                  </a:ext>
                </a:extLst>
              </p:cNvPr>
              <p:cNvSpPr txBox="1"/>
              <p:nvPr/>
            </p:nvSpPr>
            <p:spPr>
              <a:xfrm>
                <a:off x="6038579" y="3731310"/>
                <a:ext cx="9437914" cy="91057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𝐼</m:t>
                      </m:r>
                      <m:r>
                        <a:rPr lang="en-US" sz="2800" b="0" i="1" smtClean="0">
                          <a:latin typeface="Cambria Math" panose="02040503050406030204" pitchFamily="18" charset="0"/>
                        </a:rPr>
                        <m:t>=</m:t>
                      </m:r>
                      <m:f>
                        <m:fPr>
                          <m:ctrlPr>
                            <a:rPr lang="en-ID" sz="2800" i="1" smtClean="0">
                              <a:latin typeface="Cambria Math"/>
                            </a:rPr>
                          </m:ctrlPr>
                        </m:fPr>
                        <m:num>
                          <m:r>
                            <a:rPr lang="en-US" sz="2800" b="0" i="1" smtClean="0">
                              <a:latin typeface="Cambria Math" panose="02040503050406030204" pitchFamily="18" charset="0"/>
                            </a:rPr>
                            <m:t>35</m:t>
                          </m:r>
                        </m:num>
                        <m:den>
                          <m:r>
                            <a:rPr lang="en-US" sz="2800" b="0" i="1" smtClean="0">
                              <a:latin typeface="Cambria Math" panose="02040503050406030204" pitchFamily="18" charset="0"/>
                            </a:rPr>
                            <m:t>70</m:t>
                          </m:r>
                        </m:den>
                      </m:f>
                      <m:r>
                        <a:rPr lang="en-US" sz="2800" b="0" i="1" smtClean="0">
                          <a:latin typeface="Cambria Math" panose="02040503050406030204" pitchFamily="18" charset="0"/>
                        </a:rPr>
                        <m:t> </m:t>
                      </m:r>
                      <m:r>
                        <a:rPr lang="en-US" sz="2800" b="0" i="1" smtClean="0">
                          <a:latin typeface="Cambria Math" panose="02040503050406030204" pitchFamily="18" charset="0"/>
                        </a:rPr>
                        <m:t>𝑥</m:t>
                      </m:r>
                      <m:r>
                        <a:rPr lang="en-US" sz="2800" b="0" i="1" smtClean="0">
                          <a:latin typeface="Cambria Math" panose="02040503050406030204" pitchFamily="18" charset="0"/>
                        </a:rPr>
                        <m:t> 5=2,5 </m:t>
                      </m:r>
                      <m:r>
                        <a:rPr lang="en-US" sz="2800" b="0" i="1" smtClean="0">
                          <a:latin typeface="Cambria Math" panose="02040503050406030204" pitchFamily="18" charset="0"/>
                        </a:rPr>
                        <m:t>𝐴</m:t>
                      </m:r>
                    </m:oMath>
                  </m:oMathPara>
                </a14:m>
                <a:endParaRPr lang="en-US" sz="2800" b="0" dirty="0"/>
              </a:p>
            </p:txBody>
          </p:sp>
        </mc:Choice>
        <mc:Fallback xmlns="">
          <p:sp>
            <p:nvSpPr>
              <p:cNvPr id="118" name="TextBox 117">
                <a:extLst>
                  <a:ext uri="{FF2B5EF4-FFF2-40B4-BE49-F238E27FC236}">
                    <a16:creationId xmlns:a16="http://schemas.microsoft.com/office/drawing/2014/main" id="{7E335E02-CBCE-B592-A2D0-C34ECCA7547C}"/>
                  </a:ext>
                </a:extLst>
              </p:cNvPr>
              <p:cNvSpPr txBox="1">
                <a:spLocks noRot="1" noChangeAspect="1" noMove="1" noResize="1" noEditPoints="1" noAdjustHandles="1" noChangeArrowheads="1" noChangeShapeType="1" noTextEdit="1"/>
              </p:cNvSpPr>
              <p:nvPr/>
            </p:nvSpPr>
            <p:spPr>
              <a:xfrm>
                <a:off x="6038579" y="3731310"/>
                <a:ext cx="9437914" cy="910570"/>
              </a:xfrm>
              <a:prstGeom prst="rect">
                <a:avLst/>
              </a:prstGeom>
              <a:blipFill>
                <a:blip r:embed="rId7"/>
                <a:stretch>
                  <a:fillRect/>
                </a:stretch>
              </a:blipFill>
            </p:spPr>
            <p:txBody>
              <a:bodyPr/>
              <a:lstStyle/>
              <a:p>
                <a:r>
                  <a:rPr lang="en-ID">
                    <a:noFill/>
                  </a:rPr>
                  <a:t> </a:t>
                </a:r>
              </a:p>
            </p:txBody>
          </p:sp>
        </mc:Fallback>
      </mc:AlternateContent>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174"/>
            <a:ext cx="18288000" cy="10280650"/>
            <a:chOff x="0" y="0"/>
            <a:chExt cx="24384000" cy="13707533"/>
          </a:xfrm>
        </p:grpSpPr>
        <p:sp>
          <p:nvSpPr>
            <p:cNvPr id="3" name="Freeform 3"/>
            <p:cNvSpPr/>
            <p:nvPr/>
          </p:nvSpPr>
          <p:spPr>
            <a:xfrm>
              <a:off x="0" y="0"/>
              <a:ext cx="24384000" cy="13707490"/>
            </a:xfrm>
            <a:custGeom>
              <a:avLst/>
              <a:gdLst/>
              <a:ahLst/>
              <a:cxnLst/>
              <a:rect l="l" t="t" r="r" b="b"/>
              <a:pathLst>
                <a:path w="24384000" h="13707490">
                  <a:moveTo>
                    <a:pt x="0" y="0"/>
                  </a:moveTo>
                  <a:lnTo>
                    <a:pt x="24384000" y="0"/>
                  </a:lnTo>
                  <a:lnTo>
                    <a:pt x="24384000" y="13707490"/>
                  </a:lnTo>
                  <a:lnTo>
                    <a:pt x="0" y="13707490"/>
                  </a:lnTo>
                  <a:close/>
                </a:path>
              </a:pathLst>
            </a:custGeom>
            <a:solidFill>
              <a:srgbClr val="F0F0F0"/>
            </a:solidFill>
          </p:spPr>
        </p:sp>
      </p:grpSp>
      <p:sp>
        <p:nvSpPr>
          <p:cNvPr id="4" name="AutoShape 4"/>
          <p:cNvSpPr/>
          <p:nvPr/>
        </p:nvSpPr>
        <p:spPr>
          <a:xfrm rot="-4837575">
            <a:off x="2137532" y="1047206"/>
            <a:ext cx="2142065" cy="0"/>
          </a:xfrm>
          <a:prstGeom prst="line">
            <a:avLst/>
          </a:prstGeom>
          <a:ln w="9525" cap="rnd">
            <a:solidFill>
              <a:srgbClr val="CDCDCD"/>
            </a:solidFill>
            <a:prstDash val="solid"/>
            <a:headEnd type="none" w="sm" len="sm"/>
            <a:tailEnd type="none" w="sm" len="sm"/>
          </a:ln>
        </p:spPr>
      </p:sp>
      <p:sp>
        <p:nvSpPr>
          <p:cNvPr id="5" name="AutoShape 5"/>
          <p:cNvSpPr/>
          <p:nvPr/>
        </p:nvSpPr>
        <p:spPr>
          <a:xfrm rot="9250614">
            <a:off x="-179404" y="2838992"/>
            <a:ext cx="3402454" cy="0"/>
          </a:xfrm>
          <a:prstGeom prst="line">
            <a:avLst/>
          </a:prstGeom>
          <a:ln w="9525" cap="rnd">
            <a:solidFill>
              <a:srgbClr val="CDCDCD"/>
            </a:solidFill>
            <a:prstDash val="solid"/>
            <a:headEnd type="none" w="sm" len="sm"/>
            <a:tailEnd type="none" w="sm" len="sm"/>
          </a:ln>
        </p:spPr>
      </p:sp>
      <p:sp>
        <p:nvSpPr>
          <p:cNvPr id="6" name="AutoShape 6"/>
          <p:cNvSpPr/>
          <p:nvPr/>
        </p:nvSpPr>
        <p:spPr>
          <a:xfrm rot="-2677323">
            <a:off x="2609641" y="1068707"/>
            <a:ext cx="2975488" cy="0"/>
          </a:xfrm>
          <a:prstGeom prst="line">
            <a:avLst/>
          </a:prstGeom>
          <a:ln w="9525" cap="rnd">
            <a:solidFill>
              <a:srgbClr val="CDCDCD"/>
            </a:solidFill>
            <a:prstDash val="solid"/>
            <a:headEnd type="none" w="sm" len="sm"/>
            <a:tailEnd type="none" w="sm" len="sm"/>
          </a:ln>
        </p:spPr>
      </p:sp>
      <p:sp>
        <p:nvSpPr>
          <p:cNvPr id="7" name="AutoShape 7"/>
          <p:cNvSpPr/>
          <p:nvPr/>
        </p:nvSpPr>
        <p:spPr>
          <a:xfrm rot="10434865">
            <a:off x="3034847" y="1955075"/>
            <a:ext cx="3219089" cy="0"/>
          </a:xfrm>
          <a:prstGeom prst="line">
            <a:avLst/>
          </a:prstGeom>
          <a:ln w="9525" cap="rnd">
            <a:solidFill>
              <a:srgbClr val="CDCDCD"/>
            </a:solidFill>
            <a:prstDash val="solid"/>
            <a:headEnd type="none" w="sm" len="sm"/>
            <a:tailEnd type="none" w="sm" len="sm"/>
          </a:ln>
        </p:spPr>
      </p:sp>
      <p:sp>
        <p:nvSpPr>
          <p:cNvPr id="8" name="AutoShape 8"/>
          <p:cNvSpPr/>
          <p:nvPr/>
        </p:nvSpPr>
        <p:spPr>
          <a:xfrm rot="4730523">
            <a:off x="2064228" y="3283129"/>
            <a:ext cx="2416031" cy="0"/>
          </a:xfrm>
          <a:prstGeom prst="line">
            <a:avLst/>
          </a:prstGeom>
          <a:ln w="9525" cap="rnd">
            <a:solidFill>
              <a:srgbClr val="CDCDCD"/>
            </a:solidFill>
            <a:prstDash val="solid"/>
            <a:headEnd type="none" w="sm" len="sm"/>
            <a:tailEnd type="none" w="sm" len="sm"/>
          </a:ln>
        </p:spPr>
      </p:sp>
      <p:sp>
        <p:nvSpPr>
          <p:cNvPr id="9" name="AutoShape 9"/>
          <p:cNvSpPr/>
          <p:nvPr/>
        </p:nvSpPr>
        <p:spPr>
          <a:xfrm rot="-2642045">
            <a:off x="2947845" y="3117667"/>
            <a:ext cx="3836137" cy="0"/>
          </a:xfrm>
          <a:prstGeom prst="line">
            <a:avLst/>
          </a:prstGeom>
          <a:ln w="9525" cap="rnd">
            <a:solidFill>
              <a:srgbClr val="CDCDCD"/>
            </a:solidFill>
            <a:prstDash val="solid"/>
            <a:headEnd type="none" w="sm" len="sm"/>
            <a:tailEnd type="none" w="sm" len="sm"/>
          </a:ln>
        </p:spPr>
      </p:sp>
      <p:sp>
        <p:nvSpPr>
          <p:cNvPr id="10" name="AutoShape 10"/>
          <p:cNvSpPr/>
          <p:nvPr/>
        </p:nvSpPr>
        <p:spPr>
          <a:xfrm rot="-9942689">
            <a:off x="-65635" y="4008662"/>
            <a:ext cx="3627758" cy="0"/>
          </a:xfrm>
          <a:prstGeom prst="line">
            <a:avLst/>
          </a:prstGeom>
          <a:ln w="9525" cap="rnd">
            <a:solidFill>
              <a:srgbClr val="CDCDCD"/>
            </a:solidFill>
            <a:prstDash val="solid"/>
            <a:headEnd type="none" w="sm" len="sm"/>
            <a:tailEnd type="none" w="sm" len="sm"/>
          </a:ln>
        </p:spPr>
      </p:sp>
      <p:sp>
        <p:nvSpPr>
          <p:cNvPr id="11" name="AutoShape 11"/>
          <p:cNvSpPr/>
          <p:nvPr/>
        </p:nvSpPr>
        <p:spPr>
          <a:xfrm rot="384360">
            <a:off x="3479122" y="4571998"/>
            <a:ext cx="2512326" cy="0"/>
          </a:xfrm>
          <a:prstGeom prst="line">
            <a:avLst/>
          </a:prstGeom>
          <a:ln w="9525" cap="rnd">
            <a:solidFill>
              <a:srgbClr val="CDCDCD"/>
            </a:solidFill>
            <a:prstDash val="solid"/>
            <a:headEnd type="none" w="sm" len="sm"/>
            <a:tailEnd type="none" w="sm" len="sm"/>
          </a:ln>
        </p:spPr>
      </p:sp>
      <p:sp>
        <p:nvSpPr>
          <p:cNvPr id="12" name="AutoShape 12"/>
          <p:cNvSpPr/>
          <p:nvPr/>
        </p:nvSpPr>
        <p:spPr>
          <a:xfrm rot="6328444">
            <a:off x="4780600" y="5590902"/>
            <a:ext cx="1899278" cy="0"/>
          </a:xfrm>
          <a:prstGeom prst="line">
            <a:avLst/>
          </a:prstGeom>
          <a:ln w="9525" cap="rnd">
            <a:solidFill>
              <a:srgbClr val="CDCDCD"/>
            </a:solidFill>
            <a:prstDash val="solid"/>
            <a:headEnd type="none" w="sm" len="sm"/>
            <a:tailEnd type="none" w="sm" len="sm"/>
          </a:ln>
        </p:spPr>
      </p:sp>
      <p:sp>
        <p:nvSpPr>
          <p:cNvPr id="13" name="AutoShape 13"/>
          <p:cNvSpPr/>
          <p:nvPr/>
        </p:nvSpPr>
        <p:spPr>
          <a:xfrm rot="-8038077">
            <a:off x="3033975" y="5477691"/>
            <a:ext cx="2906233" cy="0"/>
          </a:xfrm>
          <a:prstGeom prst="line">
            <a:avLst/>
          </a:prstGeom>
          <a:ln w="9525" cap="rnd">
            <a:solidFill>
              <a:srgbClr val="CDCDCD"/>
            </a:solidFill>
            <a:prstDash val="solid"/>
            <a:headEnd type="none" w="sm" len="sm"/>
            <a:tailEnd type="none" w="sm" len="sm"/>
          </a:ln>
        </p:spPr>
      </p:sp>
      <p:sp>
        <p:nvSpPr>
          <p:cNvPr id="14" name="AutoShape 14"/>
          <p:cNvSpPr/>
          <p:nvPr/>
        </p:nvSpPr>
        <p:spPr>
          <a:xfrm rot="8371022">
            <a:off x="3155684" y="7350033"/>
            <a:ext cx="2658459" cy="0"/>
          </a:xfrm>
          <a:prstGeom prst="line">
            <a:avLst/>
          </a:prstGeom>
          <a:ln w="9525" cap="rnd">
            <a:solidFill>
              <a:srgbClr val="CDCDCD"/>
            </a:solidFill>
            <a:prstDash val="solid"/>
            <a:headEnd type="none" w="sm" len="sm"/>
            <a:tailEnd type="none" w="sm" len="sm"/>
          </a:ln>
        </p:spPr>
      </p:sp>
      <p:sp>
        <p:nvSpPr>
          <p:cNvPr id="15" name="AutoShape 15"/>
          <p:cNvSpPr/>
          <p:nvPr/>
        </p:nvSpPr>
        <p:spPr>
          <a:xfrm rot="-5366802">
            <a:off x="1604192" y="6325144"/>
            <a:ext cx="3775883" cy="0"/>
          </a:xfrm>
          <a:prstGeom prst="line">
            <a:avLst/>
          </a:prstGeom>
          <a:ln w="9525" cap="rnd">
            <a:solidFill>
              <a:srgbClr val="CDCDCD"/>
            </a:solidFill>
            <a:prstDash val="solid"/>
            <a:headEnd type="none" w="sm" len="sm"/>
            <a:tailEnd type="none" w="sm" len="sm"/>
          </a:ln>
        </p:spPr>
      </p:sp>
      <p:sp>
        <p:nvSpPr>
          <p:cNvPr id="16" name="AutoShape 16"/>
          <p:cNvSpPr/>
          <p:nvPr/>
        </p:nvSpPr>
        <p:spPr>
          <a:xfrm rot="8689488">
            <a:off x="1112431" y="5200645"/>
            <a:ext cx="2638873" cy="0"/>
          </a:xfrm>
          <a:prstGeom prst="line">
            <a:avLst/>
          </a:prstGeom>
          <a:ln w="9525" cap="rnd">
            <a:solidFill>
              <a:srgbClr val="CDCDCD"/>
            </a:solidFill>
            <a:prstDash val="solid"/>
            <a:headEnd type="none" w="sm" len="sm"/>
            <a:tailEnd type="none" w="sm" len="sm"/>
          </a:ln>
        </p:spPr>
      </p:sp>
      <p:sp>
        <p:nvSpPr>
          <p:cNvPr id="17" name="AutoShape 17"/>
          <p:cNvSpPr/>
          <p:nvPr/>
        </p:nvSpPr>
        <p:spPr>
          <a:xfrm rot="2788588">
            <a:off x="869701" y="7069182"/>
            <a:ext cx="3106917" cy="0"/>
          </a:xfrm>
          <a:prstGeom prst="line">
            <a:avLst/>
          </a:prstGeom>
          <a:ln w="9525" cap="rnd">
            <a:solidFill>
              <a:srgbClr val="CDCDCD"/>
            </a:solidFill>
            <a:prstDash val="solid"/>
            <a:headEnd type="none" w="sm" len="sm"/>
            <a:tailEnd type="none" w="sm" len="sm"/>
          </a:ln>
        </p:spPr>
      </p:sp>
      <p:sp>
        <p:nvSpPr>
          <p:cNvPr id="18" name="AutoShape 18"/>
          <p:cNvSpPr/>
          <p:nvPr/>
        </p:nvSpPr>
        <p:spPr>
          <a:xfrm rot="-7198199">
            <a:off x="-701750" y="4759234"/>
            <a:ext cx="2766389" cy="0"/>
          </a:xfrm>
          <a:prstGeom prst="line">
            <a:avLst/>
          </a:prstGeom>
          <a:ln w="9525" cap="rnd">
            <a:solidFill>
              <a:srgbClr val="CDCDCD"/>
            </a:solidFill>
            <a:prstDash val="solid"/>
            <a:headEnd type="none" w="sm" len="sm"/>
            <a:tailEnd type="none" w="sm" len="sm"/>
          </a:ln>
        </p:spPr>
      </p:sp>
      <p:sp>
        <p:nvSpPr>
          <p:cNvPr id="19" name="AutoShape 19"/>
          <p:cNvSpPr/>
          <p:nvPr/>
        </p:nvSpPr>
        <p:spPr>
          <a:xfrm rot="7282733">
            <a:off x="-645571" y="7062651"/>
            <a:ext cx="2654033" cy="0"/>
          </a:xfrm>
          <a:prstGeom prst="line">
            <a:avLst/>
          </a:prstGeom>
          <a:ln w="9525" cap="rnd">
            <a:solidFill>
              <a:srgbClr val="CDCDCD"/>
            </a:solidFill>
            <a:prstDash val="solid"/>
            <a:headEnd type="none" w="sm" len="sm"/>
            <a:tailEnd type="none" w="sm" len="sm"/>
          </a:ln>
        </p:spPr>
      </p:sp>
      <p:sp>
        <p:nvSpPr>
          <p:cNvPr id="20" name="AutoShape 20"/>
          <p:cNvSpPr/>
          <p:nvPr/>
        </p:nvSpPr>
        <p:spPr>
          <a:xfrm rot="10315796">
            <a:off x="-19719" y="8068490"/>
            <a:ext cx="2058741" cy="0"/>
          </a:xfrm>
          <a:prstGeom prst="line">
            <a:avLst/>
          </a:prstGeom>
          <a:ln w="9525" cap="rnd">
            <a:solidFill>
              <a:srgbClr val="CDCDCD"/>
            </a:solidFill>
            <a:prstDash val="solid"/>
            <a:headEnd type="none" w="sm" len="sm"/>
            <a:tailEnd type="none" w="sm" len="sm"/>
          </a:ln>
        </p:spPr>
      </p:sp>
      <p:sp>
        <p:nvSpPr>
          <p:cNvPr id="21" name="AutoShape 21"/>
          <p:cNvSpPr/>
          <p:nvPr/>
        </p:nvSpPr>
        <p:spPr>
          <a:xfrm rot="7728575">
            <a:off x="1298275" y="9245235"/>
            <a:ext cx="2698263" cy="0"/>
          </a:xfrm>
          <a:prstGeom prst="line">
            <a:avLst/>
          </a:prstGeom>
          <a:ln w="9525" cap="rnd">
            <a:solidFill>
              <a:srgbClr val="CDCDCD"/>
            </a:solidFill>
            <a:prstDash val="solid"/>
            <a:headEnd type="none" w="sm" len="sm"/>
            <a:tailEnd type="none" w="sm" len="sm"/>
          </a:ln>
        </p:spPr>
      </p:sp>
      <p:sp>
        <p:nvSpPr>
          <p:cNvPr id="22" name="AutoShape 22"/>
          <p:cNvSpPr/>
          <p:nvPr/>
        </p:nvSpPr>
        <p:spPr>
          <a:xfrm rot="-7862504">
            <a:off x="-488162" y="9245235"/>
            <a:ext cx="2787706" cy="0"/>
          </a:xfrm>
          <a:prstGeom prst="line">
            <a:avLst/>
          </a:prstGeom>
          <a:ln w="9525" cap="rnd">
            <a:solidFill>
              <a:srgbClr val="CDCDCD"/>
            </a:solidFill>
            <a:prstDash val="solid"/>
            <a:headEnd type="none" w="sm" len="sm"/>
            <a:tailEnd type="none" w="sm" len="sm"/>
          </a:ln>
        </p:spPr>
      </p:sp>
      <p:sp>
        <p:nvSpPr>
          <p:cNvPr id="23" name="AutoShape 23"/>
          <p:cNvSpPr/>
          <p:nvPr/>
        </p:nvSpPr>
        <p:spPr>
          <a:xfrm rot="1122645">
            <a:off x="3407771" y="8577941"/>
            <a:ext cx="2502628" cy="0"/>
          </a:xfrm>
          <a:prstGeom prst="line">
            <a:avLst/>
          </a:prstGeom>
          <a:ln w="9525" cap="rnd">
            <a:solidFill>
              <a:srgbClr val="CDCDCD"/>
            </a:solidFill>
            <a:prstDash val="solid"/>
            <a:headEnd type="none" w="sm" len="sm"/>
            <a:tailEnd type="none" w="sm" len="sm"/>
          </a:ln>
        </p:spPr>
      </p:sp>
      <p:sp>
        <p:nvSpPr>
          <p:cNvPr id="24" name="AutoShape 24"/>
          <p:cNvSpPr/>
          <p:nvPr/>
        </p:nvSpPr>
        <p:spPr>
          <a:xfrm rot="-5912544">
            <a:off x="4407081" y="7741919"/>
            <a:ext cx="2502631" cy="0"/>
          </a:xfrm>
          <a:prstGeom prst="line">
            <a:avLst/>
          </a:prstGeom>
          <a:ln w="9525" cap="rnd">
            <a:solidFill>
              <a:srgbClr val="CDCDCD"/>
            </a:solidFill>
            <a:prstDash val="solid"/>
            <a:headEnd type="none" w="sm" len="sm"/>
            <a:tailEnd type="none" w="sm" len="sm"/>
          </a:ln>
        </p:spPr>
      </p:sp>
      <p:sp>
        <p:nvSpPr>
          <p:cNvPr id="25" name="AutoShape 25"/>
          <p:cNvSpPr/>
          <p:nvPr/>
        </p:nvSpPr>
        <p:spPr>
          <a:xfrm rot="8216304">
            <a:off x="4150838" y="9628412"/>
            <a:ext cx="1957019" cy="0"/>
          </a:xfrm>
          <a:prstGeom prst="line">
            <a:avLst/>
          </a:prstGeom>
          <a:ln w="9525" cap="rnd">
            <a:solidFill>
              <a:srgbClr val="CDCDCD"/>
            </a:solidFill>
            <a:prstDash val="solid"/>
            <a:headEnd type="none" w="sm" len="sm"/>
            <a:tailEnd type="none" w="sm" len="sm"/>
          </a:ln>
        </p:spPr>
      </p:sp>
      <p:sp>
        <p:nvSpPr>
          <p:cNvPr id="26" name="AutoShape 26"/>
          <p:cNvSpPr/>
          <p:nvPr/>
        </p:nvSpPr>
        <p:spPr>
          <a:xfrm rot="-6824432">
            <a:off x="2787799" y="9245236"/>
            <a:ext cx="2296950" cy="0"/>
          </a:xfrm>
          <a:prstGeom prst="line">
            <a:avLst/>
          </a:prstGeom>
          <a:ln w="9525" cap="rnd">
            <a:solidFill>
              <a:srgbClr val="CDCDCD"/>
            </a:solidFill>
            <a:prstDash val="solid"/>
            <a:headEnd type="none" w="sm" len="sm"/>
            <a:tailEnd type="none" w="sm" len="sm"/>
          </a:ln>
        </p:spPr>
      </p:sp>
      <p:sp>
        <p:nvSpPr>
          <p:cNvPr id="27" name="AutoShape 27"/>
          <p:cNvSpPr/>
          <p:nvPr/>
        </p:nvSpPr>
        <p:spPr>
          <a:xfrm rot="-1122644">
            <a:off x="5759085" y="8577941"/>
            <a:ext cx="2502630" cy="0"/>
          </a:xfrm>
          <a:prstGeom prst="line">
            <a:avLst/>
          </a:prstGeom>
          <a:ln w="9525" cap="rnd">
            <a:solidFill>
              <a:srgbClr val="CDCDCD"/>
            </a:solidFill>
            <a:prstDash val="solid"/>
            <a:headEnd type="none" w="sm" len="sm"/>
            <a:tailEnd type="none" w="sm" len="sm"/>
          </a:ln>
        </p:spPr>
      </p:sp>
      <p:sp>
        <p:nvSpPr>
          <p:cNvPr id="28" name="AutoShape 28"/>
          <p:cNvSpPr/>
          <p:nvPr/>
        </p:nvSpPr>
        <p:spPr>
          <a:xfrm rot="1312444">
            <a:off x="5696111" y="9628412"/>
            <a:ext cx="3586520" cy="0"/>
          </a:xfrm>
          <a:prstGeom prst="line">
            <a:avLst/>
          </a:prstGeom>
          <a:ln w="9525" cap="rnd">
            <a:solidFill>
              <a:srgbClr val="CDCDCD"/>
            </a:solidFill>
            <a:prstDash val="solid"/>
            <a:headEnd type="none" w="sm" len="sm"/>
            <a:tailEnd type="none" w="sm" len="sm"/>
          </a:ln>
        </p:spPr>
      </p:sp>
      <p:sp>
        <p:nvSpPr>
          <p:cNvPr id="29" name="AutoShape 29"/>
          <p:cNvSpPr/>
          <p:nvPr/>
        </p:nvSpPr>
        <p:spPr>
          <a:xfrm rot="3904643">
            <a:off x="7505790" y="9245235"/>
            <a:ext cx="2318477" cy="0"/>
          </a:xfrm>
          <a:prstGeom prst="line">
            <a:avLst/>
          </a:prstGeom>
          <a:ln w="9525" cap="rnd">
            <a:solidFill>
              <a:srgbClr val="CDCDCD"/>
            </a:solidFill>
            <a:prstDash val="solid"/>
            <a:headEnd type="none" w="sm" len="sm"/>
            <a:tailEnd type="none" w="sm" len="sm"/>
          </a:ln>
        </p:spPr>
      </p:sp>
      <p:sp>
        <p:nvSpPr>
          <p:cNvPr id="30" name="AutoShape 30"/>
          <p:cNvSpPr/>
          <p:nvPr/>
        </p:nvSpPr>
        <p:spPr>
          <a:xfrm rot="-8871216">
            <a:off x="5230740" y="7358742"/>
            <a:ext cx="3210979" cy="0"/>
          </a:xfrm>
          <a:prstGeom prst="line">
            <a:avLst/>
          </a:prstGeom>
          <a:ln w="9525" cap="rnd">
            <a:solidFill>
              <a:srgbClr val="CDCDCD"/>
            </a:solidFill>
            <a:prstDash val="solid"/>
            <a:headEnd type="none" w="sm" len="sm"/>
            <a:tailEnd type="none" w="sm" len="sm"/>
          </a:ln>
        </p:spPr>
      </p:sp>
      <p:sp>
        <p:nvSpPr>
          <p:cNvPr id="31" name="AutoShape 31"/>
          <p:cNvSpPr/>
          <p:nvPr/>
        </p:nvSpPr>
        <p:spPr>
          <a:xfrm rot="-4671392">
            <a:off x="7029327" y="6792686"/>
            <a:ext cx="2905644" cy="0"/>
          </a:xfrm>
          <a:prstGeom prst="line">
            <a:avLst/>
          </a:prstGeom>
          <a:ln w="9525" cap="rnd">
            <a:solidFill>
              <a:srgbClr val="CDCDCD"/>
            </a:solidFill>
            <a:prstDash val="solid"/>
            <a:headEnd type="none" w="sm" len="sm"/>
            <a:tailEnd type="none" w="sm" len="sm"/>
          </a:ln>
        </p:spPr>
      </p:sp>
      <p:sp>
        <p:nvSpPr>
          <p:cNvPr id="32" name="AutoShape 32"/>
          <p:cNvSpPr/>
          <p:nvPr/>
        </p:nvSpPr>
        <p:spPr>
          <a:xfrm rot="9665837">
            <a:off x="5382508" y="5939245"/>
            <a:ext cx="3499625" cy="0"/>
          </a:xfrm>
          <a:prstGeom prst="line">
            <a:avLst/>
          </a:prstGeom>
          <a:ln w="9525" cap="rnd">
            <a:solidFill>
              <a:srgbClr val="CDCDCD"/>
            </a:solidFill>
            <a:prstDash val="solid"/>
            <a:headEnd type="none" w="sm" len="sm"/>
            <a:tailEnd type="none" w="sm" len="sm"/>
          </a:ln>
        </p:spPr>
      </p:sp>
      <p:sp>
        <p:nvSpPr>
          <p:cNvPr id="33" name="AutoShape 33"/>
          <p:cNvSpPr/>
          <p:nvPr/>
        </p:nvSpPr>
        <p:spPr>
          <a:xfrm rot="833593">
            <a:off x="5922014" y="5042262"/>
            <a:ext cx="2908293" cy="0"/>
          </a:xfrm>
          <a:prstGeom prst="line">
            <a:avLst/>
          </a:prstGeom>
          <a:ln w="9525" cap="rnd">
            <a:solidFill>
              <a:srgbClr val="CDCDCD"/>
            </a:solidFill>
            <a:prstDash val="solid"/>
            <a:headEnd type="none" w="sm" len="sm"/>
            <a:tailEnd type="none" w="sm" len="sm"/>
          </a:ln>
        </p:spPr>
      </p:sp>
      <p:sp>
        <p:nvSpPr>
          <p:cNvPr id="34" name="AutoShape 34"/>
          <p:cNvSpPr/>
          <p:nvPr/>
        </p:nvSpPr>
        <p:spPr>
          <a:xfrm rot="-5069908">
            <a:off x="4642827" y="3239588"/>
            <a:ext cx="2923763" cy="0"/>
          </a:xfrm>
          <a:prstGeom prst="line">
            <a:avLst/>
          </a:prstGeom>
          <a:ln w="9525" cap="rnd">
            <a:solidFill>
              <a:srgbClr val="CDCDCD"/>
            </a:solidFill>
            <a:prstDash val="solid"/>
            <a:headEnd type="none" w="sm" len="sm"/>
            <a:tailEnd type="none" w="sm" len="sm"/>
          </a:ln>
        </p:spPr>
      </p:sp>
      <p:sp>
        <p:nvSpPr>
          <p:cNvPr id="35" name="AutoShape 35"/>
          <p:cNvSpPr/>
          <p:nvPr/>
        </p:nvSpPr>
        <p:spPr>
          <a:xfrm rot="-2266102">
            <a:off x="5636594" y="3753393"/>
            <a:ext cx="3130790" cy="0"/>
          </a:xfrm>
          <a:prstGeom prst="line">
            <a:avLst/>
          </a:prstGeom>
          <a:ln w="9525" cap="rnd">
            <a:solidFill>
              <a:srgbClr val="CDCDCD"/>
            </a:solidFill>
            <a:prstDash val="solid"/>
            <a:headEnd type="none" w="sm" len="sm"/>
            <a:tailEnd type="none" w="sm" len="sm"/>
          </a:ln>
        </p:spPr>
      </p:sp>
      <p:sp>
        <p:nvSpPr>
          <p:cNvPr id="36" name="AutoShape 36"/>
          <p:cNvSpPr/>
          <p:nvPr/>
        </p:nvSpPr>
        <p:spPr>
          <a:xfrm rot="4916836">
            <a:off x="7292745" y="4093028"/>
            <a:ext cx="2622648" cy="0"/>
          </a:xfrm>
          <a:prstGeom prst="line">
            <a:avLst/>
          </a:prstGeom>
          <a:ln w="9525" cap="rnd">
            <a:solidFill>
              <a:srgbClr val="CDCDCD"/>
            </a:solidFill>
            <a:prstDash val="solid"/>
            <a:headEnd type="none" w="sm" len="sm"/>
            <a:tailEnd type="none" w="sm" len="sm"/>
          </a:ln>
        </p:spPr>
      </p:sp>
      <p:sp>
        <p:nvSpPr>
          <p:cNvPr id="37" name="AutoShape 37"/>
          <p:cNvSpPr/>
          <p:nvPr/>
        </p:nvSpPr>
        <p:spPr>
          <a:xfrm rot="-9303802">
            <a:off x="6112023" y="2299063"/>
            <a:ext cx="2441191" cy="0"/>
          </a:xfrm>
          <a:prstGeom prst="line">
            <a:avLst/>
          </a:prstGeom>
          <a:ln w="9525" cap="rnd">
            <a:solidFill>
              <a:srgbClr val="CDCDCD"/>
            </a:solidFill>
            <a:prstDash val="solid"/>
            <a:headEnd type="none" w="sm" len="sm"/>
            <a:tailEnd type="none" w="sm" len="sm"/>
          </a:ln>
        </p:spPr>
      </p:sp>
      <p:sp>
        <p:nvSpPr>
          <p:cNvPr id="38" name="AutoShape 38"/>
          <p:cNvSpPr/>
          <p:nvPr/>
        </p:nvSpPr>
        <p:spPr>
          <a:xfrm rot="-7297313">
            <a:off x="4622130" y="896983"/>
            <a:ext cx="2129136" cy="0"/>
          </a:xfrm>
          <a:prstGeom prst="line">
            <a:avLst/>
          </a:prstGeom>
          <a:ln w="9525" cap="rnd">
            <a:solidFill>
              <a:srgbClr val="CDCDCD"/>
            </a:solidFill>
            <a:prstDash val="solid"/>
            <a:headEnd type="none" w="sm" len="sm"/>
            <a:tailEnd type="none" w="sm" len="sm"/>
          </a:ln>
        </p:spPr>
      </p:sp>
      <p:sp>
        <p:nvSpPr>
          <p:cNvPr id="39" name="AutoShape 39"/>
          <p:cNvSpPr/>
          <p:nvPr/>
        </p:nvSpPr>
        <p:spPr>
          <a:xfrm rot="-1880104">
            <a:off x="5975832" y="881744"/>
            <a:ext cx="3427672" cy="0"/>
          </a:xfrm>
          <a:prstGeom prst="line">
            <a:avLst/>
          </a:prstGeom>
          <a:ln w="9525" cap="rnd">
            <a:solidFill>
              <a:srgbClr val="CDCDCD"/>
            </a:solidFill>
            <a:prstDash val="solid"/>
            <a:headEnd type="none" w="sm" len="sm"/>
            <a:tailEnd type="none" w="sm" len="sm"/>
          </a:ln>
        </p:spPr>
      </p:sp>
      <p:sp>
        <p:nvSpPr>
          <p:cNvPr id="40" name="AutoShape 40"/>
          <p:cNvSpPr/>
          <p:nvPr/>
        </p:nvSpPr>
        <p:spPr>
          <a:xfrm rot="-4526553">
            <a:off x="7328523" y="1402080"/>
            <a:ext cx="2916852" cy="0"/>
          </a:xfrm>
          <a:prstGeom prst="line">
            <a:avLst/>
          </a:prstGeom>
          <a:ln w="9525" cap="rnd">
            <a:solidFill>
              <a:srgbClr val="CDCDCD"/>
            </a:solidFill>
            <a:prstDash val="solid"/>
            <a:headEnd type="none" w="sm" len="sm"/>
            <a:tailEnd type="none" w="sm" len="sm"/>
          </a:ln>
        </p:spPr>
      </p:sp>
      <p:sp>
        <p:nvSpPr>
          <p:cNvPr id="41" name="AutoShape 41"/>
          <p:cNvSpPr/>
          <p:nvPr/>
        </p:nvSpPr>
        <p:spPr>
          <a:xfrm rot="1643891">
            <a:off x="8981436" y="618309"/>
            <a:ext cx="2728694" cy="0"/>
          </a:xfrm>
          <a:prstGeom prst="line">
            <a:avLst/>
          </a:prstGeom>
          <a:ln w="9525" cap="rnd">
            <a:solidFill>
              <a:srgbClr val="CDCDCD"/>
            </a:solidFill>
            <a:prstDash val="solid"/>
            <a:headEnd type="none" w="sm" len="sm"/>
            <a:tailEnd type="none" w="sm" len="sm"/>
          </a:ln>
        </p:spPr>
      </p:sp>
      <p:sp>
        <p:nvSpPr>
          <p:cNvPr id="42" name="AutoShape 42"/>
          <p:cNvSpPr/>
          <p:nvPr/>
        </p:nvSpPr>
        <p:spPr>
          <a:xfrm rot="9190148">
            <a:off x="8231157" y="2020389"/>
            <a:ext cx="3515149" cy="0"/>
          </a:xfrm>
          <a:prstGeom prst="line">
            <a:avLst/>
          </a:prstGeom>
          <a:ln w="9525" cap="rnd">
            <a:solidFill>
              <a:srgbClr val="CDCDCD"/>
            </a:solidFill>
            <a:prstDash val="solid"/>
            <a:headEnd type="none" w="sm" len="sm"/>
            <a:tailEnd type="none" w="sm" len="sm"/>
          </a:ln>
        </p:spPr>
      </p:sp>
      <p:sp>
        <p:nvSpPr>
          <p:cNvPr id="43" name="AutoShape 43"/>
          <p:cNvSpPr/>
          <p:nvPr/>
        </p:nvSpPr>
        <p:spPr>
          <a:xfrm rot="6243948">
            <a:off x="10127608" y="2342606"/>
            <a:ext cx="2299986" cy="0"/>
          </a:xfrm>
          <a:prstGeom prst="line">
            <a:avLst/>
          </a:prstGeom>
          <a:ln w="9525" cap="rnd">
            <a:solidFill>
              <a:srgbClr val="CDCDCD"/>
            </a:solidFill>
            <a:prstDash val="solid"/>
            <a:headEnd type="none" w="sm" len="sm"/>
            <a:tailEnd type="none" w="sm" len="sm"/>
          </a:ln>
        </p:spPr>
      </p:sp>
      <p:sp>
        <p:nvSpPr>
          <p:cNvPr id="44" name="AutoShape 44"/>
          <p:cNvSpPr/>
          <p:nvPr/>
        </p:nvSpPr>
        <p:spPr>
          <a:xfrm rot="-9940049">
            <a:off x="8378665" y="3126377"/>
            <a:ext cx="2680206" cy="0"/>
          </a:xfrm>
          <a:prstGeom prst="line">
            <a:avLst/>
          </a:prstGeom>
          <a:ln w="9525" cap="rnd">
            <a:solidFill>
              <a:srgbClr val="CDCDCD"/>
            </a:solidFill>
            <a:prstDash val="solid"/>
            <a:headEnd type="none" w="sm" len="sm"/>
            <a:tailEnd type="none" w="sm" len="sm"/>
          </a:ln>
        </p:spPr>
      </p:sp>
      <p:sp>
        <p:nvSpPr>
          <p:cNvPr id="45" name="AutoShape 45"/>
          <p:cNvSpPr/>
          <p:nvPr/>
        </p:nvSpPr>
        <p:spPr>
          <a:xfrm rot="8343924">
            <a:off x="8407623" y="4423954"/>
            <a:ext cx="2953212" cy="0"/>
          </a:xfrm>
          <a:prstGeom prst="line">
            <a:avLst/>
          </a:prstGeom>
          <a:ln w="9525" cap="rnd">
            <a:solidFill>
              <a:srgbClr val="CDCDCD"/>
            </a:solidFill>
            <a:prstDash val="solid"/>
            <a:headEnd type="none" w="sm" len="sm"/>
            <a:tailEnd type="none" w="sm" len="sm"/>
          </a:ln>
        </p:spPr>
      </p:sp>
      <p:sp>
        <p:nvSpPr>
          <p:cNvPr id="46" name="AutoShape 46"/>
          <p:cNvSpPr/>
          <p:nvPr/>
        </p:nvSpPr>
        <p:spPr>
          <a:xfrm rot="1472395">
            <a:off x="8630276" y="6008914"/>
            <a:ext cx="3065254" cy="0"/>
          </a:xfrm>
          <a:prstGeom prst="line">
            <a:avLst/>
          </a:prstGeom>
          <a:ln w="9525" cap="rnd">
            <a:solidFill>
              <a:srgbClr val="CDCDCD"/>
            </a:solidFill>
            <a:prstDash val="solid"/>
            <a:headEnd type="none" w="sm" len="sm"/>
            <a:tailEnd type="none" w="sm" len="sm"/>
          </a:ln>
        </p:spPr>
      </p:sp>
      <p:sp>
        <p:nvSpPr>
          <p:cNvPr id="47" name="AutoShape 47"/>
          <p:cNvSpPr/>
          <p:nvPr/>
        </p:nvSpPr>
        <p:spPr>
          <a:xfrm rot="-5975215">
            <a:off x="9660407" y="5042263"/>
            <a:ext cx="3251804" cy="0"/>
          </a:xfrm>
          <a:prstGeom prst="line">
            <a:avLst/>
          </a:prstGeom>
          <a:ln w="9525" cap="rnd">
            <a:solidFill>
              <a:srgbClr val="CDCDCD"/>
            </a:solidFill>
            <a:prstDash val="solid"/>
            <a:headEnd type="none" w="sm" len="sm"/>
            <a:tailEnd type="none" w="sm" len="sm"/>
          </a:ln>
        </p:spPr>
      </p:sp>
      <p:sp>
        <p:nvSpPr>
          <p:cNvPr id="48" name="AutoShape 48"/>
          <p:cNvSpPr/>
          <p:nvPr/>
        </p:nvSpPr>
        <p:spPr>
          <a:xfrm rot="7150926">
            <a:off x="9982869" y="7550328"/>
            <a:ext cx="2116479" cy="0"/>
          </a:xfrm>
          <a:prstGeom prst="line">
            <a:avLst/>
          </a:prstGeom>
          <a:ln w="9525" cap="rnd">
            <a:solidFill>
              <a:srgbClr val="CDCDCD"/>
            </a:solidFill>
            <a:prstDash val="solid"/>
            <a:headEnd type="none" w="sm" len="sm"/>
            <a:tailEnd type="none" w="sm" len="sm"/>
          </a:ln>
        </p:spPr>
      </p:sp>
      <p:sp>
        <p:nvSpPr>
          <p:cNvPr id="49" name="AutoShape 49"/>
          <p:cNvSpPr/>
          <p:nvPr/>
        </p:nvSpPr>
        <p:spPr>
          <a:xfrm rot="-10394889">
            <a:off x="8168267" y="8334100"/>
            <a:ext cx="2384175" cy="0"/>
          </a:xfrm>
          <a:prstGeom prst="line">
            <a:avLst/>
          </a:prstGeom>
          <a:ln w="9525" cap="rnd">
            <a:solidFill>
              <a:srgbClr val="CDCDCD"/>
            </a:solidFill>
            <a:prstDash val="solid"/>
            <a:headEnd type="none" w="sm" len="sm"/>
            <a:tailEnd type="none" w="sm" len="sm"/>
          </a:ln>
        </p:spPr>
      </p:sp>
      <p:sp>
        <p:nvSpPr>
          <p:cNvPr id="50" name="AutoShape 50"/>
          <p:cNvSpPr/>
          <p:nvPr/>
        </p:nvSpPr>
        <p:spPr>
          <a:xfrm rot="7646243">
            <a:off x="8679830" y="9375863"/>
            <a:ext cx="2318989" cy="0"/>
          </a:xfrm>
          <a:prstGeom prst="line">
            <a:avLst/>
          </a:prstGeom>
          <a:ln w="9525" cap="rnd">
            <a:solidFill>
              <a:srgbClr val="CDCDCD"/>
            </a:solidFill>
            <a:prstDash val="solid"/>
            <a:headEnd type="none" w="sm" len="sm"/>
            <a:tailEnd type="none" w="sm" len="sm"/>
          </a:ln>
        </p:spPr>
      </p:sp>
      <p:sp>
        <p:nvSpPr>
          <p:cNvPr id="51" name="AutoShape 51"/>
          <p:cNvSpPr/>
          <p:nvPr/>
        </p:nvSpPr>
        <p:spPr>
          <a:xfrm rot="-3960176">
            <a:off x="11130298" y="618309"/>
            <a:ext cx="1374468" cy="0"/>
          </a:xfrm>
          <a:prstGeom prst="line">
            <a:avLst/>
          </a:prstGeom>
          <a:ln w="9525" cap="rnd">
            <a:solidFill>
              <a:srgbClr val="CDCDCD"/>
            </a:solidFill>
            <a:prstDash val="solid"/>
            <a:headEnd type="none" w="sm" len="sm"/>
            <a:tailEnd type="none" w="sm" len="sm"/>
          </a:ln>
        </p:spPr>
      </p:sp>
      <p:sp>
        <p:nvSpPr>
          <p:cNvPr id="52" name="AutoShape 52"/>
          <p:cNvSpPr/>
          <p:nvPr/>
        </p:nvSpPr>
        <p:spPr>
          <a:xfrm rot="-9092745">
            <a:off x="11336907" y="2020389"/>
            <a:ext cx="3329981" cy="0"/>
          </a:xfrm>
          <a:prstGeom prst="line">
            <a:avLst/>
          </a:prstGeom>
          <a:ln w="9525" cap="rnd">
            <a:solidFill>
              <a:srgbClr val="CDCDCD"/>
            </a:solidFill>
            <a:prstDash val="solid"/>
            <a:headEnd type="none" w="sm" len="sm"/>
            <a:tailEnd type="none" w="sm" len="sm"/>
          </a:ln>
        </p:spPr>
      </p:sp>
      <p:sp>
        <p:nvSpPr>
          <p:cNvPr id="53" name="AutoShape 53"/>
          <p:cNvSpPr/>
          <p:nvPr/>
        </p:nvSpPr>
        <p:spPr>
          <a:xfrm rot="10148839">
            <a:off x="10984426" y="3122022"/>
            <a:ext cx="3477592" cy="0"/>
          </a:xfrm>
          <a:prstGeom prst="line">
            <a:avLst/>
          </a:prstGeom>
          <a:ln w="9525" cap="rnd">
            <a:solidFill>
              <a:srgbClr val="CDCDCD"/>
            </a:solidFill>
            <a:prstDash val="solid"/>
            <a:headEnd type="none" w="sm" len="sm"/>
            <a:tailEnd type="none" w="sm" len="sm"/>
          </a:ln>
        </p:spPr>
      </p:sp>
      <p:sp>
        <p:nvSpPr>
          <p:cNvPr id="54" name="AutoShape 54"/>
          <p:cNvSpPr/>
          <p:nvPr/>
        </p:nvSpPr>
        <p:spPr>
          <a:xfrm rot="-2204363">
            <a:off x="11248585" y="5773783"/>
            <a:ext cx="2914441" cy="0"/>
          </a:xfrm>
          <a:prstGeom prst="line">
            <a:avLst/>
          </a:prstGeom>
          <a:ln w="9525" cap="rnd">
            <a:solidFill>
              <a:srgbClr val="CDCDCD"/>
            </a:solidFill>
            <a:prstDash val="solid"/>
            <a:headEnd type="none" w="sm" len="sm"/>
            <a:tailEnd type="none" w="sm" len="sm"/>
          </a:ln>
        </p:spPr>
      </p:sp>
      <p:sp>
        <p:nvSpPr>
          <p:cNvPr id="55" name="AutoShape 55"/>
          <p:cNvSpPr/>
          <p:nvPr/>
        </p:nvSpPr>
        <p:spPr>
          <a:xfrm rot="-4490056">
            <a:off x="13041092" y="3857896"/>
            <a:ext cx="2203256" cy="0"/>
          </a:xfrm>
          <a:prstGeom prst="line">
            <a:avLst/>
          </a:prstGeom>
          <a:ln w="9525" cap="rnd">
            <a:solidFill>
              <a:srgbClr val="CDCDCD"/>
            </a:solidFill>
            <a:prstDash val="solid"/>
            <a:headEnd type="none" w="sm" len="sm"/>
            <a:tailEnd type="none" w="sm" len="sm"/>
          </a:ln>
        </p:spPr>
      </p:sp>
      <p:sp>
        <p:nvSpPr>
          <p:cNvPr id="56" name="AutoShape 56"/>
          <p:cNvSpPr/>
          <p:nvPr/>
        </p:nvSpPr>
        <p:spPr>
          <a:xfrm rot="4265032">
            <a:off x="13217413" y="5793920"/>
            <a:ext cx="1885449" cy="0"/>
          </a:xfrm>
          <a:prstGeom prst="line">
            <a:avLst/>
          </a:prstGeom>
          <a:ln w="9525" cap="rnd">
            <a:solidFill>
              <a:srgbClr val="CDCDCD"/>
            </a:solidFill>
            <a:prstDash val="solid"/>
            <a:headEnd type="none" w="sm" len="sm"/>
            <a:tailEnd type="none" w="sm" len="sm"/>
          </a:ln>
        </p:spPr>
      </p:sp>
      <p:sp>
        <p:nvSpPr>
          <p:cNvPr id="57" name="AutoShape 57"/>
          <p:cNvSpPr/>
          <p:nvPr/>
        </p:nvSpPr>
        <p:spPr>
          <a:xfrm rot="-10750500">
            <a:off x="11537892" y="6647362"/>
            <a:ext cx="2910598" cy="0"/>
          </a:xfrm>
          <a:prstGeom prst="line">
            <a:avLst/>
          </a:prstGeom>
          <a:ln w="9525" cap="rnd">
            <a:solidFill>
              <a:srgbClr val="CDCDCD"/>
            </a:solidFill>
            <a:prstDash val="solid"/>
            <a:headEnd type="none" w="sm" len="sm"/>
            <a:tailEnd type="none" w="sm" len="sm"/>
          </a:ln>
        </p:spPr>
      </p:sp>
      <p:sp>
        <p:nvSpPr>
          <p:cNvPr id="58" name="AutoShape 58"/>
          <p:cNvSpPr/>
          <p:nvPr/>
        </p:nvSpPr>
        <p:spPr>
          <a:xfrm rot="-8288073">
            <a:off x="11158134" y="7679396"/>
            <a:ext cx="3112759" cy="0"/>
          </a:xfrm>
          <a:prstGeom prst="line">
            <a:avLst/>
          </a:prstGeom>
          <a:ln w="9525" cap="rnd">
            <a:solidFill>
              <a:srgbClr val="CDCDCD"/>
            </a:solidFill>
            <a:prstDash val="solid"/>
            <a:headEnd type="none" w="sm" len="sm"/>
            <a:tailEnd type="none" w="sm" len="sm"/>
          </a:ln>
        </p:spPr>
      </p:sp>
      <p:sp>
        <p:nvSpPr>
          <p:cNvPr id="59" name="AutoShape 59"/>
          <p:cNvSpPr/>
          <p:nvPr/>
        </p:nvSpPr>
        <p:spPr>
          <a:xfrm rot="2232349">
            <a:off x="10232648" y="9375861"/>
            <a:ext cx="3045120" cy="0"/>
          </a:xfrm>
          <a:prstGeom prst="line">
            <a:avLst/>
          </a:prstGeom>
          <a:ln w="9525" cap="rnd">
            <a:solidFill>
              <a:srgbClr val="CDCDCD"/>
            </a:solidFill>
            <a:prstDash val="solid"/>
            <a:headEnd type="none" w="sm" len="sm"/>
            <a:tailEnd type="none" w="sm" len="sm"/>
          </a:ln>
        </p:spPr>
      </p:sp>
      <p:sp>
        <p:nvSpPr>
          <p:cNvPr id="60" name="AutoShape 60"/>
          <p:cNvSpPr/>
          <p:nvPr/>
        </p:nvSpPr>
        <p:spPr>
          <a:xfrm rot="-3579684">
            <a:off x="12495812" y="9506492"/>
            <a:ext cx="1830777" cy="0"/>
          </a:xfrm>
          <a:prstGeom prst="line">
            <a:avLst/>
          </a:prstGeom>
          <a:ln w="9525" cap="rnd">
            <a:solidFill>
              <a:srgbClr val="CDCDCD"/>
            </a:solidFill>
            <a:prstDash val="solid"/>
            <a:headEnd type="none" w="sm" len="sm"/>
            <a:tailEnd type="none" w="sm" len="sm"/>
          </a:ln>
        </p:spPr>
      </p:sp>
      <p:sp>
        <p:nvSpPr>
          <p:cNvPr id="61" name="AutoShape 61"/>
          <p:cNvSpPr/>
          <p:nvPr/>
        </p:nvSpPr>
        <p:spPr>
          <a:xfrm rot="-10495139">
            <a:off x="10518520" y="8586652"/>
            <a:ext cx="3361658" cy="0"/>
          </a:xfrm>
          <a:prstGeom prst="line">
            <a:avLst/>
          </a:prstGeom>
          <a:ln w="9525" cap="rnd">
            <a:solidFill>
              <a:srgbClr val="CDCDCD"/>
            </a:solidFill>
            <a:prstDash val="solid"/>
            <a:headEnd type="none" w="sm" len="sm"/>
            <a:tailEnd type="none" w="sm" len="sm"/>
          </a:ln>
        </p:spPr>
      </p:sp>
      <p:sp>
        <p:nvSpPr>
          <p:cNvPr id="62" name="AutoShape 62"/>
          <p:cNvSpPr/>
          <p:nvPr/>
        </p:nvSpPr>
        <p:spPr>
          <a:xfrm rot="-4420226">
            <a:off x="13073162" y="7692389"/>
            <a:ext cx="2173950" cy="0"/>
          </a:xfrm>
          <a:prstGeom prst="line">
            <a:avLst/>
          </a:prstGeom>
          <a:ln w="9525" cap="rnd">
            <a:solidFill>
              <a:srgbClr val="CDCDCD"/>
            </a:solidFill>
            <a:prstDash val="solid"/>
            <a:headEnd type="none" w="sm" len="sm"/>
            <a:tailEnd type="none" w="sm" len="sm"/>
          </a:ln>
        </p:spPr>
      </p:sp>
      <p:sp>
        <p:nvSpPr>
          <p:cNvPr id="63" name="AutoShape 63"/>
          <p:cNvSpPr/>
          <p:nvPr/>
        </p:nvSpPr>
        <p:spPr>
          <a:xfrm rot="2210348">
            <a:off x="13591413" y="9506492"/>
            <a:ext cx="2635322" cy="0"/>
          </a:xfrm>
          <a:prstGeom prst="line">
            <a:avLst/>
          </a:prstGeom>
          <a:ln w="9525" cap="rnd">
            <a:solidFill>
              <a:srgbClr val="CDCDCD"/>
            </a:solidFill>
            <a:prstDash val="solid"/>
            <a:headEnd type="none" w="sm" len="sm"/>
            <a:tailEnd type="none" w="sm" len="sm"/>
          </a:ln>
        </p:spPr>
      </p:sp>
      <p:sp>
        <p:nvSpPr>
          <p:cNvPr id="64" name="AutoShape 64"/>
          <p:cNvSpPr/>
          <p:nvPr/>
        </p:nvSpPr>
        <p:spPr>
          <a:xfrm rot="-7227341">
            <a:off x="13824476" y="3829049"/>
            <a:ext cx="2399975" cy="0"/>
          </a:xfrm>
          <a:prstGeom prst="line">
            <a:avLst/>
          </a:prstGeom>
          <a:ln w="9525" cap="rnd">
            <a:solidFill>
              <a:srgbClr val="CDCDCD"/>
            </a:solidFill>
            <a:prstDash val="solid"/>
            <a:headEnd type="none" w="sm" len="sm"/>
            <a:tailEnd type="none" w="sm" len="sm"/>
          </a:ln>
        </p:spPr>
      </p:sp>
      <p:sp>
        <p:nvSpPr>
          <p:cNvPr id="65" name="AutoShape 65"/>
          <p:cNvSpPr/>
          <p:nvPr/>
        </p:nvSpPr>
        <p:spPr>
          <a:xfrm rot="-2933394">
            <a:off x="14007718" y="1924594"/>
            <a:ext cx="2360060" cy="0"/>
          </a:xfrm>
          <a:prstGeom prst="line">
            <a:avLst/>
          </a:prstGeom>
          <a:ln w="9525" cap="rnd">
            <a:solidFill>
              <a:srgbClr val="CDCDCD"/>
            </a:solidFill>
            <a:prstDash val="solid"/>
            <a:headEnd type="none" w="sm" len="sm"/>
            <a:tailEnd type="none" w="sm" len="sm"/>
          </a:ln>
        </p:spPr>
      </p:sp>
      <p:sp>
        <p:nvSpPr>
          <p:cNvPr id="66" name="AutoShape 66"/>
          <p:cNvSpPr/>
          <p:nvPr/>
        </p:nvSpPr>
        <p:spPr>
          <a:xfrm rot="-8580400">
            <a:off x="14373221" y="522515"/>
            <a:ext cx="1768391" cy="0"/>
          </a:xfrm>
          <a:prstGeom prst="line">
            <a:avLst/>
          </a:prstGeom>
          <a:ln w="9525" cap="rnd">
            <a:solidFill>
              <a:srgbClr val="CDCDCD"/>
            </a:solidFill>
            <a:prstDash val="solid"/>
            <a:headEnd type="none" w="sm" len="sm"/>
            <a:tailEnd type="none" w="sm" len="sm"/>
          </a:ln>
        </p:spPr>
      </p:sp>
      <p:sp>
        <p:nvSpPr>
          <p:cNvPr id="67" name="AutoShape 67"/>
          <p:cNvSpPr/>
          <p:nvPr/>
        </p:nvSpPr>
        <p:spPr>
          <a:xfrm rot="-1460039">
            <a:off x="15829867" y="522514"/>
            <a:ext cx="2582368" cy="0"/>
          </a:xfrm>
          <a:prstGeom prst="line">
            <a:avLst/>
          </a:prstGeom>
          <a:ln w="9525" cap="rnd">
            <a:solidFill>
              <a:srgbClr val="CDCDCD"/>
            </a:solidFill>
            <a:prstDash val="solid"/>
            <a:headEnd type="none" w="sm" len="sm"/>
            <a:tailEnd type="none" w="sm" len="sm"/>
          </a:ln>
        </p:spPr>
      </p:sp>
      <p:sp>
        <p:nvSpPr>
          <p:cNvPr id="68" name="AutoShape 68"/>
          <p:cNvSpPr/>
          <p:nvPr/>
        </p:nvSpPr>
        <p:spPr>
          <a:xfrm rot="1481108">
            <a:off x="15826254" y="1576251"/>
            <a:ext cx="2589594" cy="0"/>
          </a:xfrm>
          <a:prstGeom prst="line">
            <a:avLst/>
          </a:prstGeom>
          <a:ln w="9525" cap="rnd">
            <a:solidFill>
              <a:srgbClr val="CDCDCD"/>
            </a:solidFill>
            <a:prstDash val="solid"/>
            <a:headEnd type="none" w="sm" len="sm"/>
            <a:tailEnd type="none" w="sm" len="sm"/>
          </a:ln>
        </p:spPr>
      </p:sp>
      <p:sp>
        <p:nvSpPr>
          <p:cNvPr id="69" name="AutoShape 69"/>
          <p:cNvSpPr/>
          <p:nvPr/>
        </p:nvSpPr>
        <p:spPr>
          <a:xfrm rot="7702479">
            <a:off x="16567417" y="2934787"/>
            <a:ext cx="2134880" cy="0"/>
          </a:xfrm>
          <a:prstGeom prst="line">
            <a:avLst/>
          </a:prstGeom>
          <a:ln w="9525" cap="rnd">
            <a:solidFill>
              <a:srgbClr val="CDCDCD"/>
            </a:solidFill>
            <a:prstDash val="solid"/>
            <a:headEnd type="none" w="sm" len="sm"/>
            <a:tailEnd type="none" w="sm" len="sm"/>
          </a:ln>
        </p:spPr>
      </p:sp>
      <p:sp>
        <p:nvSpPr>
          <p:cNvPr id="70" name="AutoShape 70"/>
          <p:cNvSpPr/>
          <p:nvPr/>
        </p:nvSpPr>
        <p:spPr>
          <a:xfrm rot="-6656015">
            <a:off x="15003166" y="2403565"/>
            <a:ext cx="2929483" cy="0"/>
          </a:xfrm>
          <a:prstGeom prst="line">
            <a:avLst/>
          </a:prstGeom>
          <a:ln w="9525" cap="rnd">
            <a:solidFill>
              <a:srgbClr val="CDCDCD"/>
            </a:solidFill>
            <a:prstDash val="solid"/>
            <a:headEnd type="none" w="sm" len="sm"/>
            <a:tailEnd type="none" w="sm" len="sm"/>
          </a:ln>
        </p:spPr>
      </p:sp>
      <p:sp>
        <p:nvSpPr>
          <p:cNvPr id="71" name="AutoShape 71"/>
          <p:cNvSpPr/>
          <p:nvPr/>
        </p:nvSpPr>
        <p:spPr>
          <a:xfrm rot="-9539722">
            <a:off x="14356145" y="3283130"/>
            <a:ext cx="2725652" cy="0"/>
          </a:xfrm>
          <a:prstGeom prst="line">
            <a:avLst/>
          </a:prstGeom>
          <a:ln w="9525" cap="rnd">
            <a:solidFill>
              <a:srgbClr val="CDCDCD"/>
            </a:solidFill>
            <a:prstDash val="solid"/>
            <a:headEnd type="none" w="sm" len="sm"/>
            <a:tailEnd type="none" w="sm" len="sm"/>
          </a:ln>
        </p:spPr>
      </p:sp>
      <p:sp>
        <p:nvSpPr>
          <p:cNvPr id="72" name="AutoShape 72"/>
          <p:cNvSpPr/>
          <p:nvPr/>
        </p:nvSpPr>
        <p:spPr>
          <a:xfrm rot="8485217">
            <a:off x="15421345" y="4302033"/>
            <a:ext cx="1762202" cy="0"/>
          </a:xfrm>
          <a:prstGeom prst="line">
            <a:avLst/>
          </a:prstGeom>
          <a:ln w="9525" cap="rnd">
            <a:solidFill>
              <a:srgbClr val="CDCDCD"/>
            </a:solidFill>
            <a:prstDash val="solid"/>
            <a:headEnd type="none" w="sm" len="sm"/>
            <a:tailEnd type="none" w="sm" len="sm"/>
          </a:ln>
        </p:spPr>
      </p:sp>
      <p:sp>
        <p:nvSpPr>
          <p:cNvPr id="73" name="AutoShape 73"/>
          <p:cNvSpPr/>
          <p:nvPr/>
        </p:nvSpPr>
        <p:spPr>
          <a:xfrm rot="2794706">
            <a:off x="16670781" y="4452800"/>
            <a:ext cx="1928152" cy="0"/>
          </a:xfrm>
          <a:prstGeom prst="line">
            <a:avLst/>
          </a:prstGeom>
          <a:ln w="9525" cap="rnd">
            <a:solidFill>
              <a:srgbClr val="CDCDCD"/>
            </a:solidFill>
            <a:prstDash val="solid"/>
            <a:headEnd type="none" w="sm" len="sm"/>
            <a:tailEnd type="none" w="sm" len="sm"/>
          </a:ln>
        </p:spPr>
      </p:sp>
      <p:sp>
        <p:nvSpPr>
          <p:cNvPr id="74" name="AutoShape 74"/>
          <p:cNvSpPr/>
          <p:nvPr/>
        </p:nvSpPr>
        <p:spPr>
          <a:xfrm rot="1936778">
            <a:off x="14276218" y="7238389"/>
            <a:ext cx="2206238" cy="0"/>
          </a:xfrm>
          <a:prstGeom prst="line">
            <a:avLst/>
          </a:prstGeom>
          <a:ln w="9525" cap="rnd">
            <a:solidFill>
              <a:srgbClr val="CDCDCD"/>
            </a:solidFill>
            <a:prstDash val="solid"/>
            <a:headEnd type="none" w="sm" len="sm"/>
            <a:tailEnd type="none" w="sm" len="sm"/>
          </a:ln>
        </p:spPr>
      </p:sp>
      <p:sp>
        <p:nvSpPr>
          <p:cNvPr id="75" name="AutoShape 75"/>
          <p:cNvSpPr/>
          <p:nvPr/>
        </p:nvSpPr>
        <p:spPr>
          <a:xfrm rot="-3200539">
            <a:off x="15616417" y="6480745"/>
            <a:ext cx="3357612" cy="0"/>
          </a:xfrm>
          <a:prstGeom prst="line">
            <a:avLst/>
          </a:prstGeom>
          <a:ln w="9525" cap="rnd">
            <a:solidFill>
              <a:srgbClr val="CDCDCD"/>
            </a:solidFill>
            <a:prstDash val="solid"/>
            <a:headEnd type="none" w="sm" len="sm"/>
            <a:tailEnd type="none" w="sm" len="sm"/>
          </a:ln>
        </p:spPr>
      </p:sp>
      <p:sp>
        <p:nvSpPr>
          <p:cNvPr id="76" name="AutoShape 76"/>
          <p:cNvSpPr/>
          <p:nvPr/>
        </p:nvSpPr>
        <p:spPr>
          <a:xfrm rot="3068519">
            <a:off x="15697656" y="9052492"/>
            <a:ext cx="3195135" cy="0"/>
          </a:xfrm>
          <a:prstGeom prst="line">
            <a:avLst/>
          </a:prstGeom>
          <a:ln w="9525" cap="rnd">
            <a:solidFill>
              <a:srgbClr val="CDCDCD"/>
            </a:solidFill>
            <a:prstDash val="solid"/>
            <a:headEnd type="none" w="sm" len="sm"/>
            <a:tailEnd type="none" w="sm" len="sm"/>
          </a:ln>
        </p:spPr>
      </p:sp>
      <p:sp>
        <p:nvSpPr>
          <p:cNvPr id="77" name="AutoShape 77"/>
          <p:cNvSpPr/>
          <p:nvPr/>
        </p:nvSpPr>
        <p:spPr>
          <a:xfrm rot="5907481">
            <a:off x="14879370" y="9061200"/>
            <a:ext cx="2497812" cy="0"/>
          </a:xfrm>
          <a:prstGeom prst="line">
            <a:avLst/>
          </a:prstGeom>
          <a:ln w="9525" cap="rnd">
            <a:solidFill>
              <a:srgbClr val="CDCDCD"/>
            </a:solidFill>
            <a:prstDash val="solid"/>
            <a:headEnd type="none" w="sm" len="sm"/>
            <a:tailEnd type="none" w="sm" len="sm"/>
          </a:ln>
        </p:spPr>
      </p:sp>
      <p:sp>
        <p:nvSpPr>
          <p:cNvPr id="78" name="AutoShape 78"/>
          <p:cNvSpPr/>
          <p:nvPr/>
        </p:nvSpPr>
        <p:spPr>
          <a:xfrm rot="-9148964">
            <a:off x="10847140" y="4180112"/>
            <a:ext cx="3207882" cy="0"/>
          </a:xfrm>
          <a:prstGeom prst="line">
            <a:avLst/>
          </a:prstGeom>
          <a:ln w="9525" cap="rnd">
            <a:solidFill>
              <a:srgbClr val="CDCDCD"/>
            </a:solidFill>
            <a:prstDash val="solid"/>
            <a:headEnd type="none" w="sm" len="sm"/>
            <a:tailEnd type="none" w="sm" len="sm"/>
          </a:ln>
        </p:spPr>
      </p:sp>
      <p:sp>
        <p:nvSpPr>
          <p:cNvPr id="79" name="AutoShape 79"/>
          <p:cNvSpPr/>
          <p:nvPr/>
        </p:nvSpPr>
        <p:spPr>
          <a:xfrm rot="-3417953">
            <a:off x="13951906" y="5756365"/>
            <a:ext cx="2175595" cy="0"/>
          </a:xfrm>
          <a:prstGeom prst="line">
            <a:avLst/>
          </a:prstGeom>
          <a:ln w="9525" cap="rnd">
            <a:solidFill>
              <a:srgbClr val="CDCDCD"/>
            </a:solidFill>
            <a:prstDash val="solid"/>
            <a:headEnd type="none" w="sm" len="sm"/>
            <a:tailEnd type="none" w="sm" len="sm"/>
          </a:ln>
        </p:spPr>
      </p:sp>
      <p:sp>
        <p:nvSpPr>
          <p:cNvPr id="80" name="AutoShape 80"/>
          <p:cNvSpPr/>
          <p:nvPr/>
        </p:nvSpPr>
        <p:spPr>
          <a:xfrm rot="393567">
            <a:off x="15604811" y="4998719"/>
            <a:ext cx="2701557" cy="0"/>
          </a:xfrm>
          <a:prstGeom prst="line">
            <a:avLst/>
          </a:prstGeom>
          <a:ln w="9525" cap="rnd">
            <a:solidFill>
              <a:srgbClr val="CDCDCD"/>
            </a:solidFill>
            <a:prstDash val="solid"/>
            <a:headEnd type="none" w="sm" len="sm"/>
            <a:tailEnd type="none" w="sm" len="sm"/>
          </a:ln>
        </p:spPr>
      </p:sp>
      <p:sp>
        <p:nvSpPr>
          <p:cNvPr id="81" name="AutoShape 81"/>
          <p:cNvSpPr/>
          <p:nvPr/>
        </p:nvSpPr>
        <p:spPr>
          <a:xfrm rot="10651723">
            <a:off x="13853693" y="4882786"/>
            <a:ext cx="1779837" cy="0"/>
          </a:xfrm>
          <a:prstGeom prst="line">
            <a:avLst/>
          </a:prstGeom>
          <a:ln w="9525" cap="rnd">
            <a:solidFill>
              <a:srgbClr val="CDCDCD"/>
            </a:solidFill>
            <a:prstDash val="solid"/>
            <a:headEnd type="none" w="sm" len="sm"/>
            <a:tailEnd type="none" w="sm" len="sm"/>
          </a:ln>
        </p:spPr>
      </p:sp>
      <p:sp>
        <p:nvSpPr>
          <p:cNvPr id="82" name="AutoShape 82"/>
          <p:cNvSpPr/>
          <p:nvPr/>
        </p:nvSpPr>
        <p:spPr>
          <a:xfrm rot="4609486">
            <a:off x="14430941" y="6335963"/>
            <a:ext cx="3063743" cy="0"/>
          </a:xfrm>
          <a:prstGeom prst="line">
            <a:avLst/>
          </a:prstGeom>
          <a:ln w="9525" cap="rnd">
            <a:solidFill>
              <a:srgbClr val="CDCDCD"/>
            </a:solidFill>
            <a:prstDash val="solid"/>
            <a:headEnd type="none" w="sm" len="sm"/>
            <a:tailEnd type="none" w="sm" len="sm"/>
          </a:ln>
        </p:spPr>
      </p:sp>
      <p:sp>
        <p:nvSpPr>
          <p:cNvPr id="83" name="AutoShape 83"/>
          <p:cNvSpPr/>
          <p:nvPr/>
        </p:nvSpPr>
        <p:spPr>
          <a:xfrm rot="5633735">
            <a:off x="13069031" y="1409223"/>
            <a:ext cx="2844067" cy="0"/>
          </a:xfrm>
          <a:prstGeom prst="line">
            <a:avLst/>
          </a:prstGeom>
          <a:ln w="9525" cap="rnd">
            <a:solidFill>
              <a:srgbClr val="CDCDCD"/>
            </a:solidFill>
            <a:prstDash val="solid"/>
            <a:headEnd type="none" w="sm" len="sm"/>
            <a:tailEnd type="none" w="sm" len="sm"/>
          </a:ln>
        </p:spPr>
      </p:sp>
      <p:sp>
        <p:nvSpPr>
          <p:cNvPr id="84" name="AutoShape 84"/>
          <p:cNvSpPr/>
          <p:nvPr/>
        </p:nvSpPr>
        <p:spPr>
          <a:xfrm rot="-7187163">
            <a:off x="7869415" y="6923311"/>
            <a:ext cx="3574060" cy="0"/>
          </a:xfrm>
          <a:prstGeom prst="line">
            <a:avLst/>
          </a:prstGeom>
          <a:ln w="9525" cap="rnd">
            <a:solidFill>
              <a:srgbClr val="CDCDCD"/>
            </a:solidFill>
            <a:prstDash val="solid"/>
            <a:headEnd type="none" w="sm" len="sm"/>
            <a:tailEnd type="none" w="sm" len="sm"/>
          </a:ln>
        </p:spPr>
      </p:sp>
      <p:sp>
        <p:nvSpPr>
          <p:cNvPr id="85" name="AutoShape 85"/>
          <p:cNvSpPr/>
          <p:nvPr/>
        </p:nvSpPr>
        <p:spPr>
          <a:xfrm rot="-6529851">
            <a:off x="628032" y="6932022"/>
            <a:ext cx="2117967" cy="0"/>
          </a:xfrm>
          <a:prstGeom prst="line">
            <a:avLst/>
          </a:prstGeom>
          <a:ln w="9525" cap="rnd">
            <a:solidFill>
              <a:srgbClr val="CDCDCD"/>
            </a:solidFill>
            <a:prstDash val="solid"/>
            <a:headEnd type="none" w="sm" len="sm"/>
            <a:tailEnd type="none" w="sm" len="sm"/>
          </a:ln>
        </p:spPr>
      </p:sp>
      <p:sp>
        <p:nvSpPr>
          <p:cNvPr id="86" name="AutoShape 86"/>
          <p:cNvSpPr/>
          <p:nvPr/>
        </p:nvSpPr>
        <p:spPr>
          <a:xfrm rot="5730287">
            <a:off x="732323" y="9110253"/>
            <a:ext cx="2366039" cy="0"/>
          </a:xfrm>
          <a:prstGeom prst="line">
            <a:avLst/>
          </a:prstGeom>
          <a:ln w="9525" cap="rnd">
            <a:solidFill>
              <a:srgbClr val="CDCDCD"/>
            </a:solidFill>
            <a:prstDash val="solid"/>
            <a:headEnd type="none" w="sm" len="sm"/>
            <a:tailEnd type="none" w="sm" len="sm"/>
          </a:ln>
        </p:spPr>
      </p:sp>
      <p:sp>
        <p:nvSpPr>
          <p:cNvPr id="87" name="AutoShape 87"/>
          <p:cNvSpPr/>
          <p:nvPr/>
        </p:nvSpPr>
        <p:spPr>
          <a:xfrm rot="-1233527">
            <a:off x="13772036" y="8280695"/>
            <a:ext cx="2590313" cy="0"/>
          </a:xfrm>
          <a:prstGeom prst="line">
            <a:avLst/>
          </a:prstGeom>
          <a:ln w="9525" cap="rnd">
            <a:solidFill>
              <a:srgbClr val="CDCDCD"/>
            </a:solidFill>
            <a:prstDash val="solid"/>
            <a:headEnd type="none" w="sm" len="sm"/>
            <a:tailEnd type="none" w="sm" len="sm"/>
          </a:ln>
        </p:spPr>
      </p:sp>
      <p:sp>
        <p:nvSpPr>
          <p:cNvPr id="88" name="AutoShape 88"/>
          <p:cNvSpPr/>
          <p:nvPr/>
        </p:nvSpPr>
        <p:spPr>
          <a:xfrm rot="-819302">
            <a:off x="16263767" y="7584010"/>
            <a:ext cx="2062913" cy="0"/>
          </a:xfrm>
          <a:prstGeom prst="line">
            <a:avLst/>
          </a:prstGeom>
          <a:ln w="9525" cap="rnd">
            <a:solidFill>
              <a:srgbClr val="CDCDCD"/>
            </a:solidFill>
            <a:prstDash val="solid"/>
            <a:headEnd type="none" w="sm" len="sm"/>
            <a:tailEnd type="none" w="sm" len="sm"/>
          </a:ln>
        </p:spPr>
      </p:sp>
      <p:sp>
        <p:nvSpPr>
          <p:cNvPr id="89" name="AutoShape 89"/>
          <p:cNvSpPr/>
          <p:nvPr/>
        </p:nvSpPr>
        <p:spPr>
          <a:xfrm rot="8894150">
            <a:off x="885586" y="701040"/>
            <a:ext cx="2699591" cy="0"/>
          </a:xfrm>
          <a:prstGeom prst="line">
            <a:avLst/>
          </a:prstGeom>
          <a:ln w="9525" cap="rnd">
            <a:solidFill>
              <a:srgbClr val="CDCDCD"/>
            </a:solidFill>
            <a:prstDash val="solid"/>
            <a:headEnd type="none" w="sm" len="sm"/>
            <a:tailEnd type="none" w="sm" len="sm"/>
          </a:ln>
        </p:spPr>
      </p:sp>
      <p:sp>
        <p:nvSpPr>
          <p:cNvPr id="90" name="AutoShape 90"/>
          <p:cNvSpPr/>
          <p:nvPr/>
        </p:nvSpPr>
        <p:spPr>
          <a:xfrm rot="1213323">
            <a:off x="1029986" y="1753147"/>
            <a:ext cx="2086400" cy="0"/>
          </a:xfrm>
          <a:prstGeom prst="line">
            <a:avLst/>
          </a:prstGeom>
          <a:ln w="9525" cap="rnd">
            <a:solidFill>
              <a:srgbClr val="CDCDCD"/>
            </a:solidFill>
            <a:prstDash val="solid"/>
            <a:headEnd type="none" w="sm" len="sm"/>
            <a:tailEnd type="none" w="sm" len="sm"/>
          </a:ln>
        </p:spPr>
      </p:sp>
      <p:sp>
        <p:nvSpPr>
          <p:cNvPr id="91" name="AutoShape 91"/>
          <p:cNvSpPr/>
          <p:nvPr/>
        </p:nvSpPr>
        <p:spPr>
          <a:xfrm rot="7011312">
            <a:off x="-681673" y="2486297"/>
            <a:ext cx="2451921" cy="0"/>
          </a:xfrm>
          <a:prstGeom prst="line">
            <a:avLst/>
          </a:prstGeom>
          <a:ln w="9525" cap="rnd">
            <a:solidFill>
              <a:srgbClr val="CDCDCD"/>
            </a:solidFill>
            <a:prstDash val="solid"/>
            <a:headEnd type="none" w="sm" len="sm"/>
            <a:tailEnd type="none" w="sm" len="sm"/>
          </a:ln>
        </p:spPr>
      </p:sp>
      <p:sp>
        <p:nvSpPr>
          <p:cNvPr id="92" name="AutoShape 92"/>
          <p:cNvSpPr/>
          <p:nvPr/>
        </p:nvSpPr>
        <p:spPr>
          <a:xfrm rot="-7697935">
            <a:off x="-350635" y="694509"/>
            <a:ext cx="1794201" cy="0"/>
          </a:xfrm>
          <a:prstGeom prst="line">
            <a:avLst/>
          </a:prstGeom>
          <a:ln w="9525" cap="rnd">
            <a:solidFill>
              <a:srgbClr val="CDCDCD"/>
            </a:solidFill>
            <a:prstDash val="solid"/>
            <a:headEnd type="none" w="sm" len="sm"/>
            <a:tailEnd type="none" w="sm" len="sm"/>
          </a:ln>
        </p:spPr>
      </p:sp>
      <p:sp>
        <p:nvSpPr>
          <p:cNvPr id="93" name="AutoShape 93"/>
          <p:cNvSpPr/>
          <p:nvPr/>
        </p:nvSpPr>
        <p:spPr>
          <a:xfrm rot="9482561">
            <a:off x="11436882" y="634909"/>
            <a:ext cx="3269369" cy="0"/>
          </a:xfrm>
          <a:prstGeom prst="line">
            <a:avLst/>
          </a:prstGeom>
          <a:ln w="9525" cap="rnd">
            <a:solidFill>
              <a:srgbClr val="CDCDCD"/>
            </a:solidFill>
            <a:prstDash val="solid"/>
            <a:headEnd type="none" w="sm" len="sm"/>
            <a:tailEnd type="none" w="sm" len="sm"/>
          </a:ln>
        </p:spPr>
      </p:sp>
      <p:grpSp>
        <p:nvGrpSpPr>
          <p:cNvPr id="94" name="Group 94"/>
          <p:cNvGrpSpPr/>
          <p:nvPr/>
        </p:nvGrpSpPr>
        <p:grpSpPr>
          <a:xfrm>
            <a:off x="2132618" y="2702970"/>
            <a:ext cx="5614243" cy="859582"/>
            <a:chOff x="0" y="0"/>
            <a:chExt cx="7485657" cy="1146109"/>
          </a:xfrm>
        </p:grpSpPr>
        <p:sp>
          <p:nvSpPr>
            <p:cNvPr id="95" name="Freeform 95"/>
            <p:cNvSpPr/>
            <p:nvPr/>
          </p:nvSpPr>
          <p:spPr>
            <a:xfrm>
              <a:off x="0" y="0"/>
              <a:ext cx="7485634" cy="1146048"/>
            </a:xfrm>
            <a:custGeom>
              <a:avLst/>
              <a:gdLst/>
              <a:ahLst/>
              <a:cxnLst/>
              <a:rect l="l" t="t" r="r" b="b"/>
              <a:pathLst>
                <a:path w="7485634" h="1146048">
                  <a:moveTo>
                    <a:pt x="0" y="0"/>
                  </a:moveTo>
                  <a:lnTo>
                    <a:pt x="7485634" y="0"/>
                  </a:lnTo>
                  <a:lnTo>
                    <a:pt x="7485634" y="1146048"/>
                  </a:lnTo>
                  <a:lnTo>
                    <a:pt x="0" y="1146048"/>
                  </a:lnTo>
                  <a:close/>
                </a:path>
              </a:pathLst>
            </a:custGeom>
            <a:solidFill>
              <a:srgbClr val="203864"/>
            </a:solidFill>
          </p:spPr>
        </p:sp>
      </p:grpSp>
      <p:grpSp>
        <p:nvGrpSpPr>
          <p:cNvPr id="96" name="Group 96"/>
          <p:cNvGrpSpPr/>
          <p:nvPr/>
        </p:nvGrpSpPr>
        <p:grpSpPr>
          <a:xfrm>
            <a:off x="7746869" y="2698564"/>
            <a:ext cx="863731" cy="864981"/>
            <a:chOff x="0" y="0"/>
            <a:chExt cx="1151641" cy="1153307"/>
          </a:xfrm>
        </p:grpSpPr>
        <p:sp>
          <p:nvSpPr>
            <p:cNvPr id="97" name="Freeform 97"/>
            <p:cNvSpPr/>
            <p:nvPr/>
          </p:nvSpPr>
          <p:spPr>
            <a:xfrm>
              <a:off x="0" y="0"/>
              <a:ext cx="1151636" cy="1153287"/>
            </a:xfrm>
            <a:custGeom>
              <a:avLst/>
              <a:gdLst/>
              <a:ahLst/>
              <a:cxnLst/>
              <a:rect l="l" t="t" r="r" b="b"/>
              <a:pathLst>
                <a:path w="1151636" h="1153287">
                  <a:moveTo>
                    <a:pt x="0" y="1153287"/>
                  </a:moveTo>
                  <a:lnTo>
                    <a:pt x="0" y="0"/>
                  </a:lnTo>
                  <a:lnTo>
                    <a:pt x="1151636" y="1153287"/>
                  </a:lnTo>
                  <a:close/>
                </a:path>
              </a:pathLst>
            </a:custGeom>
            <a:solidFill>
              <a:srgbClr val="111E35"/>
            </a:solidFill>
          </p:spPr>
        </p:sp>
      </p:grpSp>
      <p:grpSp>
        <p:nvGrpSpPr>
          <p:cNvPr id="98" name="Group 98"/>
          <p:cNvGrpSpPr/>
          <p:nvPr/>
        </p:nvGrpSpPr>
        <p:grpSpPr>
          <a:xfrm rot="5400000">
            <a:off x="2132202" y="3563963"/>
            <a:ext cx="576654" cy="575821"/>
            <a:chOff x="0" y="0"/>
            <a:chExt cx="768872" cy="767761"/>
          </a:xfrm>
        </p:grpSpPr>
        <p:sp>
          <p:nvSpPr>
            <p:cNvPr id="99" name="Freeform 99"/>
            <p:cNvSpPr/>
            <p:nvPr/>
          </p:nvSpPr>
          <p:spPr>
            <a:xfrm>
              <a:off x="0" y="0"/>
              <a:ext cx="768858" cy="767715"/>
            </a:xfrm>
            <a:custGeom>
              <a:avLst/>
              <a:gdLst/>
              <a:ahLst/>
              <a:cxnLst/>
              <a:rect l="l" t="t" r="r" b="b"/>
              <a:pathLst>
                <a:path w="768858" h="767715">
                  <a:moveTo>
                    <a:pt x="0" y="0"/>
                  </a:moveTo>
                  <a:lnTo>
                    <a:pt x="0" y="767715"/>
                  </a:lnTo>
                  <a:lnTo>
                    <a:pt x="768858" y="0"/>
                  </a:lnTo>
                  <a:close/>
                </a:path>
              </a:pathLst>
            </a:custGeom>
            <a:solidFill>
              <a:srgbClr val="D09E00"/>
            </a:solidFill>
          </p:spPr>
        </p:sp>
      </p:grpSp>
      <p:grpSp>
        <p:nvGrpSpPr>
          <p:cNvPr id="100" name="Group 100"/>
          <p:cNvGrpSpPr/>
          <p:nvPr/>
        </p:nvGrpSpPr>
        <p:grpSpPr>
          <a:xfrm>
            <a:off x="2701241" y="3564269"/>
            <a:ext cx="5909359" cy="569446"/>
            <a:chOff x="0" y="0"/>
            <a:chExt cx="7879145" cy="759261"/>
          </a:xfrm>
        </p:grpSpPr>
        <p:sp>
          <p:nvSpPr>
            <p:cNvPr id="101" name="Freeform 101"/>
            <p:cNvSpPr/>
            <p:nvPr/>
          </p:nvSpPr>
          <p:spPr>
            <a:xfrm>
              <a:off x="0" y="0"/>
              <a:ext cx="7879207" cy="759206"/>
            </a:xfrm>
            <a:custGeom>
              <a:avLst/>
              <a:gdLst/>
              <a:ahLst/>
              <a:cxnLst/>
              <a:rect l="l" t="t" r="r" b="b"/>
              <a:pathLst>
                <a:path w="7879207" h="759206">
                  <a:moveTo>
                    <a:pt x="7879207" y="0"/>
                  </a:moveTo>
                  <a:lnTo>
                    <a:pt x="0" y="0"/>
                  </a:lnTo>
                  <a:lnTo>
                    <a:pt x="0" y="759206"/>
                  </a:lnTo>
                  <a:lnTo>
                    <a:pt x="7879207" y="759206"/>
                  </a:lnTo>
                  <a:close/>
                </a:path>
              </a:pathLst>
            </a:custGeom>
            <a:solidFill>
              <a:srgbClr val="FFC000"/>
            </a:solidFill>
          </p:spPr>
        </p:sp>
      </p:grpSp>
      <p:grpSp>
        <p:nvGrpSpPr>
          <p:cNvPr id="102" name="Group 102"/>
          <p:cNvGrpSpPr/>
          <p:nvPr/>
        </p:nvGrpSpPr>
        <p:grpSpPr>
          <a:xfrm>
            <a:off x="2136219" y="2560693"/>
            <a:ext cx="568619" cy="144163"/>
            <a:chOff x="0" y="0"/>
            <a:chExt cx="758158" cy="192218"/>
          </a:xfrm>
        </p:grpSpPr>
        <p:sp>
          <p:nvSpPr>
            <p:cNvPr id="103" name="Freeform 103"/>
            <p:cNvSpPr/>
            <p:nvPr/>
          </p:nvSpPr>
          <p:spPr>
            <a:xfrm>
              <a:off x="0" y="0"/>
              <a:ext cx="758190" cy="192278"/>
            </a:xfrm>
            <a:custGeom>
              <a:avLst/>
              <a:gdLst/>
              <a:ahLst/>
              <a:cxnLst/>
              <a:rect l="l" t="t" r="r" b="b"/>
              <a:pathLst>
                <a:path w="758190" h="192278">
                  <a:moveTo>
                    <a:pt x="758190" y="0"/>
                  </a:moveTo>
                  <a:lnTo>
                    <a:pt x="0" y="0"/>
                  </a:lnTo>
                  <a:lnTo>
                    <a:pt x="0" y="192278"/>
                  </a:lnTo>
                  <a:lnTo>
                    <a:pt x="758190" y="192278"/>
                  </a:lnTo>
                  <a:close/>
                </a:path>
              </a:pathLst>
            </a:custGeom>
            <a:solidFill>
              <a:srgbClr val="FFC000"/>
            </a:solidFill>
          </p:spPr>
        </p:sp>
      </p:grpSp>
      <p:sp>
        <p:nvSpPr>
          <p:cNvPr id="104" name="TextBox 104"/>
          <p:cNvSpPr txBox="1"/>
          <p:nvPr/>
        </p:nvSpPr>
        <p:spPr>
          <a:xfrm>
            <a:off x="2395007" y="2688635"/>
            <a:ext cx="4941812" cy="857250"/>
          </a:xfrm>
          <a:prstGeom prst="rect">
            <a:avLst/>
          </a:prstGeom>
        </p:spPr>
        <p:txBody>
          <a:bodyPr lIns="0" tIns="0" rIns="0" bIns="0" rtlCol="0" anchor="t">
            <a:spAutoFit/>
          </a:bodyPr>
          <a:lstStyle/>
          <a:p>
            <a:pPr algn="l">
              <a:lnSpc>
                <a:spcPts val="3359"/>
              </a:lnSpc>
            </a:pPr>
            <a:r>
              <a:rPr lang="en-US" sz="2799">
                <a:solidFill>
                  <a:srgbClr val="FFFFFF"/>
                </a:solidFill>
                <a:latin typeface="Arimo"/>
              </a:rPr>
              <a:t>Percobaan pengukuran waktu dengan stopwatch</a:t>
            </a:r>
          </a:p>
        </p:txBody>
      </p:sp>
      <p:sp>
        <p:nvSpPr>
          <p:cNvPr id="105" name="TextBox 105"/>
          <p:cNvSpPr txBox="1"/>
          <p:nvPr/>
        </p:nvSpPr>
        <p:spPr>
          <a:xfrm>
            <a:off x="1120140" y="2157095"/>
            <a:ext cx="944881" cy="1739266"/>
          </a:xfrm>
          <a:prstGeom prst="rect">
            <a:avLst/>
          </a:prstGeom>
        </p:spPr>
        <p:txBody>
          <a:bodyPr lIns="0" tIns="0" rIns="0" bIns="0" rtlCol="0" anchor="t">
            <a:spAutoFit/>
          </a:bodyPr>
          <a:lstStyle/>
          <a:p>
            <a:pPr algn="l">
              <a:lnSpc>
                <a:spcPts val="12960"/>
              </a:lnSpc>
            </a:pPr>
            <a:r>
              <a:rPr lang="en-US" sz="10800">
                <a:solidFill>
                  <a:srgbClr val="A6A6A6"/>
                </a:solidFill>
                <a:latin typeface="Arimo"/>
              </a:rPr>
              <a:t>1</a:t>
            </a:r>
          </a:p>
        </p:txBody>
      </p:sp>
      <p:grpSp>
        <p:nvGrpSpPr>
          <p:cNvPr id="106" name="Group 106"/>
          <p:cNvGrpSpPr/>
          <p:nvPr/>
        </p:nvGrpSpPr>
        <p:grpSpPr>
          <a:xfrm>
            <a:off x="0" y="267673"/>
            <a:ext cx="18288000" cy="287859"/>
            <a:chOff x="0" y="0"/>
            <a:chExt cx="24384000" cy="383812"/>
          </a:xfrm>
        </p:grpSpPr>
        <p:sp>
          <p:nvSpPr>
            <p:cNvPr id="107" name="Freeform 107"/>
            <p:cNvSpPr/>
            <p:nvPr/>
          </p:nvSpPr>
          <p:spPr>
            <a:xfrm>
              <a:off x="0" y="0"/>
              <a:ext cx="24384000" cy="383794"/>
            </a:xfrm>
            <a:custGeom>
              <a:avLst/>
              <a:gdLst/>
              <a:ahLst/>
              <a:cxnLst/>
              <a:rect l="l" t="t" r="r" b="b"/>
              <a:pathLst>
                <a:path w="24384000" h="383794">
                  <a:moveTo>
                    <a:pt x="24384000" y="0"/>
                  </a:moveTo>
                  <a:lnTo>
                    <a:pt x="0" y="0"/>
                  </a:lnTo>
                  <a:lnTo>
                    <a:pt x="0" y="383794"/>
                  </a:lnTo>
                  <a:lnTo>
                    <a:pt x="24384000" y="383794"/>
                  </a:lnTo>
                  <a:close/>
                </a:path>
              </a:pathLst>
            </a:custGeom>
            <a:solidFill>
              <a:srgbClr val="FFC000"/>
            </a:solidFill>
          </p:spPr>
        </p:sp>
      </p:grpSp>
      <p:grpSp>
        <p:nvGrpSpPr>
          <p:cNvPr id="108" name="Group 108"/>
          <p:cNvGrpSpPr/>
          <p:nvPr/>
        </p:nvGrpSpPr>
        <p:grpSpPr>
          <a:xfrm>
            <a:off x="6657949" y="558824"/>
            <a:ext cx="5040000" cy="863576"/>
            <a:chOff x="0" y="0"/>
            <a:chExt cx="6720000" cy="1151435"/>
          </a:xfrm>
        </p:grpSpPr>
        <p:sp>
          <p:nvSpPr>
            <p:cNvPr id="109" name="Freeform 109"/>
            <p:cNvSpPr/>
            <p:nvPr/>
          </p:nvSpPr>
          <p:spPr>
            <a:xfrm>
              <a:off x="0" y="0"/>
              <a:ext cx="6719951" cy="1151382"/>
            </a:xfrm>
            <a:custGeom>
              <a:avLst/>
              <a:gdLst/>
              <a:ahLst/>
              <a:cxnLst/>
              <a:rect l="l" t="t" r="r" b="b"/>
              <a:pathLst>
                <a:path w="6719951" h="1151382">
                  <a:moveTo>
                    <a:pt x="0" y="0"/>
                  </a:moveTo>
                  <a:lnTo>
                    <a:pt x="6719951" y="0"/>
                  </a:lnTo>
                  <a:lnTo>
                    <a:pt x="6719951" y="1151382"/>
                  </a:lnTo>
                  <a:lnTo>
                    <a:pt x="0" y="1151382"/>
                  </a:lnTo>
                  <a:close/>
                </a:path>
              </a:pathLst>
            </a:custGeom>
            <a:solidFill>
              <a:srgbClr val="203864"/>
            </a:solidFill>
          </p:spPr>
        </p:sp>
      </p:grpSp>
      <p:grpSp>
        <p:nvGrpSpPr>
          <p:cNvPr id="110" name="Group 110"/>
          <p:cNvGrpSpPr/>
          <p:nvPr/>
        </p:nvGrpSpPr>
        <p:grpSpPr>
          <a:xfrm>
            <a:off x="11697949" y="558824"/>
            <a:ext cx="864000" cy="863576"/>
            <a:chOff x="0" y="0"/>
            <a:chExt cx="1152000" cy="1151435"/>
          </a:xfrm>
        </p:grpSpPr>
        <p:sp>
          <p:nvSpPr>
            <p:cNvPr id="111" name="Freeform 111"/>
            <p:cNvSpPr/>
            <p:nvPr/>
          </p:nvSpPr>
          <p:spPr>
            <a:xfrm>
              <a:off x="0" y="0"/>
              <a:ext cx="1152017" cy="1151382"/>
            </a:xfrm>
            <a:custGeom>
              <a:avLst/>
              <a:gdLst/>
              <a:ahLst/>
              <a:cxnLst/>
              <a:rect l="l" t="t" r="r" b="b"/>
              <a:pathLst>
                <a:path w="1152017" h="1151382">
                  <a:moveTo>
                    <a:pt x="0" y="0"/>
                  </a:moveTo>
                  <a:lnTo>
                    <a:pt x="0" y="1151382"/>
                  </a:lnTo>
                  <a:lnTo>
                    <a:pt x="1152017" y="0"/>
                  </a:lnTo>
                  <a:close/>
                </a:path>
              </a:pathLst>
            </a:custGeom>
            <a:solidFill>
              <a:srgbClr val="111E35"/>
            </a:solidFill>
          </p:spPr>
        </p:sp>
      </p:grpSp>
      <p:grpSp>
        <p:nvGrpSpPr>
          <p:cNvPr id="112" name="Group 112"/>
          <p:cNvGrpSpPr/>
          <p:nvPr/>
        </p:nvGrpSpPr>
        <p:grpSpPr>
          <a:xfrm>
            <a:off x="11697949" y="1"/>
            <a:ext cx="864000" cy="265956"/>
            <a:chOff x="0" y="0"/>
            <a:chExt cx="1152000" cy="354608"/>
          </a:xfrm>
        </p:grpSpPr>
        <p:sp>
          <p:nvSpPr>
            <p:cNvPr id="113" name="Freeform 113"/>
            <p:cNvSpPr/>
            <p:nvPr/>
          </p:nvSpPr>
          <p:spPr>
            <a:xfrm>
              <a:off x="0" y="0"/>
              <a:ext cx="1152017" cy="354584"/>
            </a:xfrm>
            <a:custGeom>
              <a:avLst/>
              <a:gdLst/>
              <a:ahLst/>
              <a:cxnLst/>
              <a:rect l="l" t="t" r="r" b="b"/>
              <a:pathLst>
                <a:path w="1152017" h="354584">
                  <a:moveTo>
                    <a:pt x="0" y="0"/>
                  </a:moveTo>
                  <a:lnTo>
                    <a:pt x="1152017" y="0"/>
                  </a:lnTo>
                  <a:lnTo>
                    <a:pt x="1152017" y="354584"/>
                  </a:lnTo>
                  <a:lnTo>
                    <a:pt x="0" y="354584"/>
                  </a:lnTo>
                  <a:close/>
                </a:path>
              </a:pathLst>
            </a:custGeom>
            <a:solidFill>
              <a:srgbClr val="203864"/>
            </a:solidFill>
          </p:spPr>
        </p:sp>
      </p:grpSp>
      <p:grpSp>
        <p:nvGrpSpPr>
          <p:cNvPr id="114" name="Group 114"/>
          <p:cNvGrpSpPr/>
          <p:nvPr/>
        </p:nvGrpSpPr>
        <p:grpSpPr>
          <a:xfrm>
            <a:off x="5793949" y="558824"/>
            <a:ext cx="864000" cy="863576"/>
            <a:chOff x="0" y="0"/>
            <a:chExt cx="1152000" cy="1151435"/>
          </a:xfrm>
        </p:grpSpPr>
        <p:sp>
          <p:nvSpPr>
            <p:cNvPr id="115" name="Freeform 115"/>
            <p:cNvSpPr/>
            <p:nvPr/>
          </p:nvSpPr>
          <p:spPr>
            <a:xfrm>
              <a:off x="0" y="0"/>
              <a:ext cx="1152017" cy="1151382"/>
            </a:xfrm>
            <a:custGeom>
              <a:avLst/>
              <a:gdLst/>
              <a:ahLst/>
              <a:cxnLst/>
              <a:rect l="l" t="t" r="r" b="b"/>
              <a:pathLst>
                <a:path w="1152017" h="1151382">
                  <a:moveTo>
                    <a:pt x="1152017" y="0"/>
                  </a:moveTo>
                  <a:lnTo>
                    <a:pt x="1152017" y="1151382"/>
                  </a:lnTo>
                  <a:lnTo>
                    <a:pt x="0" y="0"/>
                  </a:lnTo>
                  <a:close/>
                </a:path>
              </a:pathLst>
            </a:custGeom>
            <a:solidFill>
              <a:srgbClr val="111E35"/>
            </a:solidFill>
          </p:spPr>
        </p:sp>
      </p:grpSp>
      <p:grpSp>
        <p:nvGrpSpPr>
          <p:cNvPr id="116" name="Group 116"/>
          <p:cNvGrpSpPr/>
          <p:nvPr/>
        </p:nvGrpSpPr>
        <p:grpSpPr>
          <a:xfrm>
            <a:off x="5793949" y="0"/>
            <a:ext cx="864000" cy="557108"/>
            <a:chOff x="0" y="0"/>
            <a:chExt cx="1152000" cy="742810"/>
          </a:xfrm>
        </p:grpSpPr>
        <p:sp>
          <p:nvSpPr>
            <p:cNvPr id="117" name="Freeform 117"/>
            <p:cNvSpPr/>
            <p:nvPr/>
          </p:nvSpPr>
          <p:spPr>
            <a:xfrm>
              <a:off x="0" y="0"/>
              <a:ext cx="1152017" cy="742823"/>
            </a:xfrm>
            <a:custGeom>
              <a:avLst/>
              <a:gdLst/>
              <a:ahLst/>
              <a:cxnLst/>
              <a:rect l="l" t="t" r="r" b="b"/>
              <a:pathLst>
                <a:path w="1152017" h="742823">
                  <a:moveTo>
                    <a:pt x="0" y="0"/>
                  </a:moveTo>
                  <a:lnTo>
                    <a:pt x="1152017" y="0"/>
                  </a:lnTo>
                  <a:lnTo>
                    <a:pt x="1152017" y="742823"/>
                  </a:lnTo>
                  <a:lnTo>
                    <a:pt x="0" y="742823"/>
                  </a:lnTo>
                  <a:close/>
                </a:path>
              </a:pathLst>
            </a:custGeom>
            <a:solidFill>
              <a:srgbClr val="203864"/>
            </a:solidFill>
          </p:spPr>
        </p:sp>
      </p:grpSp>
      <p:sp>
        <p:nvSpPr>
          <p:cNvPr id="118" name="TextBox 118"/>
          <p:cNvSpPr txBox="1"/>
          <p:nvPr/>
        </p:nvSpPr>
        <p:spPr>
          <a:xfrm>
            <a:off x="7984741" y="669368"/>
            <a:ext cx="3041650" cy="514350"/>
          </a:xfrm>
          <a:prstGeom prst="rect">
            <a:avLst/>
          </a:prstGeom>
        </p:spPr>
        <p:txBody>
          <a:bodyPr lIns="0" tIns="0" rIns="0" bIns="0" rtlCol="0" anchor="t">
            <a:spAutoFit/>
          </a:bodyPr>
          <a:lstStyle/>
          <a:p>
            <a:pPr algn="l">
              <a:lnSpc>
                <a:spcPts val="3840"/>
              </a:lnSpc>
            </a:pPr>
            <a:r>
              <a:rPr lang="en-US" sz="3200">
                <a:solidFill>
                  <a:srgbClr val="FFFFFF"/>
                </a:solidFill>
                <a:latin typeface="Arimo"/>
              </a:rPr>
              <a:t>Sub Bahasan:</a:t>
            </a:r>
          </a:p>
        </p:txBody>
      </p:sp>
      <p:grpSp>
        <p:nvGrpSpPr>
          <p:cNvPr id="119" name="Group 119"/>
          <p:cNvGrpSpPr/>
          <p:nvPr/>
        </p:nvGrpSpPr>
        <p:grpSpPr>
          <a:xfrm>
            <a:off x="2132618" y="5141370"/>
            <a:ext cx="5614243" cy="859582"/>
            <a:chOff x="0" y="0"/>
            <a:chExt cx="7485657" cy="1146109"/>
          </a:xfrm>
        </p:grpSpPr>
        <p:sp>
          <p:nvSpPr>
            <p:cNvPr id="120" name="Freeform 120"/>
            <p:cNvSpPr/>
            <p:nvPr/>
          </p:nvSpPr>
          <p:spPr>
            <a:xfrm>
              <a:off x="0" y="0"/>
              <a:ext cx="7485634" cy="1146048"/>
            </a:xfrm>
            <a:custGeom>
              <a:avLst/>
              <a:gdLst/>
              <a:ahLst/>
              <a:cxnLst/>
              <a:rect l="l" t="t" r="r" b="b"/>
              <a:pathLst>
                <a:path w="7485634" h="1146048">
                  <a:moveTo>
                    <a:pt x="0" y="0"/>
                  </a:moveTo>
                  <a:lnTo>
                    <a:pt x="7485634" y="0"/>
                  </a:lnTo>
                  <a:lnTo>
                    <a:pt x="7485634" y="1146048"/>
                  </a:lnTo>
                  <a:lnTo>
                    <a:pt x="0" y="1146048"/>
                  </a:lnTo>
                  <a:close/>
                </a:path>
              </a:pathLst>
            </a:custGeom>
            <a:solidFill>
              <a:srgbClr val="203864"/>
            </a:solidFill>
          </p:spPr>
        </p:sp>
      </p:grpSp>
      <p:grpSp>
        <p:nvGrpSpPr>
          <p:cNvPr id="121" name="Group 121"/>
          <p:cNvGrpSpPr/>
          <p:nvPr/>
        </p:nvGrpSpPr>
        <p:grpSpPr>
          <a:xfrm>
            <a:off x="7746869" y="5136964"/>
            <a:ext cx="863731" cy="864981"/>
            <a:chOff x="0" y="0"/>
            <a:chExt cx="1151641" cy="1153307"/>
          </a:xfrm>
        </p:grpSpPr>
        <p:sp>
          <p:nvSpPr>
            <p:cNvPr id="122" name="Freeform 122"/>
            <p:cNvSpPr/>
            <p:nvPr/>
          </p:nvSpPr>
          <p:spPr>
            <a:xfrm>
              <a:off x="0" y="0"/>
              <a:ext cx="1151636" cy="1153287"/>
            </a:xfrm>
            <a:custGeom>
              <a:avLst/>
              <a:gdLst/>
              <a:ahLst/>
              <a:cxnLst/>
              <a:rect l="l" t="t" r="r" b="b"/>
              <a:pathLst>
                <a:path w="1151636" h="1153287">
                  <a:moveTo>
                    <a:pt x="0" y="1153287"/>
                  </a:moveTo>
                  <a:lnTo>
                    <a:pt x="0" y="0"/>
                  </a:lnTo>
                  <a:lnTo>
                    <a:pt x="1151636" y="1153287"/>
                  </a:lnTo>
                  <a:close/>
                </a:path>
              </a:pathLst>
            </a:custGeom>
            <a:solidFill>
              <a:srgbClr val="111E35"/>
            </a:solidFill>
          </p:spPr>
        </p:sp>
      </p:grpSp>
      <p:grpSp>
        <p:nvGrpSpPr>
          <p:cNvPr id="123" name="Group 123"/>
          <p:cNvGrpSpPr/>
          <p:nvPr/>
        </p:nvGrpSpPr>
        <p:grpSpPr>
          <a:xfrm rot="5400000">
            <a:off x="2132202" y="6002363"/>
            <a:ext cx="576654" cy="575821"/>
            <a:chOff x="0" y="0"/>
            <a:chExt cx="768872" cy="767761"/>
          </a:xfrm>
        </p:grpSpPr>
        <p:sp>
          <p:nvSpPr>
            <p:cNvPr id="124" name="Freeform 124"/>
            <p:cNvSpPr/>
            <p:nvPr/>
          </p:nvSpPr>
          <p:spPr>
            <a:xfrm>
              <a:off x="0" y="0"/>
              <a:ext cx="768858" cy="767715"/>
            </a:xfrm>
            <a:custGeom>
              <a:avLst/>
              <a:gdLst/>
              <a:ahLst/>
              <a:cxnLst/>
              <a:rect l="l" t="t" r="r" b="b"/>
              <a:pathLst>
                <a:path w="768858" h="767715">
                  <a:moveTo>
                    <a:pt x="0" y="0"/>
                  </a:moveTo>
                  <a:lnTo>
                    <a:pt x="0" y="767715"/>
                  </a:lnTo>
                  <a:lnTo>
                    <a:pt x="768858" y="0"/>
                  </a:lnTo>
                  <a:close/>
                </a:path>
              </a:pathLst>
            </a:custGeom>
            <a:solidFill>
              <a:srgbClr val="D09E00"/>
            </a:solidFill>
          </p:spPr>
        </p:sp>
      </p:grpSp>
      <p:grpSp>
        <p:nvGrpSpPr>
          <p:cNvPr id="125" name="Group 125"/>
          <p:cNvGrpSpPr/>
          <p:nvPr/>
        </p:nvGrpSpPr>
        <p:grpSpPr>
          <a:xfrm>
            <a:off x="2701241" y="6002669"/>
            <a:ext cx="5909359" cy="569446"/>
            <a:chOff x="0" y="0"/>
            <a:chExt cx="7879145" cy="759261"/>
          </a:xfrm>
        </p:grpSpPr>
        <p:sp>
          <p:nvSpPr>
            <p:cNvPr id="126" name="Freeform 126"/>
            <p:cNvSpPr/>
            <p:nvPr/>
          </p:nvSpPr>
          <p:spPr>
            <a:xfrm>
              <a:off x="0" y="0"/>
              <a:ext cx="7879207" cy="759206"/>
            </a:xfrm>
            <a:custGeom>
              <a:avLst/>
              <a:gdLst/>
              <a:ahLst/>
              <a:cxnLst/>
              <a:rect l="l" t="t" r="r" b="b"/>
              <a:pathLst>
                <a:path w="7879207" h="759206">
                  <a:moveTo>
                    <a:pt x="7879207" y="0"/>
                  </a:moveTo>
                  <a:lnTo>
                    <a:pt x="0" y="0"/>
                  </a:lnTo>
                  <a:lnTo>
                    <a:pt x="0" y="759206"/>
                  </a:lnTo>
                  <a:lnTo>
                    <a:pt x="7879207" y="759206"/>
                  </a:lnTo>
                  <a:close/>
                </a:path>
              </a:pathLst>
            </a:custGeom>
            <a:solidFill>
              <a:srgbClr val="FFC000"/>
            </a:solidFill>
          </p:spPr>
        </p:sp>
      </p:grpSp>
      <p:grpSp>
        <p:nvGrpSpPr>
          <p:cNvPr id="127" name="Group 127"/>
          <p:cNvGrpSpPr/>
          <p:nvPr/>
        </p:nvGrpSpPr>
        <p:grpSpPr>
          <a:xfrm>
            <a:off x="2136219" y="4999093"/>
            <a:ext cx="568619" cy="144163"/>
            <a:chOff x="0" y="0"/>
            <a:chExt cx="758158" cy="192218"/>
          </a:xfrm>
        </p:grpSpPr>
        <p:sp>
          <p:nvSpPr>
            <p:cNvPr id="128" name="Freeform 128"/>
            <p:cNvSpPr/>
            <p:nvPr/>
          </p:nvSpPr>
          <p:spPr>
            <a:xfrm>
              <a:off x="0" y="0"/>
              <a:ext cx="758190" cy="192278"/>
            </a:xfrm>
            <a:custGeom>
              <a:avLst/>
              <a:gdLst/>
              <a:ahLst/>
              <a:cxnLst/>
              <a:rect l="l" t="t" r="r" b="b"/>
              <a:pathLst>
                <a:path w="758190" h="192278">
                  <a:moveTo>
                    <a:pt x="758190" y="0"/>
                  </a:moveTo>
                  <a:lnTo>
                    <a:pt x="0" y="0"/>
                  </a:lnTo>
                  <a:lnTo>
                    <a:pt x="0" y="192278"/>
                  </a:lnTo>
                  <a:lnTo>
                    <a:pt x="758190" y="192278"/>
                  </a:lnTo>
                  <a:close/>
                </a:path>
              </a:pathLst>
            </a:custGeom>
            <a:solidFill>
              <a:srgbClr val="FFC000"/>
            </a:solidFill>
          </p:spPr>
        </p:sp>
      </p:grpSp>
      <p:sp>
        <p:nvSpPr>
          <p:cNvPr id="129" name="TextBox 129"/>
          <p:cNvSpPr txBox="1"/>
          <p:nvPr/>
        </p:nvSpPr>
        <p:spPr>
          <a:xfrm>
            <a:off x="2395007" y="5074753"/>
            <a:ext cx="5132312" cy="857250"/>
          </a:xfrm>
          <a:prstGeom prst="rect">
            <a:avLst/>
          </a:prstGeom>
        </p:spPr>
        <p:txBody>
          <a:bodyPr lIns="0" tIns="0" rIns="0" bIns="0" rtlCol="0" anchor="t">
            <a:spAutoFit/>
          </a:bodyPr>
          <a:lstStyle/>
          <a:p>
            <a:pPr algn="l">
              <a:lnSpc>
                <a:spcPts val="3359"/>
              </a:lnSpc>
            </a:pPr>
            <a:r>
              <a:rPr lang="en-US" sz="2799">
                <a:solidFill>
                  <a:srgbClr val="FFFFFF"/>
                </a:solidFill>
                <a:latin typeface="Arimo"/>
              </a:rPr>
              <a:t>Percobaan pengukuran volume benda yang tidak teratur</a:t>
            </a:r>
          </a:p>
        </p:txBody>
      </p:sp>
      <p:sp>
        <p:nvSpPr>
          <p:cNvPr id="130" name="TextBox 130"/>
          <p:cNvSpPr txBox="1"/>
          <p:nvPr/>
        </p:nvSpPr>
        <p:spPr>
          <a:xfrm>
            <a:off x="1120140" y="4595495"/>
            <a:ext cx="944881" cy="1739266"/>
          </a:xfrm>
          <a:prstGeom prst="rect">
            <a:avLst/>
          </a:prstGeom>
        </p:spPr>
        <p:txBody>
          <a:bodyPr lIns="0" tIns="0" rIns="0" bIns="0" rtlCol="0" anchor="t">
            <a:spAutoFit/>
          </a:bodyPr>
          <a:lstStyle/>
          <a:p>
            <a:pPr algn="l">
              <a:lnSpc>
                <a:spcPts val="12960"/>
              </a:lnSpc>
            </a:pPr>
            <a:r>
              <a:rPr lang="en-US" sz="10800">
                <a:solidFill>
                  <a:srgbClr val="A6A6A6"/>
                </a:solidFill>
                <a:latin typeface="Arimo"/>
              </a:rPr>
              <a:t>2</a:t>
            </a:r>
          </a:p>
        </p:txBody>
      </p:sp>
      <p:grpSp>
        <p:nvGrpSpPr>
          <p:cNvPr id="131" name="Group 131"/>
          <p:cNvGrpSpPr/>
          <p:nvPr/>
        </p:nvGrpSpPr>
        <p:grpSpPr>
          <a:xfrm>
            <a:off x="10501918" y="2696620"/>
            <a:ext cx="5614243" cy="859582"/>
            <a:chOff x="0" y="0"/>
            <a:chExt cx="7485657" cy="1146109"/>
          </a:xfrm>
        </p:grpSpPr>
        <p:sp>
          <p:nvSpPr>
            <p:cNvPr id="132" name="Freeform 132"/>
            <p:cNvSpPr/>
            <p:nvPr/>
          </p:nvSpPr>
          <p:spPr>
            <a:xfrm>
              <a:off x="0" y="0"/>
              <a:ext cx="7485634" cy="1146048"/>
            </a:xfrm>
            <a:custGeom>
              <a:avLst/>
              <a:gdLst/>
              <a:ahLst/>
              <a:cxnLst/>
              <a:rect l="l" t="t" r="r" b="b"/>
              <a:pathLst>
                <a:path w="7485634" h="1146048">
                  <a:moveTo>
                    <a:pt x="0" y="0"/>
                  </a:moveTo>
                  <a:lnTo>
                    <a:pt x="7485634" y="0"/>
                  </a:lnTo>
                  <a:lnTo>
                    <a:pt x="7485634" y="1146048"/>
                  </a:lnTo>
                  <a:lnTo>
                    <a:pt x="0" y="1146048"/>
                  </a:lnTo>
                  <a:close/>
                </a:path>
              </a:pathLst>
            </a:custGeom>
            <a:solidFill>
              <a:srgbClr val="203864"/>
            </a:solidFill>
          </p:spPr>
        </p:sp>
      </p:grpSp>
      <p:grpSp>
        <p:nvGrpSpPr>
          <p:cNvPr id="133" name="Group 133"/>
          <p:cNvGrpSpPr/>
          <p:nvPr/>
        </p:nvGrpSpPr>
        <p:grpSpPr>
          <a:xfrm>
            <a:off x="16116169" y="2692214"/>
            <a:ext cx="863731" cy="864981"/>
            <a:chOff x="0" y="0"/>
            <a:chExt cx="1151641" cy="1153307"/>
          </a:xfrm>
        </p:grpSpPr>
        <p:sp>
          <p:nvSpPr>
            <p:cNvPr id="134" name="Freeform 134"/>
            <p:cNvSpPr/>
            <p:nvPr/>
          </p:nvSpPr>
          <p:spPr>
            <a:xfrm>
              <a:off x="0" y="0"/>
              <a:ext cx="1151636" cy="1153287"/>
            </a:xfrm>
            <a:custGeom>
              <a:avLst/>
              <a:gdLst/>
              <a:ahLst/>
              <a:cxnLst/>
              <a:rect l="l" t="t" r="r" b="b"/>
              <a:pathLst>
                <a:path w="1151636" h="1153287">
                  <a:moveTo>
                    <a:pt x="0" y="1153287"/>
                  </a:moveTo>
                  <a:lnTo>
                    <a:pt x="0" y="0"/>
                  </a:lnTo>
                  <a:lnTo>
                    <a:pt x="1151636" y="1153287"/>
                  </a:lnTo>
                  <a:close/>
                </a:path>
              </a:pathLst>
            </a:custGeom>
            <a:solidFill>
              <a:srgbClr val="111E35"/>
            </a:solidFill>
          </p:spPr>
        </p:sp>
      </p:grpSp>
      <p:grpSp>
        <p:nvGrpSpPr>
          <p:cNvPr id="135" name="Group 135"/>
          <p:cNvGrpSpPr/>
          <p:nvPr/>
        </p:nvGrpSpPr>
        <p:grpSpPr>
          <a:xfrm rot="5400000">
            <a:off x="10501502" y="3557613"/>
            <a:ext cx="576654" cy="575821"/>
            <a:chOff x="0" y="0"/>
            <a:chExt cx="768872" cy="767761"/>
          </a:xfrm>
        </p:grpSpPr>
        <p:sp>
          <p:nvSpPr>
            <p:cNvPr id="136" name="Freeform 136"/>
            <p:cNvSpPr/>
            <p:nvPr/>
          </p:nvSpPr>
          <p:spPr>
            <a:xfrm>
              <a:off x="0" y="0"/>
              <a:ext cx="768858" cy="767715"/>
            </a:xfrm>
            <a:custGeom>
              <a:avLst/>
              <a:gdLst/>
              <a:ahLst/>
              <a:cxnLst/>
              <a:rect l="l" t="t" r="r" b="b"/>
              <a:pathLst>
                <a:path w="768858" h="767715">
                  <a:moveTo>
                    <a:pt x="0" y="0"/>
                  </a:moveTo>
                  <a:lnTo>
                    <a:pt x="0" y="767715"/>
                  </a:lnTo>
                  <a:lnTo>
                    <a:pt x="768858" y="0"/>
                  </a:lnTo>
                  <a:close/>
                </a:path>
              </a:pathLst>
            </a:custGeom>
            <a:solidFill>
              <a:srgbClr val="D09E00"/>
            </a:solidFill>
          </p:spPr>
        </p:sp>
      </p:grpSp>
      <p:grpSp>
        <p:nvGrpSpPr>
          <p:cNvPr id="137" name="Group 137"/>
          <p:cNvGrpSpPr/>
          <p:nvPr/>
        </p:nvGrpSpPr>
        <p:grpSpPr>
          <a:xfrm>
            <a:off x="11070541" y="3557919"/>
            <a:ext cx="5909359" cy="569446"/>
            <a:chOff x="0" y="0"/>
            <a:chExt cx="7879145" cy="759261"/>
          </a:xfrm>
        </p:grpSpPr>
        <p:sp>
          <p:nvSpPr>
            <p:cNvPr id="138" name="Freeform 138"/>
            <p:cNvSpPr/>
            <p:nvPr/>
          </p:nvSpPr>
          <p:spPr>
            <a:xfrm>
              <a:off x="0" y="0"/>
              <a:ext cx="7879207" cy="759206"/>
            </a:xfrm>
            <a:custGeom>
              <a:avLst/>
              <a:gdLst/>
              <a:ahLst/>
              <a:cxnLst/>
              <a:rect l="l" t="t" r="r" b="b"/>
              <a:pathLst>
                <a:path w="7879207" h="759206">
                  <a:moveTo>
                    <a:pt x="7879207" y="0"/>
                  </a:moveTo>
                  <a:lnTo>
                    <a:pt x="0" y="0"/>
                  </a:lnTo>
                  <a:lnTo>
                    <a:pt x="0" y="759206"/>
                  </a:lnTo>
                  <a:lnTo>
                    <a:pt x="7879207" y="759206"/>
                  </a:lnTo>
                  <a:close/>
                </a:path>
              </a:pathLst>
            </a:custGeom>
            <a:solidFill>
              <a:srgbClr val="FFC000"/>
            </a:solidFill>
          </p:spPr>
        </p:sp>
      </p:grpSp>
      <p:grpSp>
        <p:nvGrpSpPr>
          <p:cNvPr id="139" name="Group 139"/>
          <p:cNvGrpSpPr/>
          <p:nvPr/>
        </p:nvGrpSpPr>
        <p:grpSpPr>
          <a:xfrm>
            <a:off x="10505519" y="2554343"/>
            <a:ext cx="568619" cy="144163"/>
            <a:chOff x="0" y="0"/>
            <a:chExt cx="758158" cy="192218"/>
          </a:xfrm>
        </p:grpSpPr>
        <p:sp>
          <p:nvSpPr>
            <p:cNvPr id="140" name="Freeform 140"/>
            <p:cNvSpPr/>
            <p:nvPr/>
          </p:nvSpPr>
          <p:spPr>
            <a:xfrm>
              <a:off x="0" y="0"/>
              <a:ext cx="758190" cy="192278"/>
            </a:xfrm>
            <a:custGeom>
              <a:avLst/>
              <a:gdLst/>
              <a:ahLst/>
              <a:cxnLst/>
              <a:rect l="l" t="t" r="r" b="b"/>
              <a:pathLst>
                <a:path w="758190" h="192278">
                  <a:moveTo>
                    <a:pt x="758190" y="0"/>
                  </a:moveTo>
                  <a:lnTo>
                    <a:pt x="0" y="0"/>
                  </a:lnTo>
                  <a:lnTo>
                    <a:pt x="0" y="192278"/>
                  </a:lnTo>
                  <a:lnTo>
                    <a:pt x="758190" y="192278"/>
                  </a:lnTo>
                  <a:close/>
                </a:path>
              </a:pathLst>
            </a:custGeom>
            <a:solidFill>
              <a:srgbClr val="FFC000"/>
            </a:solidFill>
          </p:spPr>
        </p:sp>
      </p:grpSp>
      <p:sp>
        <p:nvSpPr>
          <p:cNvPr id="141" name="TextBox 141"/>
          <p:cNvSpPr txBox="1"/>
          <p:nvPr/>
        </p:nvSpPr>
        <p:spPr>
          <a:xfrm>
            <a:off x="10943953" y="2671371"/>
            <a:ext cx="4939483" cy="857250"/>
          </a:xfrm>
          <a:prstGeom prst="rect">
            <a:avLst/>
          </a:prstGeom>
        </p:spPr>
        <p:txBody>
          <a:bodyPr lIns="0" tIns="0" rIns="0" bIns="0" rtlCol="0" anchor="t">
            <a:spAutoFit/>
          </a:bodyPr>
          <a:lstStyle/>
          <a:p>
            <a:pPr algn="l">
              <a:lnSpc>
                <a:spcPts val="3359"/>
              </a:lnSpc>
            </a:pPr>
            <a:r>
              <a:rPr lang="en-US" sz="2799">
                <a:solidFill>
                  <a:srgbClr val="FFFFFF"/>
                </a:solidFill>
                <a:latin typeface="Arimo"/>
              </a:rPr>
              <a:t>Percobaan pengukuran dengan termometer </a:t>
            </a:r>
          </a:p>
        </p:txBody>
      </p:sp>
      <p:sp>
        <p:nvSpPr>
          <p:cNvPr id="142" name="TextBox 142"/>
          <p:cNvSpPr txBox="1"/>
          <p:nvPr/>
        </p:nvSpPr>
        <p:spPr>
          <a:xfrm>
            <a:off x="9246328" y="4541775"/>
            <a:ext cx="944881" cy="1739266"/>
          </a:xfrm>
          <a:prstGeom prst="rect">
            <a:avLst/>
          </a:prstGeom>
        </p:spPr>
        <p:txBody>
          <a:bodyPr lIns="0" tIns="0" rIns="0" bIns="0" rtlCol="0" anchor="t">
            <a:spAutoFit/>
          </a:bodyPr>
          <a:lstStyle/>
          <a:p>
            <a:pPr algn="l">
              <a:lnSpc>
                <a:spcPts val="12960"/>
              </a:lnSpc>
            </a:pPr>
            <a:r>
              <a:rPr lang="en-US" sz="10800">
                <a:solidFill>
                  <a:srgbClr val="A6A6A6"/>
                </a:solidFill>
                <a:latin typeface="Arimo"/>
              </a:rPr>
              <a:t>4</a:t>
            </a:r>
          </a:p>
        </p:txBody>
      </p:sp>
      <p:grpSp>
        <p:nvGrpSpPr>
          <p:cNvPr id="143" name="Group 143"/>
          <p:cNvGrpSpPr/>
          <p:nvPr/>
        </p:nvGrpSpPr>
        <p:grpSpPr>
          <a:xfrm>
            <a:off x="10501918" y="5135020"/>
            <a:ext cx="5614243" cy="859582"/>
            <a:chOff x="0" y="0"/>
            <a:chExt cx="7485657" cy="1146109"/>
          </a:xfrm>
        </p:grpSpPr>
        <p:sp>
          <p:nvSpPr>
            <p:cNvPr id="144" name="Freeform 144"/>
            <p:cNvSpPr/>
            <p:nvPr/>
          </p:nvSpPr>
          <p:spPr>
            <a:xfrm>
              <a:off x="0" y="0"/>
              <a:ext cx="7485634" cy="1146048"/>
            </a:xfrm>
            <a:custGeom>
              <a:avLst/>
              <a:gdLst/>
              <a:ahLst/>
              <a:cxnLst/>
              <a:rect l="l" t="t" r="r" b="b"/>
              <a:pathLst>
                <a:path w="7485634" h="1146048">
                  <a:moveTo>
                    <a:pt x="0" y="0"/>
                  </a:moveTo>
                  <a:lnTo>
                    <a:pt x="7485634" y="0"/>
                  </a:lnTo>
                  <a:lnTo>
                    <a:pt x="7485634" y="1146048"/>
                  </a:lnTo>
                  <a:lnTo>
                    <a:pt x="0" y="1146048"/>
                  </a:lnTo>
                  <a:close/>
                </a:path>
              </a:pathLst>
            </a:custGeom>
            <a:solidFill>
              <a:srgbClr val="203864"/>
            </a:solidFill>
          </p:spPr>
        </p:sp>
      </p:grpSp>
      <p:grpSp>
        <p:nvGrpSpPr>
          <p:cNvPr id="145" name="Group 145"/>
          <p:cNvGrpSpPr/>
          <p:nvPr/>
        </p:nvGrpSpPr>
        <p:grpSpPr>
          <a:xfrm>
            <a:off x="16116169" y="5130614"/>
            <a:ext cx="863731" cy="864981"/>
            <a:chOff x="0" y="0"/>
            <a:chExt cx="1151641" cy="1153307"/>
          </a:xfrm>
        </p:grpSpPr>
        <p:sp>
          <p:nvSpPr>
            <p:cNvPr id="146" name="Freeform 146"/>
            <p:cNvSpPr/>
            <p:nvPr/>
          </p:nvSpPr>
          <p:spPr>
            <a:xfrm>
              <a:off x="0" y="0"/>
              <a:ext cx="1151636" cy="1153287"/>
            </a:xfrm>
            <a:custGeom>
              <a:avLst/>
              <a:gdLst/>
              <a:ahLst/>
              <a:cxnLst/>
              <a:rect l="l" t="t" r="r" b="b"/>
              <a:pathLst>
                <a:path w="1151636" h="1153287">
                  <a:moveTo>
                    <a:pt x="0" y="1153287"/>
                  </a:moveTo>
                  <a:lnTo>
                    <a:pt x="0" y="0"/>
                  </a:lnTo>
                  <a:lnTo>
                    <a:pt x="1151636" y="1153287"/>
                  </a:lnTo>
                  <a:close/>
                </a:path>
              </a:pathLst>
            </a:custGeom>
            <a:solidFill>
              <a:srgbClr val="111E35"/>
            </a:solidFill>
          </p:spPr>
        </p:sp>
      </p:grpSp>
      <p:grpSp>
        <p:nvGrpSpPr>
          <p:cNvPr id="147" name="Group 147"/>
          <p:cNvGrpSpPr/>
          <p:nvPr/>
        </p:nvGrpSpPr>
        <p:grpSpPr>
          <a:xfrm rot="5400000">
            <a:off x="10501502" y="5996013"/>
            <a:ext cx="576654" cy="575821"/>
            <a:chOff x="0" y="0"/>
            <a:chExt cx="768872" cy="767761"/>
          </a:xfrm>
        </p:grpSpPr>
        <p:sp>
          <p:nvSpPr>
            <p:cNvPr id="148" name="Freeform 148"/>
            <p:cNvSpPr/>
            <p:nvPr/>
          </p:nvSpPr>
          <p:spPr>
            <a:xfrm>
              <a:off x="0" y="0"/>
              <a:ext cx="768858" cy="767715"/>
            </a:xfrm>
            <a:custGeom>
              <a:avLst/>
              <a:gdLst/>
              <a:ahLst/>
              <a:cxnLst/>
              <a:rect l="l" t="t" r="r" b="b"/>
              <a:pathLst>
                <a:path w="768858" h="767715">
                  <a:moveTo>
                    <a:pt x="0" y="0"/>
                  </a:moveTo>
                  <a:lnTo>
                    <a:pt x="0" y="767715"/>
                  </a:lnTo>
                  <a:lnTo>
                    <a:pt x="768858" y="0"/>
                  </a:lnTo>
                  <a:close/>
                </a:path>
              </a:pathLst>
            </a:custGeom>
            <a:solidFill>
              <a:srgbClr val="D09E00"/>
            </a:solidFill>
          </p:spPr>
        </p:sp>
      </p:grpSp>
      <p:grpSp>
        <p:nvGrpSpPr>
          <p:cNvPr id="149" name="Group 149"/>
          <p:cNvGrpSpPr/>
          <p:nvPr/>
        </p:nvGrpSpPr>
        <p:grpSpPr>
          <a:xfrm>
            <a:off x="11070541" y="5996319"/>
            <a:ext cx="5909359" cy="569446"/>
            <a:chOff x="0" y="0"/>
            <a:chExt cx="7879145" cy="759261"/>
          </a:xfrm>
        </p:grpSpPr>
        <p:sp>
          <p:nvSpPr>
            <p:cNvPr id="150" name="Freeform 150"/>
            <p:cNvSpPr/>
            <p:nvPr/>
          </p:nvSpPr>
          <p:spPr>
            <a:xfrm>
              <a:off x="0" y="0"/>
              <a:ext cx="7879207" cy="759206"/>
            </a:xfrm>
            <a:custGeom>
              <a:avLst/>
              <a:gdLst/>
              <a:ahLst/>
              <a:cxnLst/>
              <a:rect l="l" t="t" r="r" b="b"/>
              <a:pathLst>
                <a:path w="7879207" h="759206">
                  <a:moveTo>
                    <a:pt x="7879207" y="0"/>
                  </a:moveTo>
                  <a:lnTo>
                    <a:pt x="0" y="0"/>
                  </a:lnTo>
                  <a:lnTo>
                    <a:pt x="0" y="759206"/>
                  </a:lnTo>
                  <a:lnTo>
                    <a:pt x="7879207" y="759206"/>
                  </a:lnTo>
                  <a:close/>
                </a:path>
              </a:pathLst>
            </a:custGeom>
            <a:solidFill>
              <a:srgbClr val="FFC000"/>
            </a:solidFill>
          </p:spPr>
        </p:sp>
      </p:grpSp>
      <p:grpSp>
        <p:nvGrpSpPr>
          <p:cNvPr id="151" name="Group 151"/>
          <p:cNvGrpSpPr/>
          <p:nvPr/>
        </p:nvGrpSpPr>
        <p:grpSpPr>
          <a:xfrm>
            <a:off x="10505519" y="4992743"/>
            <a:ext cx="568619" cy="144163"/>
            <a:chOff x="0" y="0"/>
            <a:chExt cx="758158" cy="192218"/>
          </a:xfrm>
        </p:grpSpPr>
        <p:sp>
          <p:nvSpPr>
            <p:cNvPr id="152" name="Freeform 152"/>
            <p:cNvSpPr/>
            <p:nvPr/>
          </p:nvSpPr>
          <p:spPr>
            <a:xfrm>
              <a:off x="0" y="0"/>
              <a:ext cx="758190" cy="192278"/>
            </a:xfrm>
            <a:custGeom>
              <a:avLst/>
              <a:gdLst/>
              <a:ahLst/>
              <a:cxnLst/>
              <a:rect l="l" t="t" r="r" b="b"/>
              <a:pathLst>
                <a:path w="758190" h="192278">
                  <a:moveTo>
                    <a:pt x="758190" y="0"/>
                  </a:moveTo>
                  <a:lnTo>
                    <a:pt x="0" y="0"/>
                  </a:lnTo>
                  <a:lnTo>
                    <a:pt x="0" y="192278"/>
                  </a:lnTo>
                  <a:lnTo>
                    <a:pt x="758190" y="192278"/>
                  </a:lnTo>
                  <a:close/>
                </a:path>
              </a:pathLst>
            </a:custGeom>
            <a:solidFill>
              <a:srgbClr val="FFC000"/>
            </a:solidFill>
          </p:spPr>
        </p:sp>
      </p:grpSp>
      <p:sp>
        <p:nvSpPr>
          <p:cNvPr id="153" name="TextBox 153"/>
          <p:cNvSpPr txBox="1"/>
          <p:nvPr/>
        </p:nvSpPr>
        <p:spPr>
          <a:xfrm>
            <a:off x="10993491" y="5107369"/>
            <a:ext cx="5049439" cy="857250"/>
          </a:xfrm>
          <a:prstGeom prst="rect">
            <a:avLst/>
          </a:prstGeom>
        </p:spPr>
        <p:txBody>
          <a:bodyPr lIns="0" tIns="0" rIns="0" bIns="0" rtlCol="0" anchor="t">
            <a:spAutoFit/>
          </a:bodyPr>
          <a:lstStyle/>
          <a:p>
            <a:pPr algn="l">
              <a:lnSpc>
                <a:spcPts val="3359"/>
              </a:lnSpc>
            </a:pPr>
            <a:r>
              <a:rPr lang="en-US" sz="2799">
                <a:solidFill>
                  <a:srgbClr val="FFFFFF"/>
                </a:solidFill>
                <a:latin typeface="Arimo"/>
              </a:rPr>
              <a:t>Percobaan pengukuran kuat arus dengan amperemeter</a:t>
            </a:r>
          </a:p>
        </p:txBody>
      </p:sp>
      <p:sp>
        <p:nvSpPr>
          <p:cNvPr id="154" name="TextBox 154"/>
          <p:cNvSpPr txBox="1"/>
          <p:nvPr/>
        </p:nvSpPr>
        <p:spPr>
          <a:xfrm>
            <a:off x="9218022" y="2308495"/>
            <a:ext cx="944881" cy="1739266"/>
          </a:xfrm>
          <a:prstGeom prst="rect">
            <a:avLst/>
          </a:prstGeom>
        </p:spPr>
        <p:txBody>
          <a:bodyPr lIns="0" tIns="0" rIns="0" bIns="0" rtlCol="0" anchor="t">
            <a:spAutoFit/>
          </a:bodyPr>
          <a:lstStyle/>
          <a:p>
            <a:pPr algn="l">
              <a:lnSpc>
                <a:spcPts val="12960"/>
              </a:lnSpc>
            </a:pPr>
            <a:r>
              <a:rPr lang="en-US" sz="10800">
                <a:solidFill>
                  <a:srgbClr val="A6A6A6"/>
                </a:solidFill>
                <a:latin typeface="Arimo"/>
              </a:rPr>
              <a:t>3</a:t>
            </a:r>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174"/>
            <a:ext cx="18288000" cy="10280650"/>
            <a:chOff x="0" y="0"/>
            <a:chExt cx="24384000" cy="13707533"/>
          </a:xfrm>
        </p:grpSpPr>
        <p:sp>
          <p:nvSpPr>
            <p:cNvPr id="3" name="Freeform 3"/>
            <p:cNvSpPr/>
            <p:nvPr/>
          </p:nvSpPr>
          <p:spPr>
            <a:xfrm>
              <a:off x="0" y="0"/>
              <a:ext cx="24384000" cy="13707490"/>
            </a:xfrm>
            <a:custGeom>
              <a:avLst/>
              <a:gdLst/>
              <a:ahLst/>
              <a:cxnLst/>
              <a:rect l="l" t="t" r="r" b="b"/>
              <a:pathLst>
                <a:path w="24384000" h="13707490">
                  <a:moveTo>
                    <a:pt x="0" y="0"/>
                  </a:moveTo>
                  <a:lnTo>
                    <a:pt x="24384000" y="0"/>
                  </a:lnTo>
                  <a:lnTo>
                    <a:pt x="24384000" y="13707490"/>
                  </a:lnTo>
                  <a:lnTo>
                    <a:pt x="0" y="13707490"/>
                  </a:lnTo>
                  <a:close/>
                </a:path>
              </a:pathLst>
            </a:custGeom>
            <a:solidFill>
              <a:srgbClr val="F0F0F0"/>
            </a:solidFill>
          </p:spPr>
        </p:sp>
      </p:grpSp>
      <p:sp>
        <p:nvSpPr>
          <p:cNvPr id="4" name="AutoShape 4"/>
          <p:cNvSpPr/>
          <p:nvPr/>
        </p:nvSpPr>
        <p:spPr>
          <a:xfrm rot="-4837575">
            <a:off x="2137532" y="1047206"/>
            <a:ext cx="2142065" cy="0"/>
          </a:xfrm>
          <a:prstGeom prst="line">
            <a:avLst/>
          </a:prstGeom>
          <a:ln w="9525" cap="rnd">
            <a:solidFill>
              <a:srgbClr val="CDCDCD"/>
            </a:solidFill>
            <a:prstDash val="solid"/>
            <a:headEnd type="none" w="sm" len="sm"/>
            <a:tailEnd type="none" w="sm" len="sm"/>
          </a:ln>
        </p:spPr>
      </p:sp>
      <p:sp>
        <p:nvSpPr>
          <p:cNvPr id="5" name="AutoShape 5"/>
          <p:cNvSpPr/>
          <p:nvPr/>
        </p:nvSpPr>
        <p:spPr>
          <a:xfrm rot="9250614">
            <a:off x="-179404" y="2838992"/>
            <a:ext cx="3402454" cy="0"/>
          </a:xfrm>
          <a:prstGeom prst="line">
            <a:avLst/>
          </a:prstGeom>
          <a:ln w="9525" cap="rnd">
            <a:solidFill>
              <a:srgbClr val="CDCDCD"/>
            </a:solidFill>
            <a:prstDash val="solid"/>
            <a:headEnd type="none" w="sm" len="sm"/>
            <a:tailEnd type="none" w="sm" len="sm"/>
          </a:ln>
        </p:spPr>
      </p:sp>
      <p:sp>
        <p:nvSpPr>
          <p:cNvPr id="6" name="AutoShape 6"/>
          <p:cNvSpPr/>
          <p:nvPr/>
        </p:nvSpPr>
        <p:spPr>
          <a:xfrm rot="-2677323">
            <a:off x="2609641" y="1068707"/>
            <a:ext cx="2975488" cy="0"/>
          </a:xfrm>
          <a:prstGeom prst="line">
            <a:avLst/>
          </a:prstGeom>
          <a:ln w="9525" cap="rnd">
            <a:solidFill>
              <a:srgbClr val="CDCDCD"/>
            </a:solidFill>
            <a:prstDash val="solid"/>
            <a:headEnd type="none" w="sm" len="sm"/>
            <a:tailEnd type="none" w="sm" len="sm"/>
          </a:ln>
        </p:spPr>
      </p:sp>
      <p:sp>
        <p:nvSpPr>
          <p:cNvPr id="7" name="AutoShape 7"/>
          <p:cNvSpPr/>
          <p:nvPr/>
        </p:nvSpPr>
        <p:spPr>
          <a:xfrm rot="10434865">
            <a:off x="3034847" y="1955075"/>
            <a:ext cx="3219089" cy="0"/>
          </a:xfrm>
          <a:prstGeom prst="line">
            <a:avLst/>
          </a:prstGeom>
          <a:ln w="9525" cap="rnd">
            <a:solidFill>
              <a:srgbClr val="CDCDCD"/>
            </a:solidFill>
            <a:prstDash val="solid"/>
            <a:headEnd type="none" w="sm" len="sm"/>
            <a:tailEnd type="none" w="sm" len="sm"/>
          </a:ln>
        </p:spPr>
      </p:sp>
      <p:sp>
        <p:nvSpPr>
          <p:cNvPr id="8" name="AutoShape 8"/>
          <p:cNvSpPr/>
          <p:nvPr/>
        </p:nvSpPr>
        <p:spPr>
          <a:xfrm rot="4730523">
            <a:off x="2064228" y="3283129"/>
            <a:ext cx="2416031" cy="0"/>
          </a:xfrm>
          <a:prstGeom prst="line">
            <a:avLst/>
          </a:prstGeom>
          <a:ln w="9525" cap="rnd">
            <a:solidFill>
              <a:srgbClr val="CDCDCD"/>
            </a:solidFill>
            <a:prstDash val="solid"/>
            <a:headEnd type="none" w="sm" len="sm"/>
            <a:tailEnd type="none" w="sm" len="sm"/>
          </a:ln>
        </p:spPr>
      </p:sp>
      <p:sp>
        <p:nvSpPr>
          <p:cNvPr id="9" name="AutoShape 9"/>
          <p:cNvSpPr/>
          <p:nvPr/>
        </p:nvSpPr>
        <p:spPr>
          <a:xfrm rot="-2642045">
            <a:off x="2947845" y="3117667"/>
            <a:ext cx="3836137" cy="0"/>
          </a:xfrm>
          <a:prstGeom prst="line">
            <a:avLst/>
          </a:prstGeom>
          <a:ln w="9525" cap="rnd">
            <a:solidFill>
              <a:srgbClr val="CDCDCD"/>
            </a:solidFill>
            <a:prstDash val="solid"/>
            <a:headEnd type="none" w="sm" len="sm"/>
            <a:tailEnd type="none" w="sm" len="sm"/>
          </a:ln>
        </p:spPr>
      </p:sp>
      <p:sp>
        <p:nvSpPr>
          <p:cNvPr id="10" name="AutoShape 10"/>
          <p:cNvSpPr/>
          <p:nvPr/>
        </p:nvSpPr>
        <p:spPr>
          <a:xfrm rot="-9942689">
            <a:off x="-65635" y="4008662"/>
            <a:ext cx="3627758" cy="0"/>
          </a:xfrm>
          <a:prstGeom prst="line">
            <a:avLst/>
          </a:prstGeom>
          <a:ln w="9525" cap="rnd">
            <a:solidFill>
              <a:srgbClr val="CDCDCD"/>
            </a:solidFill>
            <a:prstDash val="solid"/>
            <a:headEnd type="none" w="sm" len="sm"/>
            <a:tailEnd type="none" w="sm" len="sm"/>
          </a:ln>
        </p:spPr>
      </p:sp>
      <p:sp>
        <p:nvSpPr>
          <p:cNvPr id="11" name="AutoShape 11"/>
          <p:cNvSpPr/>
          <p:nvPr/>
        </p:nvSpPr>
        <p:spPr>
          <a:xfrm rot="384360">
            <a:off x="3479122" y="4571998"/>
            <a:ext cx="2512326" cy="0"/>
          </a:xfrm>
          <a:prstGeom prst="line">
            <a:avLst/>
          </a:prstGeom>
          <a:ln w="9525" cap="rnd">
            <a:solidFill>
              <a:srgbClr val="CDCDCD"/>
            </a:solidFill>
            <a:prstDash val="solid"/>
            <a:headEnd type="none" w="sm" len="sm"/>
            <a:tailEnd type="none" w="sm" len="sm"/>
          </a:ln>
        </p:spPr>
      </p:sp>
      <p:sp>
        <p:nvSpPr>
          <p:cNvPr id="12" name="AutoShape 12"/>
          <p:cNvSpPr/>
          <p:nvPr/>
        </p:nvSpPr>
        <p:spPr>
          <a:xfrm rot="6328444">
            <a:off x="4780600" y="5590902"/>
            <a:ext cx="1899278" cy="0"/>
          </a:xfrm>
          <a:prstGeom prst="line">
            <a:avLst/>
          </a:prstGeom>
          <a:ln w="9525" cap="rnd">
            <a:solidFill>
              <a:srgbClr val="CDCDCD"/>
            </a:solidFill>
            <a:prstDash val="solid"/>
            <a:headEnd type="none" w="sm" len="sm"/>
            <a:tailEnd type="none" w="sm" len="sm"/>
          </a:ln>
        </p:spPr>
      </p:sp>
      <p:sp>
        <p:nvSpPr>
          <p:cNvPr id="13" name="AutoShape 13"/>
          <p:cNvSpPr/>
          <p:nvPr/>
        </p:nvSpPr>
        <p:spPr>
          <a:xfrm rot="-8038077">
            <a:off x="3033975" y="5477691"/>
            <a:ext cx="2906233" cy="0"/>
          </a:xfrm>
          <a:prstGeom prst="line">
            <a:avLst/>
          </a:prstGeom>
          <a:ln w="9525" cap="rnd">
            <a:solidFill>
              <a:srgbClr val="CDCDCD"/>
            </a:solidFill>
            <a:prstDash val="solid"/>
            <a:headEnd type="none" w="sm" len="sm"/>
            <a:tailEnd type="none" w="sm" len="sm"/>
          </a:ln>
        </p:spPr>
      </p:sp>
      <p:sp>
        <p:nvSpPr>
          <p:cNvPr id="14" name="AutoShape 14"/>
          <p:cNvSpPr/>
          <p:nvPr/>
        </p:nvSpPr>
        <p:spPr>
          <a:xfrm rot="8371022">
            <a:off x="3155684" y="7350033"/>
            <a:ext cx="2658459" cy="0"/>
          </a:xfrm>
          <a:prstGeom prst="line">
            <a:avLst/>
          </a:prstGeom>
          <a:ln w="9525" cap="rnd">
            <a:solidFill>
              <a:srgbClr val="CDCDCD"/>
            </a:solidFill>
            <a:prstDash val="solid"/>
            <a:headEnd type="none" w="sm" len="sm"/>
            <a:tailEnd type="none" w="sm" len="sm"/>
          </a:ln>
        </p:spPr>
      </p:sp>
      <p:sp>
        <p:nvSpPr>
          <p:cNvPr id="15" name="AutoShape 15"/>
          <p:cNvSpPr/>
          <p:nvPr/>
        </p:nvSpPr>
        <p:spPr>
          <a:xfrm rot="-5366802">
            <a:off x="1604192" y="6325144"/>
            <a:ext cx="3775883" cy="0"/>
          </a:xfrm>
          <a:prstGeom prst="line">
            <a:avLst/>
          </a:prstGeom>
          <a:ln w="9525" cap="rnd">
            <a:solidFill>
              <a:srgbClr val="CDCDCD"/>
            </a:solidFill>
            <a:prstDash val="solid"/>
            <a:headEnd type="none" w="sm" len="sm"/>
            <a:tailEnd type="none" w="sm" len="sm"/>
          </a:ln>
        </p:spPr>
      </p:sp>
      <p:sp>
        <p:nvSpPr>
          <p:cNvPr id="16" name="AutoShape 16"/>
          <p:cNvSpPr/>
          <p:nvPr/>
        </p:nvSpPr>
        <p:spPr>
          <a:xfrm rot="8689488">
            <a:off x="1112431" y="5200645"/>
            <a:ext cx="2638873" cy="0"/>
          </a:xfrm>
          <a:prstGeom prst="line">
            <a:avLst/>
          </a:prstGeom>
          <a:ln w="9525" cap="rnd">
            <a:solidFill>
              <a:srgbClr val="CDCDCD"/>
            </a:solidFill>
            <a:prstDash val="solid"/>
            <a:headEnd type="none" w="sm" len="sm"/>
            <a:tailEnd type="none" w="sm" len="sm"/>
          </a:ln>
        </p:spPr>
      </p:sp>
      <p:sp>
        <p:nvSpPr>
          <p:cNvPr id="17" name="AutoShape 17"/>
          <p:cNvSpPr/>
          <p:nvPr/>
        </p:nvSpPr>
        <p:spPr>
          <a:xfrm rot="2788588">
            <a:off x="869701" y="7069182"/>
            <a:ext cx="3106917" cy="0"/>
          </a:xfrm>
          <a:prstGeom prst="line">
            <a:avLst/>
          </a:prstGeom>
          <a:ln w="9525" cap="rnd">
            <a:solidFill>
              <a:srgbClr val="CDCDCD"/>
            </a:solidFill>
            <a:prstDash val="solid"/>
            <a:headEnd type="none" w="sm" len="sm"/>
            <a:tailEnd type="none" w="sm" len="sm"/>
          </a:ln>
        </p:spPr>
      </p:sp>
      <p:sp>
        <p:nvSpPr>
          <p:cNvPr id="18" name="AutoShape 18"/>
          <p:cNvSpPr/>
          <p:nvPr/>
        </p:nvSpPr>
        <p:spPr>
          <a:xfrm rot="-7198199">
            <a:off x="-701750" y="4759234"/>
            <a:ext cx="2766389" cy="0"/>
          </a:xfrm>
          <a:prstGeom prst="line">
            <a:avLst/>
          </a:prstGeom>
          <a:ln w="9525" cap="rnd">
            <a:solidFill>
              <a:srgbClr val="CDCDCD"/>
            </a:solidFill>
            <a:prstDash val="solid"/>
            <a:headEnd type="none" w="sm" len="sm"/>
            <a:tailEnd type="none" w="sm" len="sm"/>
          </a:ln>
        </p:spPr>
      </p:sp>
      <p:sp>
        <p:nvSpPr>
          <p:cNvPr id="19" name="AutoShape 19"/>
          <p:cNvSpPr/>
          <p:nvPr/>
        </p:nvSpPr>
        <p:spPr>
          <a:xfrm rot="7282733">
            <a:off x="-645571" y="7062651"/>
            <a:ext cx="2654033" cy="0"/>
          </a:xfrm>
          <a:prstGeom prst="line">
            <a:avLst/>
          </a:prstGeom>
          <a:ln w="9525" cap="rnd">
            <a:solidFill>
              <a:srgbClr val="CDCDCD"/>
            </a:solidFill>
            <a:prstDash val="solid"/>
            <a:headEnd type="none" w="sm" len="sm"/>
            <a:tailEnd type="none" w="sm" len="sm"/>
          </a:ln>
        </p:spPr>
      </p:sp>
      <p:sp>
        <p:nvSpPr>
          <p:cNvPr id="20" name="AutoShape 20"/>
          <p:cNvSpPr/>
          <p:nvPr/>
        </p:nvSpPr>
        <p:spPr>
          <a:xfrm rot="10315796">
            <a:off x="-19719" y="8068490"/>
            <a:ext cx="2058741" cy="0"/>
          </a:xfrm>
          <a:prstGeom prst="line">
            <a:avLst/>
          </a:prstGeom>
          <a:ln w="9525" cap="rnd">
            <a:solidFill>
              <a:srgbClr val="CDCDCD"/>
            </a:solidFill>
            <a:prstDash val="solid"/>
            <a:headEnd type="none" w="sm" len="sm"/>
            <a:tailEnd type="none" w="sm" len="sm"/>
          </a:ln>
        </p:spPr>
      </p:sp>
      <p:sp>
        <p:nvSpPr>
          <p:cNvPr id="21" name="AutoShape 21"/>
          <p:cNvSpPr/>
          <p:nvPr/>
        </p:nvSpPr>
        <p:spPr>
          <a:xfrm rot="7728575">
            <a:off x="1298275" y="9245235"/>
            <a:ext cx="2698263" cy="0"/>
          </a:xfrm>
          <a:prstGeom prst="line">
            <a:avLst/>
          </a:prstGeom>
          <a:ln w="9525" cap="rnd">
            <a:solidFill>
              <a:srgbClr val="CDCDCD"/>
            </a:solidFill>
            <a:prstDash val="solid"/>
            <a:headEnd type="none" w="sm" len="sm"/>
            <a:tailEnd type="none" w="sm" len="sm"/>
          </a:ln>
        </p:spPr>
      </p:sp>
      <p:sp>
        <p:nvSpPr>
          <p:cNvPr id="22" name="AutoShape 22"/>
          <p:cNvSpPr/>
          <p:nvPr/>
        </p:nvSpPr>
        <p:spPr>
          <a:xfrm rot="-7862504">
            <a:off x="-488162" y="9245235"/>
            <a:ext cx="2787706" cy="0"/>
          </a:xfrm>
          <a:prstGeom prst="line">
            <a:avLst/>
          </a:prstGeom>
          <a:ln w="9525" cap="rnd">
            <a:solidFill>
              <a:srgbClr val="CDCDCD"/>
            </a:solidFill>
            <a:prstDash val="solid"/>
            <a:headEnd type="none" w="sm" len="sm"/>
            <a:tailEnd type="none" w="sm" len="sm"/>
          </a:ln>
        </p:spPr>
      </p:sp>
      <p:sp>
        <p:nvSpPr>
          <p:cNvPr id="23" name="AutoShape 23"/>
          <p:cNvSpPr/>
          <p:nvPr/>
        </p:nvSpPr>
        <p:spPr>
          <a:xfrm rot="1122645">
            <a:off x="3407771" y="8577941"/>
            <a:ext cx="2502628" cy="0"/>
          </a:xfrm>
          <a:prstGeom prst="line">
            <a:avLst/>
          </a:prstGeom>
          <a:ln w="9525" cap="rnd">
            <a:solidFill>
              <a:srgbClr val="CDCDCD"/>
            </a:solidFill>
            <a:prstDash val="solid"/>
            <a:headEnd type="none" w="sm" len="sm"/>
            <a:tailEnd type="none" w="sm" len="sm"/>
          </a:ln>
        </p:spPr>
      </p:sp>
      <p:sp>
        <p:nvSpPr>
          <p:cNvPr id="24" name="AutoShape 24"/>
          <p:cNvSpPr/>
          <p:nvPr/>
        </p:nvSpPr>
        <p:spPr>
          <a:xfrm rot="-5912544">
            <a:off x="4407081" y="7741919"/>
            <a:ext cx="2502631" cy="0"/>
          </a:xfrm>
          <a:prstGeom prst="line">
            <a:avLst/>
          </a:prstGeom>
          <a:ln w="9525" cap="rnd">
            <a:solidFill>
              <a:srgbClr val="CDCDCD"/>
            </a:solidFill>
            <a:prstDash val="solid"/>
            <a:headEnd type="none" w="sm" len="sm"/>
            <a:tailEnd type="none" w="sm" len="sm"/>
          </a:ln>
        </p:spPr>
      </p:sp>
      <p:sp>
        <p:nvSpPr>
          <p:cNvPr id="25" name="AutoShape 25"/>
          <p:cNvSpPr/>
          <p:nvPr/>
        </p:nvSpPr>
        <p:spPr>
          <a:xfrm rot="8216304">
            <a:off x="4150838" y="9628412"/>
            <a:ext cx="1957019" cy="0"/>
          </a:xfrm>
          <a:prstGeom prst="line">
            <a:avLst/>
          </a:prstGeom>
          <a:ln w="9525" cap="rnd">
            <a:solidFill>
              <a:srgbClr val="CDCDCD"/>
            </a:solidFill>
            <a:prstDash val="solid"/>
            <a:headEnd type="none" w="sm" len="sm"/>
            <a:tailEnd type="none" w="sm" len="sm"/>
          </a:ln>
        </p:spPr>
      </p:sp>
      <p:sp>
        <p:nvSpPr>
          <p:cNvPr id="26" name="AutoShape 26"/>
          <p:cNvSpPr/>
          <p:nvPr/>
        </p:nvSpPr>
        <p:spPr>
          <a:xfrm rot="-6824432">
            <a:off x="2787799" y="9245236"/>
            <a:ext cx="2296950" cy="0"/>
          </a:xfrm>
          <a:prstGeom prst="line">
            <a:avLst/>
          </a:prstGeom>
          <a:ln w="9525" cap="rnd">
            <a:solidFill>
              <a:srgbClr val="CDCDCD"/>
            </a:solidFill>
            <a:prstDash val="solid"/>
            <a:headEnd type="none" w="sm" len="sm"/>
            <a:tailEnd type="none" w="sm" len="sm"/>
          </a:ln>
        </p:spPr>
      </p:sp>
      <p:sp>
        <p:nvSpPr>
          <p:cNvPr id="27" name="AutoShape 27"/>
          <p:cNvSpPr/>
          <p:nvPr/>
        </p:nvSpPr>
        <p:spPr>
          <a:xfrm rot="-1122644">
            <a:off x="5759085" y="8577941"/>
            <a:ext cx="2502630" cy="0"/>
          </a:xfrm>
          <a:prstGeom prst="line">
            <a:avLst/>
          </a:prstGeom>
          <a:ln w="9525" cap="rnd">
            <a:solidFill>
              <a:srgbClr val="CDCDCD"/>
            </a:solidFill>
            <a:prstDash val="solid"/>
            <a:headEnd type="none" w="sm" len="sm"/>
            <a:tailEnd type="none" w="sm" len="sm"/>
          </a:ln>
        </p:spPr>
      </p:sp>
      <p:sp>
        <p:nvSpPr>
          <p:cNvPr id="28" name="AutoShape 28"/>
          <p:cNvSpPr/>
          <p:nvPr/>
        </p:nvSpPr>
        <p:spPr>
          <a:xfrm rot="1312444">
            <a:off x="5696111" y="9628412"/>
            <a:ext cx="3586520" cy="0"/>
          </a:xfrm>
          <a:prstGeom prst="line">
            <a:avLst/>
          </a:prstGeom>
          <a:ln w="9525" cap="rnd">
            <a:solidFill>
              <a:srgbClr val="CDCDCD"/>
            </a:solidFill>
            <a:prstDash val="solid"/>
            <a:headEnd type="none" w="sm" len="sm"/>
            <a:tailEnd type="none" w="sm" len="sm"/>
          </a:ln>
        </p:spPr>
      </p:sp>
      <p:sp>
        <p:nvSpPr>
          <p:cNvPr id="29" name="AutoShape 29"/>
          <p:cNvSpPr/>
          <p:nvPr/>
        </p:nvSpPr>
        <p:spPr>
          <a:xfrm rot="3904643">
            <a:off x="7505790" y="9245235"/>
            <a:ext cx="2318477" cy="0"/>
          </a:xfrm>
          <a:prstGeom prst="line">
            <a:avLst/>
          </a:prstGeom>
          <a:ln w="9525" cap="rnd">
            <a:solidFill>
              <a:srgbClr val="CDCDCD"/>
            </a:solidFill>
            <a:prstDash val="solid"/>
            <a:headEnd type="none" w="sm" len="sm"/>
            <a:tailEnd type="none" w="sm" len="sm"/>
          </a:ln>
        </p:spPr>
      </p:sp>
      <p:sp>
        <p:nvSpPr>
          <p:cNvPr id="30" name="AutoShape 30"/>
          <p:cNvSpPr/>
          <p:nvPr/>
        </p:nvSpPr>
        <p:spPr>
          <a:xfrm rot="-8871216">
            <a:off x="5230740" y="7358742"/>
            <a:ext cx="3210979" cy="0"/>
          </a:xfrm>
          <a:prstGeom prst="line">
            <a:avLst/>
          </a:prstGeom>
          <a:ln w="9525" cap="rnd">
            <a:solidFill>
              <a:srgbClr val="CDCDCD"/>
            </a:solidFill>
            <a:prstDash val="solid"/>
            <a:headEnd type="none" w="sm" len="sm"/>
            <a:tailEnd type="none" w="sm" len="sm"/>
          </a:ln>
        </p:spPr>
      </p:sp>
      <p:sp>
        <p:nvSpPr>
          <p:cNvPr id="31" name="AutoShape 31"/>
          <p:cNvSpPr/>
          <p:nvPr/>
        </p:nvSpPr>
        <p:spPr>
          <a:xfrm rot="-4671392">
            <a:off x="7029327" y="6792686"/>
            <a:ext cx="2905644" cy="0"/>
          </a:xfrm>
          <a:prstGeom prst="line">
            <a:avLst/>
          </a:prstGeom>
          <a:ln w="9525" cap="rnd">
            <a:solidFill>
              <a:srgbClr val="CDCDCD"/>
            </a:solidFill>
            <a:prstDash val="solid"/>
            <a:headEnd type="none" w="sm" len="sm"/>
            <a:tailEnd type="none" w="sm" len="sm"/>
          </a:ln>
        </p:spPr>
      </p:sp>
      <p:sp>
        <p:nvSpPr>
          <p:cNvPr id="32" name="AutoShape 32"/>
          <p:cNvSpPr/>
          <p:nvPr/>
        </p:nvSpPr>
        <p:spPr>
          <a:xfrm rot="9665837">
            <a:off x="5382508" y="5939245"/>
            <a:ext cx="3499625" cy="0"/>
          </a:xfrm>
          <a:prstGeom prst="line">
            <a:avLst/>
          </a:prstGeom>
          <a:ln w="9525" cap="rnd">
            <a:solidFill>
              <a:srgbClr val="CDCDCD"/>
            </a:solidFill>
            <a:prstDash val="solid"/>
            <a:headEnd type="none" w="sm" len="sm"/>
            <a:tailEnd type="none" w="sm" len="sm"/>
          </a:ln>
        </p:spPr>
      </p:sp>
      <p:sp>
        <p:nvSpPr>
          <p:cNvPr id="33" name="AutoShape 33"/>
          <p:cNvSpPr/>
          <p:nvPr/>
        </p:nvSpPr>
        <p:spPr>
          <a:xfrm rot="833593">
            <a:off x="5922014" y="5042262"/>
            <a:ext cx="2908293" cy="0"/>
          </a:xfrm>
          <a:prstGeom prst="line">
            <a:avLst/>
          </a:prstGeom>
          <a:ln w="9525" cap="rnd">
            <a:solidFill>
              <a:srgbClr val="CDCDCD"/>
            </a:solidFill>
            <a:prstDash val="solid"/>
            <a:headEnd type="none" w="sm" len="sm"/>
            <a:tailEnd type="none" w="sm" len="sm"/>
          </a:ln>
        </p:spPr>
      </p:sp>
      <p:sp>
        <p:nvSpPr>
          <p:cNvPr id="34" name="AutoShape 34"/>
          <p:cNvSpPr/>
          <p:nvPr/>
        </p:nvSpPr>
        <p:spPr>
          <a:xfrm rot="-5069908">
            <a:off x="4642827" y="3239588"/>
            <a:ext cx="2923763" cy="0"/>
          </a:xfrm>
          <a:prstGeom prst="line">
            <a:avLst/>
          </a:prstGeom>
          <a:ln w="9525" cap="rnd">
            <a:solidFill>
              <a:srgbClr val="CDCDCD"/>
            </a:solidFill>
            <a:prstDash val="solid"/>
            <a:headEnd type="none" w="sm" len="sm"/>
            <a:tailEnd type="none" w="sm" len="sm"/>
          </a:ln>
        </p:spPr>
      </p:sp>
      <p:sp>
        <p:nvSpPr>
          <p:cNvPr id="35" name="AutoShape 35"/>
          <p:cNvSpPr/>
          <p:nvPr/>
        </p:nvSpPr>
        <p:spPr>
          <a:xfrm rot="-2266102">
            <a:off x="5636594" y="3753393"/>
            <a:ext cx="3130790" cy="0"/>
          </a:xfrm>
          <a:prstGeom prst="line">
            <a:avLst/>
          </a:prstGeom>
          <a:ln w="9525" cap="rnd">
            <a:solidFill>
              <a:srgbClr val="CDCDCD"/>
            </a:solidFill>
            <a:prstDash val="solid"/>
            <a:headEnd type="none" w="sm" len="sm"/>
            <a:tailEnd type="none" w="sm" len="sm"/>
          </a:ln>
        </p:spPr>
      </p:sp>
      <p:sp>
        <p:nvSpPr>
          <p:cNvPr id="36" name="AutoShape 36"/>
          <p:cNvSpPr/>
          <p:nvPr/>
        </p:nvSpPr>
        <p:spPr>
          <a:xfrm rot="4916836">
            <a:off x="7292745" y="4093028"/>
            <a:ext cx="2622648" cy="0"/>
          </a:xfrm>
          <a:prstGeom prst="line">
            <a:avLst/>
          </a:prstGeom>
          <a:ln w="9525" cap="rnd">
            <a:solidFill>
              <a:srgbClr val="CDCDCD"/>
            </a:solidFill>
            <a:prstDash val="solid"/>
            <a:headEnd type="none" w="sm" len="sm"/>
            <a:tailEnd type="none" w="sm" len="sm"/>
          </a:ln>
        </p:spPr>
      </p:sp>
      <p:sp>
        <p:nvSpPr>
          <p:cNvPr id="37" name="AutoShape 37"/>
          <p:cNvSpPr/>
          <p:nvPr/>
        </p:nvSpPr>
        <p:spPr>
          <a:xfrm rot="-9303802">
            <a:off x="6112023" y="2299063"/>
            <a:ext cx="2441191" cy="0"/>
          </a:xfrm>
          <a:prstGeom prst="line">
            <a:avLst/>
          </a:prstGeom>
          <a:ln w="9525" cap="rnd">
            <a:solidFill>
              <a:srgbClr val="CDCDCD"/>
            </a:solidFill>
            <a:prstDash val="solid"/>
            <a:headEnd type="none" w="sm" len="sm"/>
            <a:tailEnd type="none" w="sm" len="sm"/>
          </a:ln>
        </p:spPr>
      </p:sp>
      <p:sp>
        <p:nvSpPr>
          <p:cNvPr id="38" name="AutoShape 38"/>
          <p:cNvSpPr/>
          <p:nvPr/>
        </p:nvSpPr>
        <p:spPr>
          <a:xfrm rot="-7297313">
            <a:off x="4622130" y="896983"/>
            <a:ext cx="2129136" cy="0"/>
          </a:xfrm>
          <a:prstGeom prst="line">
            <a:avLst/>
          </a:prstGeom>
          <a:ln w="9525" cap="rnd">
            <a:solidFill>
              <a:srgbClr val="CDCDCD"/>
            </a:solidFill>
            <a:prstDash val="solid"/>
            <a:headEnd type="none" w="sm" len="sm"/>
            <a:tailEnd type="none" w="sm" len="sm"/>
          </a:ln>
        </p:spPr>
      </p:sp>
      <p:sp>
        <p:nvSpPr>
          <p:cNvPr id="39" name="AutoShape 39"/>
          <p:cNvSpPr/>
          <p:nvPr/>
        </p:nvSpPr>
        <p:spPr>
          <a:xfrm rot="-1880104">
            <a:off x="5975832" y="881744"/>
            <a:ext cx="3427672" cy="0"/>
          </a:xfrm>
          <a:prstGeom prst="line">
            <a:avLst/>
          </a:prstGeom>
          <a:ln w="9525" cap="rnd">
            <a:solidFill>
              <a:srgbClr val="CDCDCD"/>
            </a:solidFill>
            <a:prstDash val="solid"/>
            <a:headEnd type="none" w="sm" len="sm"/>
            <a:tailEnd type="none" w="sm" len="sm"/>
          </a:ln>
        </p:spPr>
      </p:sp>
      <p:sp>
        <p:nvSpPr>
          <p:cNvPr id="40" name="AutoShape 40"/>
          <p:cNvSpPr/>
          <p:nvPr/>
        </p:nvSpPr>
        <p:spPr>
          <a:xfrm rot="-4526553">
            <a:off x="7328523" y="1402080"/>
            <a:ext cx="2916852" cy="0"/>
          </a:xfrm>
          <a:prstGeom prst="line">
            <a:avLst/>
          </a:prstGeom>
          <a:ln w="9525" cap="rnd">
            <a:solidFill>
              <a:srgbClr val="CDCDCD"/>
            </a:solidFill>
            <a:prstDash val="solid"/>
            <a:headEnd type="none" w="sm" len="sm"/>
            <a:tailEnd type="none" w="sm" len="sm"/>
          </a:ln>
        </p:spPr>
      </p:sp>
      <p:sp>
        <p:nvSpPr>
          <p:cNvPr id="41" name="AutoShape 41"/>
          <p:cNvSpPr/>
          <p:nvPr/>
        </p:nvSpPr>
        <p:spPr>
          <a:xfrm rot="1643891">
            <a:off x="8981436" y="618309"/>
            <a:ext cx="2728694" cy="0"/>
          </a:xfrm>
          <a:prstGeom prst="line">
            <a:avLst/>
          </a:prstGeom>
          <a:ln w="9525" cap="rnd">
            <a:solidFill>
              <a:srgbClr val="CDCDCD"/>
            </a:solidFill>
            <a:prstDash val="solid"/>
            <a:headEnd type="none" w="sm" len="sm"/>
            <a:tailEnd type="none" w="sm" len="sm"/>
          </a:ln>
        </p:spPr>
      </p:sp>
      <p:sp>
        <p:nvSpPr>
          <p:cNvPr id="42" name="AutoShape 42"/>
          <p:cNvSpPr/>
          <p:nvPr/>
        </p:nvSpPr>
        <p:spPr>
          <a:xfrm rot="9190148">
            <a:off x="8231157" y="2020389"/>
            <a:ext cx="3515149" cy="0"/>
          </a:xfrm>
          <a:prstGeom prst="line">
            <a:avLst/>
          </a:prstGeom>
          <a:ln w="9525" cap="rnd">
            <a:solidFill>
              <a:srgbClr val="CDCDCD"/>
            </a:solidFill>
            <a:prstDash val="solid"/>
            <a:headEnd type="none" w="sm" len="sm"/>
            <a:tailEnd type="none" w="sm" len="sm"/>
          </a:ln>
        </p:spPr>
      </p:sp>
      <p:sp>
        <p:nvSpPr>
          <p:cNvPr id="43" name="AutoShape 43"/>
          <p:cNvSpPr/>
          <p:nvPr/>
        </p:nvSpPr>
        <p:spPr>
          <a:xfrm rot="6243948">
            <a:off x="10127608" y="2342606"/>
            <a:ext cx="2299986" cy="0"/>
          </a:xfrm>
          <a:prstGeom prst="line">
            <a:avLst/>
          </a:prstGeom>
          <a:ln w="9525" cap="rnd">
            <a:solidFill>
              <a:srgbClr val="CDCDCD"/>
            </a:solidFill>
            <a:prstDash val="solid"/>
            <a:headEnd type="none" w="sm" len="sm"/>
            <a:tailEnd type="none" w="sm" len="sm"/>
          </a:ln>
        </p:spPr>
      </p:sp>
      <p:sp>
        <p:nvSpPr>
          <p:cNvPr id="44" name="AutoShape 44"/>
          <p:cNvSpPr/>
          <p:nvPr/>
        </p:nvSpPr>
        <p:spPr>
          <a:xfrm rot="-9940049">
            <a:off x="8378665" y="3126377"/>
            <a:ext cx="2680206" cy="0"/>
          </a:xfrm>
          <a:prstGeom prst="line">
            <a:avLst/>
          </a:prstGeom>
          <a:ln w="9525" cap="rnd">
            <a:solidFill>
              <a:srgbClr val="CDCDCD"/>
            </a:solidFill>
            <a:prstDash val="solid"/>
            <a:headEnd type="none" w="sm" len="sm"/>
            <a:tailEnd type="none" w="sm" len="sm"/>
          </a:ln>
        </p:spPr>
      </p:sp>
      <p:sp>
        <p:nvSpPr>
          <p:cNvPr id="45" name="AutoShape 45"/>
          <p:cNvSpPr/>
          <p:nvPr/>
        </p:nvSpPr>
        <p:spPr>
          <a:xfrm rot="8343924">
            <a:off x="8407623" y="4423954"/>
            <a:ext cx="2953212" cy="0"/>
          </a:xfrm>
          <a:prstGeom prst="line">
            <a:avLst/>
          </a:prstGeom>
          <a:ln w="9525" cap="rnd">
            <a:solidFill>
              <a:srgbClr val="CDCDCD"/>
            </a:solidFill>
            <a:prstDash val="solid"/>
            <a:headEnd type="none" w="sm" len="sm"/>
            <a:tailEnd type="none" w="sm" len="sm"/>
          </a:ln>
        </p:spPr>
      </p:sp>
      <p:sp>
        <p:nvSpPr>
          <p:cNvPr id="46" name="AutoShape 46"/>
          <p:cNvSpPr/>
          <p:nvPr/>
        </p:nvSpPr>
        <p:spPr>
          <a:xfrm rot="1472395">
            <a:off x="8630276" y="6008914"/>
            <a:ext cx="3065254" cy="0"/>
          </a:xfrm>
          <a:prstGeom prst="line">
            <a:avLst/>
          </a:prstGeom>
          <a:ln w="9525" cap="rnd">
            <a:solidFill>
              <a:srgbClr val="CDCDCD"/>
            </a:solidFill>
            <a:prstDash val="solid"/>
            <a:headEnd type="none" w="sm" len="sm"/>
            <a:tailEnd type="none" w="sm" len="sm"/>
          </a:ln>
        </p:spPr>
      </p:sp>
      <p:sp>
        <p:nvSpPr>
          <p:cNvPr id="47" name="AutoShape 47"/>
          <p:cNvSpPr/>
          <p:nvPr/>
        </p:nvSpPr>
        <p:spPr>
          <a:xfrm rot="-5975215">
            <a:off x="9660407" y="5042263"/>
            <a:ext cx="3251804" cy="0"/>
          </a:xfrm>
          <a:prstGeom prst="line">
            <a:avLst/>
          </a:prstGeom>
          <a:ln w="9525" cap="rnd">
            <a:solidFill>
              <a:srgbClr val="CDCDCD"/>
            </a:solidFill>
            <a:prstDash val="solid"/>
            <a:headEnd type="none" w="sm" len="sm"/>
            <a:tailEnd type="none" w="sm" len="sm"/>
          </a:ln>
        </p:spPr>
      </p:sp>
      <p:sp>
        <p:nvSpPr>
          <p:cNvPr id="48" name="AutoShape 48"/>
          <p:cNvSpPr/>
          <p:nvPr/>
        </p:nvSpPr>
        <p:spPr>
          <a:xfrm rot="7150926">
            <a:off x="9982869" y="7550328"/>
            <a:ext cx="2116479" cy="0"/>
          </a:xfrm>
          <a:prstGeom prst="line">
            <a:avLst/>
          </a:prstGeom>
          <a:ln w="9525" cap="rnd">
            <a:solidFill>
              <a:srgbClr val="CDCDCD"/>
            </a:solidFill>
            <a:prstDash val="solid"/>
            <a:headEnd type="none" w="sm" len="sm"/>
            <a:tailEnd type="none" w="sm" len="sm"/>
          </a:ln>
        </p:spPr>
      </p:sp>
      <p:sp>
        <p:nvSpPr>
          <p:cNvPr id="49" name="AutoShape 49"/>
          <p:cNvSpPr/>
          <p:nvPr/>
        </p:nvSpPr>
        <p:spPr>
          <a:xfrm rot="-10394889">
            <a:off x="8168267" y="8334100"/>
            <a:ext cx="2384175" cy="0"/>
          </a:xfrm>
          <a:prstGeom prst="line">
            <a:avLst/>
          </a:prstGeom>
          <a:ln w="9525" cap="rnd">
            <a:solidFill>
              <a:srgbClr val="CDCDCD"/>
            </a:solidFill>
            <a:prstDash val="solid"/>
            <a:headEnd type="none" w="sm" len="sm"/>
            <a:tailEnd type="none" w="sm" len="sm"/>
          </a:ln>
        </p:spPr>
      </p:sp>
      <p:sp>
        <p:nvSpPr>
          <p:cNvPr id="50" name="AutoShape 50"/>
          <p:cNvSpPr/>
          <p:nvPr/>
        </p:nvSpPr>
        <p:spPr>
          <a:xfrm rot="7646243">
            <a:off x="8679830" y="9375863"/>
            <a:ext cx="2318989" cy="0"/>
          </a:xfrm>
          <a:prstGeom prst="line">
            <a:avLst/>
          </a:prstGeom>
          <a:ln w="9525" cap="rnd">
            <a:solidFill>
              <a:srgbClr val="CDCDCD"/>
            </a:solidFill>
            <a:prstDash val="solid"/>
            <a:headEnd type="none" w="sm" len="sm"/>
            <a:tailEnd type="none" w="sm" len="sm"/>
          </a:ln>
        </p:spPr>
      </p:sp>
      <p:sp>
        <p:nvSpPr>
          <p:cNvPr id="51" name="AutoShape 51"/>
          <p:cNvSpPr/>
          <p:nvPr/>
        </p:nvSpPr>
        <p:spPr>
          <a:xfrm rot="-3960176">
            <a:off x="11130298" y="618309"/>
            <a:ext cx="1374468" cy="0"/>
          </a:xfrm>
          <a:prstGeom prst="line">
            <a:avLst/>
          </a:prstGeom>
          <a:ln w="9525" cap="rnd">
            <a:solidFill>
              <a:srgbClr val="CDCDCD"/>
            </a:solidFill>
            <a:prstDash val="solid"/>
            <a:headEnd type="none" w="sm" len="sm"/>
            <a:tailEnd type="none" w="sm" len="sm"/>
          </a:ln>
        </p:spPr>
      </p:sp>
      <p:sp>
        <p:nvSpPr>
          <p:cNvPr id="52" name="AutoShape 52"/>
          <p:cNvSpPr/>
          <p:nvPr/>
        </p:nvSpPr>
        <p:spPr>
          <a:xfrm rot="-9092745">
            <a:off x="11336907" y="2020389"/>
            <a:ext cx="3329981" cy="0"/>
          </a:xfrm>
          <a:prstGeom prst="line">
            <a:avLst/>
          </a:prstGeom>
          <a:ln w="9525" cap="rnd">
            <a:solidFill>
              <a:srgbClr val="CDCDCD"/>
            </a:solidFill>
            <a:prstDash val="solid"/>
            <a:headEnd type="none" w="sm" len="sm"/>
            <a:tailEnd type="none" w="sm" len="sm"/>
          </a:ln>
        </p:spPr>
      </p:sp>
      <p:sp>
        <p:nvSpPr>
          <p:cNvPr id="53" name="AutoShape 53"/>
          <p:cNvSpPr/>
          <p:nvPr/>
        </p:nvSpPr>
        <p:spPr>
          <a:xfrm rot="10148839">
            <a:off x="10984426" y="3122022"/>
            <a:ext cx="3477592" cy="0"/>
          </a:xfrm>
          <a:prstGeom prst="line">
            <a:avLst/>
          </a:prstGeom>
          <a:ln w="9525" cap="rnd">
            <a:solidFill>
              <a:srgbClr val="CDCDCD"/>
            </a:solidFill>
            <a:prstDash val="solid"/>
            <a:headEnd type="none" w="sm" len="sm"/>
            <a:tailEnd type="none" w="sm" len="sm"/>
          </a:ln>
        </p:spPr>
      </p:sp>
      <p:sp>
        <p:nvSpPr>
          <p:cNvPr id="54" name="AutoShape 54"/>
          <p:cNvSpPr/>
          <p:nvPr/>
        </p:nvSpPr>
        <p:spPr>
          <a:xfrm rot="-2204363">
            <a:off x="11248585" y="5773783"/>
            <a:ext cx="2914441" cy="0"/>
          </a:xfrm>
          <a:prstGeom prst="line">
            <a:avLst/>
          </a:prstGeom>
          <a:ln w="9525" cap="rnd">
            <a:solidFill>
              <a:srgbClr val="CDCDCD"/>
            </a:solidFill>
            <a:prstDash val="solid"/>
            <a:headEnd type="none" w="sm" len="sm"/>
            <a:tailEnd type="none" w="sm" len="sm"/>
          </a:ln>
        </p:spPr>
      </p:sp>
      <p:sp>
        <p:nvSpPr>
          <p:cNvPr id="55" name="AutoShape 55"/>
          <p:cNvSpPr/>
          <p:nvPr/>
        </p:nvSpPr>
        <p:spPr>
          <a:xfrm rot="-4490056">
            <a:off x="13041092" y="3857896"/>
            <a:ext cx="2203256" cy="0"/>
          </a:xfrm>
          <a:prstGeom prst="line">
            <a:avLst/>
          </a:prstGeom>
          <a:ln w="9525" cap="rnd">
            <a:solidFill>
              <a:srgbClr val="CDCDCD"/>
            </a:solidFill>
            <a:prstDash val="solid"/>
            <a:headEnd type="none" w="sm" len="sm"/>
            <a:tailEnd type="none" w="sm" len="sm"/>
          </a:ln>
        </p:spPr>
      </p:sp>
      <p:sp>
        <p:nvSpPr>
          <p:cNvPr id="56" name="AutoShape 56"/>
          <p:cNvSpPr/>
          <p:nvPr/>
        </p:nvSpPr>
        <p:spPr>
          <a:xfrm rot="4265032">
            <a:off x="13217413" y="5793920"/>
            <a:ext cx="1885449" cy="0"/>
          </a:xfrm>
          <a:prstGeom prst="line">
            <a:avLst/>
          </a:prstGeom>
          <a:ln w="9525" cap="rnd">
            <a:solidFill>
              <a:srgbClr val="CDCDCD"/>
            </a:solidFill>
            <a:prstDash val="solid"/>
            <a:headEnd type="none" w="sm" len="sm"/>
            <a:tailEnd type="none" w="sm" len="sm"/>
          </a:ln>
        </p:spPr>
      </p:sp>
      <p:sp>
        <p:nvSpPr>
          <p:cNvPr id="57" name="AutoShape 57"/>
          <p:cNvSpPr/>
          <p:nvPr/>
        </p:nvSpPr>
        <p:spPr>
          <a:xfrm rot="-10750500">
            <a:off x="11537892" y="6647362"/>
            <a:ext cx="2910598" cy="0"/>
          </a:xfrm>
          <a:prstGeom prst="line">
            <a:avLst/>
          </a:prstGeom>
          <a:ln w="9525" cap="rnd">
            <a:solidFill>
              <a:srgbClr val="CDCDCD"/>
            </a:solidFill>
            <a:prstDash val="solid"/>
            <a:headEnd type="none" w="sm" len="sm"/>
            <a:tailEnd type="none" w="sm" len="sm"/>
          </a:ln>
        </p:spPr>
      </p:sp>
      <p:sp>
        <p:nvSpPr>
          <p:cNvPr id="58" name="AutoShape 58"/>
          <p:cNvSpPr/>
          <p:nvPr/>
        </p:nvSpPr>
        <p:spPr>
          <a:xfrm rot="-8288073">
            <a:off x="11158134" y="7679396"/>
            <a:ext cx="3112759" cy="0"/>
          </a:xfrm>
          <a:prstGeom prst="line">
            <a:avLst/>
          </a:prstGeom>
          <a:ln w="9525" cap="rnd">
            <a:solidFill>
              <a:srgbClr val="CDCDCD"/>
            </a:solidFill>
            <a:prstDash val="solid"/>
            <a:headEnd type="none" w="sm" len="sm"/>
            <a:tailEnd type="none" w="sm" len="sm"/>
          </a:ln>
        </p:spPr>
      </p:sp>
      <p:sp>
        <p:nvSpPr>
          <p:cNvPr id="59" name="AutoShape 59"/>
          <p:cNvSpPr/>
          <p:nvPr/>
        </p:nvSpPr>
        <p:spPr>
          <a:xfrm rot="2232349">
            <a:off x="10232648" y="9375861"/>
            <a:ext cx="3045120" cy="0"/>
          </a:xfrm>
          <a:prstGeom prst="line">
            <a:avLst/>
          </a:prstGeom>
          <a:ln w="9525" cap="rnd">
            <a:solidFill>
              <a:srgbClr val="CDCDCD"/>
            </a:solidFill>
            <a:prstDash val="solid"/>
            <a:headEnd type="none" w="sm" len="sm"/>
            <a:tailEnd type="none" w="sm" len="sm"/>
          </a:ln>
        </p:spPr>
      </p:sp>
      <p:sp>
        <p:nvSpPr>
          <p:cNvPr id="60" name="AutoShape 60"/>
          <p:cNvSpPr/>
          <p:nvPr/>
        </p:nvSpPr>
        <p:spPr>
          <a:xfrm rot="-3579684">
            <a:off x="12495812" y="9506492"/>
            <a:ext cx="1830777" cy="0"/>
          </a:xfrm>
          <a:prstGeom prst="line">
            <a:avLst/>
          </a:prstGeom>
          <a:ln w="9525" cap="rnd">
            <a:solidFill>
              <a:srgbClr val="CDCDCD"/>
            </a:solidFill>
            <a:prstDash val="solid"/>
            <a:headEnd type="none" w="sm" len="sm"/>
            <a:tailEnd type="none" w="sm" len="sm"/>
          </a:ln>
        </p:spPr>
      </p:sp>
      <p:sp>
        <p:nvSpPr>
          <p:cNvPr id="61" name="AutoShape 61"/>
          <p:cNvSpPr/>
          <p:nvPr/>
        </p:nvSpPr>
        <p:spPr>
          <a:xfrm rot="-10495139">
            <a:off x="10518520" y="8586652"/>
            <a:ext cx="3361658" cy="0"/>
          </a:xfrm>
          <a:prstGeom prst="line">
            <a:avLst/>
          </a:prstGeom>
          <a:ln w="9525" cap="rnd">
            <a:solidFill>
              <a:srgbClr val="CDCDCD"/>
            </a:solidFill>
            <a:prstDash val="solid"/>
            <a:headEnd type="none" w="sm" len="sm"/>
            <a:tailEnd type="none" w="sm" len="sm"/>
          </a:ln>
        </p:spPr>
      </p:sp>
      <p:sp>
        <p:nvSpPr>
          <p:cNvPr id="62" name="AutoShape 62"/>
          <p:cNvSpPr/>
          <p:nvPr/>
        </p:nvSpPr>
        <p:spPr>
          <a:xfrm rot="-4420226">
            <a:off x="13073162" y="7692389"/>
            <a:ext cx="2173950" cy="0"/>
          </a:xfrm>
          <a:prstGeom prst="line">
            <a:avLst/>
          </a:prstGeom>
          <a:ln w="9525" cap="rnd">
            <a:solidFill>
              <a:srgbClr val="CDCDCD"/>
            </a:solidFill>
            <a:prstDash val="solid"/>
            <a:headEnd type="none" w="sm" len="sm"/>
            <a:tailEnd type="none" w="sm" len="sm"/>
          </a:ln>
        </p:spPr>
      </p:sp>
      <p:sp>
        <p:nvSpPr>
          <p:cNvPr id="63" name="AutoShape 63"/>
          <p:cNvSpPr/>
          <p:nvPr/>
        </p:nvSpPr>
        <p:spPr>
          <a:xfrm rot="2210348">
            <a:off x="13591413" y="9506492"/>
            <a:ext cx="2635322" cy="0"/>
          </a:xfrm>
          <a:prstGeom prst="line">
            <a:avLst/>
          </a:prstGeom>
          <a:ln w="9525" cap="rnd">
            <a:solidFill>
              <a:srgbClr val="CDCDCD"/>
            </a:solidFill>
            <a:prstDash val="solid"/>
            <a:headEnd type="none" w="sm" len="sm"/>
            <a:tailEnd type="none" w="sm" len="sm"/>
          </a:ln>
        </p:spPr>
      </p:sp>
      <p:sp>
        <p:nvSpPr>
          <p:cNvPr id="64" name="AutoShape 64"/>
          <p:cNvSpPr/>
          <p:nvPr/>
        </p:nvSpPr>
        <p:spPr>
          <a:xfrm rot="-7227341">
            <a:off x="13824476" y="3829049"/>
            <a:ext cx="2399975" cy="0"/>
          </a:xfrm>
          <a:prstGeom prst="line">
            <a:avLst/>
          </a:prstGeom>
          <a:ln w="9525" cap="rnd">
            <a:solidFill>
              <a:srgbClr val="CDCDCD"/>
            </a:solidFill>
            <a:prstDash val="solid"/>
            <a:headEnd type="none" w="sm" len="sm"/>
            <a:tailEnd type="none" w="sm" len="sm"/>
          </a:ln>
        </p:spPr>
      </p:sp>
      <p:sp>
        <p:nvSpPr>
          <p:cNvPr id="65" name="AutoShape 65"/>
          <p:cNvSpPr/>
          <p:nvPr/>
        </p:nvSpPr>
        <p:spPr>
          <a:xfrm rot="-2933394">
            <a:off x="14007718" y="1924594"/>
            <a:ext cx="2360060" cy="0"/>
          </a:xfrm>
          <a:prstGeom prst="line">
            <a:avLst/>
          </a:prstGeom>
          <a:ln w="9525" cap="rnd">
            <a:solidFill>
              <a:srgbClr val="CDCDCD"/>
            </a:solidFill>
            <a:prstDash val="solid"/>
            <a:headEnd type="none" w="sm" len="sm"/>
            <a:tailEnd type="none" w="sm" len="sm"/>
          </a:ln>
        </p:spPr>
      </p:sp>
      <p:sp>
        <p:nvSpPr>
          <p:cNvPr id="66" name="AutoShape 66"/>
          <p:cNvSpPr/>
          <p:nvPr/>
        </p:nvSpPr>
        <p:spPr>
          <a:xfrm rot="-8580400">
            <a:off x="14373221" y="522515"/>
            <a:ext cx="1768391" cy="0"/>
          </a:xfrm>
          <a:prstGeom prst="line">
            <a:avLst/>
          </a:prstGeom>
          <a:ln w="9525" cap="rnd">
            <a:solidFill>
              <a:srgbClr val="CDCDCD"/>
            </a:solidFill>
            <a:prstDash val="solid"/>
            <a:headEnd type="none" w="sm" len="sm"/>
            <a:tailEnd type="none" w="sm" len="sm"/>
          </a:ln>
        </p:spPr>
      </p:sp>
      <p:sp>
        <p:nvSpPr>
          <p:cNvPr id="67" name="AutoShape 67"/>
          <p:cNvSpPr/>
          <p:nvPr/>
        </p:nvSpPr>
        <p:spPr>
          <a:xfrm rot="-1460039">
            <a:off x="15829867" y="522514"/>
            <a:ext cx="2582368" cy="0"/>
          </a:xfrm>
          <a:prstGeom prst="line">
            <a:avLst/>
          </a:prstGeom>
          <a:ln w="9525" cap="rnd">
            <a:solidFill>
              <a:srgbClr val="CDCDCD"/>
            </a:solidFill>
            <a:prstDash val="solid"/>
            <a:headEnd type="none" w="sm" len="sm"/>
            <a:tailEnd type="none" w="sm" len="sm"/>
          </a:ln>
        </p:spPr>
      </p:sp>
      <p:sp>
        <p:nvSpPr>
          <p:cNvPr id="68" name="AutoShape 68"/>
          <p:cNvSpPr/>
          <p:nvPr/>
        </p:nvSpPr>
        <p:spPr>
          <a:xfrm rot="1481108">
            <a:off x="15826254" y="1576251"/>
            <a:ext cx="2589594" cy="0"/>
          </a:xfrm>
          <a:prstGeom prst="line">
            <a:avLst/>
          </a:prstGeom>
          <a:ln w="9525" cap="rnd">
            <a:solidFill>
              <a:srgbClr val="CDCDCD"/>
            </a:solidFill>
            <a:prstDash val="solid"/>
            <a:headEnd type="none" w="sm" len="sm"/>
            <a:tailEnd type="none" w="sm" len="sm"/>
          </a:ln>
        </p:spPr>
      </p:sp>
      <p:sp>
        <p:nvSpPr>
          <p:cNvPr id="69" name="AutoShape 69"/>
          <p:cNvSpPr/>
          <p:nvPr/>
        </p:nvSpPr>
        <p:spPr>
          <a:xfrm rot="7702479">
            <a:off x="16567417" y="2934787"/>
            <a:ext cx="2134880" cy="0"/>
          </a:xfrm>
          <a:prstGeom prst="line">
            <a:avLst/>
          </a:prstGeom>
          <a:ln w="9525" cap="rnd">
            <a:solidFill>
              <a:srgbClr val="CDCDCD"/>
            </a:solidFill>
            <a:prstDash val="solid"/>
            <a:headEnd type="none" w="sm" len="sm"/>
            <a:tailEnd type="none" w="sm" len="sm"/>
          </a:ln>
        </p:spPr>
      </p:sp>
      <p:sp>
        <p:nvSpPr>
          <p:cNvPr id="70" name="AutoShape 70"/>
          <p:cNvSpPr/>
          <p:nvPr/>
        </p:nvSpPr>
        <p:spPr>
          <a:xfrm rot="-6656015">
            <a:off x="15003166" y="2403565"/>
            <a:ext cx="2929483" cy="0"/>
          </a:xfrm>
          <a:prstGeom prst="line">
            <a:avLst/>
          </a:prstGeom>
          <a:ln w="9525" cap="rnd">
            <a:solidFill>
              <a:srgbClr val="CDCDCD"/>
            </a:solidFill>
            <a:prstDash val="solid"/>
            <a:headEnd type="none" w="sm" len="sm"/>
            <a:tailEnd type="none" w="sm" len="sm"/>
          </a:ln>
        </p:spPr>
      </p:sp>
      <p:sp>
        <p:nvSpPr>
          <p:cNvPr id="71" name="AutoShape 71"/>
          <p:cNvSpPr/>
          <p:nvPr/>
        </p:nvSpPr>
        <p:spPr>
          <a:xfrm rot="-9539722">
            <a:off x="14356145" y="3283130"/>
            <a:ext cx="2725652" cy="0"/>
          </a:xfrm>
          <a:prstGeom prst="line">
            <a:avLst/>
          </a:prstGeom>
          <a:ln w="9525" cap="rnd">
            <a:solidFill>
              <a:srgbClr val="CDCDCD"/>
            </a:solidFill>
            <a:prstDash val="solid"/>
            <a:headEnd type="none" w="sm" len="sm"/>
            <a:tailEnd type="none" w="sm" len="sm"/>
          </a:ln>
        </p:spPr>
      </p:sp>
      <p:sp>
        <p:nvSpPr>
          <p:cNvPr id="72" name="AutoShape 72"/>
          <p:cNvSpPr/>
          <p:nvPr/>
        </p:nvSpPr>
        <p:spPr>
          <a:xfrm rot="8485217">
            <a:off x="15421345" y="4302033"/>
            <a:ext cx="1762202" cy="0"/>
          </a:xfrm>
          <a:prstGeom prst="line">
            <a:avLst/>
          </a:prstGeom>
          <a:ln w="9525" cap="rnd">
            <a:solidFill>
              <a:srgbClr val="CDCDCD"/>
            </a:solidFill>
            <a:prstDash val="solid"/>
            <a:headEnd type="none" w="sm" len="sm"/>
            <a:tailEnd type="none" w="sm" len="sm"/>
          </a:ln>
        </p:spPr>
      </p:sp>
      <p:sp>
        <p:nvSpPr>
          <p:cNvPr id="73" name="AutoShape 73"/>
          <p:cNvSpPr/>
          <p:nvPr/>
        </p:nvSpPr>
        <p:spPr>
          <a:xfrm rot="2794706">
            <a:off x="16670781" y="4452800"/>
            <a:ext cx="1928152" cy="0"/>
          </a:xfrm>
          <a:prstGeom prst="line">
            <a:avLst/>
          </a:prstGeom>
          <a:ln w="9525" cap="rnd">
            <a:solidFill>
              <a:srgbClr val="CDCDCD"/>
            </a:solidFill>
            <a:prstDash val="solid"/>
            <a:headEnd type="none" w="sm" len="sm"/>
            <a:tailEnd type="none" w="sm" len="sm"/>
          </a:ln>
        </p:spPr>
      </p:sp>
      <p:sp>
        <p:nvSpPr>
          <p:cNvPr id="74" name="AutoShape 74"/>
          <p:cNvSpPr/>
          <p:nvPr/>
        </p:nvSpPr>
        <p:spPr>
          <a:xfrm rot="1936778">
            <a:off x="14276218" y="7238389"/>
            <a:ext cx="2206238" cy="0"/>
          </a:xfrm>
          <a:prstGeom prst="line">
            <a:avLst/>
          </a:prstGeom>
          <a:ln w="9525" cap="rnd">
            <a:solidFill>
              <a:srgbClr val="CDCDCD"/>
            </a:solidFill>
            <a:prstDash val="solid"/>
            <a:headEnd type="none" w="sm" len="sm"/>
            <a:tailEnd type="none" w="sm" len="sm"/>
          </a:ln>
        </p:spPr>
      </p:sp>
      <p:sp>
        <p:nvSpPr>
          <p:cNvPr id="75" name="AutoShape 75"/>
          <p:cNvSpPr/>
          <p:nvPr/>
        </p:nvSpPr>
        <p:spPr>
          <a:xfrm rot="-3200539">
            <a:off x="15616417" y="6480745"/>
            <a:ext cx="3357612" cy="0"/>
          </a:xfrm>
          <a:prstGeom prst="line">
            <a:avLst/>
          </a:prstGeom>
          <a:ln w="9525" cap="rnd">
            <a:solidFill>
              <a:srgbClr val="CDCDCD"/>
            </a:solidFill>
            <a:prstDash val="solid"/>
            <a:headEnd type="none" w="sm" len="sm"/>
            <a:tailEnd type="none" w="sm" len="sm"/>
          </a:ln>
        </p:spPr>
      </p:sp>
      <p:sp>
        <p:nvSpPr>
          <p:cNvPr id="76" name="AutoShape 76"/>
          <p:cNvSpPr/>
          <p:nvPr/>
        </p:nvSpPr>
        <p:spPr>
          <a:xfrm rot="3068519">
            <a:off x="15697656" y="9052492"/>
            <a:ext cx="3195135" cy="0"/>
          </a:xfrm>
          <a:prstGeom prst="line">
            <a:avLst/>
          </a:prstGeom>
          <a:ln w="9525" cap="rnd">
            <a:solidFill>
              <a:srgbClr val="CDCDCD"/>
            </a:solidFill>
            <a:prstDash val="solid"/>
            <a:headEnd type="none" w="sm" len="sm"/>
            <a:tailEnd type="none" w="sm" len="sm"/>
          </a:ln>
        </p:spPr>
      </p:sp>
      <p:sp>
        <p:nvSpPr>
          <p:cNvPr id="77" name="AutoShape 77"/>
          <p:cNvSpPr/>
          <p:nvPr/>
        </p:nvSpPr>
        <p:spPr>
          <a:xfrm rot="5907481">
            <a:off x="14879370" y="9061200"/>
            <a:ext cx="2497812" cy="0"/>
          </a:xfrm>
          <a:prstGeom prst="line">
            <a:avLst/>
          </a:prstGeom>
          <a:ln w="9525" cap="rnd">
            <a:solidFill>
              <a:srgbClr val="CDCDCD"/>
            </a:solidFill>
            <a:prstDash val="solid"/>
            <a:headEnd type="none" w="sm" len="sm"/>
            <a:tailEnd type="none" w="sm" len="sm"/>
          </a:ln>
        </p:spPr>
      </p:sp>
      <p:sp>
        <p:nvSpPr>
          <p:cNvPr id="78" name="AutoShape 78"/>
          <p:cNvSpPr/>
          <p:nvPr/>
        </p:nvSpPr>
        <p:spPr>
          <a:xfrm rot="-9148964">
            <a:off x="10847140" y="4180112"/>
            <a:ext cx="3207882" cy="0"/>
          </a:xfrm>
          <a:prstGeom prst="line">
            <a:avLst/>
          </a:prstGeom>
          <a:ln w="9525" cap="rnd">
            <a:solidFill>
              <a:srgbClr val="CDCDCD"/>
            </a:solidFill>
            <a:prstDash val="solid"/>
            <a:headEnd type="none" w="sm" len="sm"/>
            <a:tailEnd type="none" w="sm" len="sm"/>
          </a:ln>
        </p:spPr>
      </p:sp>
      <p:sp>
        <p:nvSpPr>
          <p:cNvPr id="79" name="AutoShape 79"/>
          <p:cNvSpPr/>
          <p:nvPr/>
        </p:nvSpPr>
        <p:spPr>
          <a:xfrm rot="-3417953">
            <a:off x="13951906" y="5756365"/>
            <a:ext cx="2175595" cy="0"/>
          </a:xfrm>
          <a:prstGeom prst="line">
            <a:avLst/>
          </a:prstGeom>
          <a:ln w="9525" cap="rnd">
            <a:solidFill>
              <a:srgbClr val="CDCDCD"/>
            </a:solidFill>
            <a:prstDash val="solid"/>
            <a:headEnd type="none" w="sm" len="sm"/>
            <a:tailEnd type="none" w="sm" len="sm"/>
          </a:ln>
        </p:spPr>
      </p:sp>
      <p:sp>
        <p:nvSpPr>
          <p:cNvPr id="80" name="AutoShape 80"/>
          <p:cNvSpPr/>
          <p:nvPr/>
        </p:nvSpPr>
        <p:spPr>
          <a:xfrm rot="393567">
            <a:off x="15604811" y="4998719"/>
            <a:ext cx="2701557" cy="0"/>
          </a:xfrm>
          <a:prstGeom prst="line">
            <a:avLst/>
          </a:prstGeom>
          <a:ln w="9525" cap="rnd">
            <a:solidFill>
              <a:srgbClr val="CDCDCD"/>
            </a:solidFill>
            <a:prstDash val="solid"/>
            <a:headEnd type="none" w="sm" len="sm"/>
            <a:tailEnd type="none" w="sm" len="sm"/>
          </a:ln>
        </p:spPr>
      </p:sp>
      <p:sp>
        <p:nvSpPr>
          <p:cNvPr id="81" name="AutoShape 81"/>
          <p:cNvSpPr/>
          <p:nvPr/>
        </p:nvSpPr>
        <p:spPr>
          <a:xfrm rot="10651723">
            <a:off x="13853693" y="4882786"/>
            <a:ext cx="1779837" cy="0"/>
          </a:xfrm>
          <a:prstGeom prst="line">
            <a:avLst/>
          </a:prstGeom>
          <a:ln w="9525" cap="rnd">
            <a:solidFill>
              <a:srgbClr val="CDCDCD"/>
            </a:solidFill>
            <a:prstDash val="solid"/>
            <a:headEnd type="none" w="sm" len="sm"/>
            <a:tailEnd type="none" w="sm" len="sm"/>
          </a:ln>
        </p:spPr>
      </p:sp>
      <p:sp>
        <p:nvSpPr>
          <p:cNvPr id="82" name="AutoShape 82"/>
          <p:cNvSpPr/>
          <p:nvPr/>
        </p:nvSpPr>
        <p:spPr>
          <a:xfrm rot="4609486">
            <a:off x="14430941" y="6335963"/>
            <a:ext cx="3063743" cy="0"/>
          </a:xfrm>
          <a:prstGeom prst="line">
            <a:avLst/>
          </a:prstGeom>
          <a:ln w="9525" cap="rnd">
            <a:solidFill>
              <a:srgbClr val="CDCDCD"/>
            </a:solidFill>
            <a:prstDash val="solid"/>
            <a:headEnd type="none" w="sm" len="sm"/>
            <a:tailEnd type="none" w="sm" len="sm"/>
          </a:ln>
        </p:spPr>
      </p:sp>
      <p:sp>
        <p:nvSpPr>
          <p:cNvPr id="83" name="AutoShape 83"/>
          <p:cNvSpPr/>
          <p:nvPr/>
        </p:nvSpPr>
        <p:spPr>
          <a:xfrm rot="5633735">
            <a:off x="13069031" y="1409223"/>
            <a:ext cx="2844067" cy="0"/>
          </a:xfrm>
          <a:prstGeom prst="line">
            <a:avLst/>
          </a:prstGeom>
          <a:ln w="9525" cap="rnd">
            <a:solidFill>
              <a:srgbClr val="CDCDCD"/>
            </a:solidFill>
            <a:prstDash val="solid"/>
            <a:headEnd type="none" w="sm" len="sm"/>
            <a:tailEnd type="none" w="sm" len="sm"/>
          </a:ln>
        </p:spPr>
      </p:sp>
      <p:sp>
        <p:nvSpPr>
          <p:cNvPr id="84" name="AutoShape 84"/>
          <p:cNvSpPr/>
          <p:nvPr/>
        </p:nvSpPr>
        <p:spPr>
          <a:xfrm rot="-7187163">
            <a:off x="7869415" y="6923311"/>
            <a:ext cx="3574060" cy="0"/>
          </a:xfrm>
          <a:prstGeom prst="line">
            <a:avLst/>
          </a:prstGeom>
          <a:ln w="9525" cap="rnd">
            <a:solidFill>
              <a:srgbClr val="CDCDCD"/>
            </a:solidFill>
            <a:prstDash val="solid"/>
            <a:headEnd type="none" w="sm" len="sm"/>
            <a:tailEnd type="none" w="sm" len="sm"/>
          </a:ln>
        </p:spPr>
      </p:sp>
      <p:sp>
        <p:nvSpPr>
          <p:cNvPr id="85" name="AutoShape 85"/>
          <p:cNvSpPr/>
          <p:nvPr/>
        </p:nvSpPr>
        <p:spPr>
          <a:xfrm rot="-6529851">
            <a:off x="628032" y="6932022"/>
            <a:ext cx="2117967" cy="0"/>
          </a:xfrm>
          <a:prstGeom prst="line">
            <a:avLst/>
          </a:prstGeom>
          <a:ln w="9525" cap="rnd">
            <a:solidFill>
              <a:srgbClr val="CDCDCD"/>
            </a:solidFill>
            <a:prstDash val="solid"/>
            <a:headEnd type="none" w="sm" len="sm"/>
            <a:tailEnd type="none" w="sm" len="sm"/>
          </a:ln>
        </p:spPr>
      </p:sp>
      <p:sp>
        <p:nvSpPr>
          <p:cNvPr id="86" name="AutoShape 86"/>
          <p:cNvSpPr/>
          <p:nvPr/>
        </p:nvSpPr>
        <p:spPr>
          <a:xfrm rot="634620">
            <a:off x="1991908" y="8072842"/>
            <a:ext cx="1527080" cy="0"/>
          </a:xfrm>
          <a:prstGeom prst="line">
            <a:avLst/>
          </a:prstGeom>
          <a:ln w="9525" cap="rnd">
            <a:solidFill>
              <a:srgbClr val="CDCDCD"/>
            </a:solidFill>
            <a:prstDash val="solid"/>
            <a:headEnd type="none" w="sm" len="sm"/>
            <a:tailEnd type="none" w="sm" len="sm"/>
          </a:ln>
        </p:spPr>
      </p:sp>
      <p:sp>
        <p:nvSpPr>
          <p:cNvPr id="87" name="AutoShape 87"/>
          <p:cNvSpPr/>
          <p:nvPr/>
        </p:nvSpPr>
        <p:spPr>
          <a:xfrm rot="5730287">
            <a:off x="732323" y="9110253"/>
            <a:ext cx="2366039" cy="0"/>
          </a:xfrm>
          <a:prstGeom prst="line">
            <a:avLst/>
          </a:prstGeom>
          <a:ln w="9525" cap="rnd">
            <a:solidFill>
              <a:srgbClr val="CDCDCD"/>
            </a:solidFill>
            <a:prstDash val="solid"/>
            <a:headEnd type="none" w="sm" len="sm"/>
            <a:tailEnd type="none" w="sm" len="sm"/>
          </a:ln>
        </p:spPr>
      </p:sp>
      <p:sp>
        <p:nvSpPr>
          <p:cNvPr id="88" name="AutoShape 88"/>
          <p:cNvSpPr/>
          <p:nvPr/>
        </p:nvSpPr>
        <p:spPr>
          <a:xfrm rot="-1233527">
            <a:off x="13772036" y="8280695"/>
            <a:ext cx="2590313" cy="0"/>
          </a:xfrm>
          <a:prstGeom prst="line">
            <a:avLst/>
          </a:prstGeom>
          <a:ln w="9525" cap="rnd">
            <a:solidFill>
              <a:srgbClr val="CDCDCD"/>
            </a:solidFill>
            <a:prstDash val="solid"/>
            <a:headEnd type="none" w="sm" len="sm"/>
            <a:tailEnd type="none" w="sm" len="sm"/>
          </a:ln>
        </p:spPr>
      </p:sp>
      <p:sp>
        <p:nvSpPr>
          <p:cNvPr id="89" name="AutoShape 89"/>
          <p:cNvSpPr/>
          <p:nvPr/>
        </p:nvSpPr>
        <p:spPr>
          <a:xfrm rot="-819302">
            <a:off x="16263767" y="7584010"/>
            <a:ext cx="2062913" cy="0"/>
          </a:xfrm>
          <a:prstGeom prst="line">
            <a:avLst/>
          </a:prstGeom>
          <a:ln w="9525" cap="rnd">
            <a:solidFill>
              <a:srgbClr val="CDCDCD"/>
            </a:solidFill>
            <a:prstDash val="solid"/>
            <a:headEnd type="none" w="sm" len="sm"/>
            <a:tailEnd type="none" w="sm" len="sm"/>
          </a:ln>
        </p:spPr>
      </p:sp>
      <p:sp>
        <p:nvSpPr>
          <p:cNvPr id="90" name="AutoShape 90"/>
          <p:cNvSpPr/>
          <p:nvPr/>
        </p:nvSpPr>
        <p:spPr>
          <a:xfrm rot="8894150">
            <a:off x="885586" y="701040"/>
            <a:ext cx="2699591" cy="0"/>
          </a:xfrm>
          <a:prstGeom prst="line">
            <a:avLst/>
          </a:prstGeom>
          <a:ln w="9525" cap="rnd">
            <a:solidFill>
              <a:srgbClr val="CDCDCD"/>
            </a:solidFill>
            <a:prstDash val="solid"/>
            <a:headEnd type="none" w="sm" len="sm"/>
            <a:tailEnd type="none" w="sm" len="sm"/>
          </a:ln>
        </p:spPr>
      </p:sp>
      <p:sp>
        <p:nvSpPr>
          <p:cNvPr id="91" name="AutoShape 91"/>
          <p:cNvSpPr/>
          <p:nvPr/>
        </p:nvSpPr>
        <p:spPr>
          <a:xfrm rot="1213323">
            <a:off x="1029986" y="1753147"/>
            <a:ext cx="2086400" cy="0"/>
          </a:xfrm>
          <a:prstGeom prst="line">
            <a:avLst/>
          </a:prstGeom>
          <a:ln w="9525" cap="rnd">
            <a:solidFill>
              <a:srgbClr val="CDCDCD"/>
            </a:solidFill>
            <a:prstDash val="solid"/>
            <a:headEnd type="none" w="sm" len="sm"/>
            <a:tailEnd type="none" w="sm" len="sm"/>
          </a:ln>
        </p:spPr>
      </p:sp>
      <p:sp>
        <p:nvSpPr>
          <p:cNvPr id="92" name="AutoShape 92"/>
          <p:cNvSpPr/>
          <p:nvPr/>
        </p:nvSpPr>
        <p:spPr>
          <a:xfrm rot="7011312">
            <a:off x="-681673" y="2486297"/>
            <a:ext cx="2451921" cy="0"/>
          </a:xfrm>
          <a:prstGeom prst="line">
            <a:avLst/>
          </a:prstGeom>
          <a:ln w="9525" cap="rnd">
            <a:solidFill>
              <a:srgbClr val="CDCDCD"/>
            </a:solidFill>
            <a:prstDash val="solid"/>
            <a:headEnd type="none" w="sm" len="sm"/>
            <a:tailEnd type="none" w="sm" len="sm"/>
          </a:ln>
        </p:spPr>
      </p:sp>
      <p:sp>
        <p:nvSpPr>
          <p:cNvPr id="93" name="AutoShape 93"/>
          <p:cNvSpPr/>
          <p:nvPr/>
        </p:nvSpPr>
        <p:spPr>
          <a:xfrm rot="-7697935">
            <a:off x="-350635" y="694509"/>
            <a:ext cx="1794201" cy="0"/>
          </a:xfrm>
          <a:prstGeom prst="line">
            <a:avLst/>
          </a:prstGeom>
          <a:ln w="9525" cap="rnd">
            <a:solidFill>
              <a:srgbClr val="CDCDCD"/>
            </a:solidFill>
            <a:prstDash val="solid"/>
            <a:headEnd type="none" w="sm" len="sm"/>
            <a:tailEnd type="none" w="sm" len="sm"/>
          </a:ln>
        </p:spPr>
      </p:sp>
      <p:sp>
        <p:nvSpPr>
          <p:cNvPr id="94" name="AutoShape 94"/>
          <p:cNvSpPr/>
          <p:nvPr/>
        </p:nvSpPr>
        <p:spPr>
          <a:xfrm rot="9482561">
            <a:off x="11436882" y="634909"/>
            <a:ext cx="3269369" cy="0"/>
          </a:xfrm>
          <a:prstGeom prst="line">
            <a:avLst/>
          </a:prstGeom>
          <a:ln w="9525" cap="rnd">
            <a:solidFill>
              <a:srgbClr val="CDCDCD"/>
            </a:solidFill>
            <a:prstDash val="solid"/>
            <a:headEnd type="none" w="sm" len="sm"/>
            <a:tailEnd type="none" w="sm" len="sm"/>
          </a:ln>
        </p:spPr>
      </p:sp>
      <p:grpSp>
        <p:nvGrpSpPr>
          <p:cNvPr id="95" name="Group 95"/>
          <p:cNvGrpSpPr/>
          <p:nvPr/>
        </p:nvGrpSpPr>
        <p:grpSpPr>
          <a:xfrm>
            <a:off x="15259050" y="0"/>
            <a:ext cx="1152524" cy="4670424"/>
            <a:chOff x="0" y="0"/>
            <a:chExt cx="1536699" cy="6227232"/>
          </a:xfrm>
        </p:grpSpPr>
        <p:sp>
          <p:nvSpPr>
            <p:cNvPr id="96" name="Freeform 96"/>
            <p:cNvSpPr/>
            <p:nvPr/>
          </p:nvSpPr>
          <p:spPr>
            <a:xfrm>
              <a:off x="0" y="0"/>
              <a:ext cx="1536700" cy="6227191"/>
            </a:xfrm>
            <a:custGeom>
              <a:avLst/>
              <a:gdLst/>
              <a:ahLst/>
              <a:cxnLst/>
              <a:rect l="l" t="t" r="r" b="b"/>
              <a:pathLst>
                <a:path w="1536700" h="6227191">
                  <a:moveTo>
                    <a:pt x="1536700" y="0"/>
                  </a:moveTo>
                  <a:lnTo>
                    <a:pt x="0" y="0"/>
                  </a:lnTo>
                  <a:lnTo>
                    <a:pt x="0" y="6227191"/>
                  </a:lnTo>
                  <a:lnTo>
                    <a:pt x="1536700" y="6227191"/>
                  </a:lnTo>
                  <a:close/>
                </a:path>
              </a:pathLst>
            </a:custGeom>
            <a:solidFill>
              <a:srgbClr val="FFC000"/>
            </a:solidFill>
          </p:spPr>
        </p:sp>
      </p:grpSp>
      <p:grpSp>
        <p:nvGrpSpPr>
          <p:cNvPr id="97" name="Group 97"/>
          <p:cNvGrpSpPr/>
          <p:nvPr/>
        </p:nvGrpSpPr>
        <p:grpSpPr>
          <a:xfrm>
            <a:off x="1714500" y="4670424"/>
            <a:ext cx="1800224" cy="5616574"/>
            <a:chOff x="0" y="0"/>
            <a:chExt cx="2400299" cy="7488765"/>
          </a:xfrm>
        </p:grpSpPr>
        <p:sp>
          <p:nvSpPr>
            <p:cNvPr id="98" name="Freeform 98"/>
            <p:cNvSpPr/>
            <p:nvPr/>
          </p:nvSpPr>
          <p:spPr>
            <a:xfrm>
              <a:off x="0" y="0"/>
              <a:ext cx="2400300" cy="7488809"/>
            </a:xfrm>
            <a:custGeom>
              <a:avLst/>
              <a:gdLst/>
              <a:ahLst/>
              <a:cxnLst/>
              <a:rect l="l" t="t" r="r" b="b"/>
              <a:pathLst>
                <a:path w="2400300" h="7488809">
                  <a:moveTo>
                    <a:pt x="0" y="0"/>
                  </a:moveTo>
                  <a:lnTo>
                    <a:pt x="2400300" y="0"/>
                  </a:lnTo>
                  <a:lnTo>
                    <a:pt x="2400300" y="7488809"/>
                  </a:lnTo>
                  <a:lnTo>
                    <a:pt x="0" y="7488809"/>
                  </a:lnTo>
                  <a:close/>
                </a:path>
              </a:pathLst>
            </a:custGeom>
            <a:solidFill>
              <a:srgbClr val="203864"/>
            </a:solidFill>
          </p:spPr>
        </p:sp>
      </p:grpSp>
      <p:grpSp>
        <p:nvGrpSpPr>
          <p:cNvPr id="99" name="Group 99"/>
          <p:cNvGrpSpPr/>
          <p:nvPr/>
        </p:nvGrpSpPr>
        <p:grpSpPr>
          <a:xfrm>
            <a:off x="3514521" y="2867976"/>
            <a:ext cx="14773479" cy="1799274"/>
            <a:chOff x="0" y="0"/>
            <a:chExt cx="19697972" cy="2399032"/>
          </a:xfrm>
        </p:grpSpPr>
        <p:sp>
          <p:nvSpPr>
            <p:cNvPr id="100" name="Freeform 100"/>
            <p:cNvSpPr/>
            <p:nvPr/>
          </p:nvSpPr>
          <p:spPr>
            <a:xfrm>
              <a:off x="0" y="0"/>
              <a:ext cx="19697954" cy="2399030"/>
            </a:xfrm>
            <a:custGeom>
              <a:avLst/>
              <a:gdLst/>
              <a:ahLst/>
              <a:cxnLst/>
              <a:rect l="l" t="t" r="r" b="b"/>
              <a:pathLst>
                <a:path w="19697954" h="2399030">
                  <a:moveTo>
                    <a:pt x="0" y="0"/>
                  </a:moveTo>
                  <a:lnTo>
                    <a:pt x="19697954" y="0"/>
                  </a:lnTo>
                  <a:lnTo>
                    <a:pt x="19697954" y="2399030"/>
                  </a:lnTo>
                  <a:lnTo>
                    <a:pt x="0" y="2399030"/>
                  </a:lnTo>
                  <a:close/>
                </a:path>
              </a:pathLst>
            </a:custGeom>
            <a:solidFill>
              <a:srgbClr val="203864"/>
            </a:solidFill>
          </p:spPr>
        </p:sp>
      </p:grpSp>
      <p:grpSp>
        <p:nvGrpSpPr>
          <p:cNvPr id="101" name="Group 101"/>
          <p:cNvGrpSpPr/>
          <p:nvPr/>
        </p:nvGrpSpPr>
        <p:grpSpPr>
          <a:xfrm rot="-5400000">
            <a:off x="1714873" y="2863477"/>
            <a:ext cx="1799274" cy="1800019"/>
            <a:chOff x="0" y="0"/>
            <a:chExt cx="2399032" cy="2400025"/>
          </a:xfrm>
        </p:grpSpPr>
        <p:sp>
          <p:nvSpPr>
            <p:cNvPr id="102" name="Freeform 102"/>
            <p:cNvSpPr/>
            <p:nvPr/>
          </p:nvSpPr>
          <p:spPr>
            <a:xfrm>
              <a:off x="0" y="0"/>
              <a:ext cx="2399030" cy="2400046"/>
            </a:xfrm>
            <a:custGeom>
              <a:avLst/>
              <a:gdLst/>
              <a:ahLst/>
              <a:cxnLst/>
              <a:rect l="l" t="t" r="r" b="b"/>
              <a:pathLst>
                <a:path w="2399030" h="2400046">
                  <a:moveTo>
                    <a:pt x="0" y="2400046"/>
                  </a:moveTo>
                  <a:lnTo>
                    <a:pt x="0" y="0"/>
                  </a:lnTo>
                  <a:lnTo>
                    <a:pt x="2399030" y="2400046"/>
                  </a:lnTo>
                  <a:close/>
                </a:path>
              </a:pathLst>
            </a:custGeom>
            <a:solidFill>
              <a:srgbClr val="111E35"/>
            </a:solidFill>
          </p:spPr>
        </p:sp>
      </p:grpSp>
      <p:sp>
        <p:nvSpPr>
          <p:cNvPr id="103" name="TextBox 103"/>
          <p:cNvSpPr txBox="1"/>
          <p:nvPr/>
        </p:nvSpPr>
        <p:spPr>
          <a:xfrm>
            <a:off x="3919404" y="3194035"/>
            <a:ext cx="5320096" cy="1106213"/>
          </a:xfrm>
          <a:prstGeom prst="rect">
            <a:avLst/>
          </a:prstGeom>
        </p:spPr>
        <p:txBody>
          <a:bodyPr lIns="0" tIns="0" rIns="0" bIns="0" rtlCol="0" anchor="t">
            <a:spAutoFit/>
          </a:bodyPr>
          <a:lstStyle/>
          <a:p>
            <a:pPr algn="l">
              <a:lnSpc>
                <a:spcPts val="7680"/>
              </a:lnSpc>
            </a:pPr>
            <a:r>
              <a:rPr lang="en-US" sz="6400">
                <a:solidFill>
                  <a:srgbClr val="FFFFFF"/>
                </a:solidFill>
                <a:latin typeface="Arimo Bold"/>
              </a:rPr>
              <a:t>THANK YOU</a:t>
            </a:r>
          </a:p>
        </p:txBody>
      </p:sp>
      <p:grpSp>
        <p:nvGrpSpPr>
          <p:cNvPr id="104" name="Group 104"/>
          <p:cNvGrpSpPr/>
          <p:nvPr/>
        </p:nvGrpSpPr>
        <p:grpSpPr>
          <a:xfrm rot="-10800000">
            <a:off x="15259537" y="4661846"/>
            <a:ext cx="1152037" cy="1151578"/>
            <a:chOff x="0" y="0"/>
            <a:chExt cx="1536049" cy="1535437"/>
          </a:xfrm>
        </p:grpSpPr>
        <p:sp>
          <p:nvSpPr>
            <p:cNvPr id="105" name="Freeform 105"/>
            <p:cNvSpPr/>
            <p:nvPr/>
          </p:nvSpPr>
          <p:spPr>
            <a:xfrm>
              <a:off x="0" y="0"/>
              <a:ext cx="1536065" cy="1535430"/>
            </a:xfrm>
            <a:custGeom>
              <a:avLst/>
              <a:gdLst/>
              <a:ahLst/>
              <a:cxnLst/>
              <a:rect l="l" t="t" r="r" b="b"/>
              <a:pathLst>
                <a:path w="1536065" h="1535430">
                  <a:moveTo>
                    <a:pt x="1536065" y="1535430"/>
                  </a:moveTo>
                  <a:lnTo>
                    <a:pt x="1536065" y="0"/>
                  </a:lnTo>
                  <a:lnTo>
                    <a:pt x="0" y="1535430"/>
                  </a:lnTo>
                  <a:close/>
                </a:path>
              </a:pathLst>
            </a:custGeom>
            <a:solidFill>
              <a:srgbClr val="D09E00"/>
            </a:solidFill>
          </p:spPr>
        </p:sp>
      </p:grpSp>
      <p:grpSp>
        <p:nvGrpSpPr>
          <p:cNvPr id="106" name="Group 106"/>
          <p:cNvGrpSpPr/>
          <p:nvPr/>
        </p:nvGrpSpPr>
        <p:grpSpPr>
          <a:xfrm>
            <a:off x="0" y="4657724"/>
            <a:ext cx="15259535" cy="1151578"/>
            <a:chOff x="0" y="0"/>
            <a:chExt cx="20346047" cy="1535437"/>
          </a:xfrm>
        </p:grpSpPr>
        <p:sp>
          <p:nvSpPr>
            <p:cNvPr id="107" name="Freeform 107"/>
            <p:cNvSpPr/>
            <p:nvPr/>
          </p:nvSpPr>
          <p:spPr>
            <a:xfrm>
              <a:off x="0" y="0"/>
              <a:ext cx="20346036" cy="1535430"/>
            </a:xfrm>
            <a:custGeom>
              <a:avLst/>
              <a:gdLst/>
              <a:ahLst/>
              <a:cxnLst/>
              <a:rect l="l" t="t" r="r" b="b"/>
              <a:pathLst>
                <a:path w="20346036" h="1535430">
                  <a:moveTo>
                    <a:pt x="20346036" y="0"/>
                  </a:moveTo>
                  <a:lnTo>
                    <a:pt x="0" y="0"/>
                  </a:lnTo>
                  <a:lnTo>
                    <a:pt x="0" y="1535430"/>
                  </a:lnTo>
                  <a:lnTo>
                    <a:pt x="20346036" y="1535430"/>
                  </a:lnTo>
                  <a:close/>
                </a:path>
              </a:pathLst>
            </a:custGeom>
            <a:solidFill>
              <a:srgbClr val="FFC000"/>
            </a:solidFill>
          </p:spPr>
        </p:sp>
      </p:gr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174"/>
            <a:ext cx="18288000" cy="10280650"/>
            <a:chOff x="0" y="0"/>
            <a:chExt cx="24384000" cy="13707533"/>
          </a:xfrm>
        </p:grpSpPr>
        <p:sp>
          <p:nvSpPr>
            <p:cNvPr id="3" name="Freeform 3"/>
            <p:cNvSpPr/>
            <p:nvPr/>
          </p:nvSpPr>
          <p:spPr>
            <a:xfrm>
              <a:off x="0" y="0"/>
              <a:ext cx="24384000" cy="13707490"/>
            </a:xfrm>
            <a:custGeom>
              <a:avLst/>
              <a:gdLst/>
              <a:ahLst/>
              <a:cxnLst/>
              <a:rect l="l" t="t" r="r" b="b"/>
              <a:pathLst>
                <a:path w="24384000" h="13707490">
                  <a:moveTo>
                    <a:pt x="0" y="0"/>
                  </a:moveTo>
                  <a:lnTo>
                    <a:pt x="24384000" y="0"/>
                  </a:lnTo>
                  <a:lnTo>
                    <a:pt x="24384000" y="13707490"/>
                  </a:lnTo>
                  <a:lnTo>
                    <a:pt x="0" y="13707490"/>
                  </a:lnTo>
                  <a:close/>
                </a:path>
              </a:pathLst>
            </a:custGeom>
            <a:solidFill>
              <a:srgbClr val="F0F0F0"/>
            </a:solidFill>
          </p:spPr>
        </p:sp>
      </p:grpSp>
      <p:sp>
        <p:nvSpPr>
          <p:cNvPr id="4" name="AutoShape 4"/>
          <p:cNvSpPr/>
          <p:nvPr/>
        </p:nvSpPr>
        <p:spPr>
          <a:xfrm rot="-4837575">
            <a:off x="2137532" y="1047206"/>
            <a:ext cx="2142065" cy="0"/>
          </a:xfrm>
          <a:prstGeom prst="line">
            <a:avLst/>
          </a:prstGeom>
          <a:ln w="9525" cap="rnd">
            <a:solidFill>
              <a:srgbClr val="CDCDCD"/>
            </a:solidFill>
            <a:prstDash val="solid"/>
            <a:headEnd type="none" w="sm" len="sm"/>
            <a:tailEnd type="none" w="sm" len="sm"/>
          </a:ln>
        </p:spPr>
      </p:sp>
      <p:sp>
        <p:nvSpPr>
          <p:cNvPr id="5" name="AutoShape 5"/>
          <p:cNvSpPr/>
          <p:nvPr/>
        </p:nvSpPr>
        <p:spPr>
          <a:xfrm rot="9250614">
            <a:off x="-179404" y="2838992"/>
            <a:ext cx="3402454" cy="0"/>
          </a:xfrm>
          <a:prstGeom prst="line">
            <a:avLst/>
          </a:prstGeom>
          <a:ln w="9525" cap="rnd">
            <a:solidFill>
              <a:srgbClr val="CDCDCD"/>
            </a:solidFill>
            <a:prstDash val="solid"/>
            <a:headEnd type="none" w="sm" len="sm"/>
            <a:tailEnd type="none" w="sm" len="sm"/>
          </a:ln>
        </p:spPr>
      </p:sp>
      <p:sp>
        <p:nvSpPr>
          <p:cNvPr id="6" name="AutoShape 6"/>
          <p:cNvSpPr/>
          <p:nvPr/>
        </p:nvSpPr>
        <p:spPr>
          <a:xfrm rot="-2677323">
            <a:off x="2609641" y="1068707"/>
            <a:ext cx="2975488" cy="0"/>
          </a:xfrm>
          <a:prstGeom prst="line">
            <a:avLst/>
          </a:prstGeom>
          <a:ln w="9525" cap="rnd">
            <a:solidFill>
              <a:srgbClr val="CDCDCD"/>
            </a:solidFill>
            <a:prstDash val="solid"/>
            <a:headEnd type="none" w="sm" len="sm"/>
            <a:tailEnd type="none" w="sm" len="sm"/>
          </a:ln>
        </p:spPr>
      </p:sp>
      <p:sp>
        <p:nvSpPr>
          <p:cNvPr id="7" name="AutoShape 7"/>
          <p:cNvSpPr/>
          <p:nvPr/>
        </p:nvSpPr>
        <p:spPr>
          <a:xfrm rot="10434865">
            <a:off x="3034847" y="1955075"/>
            <a:ext cx="3219089" cy="0"/>
          </a:xfrm>
          <a:prstGeom prst="line">
            <a:avLst/>
          </a:prstGeom>
          <a:ln w="9525" cap="rnd">
            <a:solidFill>
              <a:srgbClr val="CDCDCD"/>
            </a:solidFill>
            <a:prstDash val="solid"/>
            <a:headEnd type="none" w="sm" len="sm"/>
            <a:tailEnd type="none" w="sm" len="sm"/>
          </a:ln>
        </p:spPr>
      </p:sp>
      <p:sp>
        <p:nvSpPr>
          <p:cNvPr id="8" name="AutoShape 8"/>
          <p:cNvSpPr/>
          <p:nvPr/>
        </p:nvSpPr>
        <p:spPr>
          <a:xfrm rot="4730523">
            <a:off x="2064228" y="3283129"/>
            <a:ext cx="2416031" cy="0"/>
          </a:xfrm>
          <a:prstGeom prst="line">
            <a:avLst/>
          </a:prstGeom>
          <a:ln w="9525" cap="rnd">
            <a:solidFill>
              <a:srgbClr val="CDCDCD"/>
            </a:solidFill>
            <a:prstDash val="solid"/>
            <a:headEnd type="none" w="sm" len="sm"/>
            <a:tailEnd type="none" w="sm" len="sm"/>
          </a:ln>
        </p:spPr>
      </p:sp>
      <p:sp>
        <p:nvSpPr>
          <p:cNvPr id="9" name="AutoShape 9"/>
          <p:cNvSpPr/>
          <p:nvPr/>
        </p:nvSpPr>
        <p:spPr>
          <a:xfrm rot="-2642045">
            <a:off x="2947845" y="3117667"/>
            <a:ext cx="3836137" cy="0"/>
          </a:xfrm>
          <a:prstGeom prst="line">
            <a:avLst/>
          </a:prstGeom>
          <a:ln w="9525" cap="rnd">
            <a:solidFill>
              <a:srgbClr val="CDCDCD"/>
            </a:solidFill>
            <a:prstDash val="solid"/>
            <a:headEnd type="none" w="sm" len="sm"/>
            <a:tailEnd type="none" w="sm" len="sm"/>
          </a:ln>
        </p:spPr>
      </p:sp>
      <p:sp>
        <p:nvSpPr>
          <p:cNvPr id="10" name="AutoShape 10"/>
          <p:cNvSpPr/>
          <p:nvPr/>
        </p:nvSpPr>
        <p:spPr>
          <a:xfrm rot="-9942689">
            <a:off x="-65635" y="4008662"/>
            <a:ext cx="3627758" cy="0"/>
          </a:xfrm>
          <a:prstGeom prst="line">
            <a:avLst/>
          </a:prstGeom>
          <a:ln w="9525" cap="rnd">
            <a:solidFill>
              <a:srgbClr val="CDCDCD"/>
            </a:solidFill>
            <a:prstDash val="solid"/>
            <a:headEnd type="none" w="sm" len="sm"/>
            <a:tailEnd type="none" w="sm" len="sm"/>
          </a:ln>
        </p:spPr>
      </p:sp>
      <p:sp>
        <p:nvSpPr>
          <p:cNvPr id="11" name="AutoShape 11"/>
          <p:cNvSpPr/>
          <p:nvPr/>
        </p:nvSpPr>
        <p:spPr>
          <a:xfrm rot="384360">
            <a:off x="3479122" y="4571998"/>
            <a:ext cx="2512326" cy="0"/>
          </a:xfrm>
          <a:prstGeom prst="line">
            <a:avLst/>
          </a:prstGeom>
          <a:ln w="9525" cap="rnd">
            <a:solidFill>
              <a:srgbClr val="CDCDCD"/>
            </a:solidFill>
            <a:prstDash val="solid"/>
            <a:headEnd type="none" w="sm" len="sm"/>
            <a:tailEnd type="none" w="sm" len="sm"/>
          </a:ln>
        </p:spPr>
      </p:sp>
      <p:sp>
        <p:nvSpPr>
          <p:cNvPr id="12" name="AutoShape 12"/>
          <p:cNvSpPr/>
          <p:nvPr/>
        </p:nvSpPr>
        <p:spPr>
          <a:xfrm rot="6328444">
            <a:off x="4780600" y="5590902"/>
            <a:ext cx="1899278" cy="0"/>
          </a:xfrm>
          <a:prstGeom prst="line">
            <a:avLst/>
          </a:prstGeom>
          <a:ln w="9525" cap="rnd">
            <a:solidFill>
              <a:srgbClr val="CDCDCD"/>
            </a:solidFill>
            <a:prstDash val="solid"/>
            <a:headEnd type="none" w="sm" len="sm"/>
            <a:tailEnd type="none" w="sm" len="sm"/>
          </a:ln>
        </p:spPr>
      </p:sp>
      <p:sp>
        <p:nvSpPr>
          <p:cNvPr id="13" name="AutoShape 13"/>
          <p:cNvSpPr/>
          <p:nvPr/>
        </p:nvSpPr>
        <p:spPr>
          <a:xfrm rot="-8038077">
            <a:off x="3033975" y="5477691"/>
            <a:ext cx="2906233" cy="0"/>
          </a:xfrm>
          <a:prstGeom prst="line">
            <a:avLst/>
          </a:prstGeom>
          <a:ln w="9525" cap="rnd">
            <a:solidFill>
              <a:srgbClr val="CDCDCD"/>
            </a:solidFill>
            <a:prstDash val="solid"/>
            <a:headEnd type="none" w="sm" len="sm"/>
            <a:tailEnd type="none" w="sm" len="sm"/>
          </a:ln>
        </p:spPr>
      </p:sp>
      <p:sp>
        <p:nvSpPr>
          <p:cNvPr id="14" name="AutoShape 14"/>
          <p:cNvSpPr/>
          <p:nvPr/>
        </p:nvSpPr>
        <p:spPr>
          <a:xfrm rot="8371022">
            <a:off x="3155684" y="7350033"/>
            <a:ext cx="2658459" cy="0"/>
          </a:xfrm>
          <a:prstGeom prst="line">
            <a:avLst/>
          </a:prstGeom>
          <a:ln w="9525" cap="rnd">
            <a:solidFill>
              <a:srgbClr val="CDCDCD"/>
            </a:solidFill>
            <a:prstDash val="solid"/>
            <a:headEnd type="none" w="sm" len="sm"/>
            <a:tailEnd type="none" w="sm" len="sm"/>
          </a:ln>
        </p:spPr>
      </p:sp>
      <p:sp>
        <p:nvSpPr>
          <p:cNvPr id="15" name="AutoShape 15"/>
          <p:cNvSpPr/>
          <p:nvPr/>
        </p:nvSpPr>
        <p:spPr>
          <a:xfrm rot="-5366802">
            <a:off x="1604192" y="6325144"/>
            <a:ext cx="3775883" cy="0"/>
          </a:xfrm>
          <a:prstGeom prst="line">
            <a:avLst/>
          </a:prstGeom>
          <a:ln w="9525" cap="rnd">
            <a:solidFill>
              <a:srgbClr val="CDCDCD"/>
            </a:solidFill>
            <a:prstDash val="solid"/>
            <a:headEnd type="none" w="sm" len="sm"/>
            <a:tailEnd type="none" w="sm" len="sm"/>
          </a:ln>
        </p:spPr>
      </p:sp>
      <p:sp>
        <p:nvSpPr>
          <p:cNvPr id="16" name="AutoShape 16"/>
          <p:cNvSpPr/>
          <p:nvPr/>
        </p:nvSpPr>
        <p:spPr>
          <a:xfrm rot="8689488">
            <a:off x="1112431" y="5200645"/>
            <a:ext cx="2638873" cy="0"/>
          </a:xfrm>
          <a:prstGeom prst="line">
            <a:avLst/>
          </a:prstGeom>
          <a:ln w="9525" cap="rnd">
            <a:solidFill>
              <a:srgbClr val="CDCDCD"/>
            </a:solidFill>
            <a:prstDash val="solid"/>
            <a:headEnd type="none" w="sm" len="sm"/>
            <a:tailEnd type="none" w="sm" len="sm"/>
          </a:ln>
        </p:spPr>
      </p:sp>
      <p:sp>
        <p:nvSpPr>
          <p:cNvPr id="17" name="AutoShape 17"/>
          <p:cNvSpPr/>
          <p:nvPr/>
        </p:nvSpPr>
        <p:spPr>
          <a:xfrm rot="2788588">
            <a:off x="869701" y="7069182"/>
            <a:ext cx="3106917" cy="0"/>
          </a:xfrm>
          <a:prstGeom prst="line">
            <a:avLst/>
          </a:prstGeom>
          <a:ln w="9525" cap="rnd">
            <a:solidFill>
              <a:srgbClr val="CDCDCD"/>
            </a:solidFill>
            <a:prstDash val="solid"/>
            <a:headEnd type="none" w="sm" len="sm"/>
            <a:tailEnd type="none" w="sm" len="sm"/>
          </a:ln>
        </p:spPr>
      </p:sp>
      <p:sp>
        <p:nvSpPr>
          <p:cNvPr id="18" name="AutoShape 18"/>
          <p:cNvSpPr/>
          <p:nvPr/>
        </p:nvSpPr>
        <p:spPr>
          <a:xfrm rot="-7198199">
            <a:off x="-701750" y="4759234"/>
            <a:ext cx="2766389" cy="0"/>
          </a:xfrm>
          <a:prstGeom prst="line">
            <a:avLst/>
          </a:prstGeom>
          <a:ln w="9525" cap="rnd">
            <a:solidFill>
              <a:srgbClr val="CDCDCD"/>
            </a:solidFill>
            <a:prstDash val="solid"/>
            <a:headEnd type="none" w="sm" len="sm"/>
            <a:tailEnd type="none" w="sm" len="sm"/>
          </a:ln>
        </p:spPr>
      </p:sp>
      <p:sp>
        <p:nvSpPr>
          <p:cNvPr id="19" name="AutoShape 19"/>
          <p:cNvSpPr/>
          <p:nvPr/>
        </p:nvSpPr>
        <p:spPr>
          <a:xfrm rot="7282733">
            <a:off x="-645571" y="7062651"/>
            <a:ext cx="2654033" cy="0"/>
          </a:xfrm>
          <a:prstGeom prst="line">
            <a:avLst/>
          </a:prstGeom>
          <a:ln w="9525" cap="rnd">
            <a:solidFill>
              <a:srgbClr val="CDCDCD"/>
            </a:solidFill>
            <a:prstDash val="solid"/>
            <a:headEnd type="none" w="sm" len="sm"/>
            <a:tailEnd type="none" w="sm" len="sm"/>
          </a:ln>
        </p:spPr>
      </p:sp>
      <p:sp>
        <p:nvSpPr>
          <p:cNvPr id="20" name="AutoShape 20"/>
          <p:cNvSpPr/>
          <p:nvPr/>
        </p:nvSpPr>
        <p:spPr>
          <a:xfrm rot="10315796">
            <a:off x="-19719" y="8068490"/>
            <a:ext cx="2058741" cy="0"/>
          </a:xfrm>
          <a:prstGeom prst="line">
            <a:avLst/>
          </a:prstGeom>
          <a:ln w="9525" cap="rnd">
            <a:solidFill>
              <a:srgbClr val="CDCDCD"/>
            </a:solidFill>
            <a:prstDash val="solid"/>
            <a:headEnd type="none" w="sm" len="sm"/>
            <a:tailEnd type="none" w="sm" len="sm"/>
          </a:ln>
        </p:spPr>
      </p:sp>
      <p:sp>
        <p:nvSpPr>
          <p:cNvPr id="21" name="AutoShape 21"/>
          <p:cNvSpPr/>
          <p:nvPr/>
        </p:nvSpPr>
        <p:spPr>
          <a:xfrm rot="7728575">
            <a:off x="1298275" y="9245235"/>
            <a:ext cx="2698263" cy="0"/>
          </a:xfrm>
          <a:prstGeom prst="line">
            <a:avLst/>
          </a:prstGeom>
          <a:ln w="9525" cap="rnd">
            <a:solidFill>
              <a:srgbClr val="CDCDCD"/>
            </a:solidFill>
            <a:prstDash val="solid"/>
            <a:headEnd type="none" w="sm" len="sm"/>
            <a:tailEnd type="none" w="sm" len="sm"/>
          </a:ln>
        </p:spPr>
      </p:sp>
      <p:sp>
        <p:nvSpPr>
          <p:cNvPr id="22" name="AutoShape 22"/>
          <p:cNvSpPr/>
          <p:nvPr/>
        </p:nvSpPr>
        <p:spPr>
          <a:xfrm rot="-7862504">
            <a:off x="-488162" y="9245235"/>
            <a:ext cx="2787706" cy="0"/>
          </a:xfrm>
          <a:prstGeom prst="line">
            <a:avLst/>
          </a:prstGeom>
          <a:ln w="9525" cap="rnd">
            <a:solidFill>
              <a:srgbClr val="CDCDCD"/>
            </a:solidFill>
            <a:prstDash val="solid"/>
            <a:headEnd type="none" w="sm" len="sm"/>
            <a:tailEnd type="none" w="sm" len="sm"/>
          </a:ln>
        </p:spPr>
      </p:sp>
      <p:sp>
        <p:nvSpPr>
          <p:cNvPr id="23" name="AutoShape 23"/>
          <p:cNvSpPr/>
          <p:nvPr/>
        </p:nvSpPr>
        <p:spPr>
          <a:xfrm rot="1122645">
            <a:off x="3407771" y="8577941"/>
            <a:ext cx="2502628" cy="0"/>
          </a:xfrm>
          <a:prstGeom prst="line">
            <a:avLst/>
          </a:prstGeom>
          <a:ln w="9525" cap="rnd">
            <a:solidFill>
              <a:srgbClr val="CDCDCD"/>
            </a:solidFill>
            <a:prstDash val="solid"/>
            <a:headEnd type="none" w="sm" len="sm"/>
            <a:tailEnd type="none" w="sm" len="sm"/>
          </a:ln>
        </p:spPr>
      </p:sp>
      <p:sp>
        <p:nvSpPr>
          <p:cNvPr id="24" name="AutoShape 24"/>
          <p:cNvSpPr/>
          <p:nvPr/>
        </p:nvSpPr>
        <p:spPr>
          <a:xfrm rot="-5912544">
            <a:off x="4407081" y="7741919"/>
            <a:ext cx="2502631" cy="0"/>
          </a:xfrm>
          <a:prstGeom prst="line">
            <a:avLst/>
          </a:prstGeom>
          <a:ln w="9525" cap="rnd">
            <a:solidFill>
              <a:srgbClr val="CDCDCD"/>
            </a:solidFill>
            <a:prstDash val="solid"/>
            <a:headEnd type="none" w="sm" len="sm"/>
            <a:tailEnd type="none" w="sm" len="sm"/>
          </a:ln>
        </p:spPr>
      </p:sp>
      <p:sp>
        <p:nvSpPr>
          <p:cNvPr id="25" name="AutoShape 25"/>
          <p:cNvSpPr/>
          <p:nvPr/>
        </p:nvSpPr>
        <p:spPr>
          <a:xfrm rot="8216304">
            <a:off x="4150838" y="9628412"/>
            <a:ext cx="1957019" cy="0"/>
          </a:xfrm>
          <a:prstGeom prst="line">
            <a:avLst/>
          </a:prstGeom>
          <a:ln w="9525" cap="rnd">
            <a:solidFill>
              <a:srgbClr val="CDCDCD"/>
            </a:solidFill>
            <a:prstDash val="solid"/>
            <a:headEnd type="none" w="sm" len="sm"/>
            <a:tailEnd type="none" w="sm" len="sm"/>
          </a:ln>
        </p:spPr>
      </p:sp>
      <p:sp>
        <p:nvSpPr>
          <p:cNvPr id="26" name="AutoShape 26"/>
          <p:cNvSpPr/>
          <p:nvPr/>
        </p:nvSpPr>
        <p:spPr>
          <a:xfrm rot="-6824432">
            <a:off x="2787799" y="9245236"/>
            <a:ext cx="2296950" cy="0"/>
          </a:xfrm>
          <a:prstGeom prst="line">
            <a:avLst/>
          </a:prstGeom>
          <a:ln w="9525" cap="rnd">
            <a:solidFill>
              <a:srgbClr val="CDCDCD"/>
            </a:solidFill>
            <a:prstDash val="solid"/>
            <a:headEnd type="none" w="sm" len="sm"/>
            <a:tailEnd type="none" w="sm" len="sm"/>
          </a:ln>
        </p:spPr>
      </p:sp>
      <p:sp>
        <p:nvSpPr>
          <p:cNvPr id="27" name="AutoShape 27"/>
          <p:cNvSpPr/>
          <p:nvPr/>
        </p:nvSpPr>
        <p:spPr>
          <a:xfrm rot="-1122644">
            <a:off x="5759085" y="8577941"/>
            <a:ext cx="2502630" cy="0"/>
          </a:xfrm>
          <a:prstGeom prst="line">
            <a:avLst/>
          </a:prstGeom>
          <a:ln w="9525" cap="rnd">
            <a:solidFill>
              <a:srgbClr val="CDCDCD"/>
            </a:solidFill>
            <a:prstDash val="solid"/>
            <a:headEnd type="none" w="sm" len="sm"/>
            <a:tailEnd type="none" w="sm" len="sm"/>
          </a:ln>
        </p:spPr>
      </p:sp>
      <p:sp>
        <p:nvSpPr>
          <p:cNvPr id="28" name="AutoShape 28"/>
          <p:cNvSpPr/>
          <p:nvPr/>
        </p:nvSpPr>
        <p:spPr>
          <a:xfrm rot="1312444">
            <a:off x="5696111" y="9628412"/>
            <a:ext cx="3586520" cy="0"/>
          </a:xfrm>
          <a:prstGeom prst="line">
            <a:avLst/>
          </a:prstGeom>
          <a:ln w="9525" cap="rnd">
            <a:solidFill>
              <a:srgbClr val="CDCDCD"/>
            </a:solidFill>
            <a:prstDash val="solid"/>
            <a:headEnd type="none" w="sm" len="sm"/>
            <a:tailEnd type="none" w="sm" len="sm"/>
          </a:ln>
        </p:spPr>
      </p:sp>
      <p:sp>
        <p:nvSpPr>
          <p:cNvPr id="29" name="AutoShape 29"/>
          <p:cNvSpPr/>
          <p:nvPr/>
        </p:nvSpPr>
        <p:spPr>
          <a:xfrm rot="3904643">
            <a:off x="7505790" y="9245235"/>
            <a:ext cx="2318477" cy="0"/>
          </a:xfrm>
          <a:prstGeom prst="line">
            <a:avLst/>
          </a:prstGeom>
          <a:ln w="9525" cap="rnd">
            <a:solidFill>
              <a:srgbClr val="CDCDCD"/>
            </a:solidFill>
            <a:prstDash val="solid"/>
            <a:headEnd type="none" w="sm" len="sm"/>
            <a:tailEnd type="none" w="sm" len="sm"/>
          </a:ln>
        </p:spPr>
      </p:sp>
      <p:sp>
        <p:nvSpPr>
          <p:cNvPr id="30" name="AutoShape 30"/>
          <p:cNvSpPr/>
          <p:nvPr/>
        </p:nvSpPr>
        <p:spPr>
          <a:xfrm rot="-8871216">
            <a:off x="5230740" y="7358742"/>
            <a:ext cx="3210979" cy="0"/>
          </a:xfrm>
          <a:prstGeom prst="line">
            <a:avLst/>
          </a:prstGeom>
          <a:ln w="9525" cap="rnd">
            <a:solidFill>
              <a:srgbClr val="CDCDCD"/>
            </a:solidFill>
            <a:prstDash val="solid"/>
            <a:headEnd type="none" w="sm" len="sm"/>
            <a:tailEnd type="none" w="sm" len="sm"/>
          </a:ln>
        </p:spPr>
      </p:sp>
      <p:sp>
        <p:nvSpPr>
          <p:cNvPr id="31" name="AutoShape 31"/>
          <p:cNvSpPr/>
          <p:nvPr/>
        </p:nvSpPr>
        <p:spPr>
          <a:xfrm rot="-4671392">
            <a:off x="7029327" y="6792686"/>
            <a:ext cx="2905644" cy="0"/>
          </a:xfrm>
          <a:prstGeom prst="line">
            <a:avLst/>
          </a:prstGeom>
          <a:ln w="9525" cap="rnd">
            <a:solidFill>
              <a:srgbClr val="CDCDCD"/>
            </a:solidFill>
            <a:prstDash val="solid"/>
            <a:headEnd type="none" w="sm" len="sm"/>
            <a:tailEnd type="none" w="sm" len="sm"/>
          </a:ln>
        </p:spPr>
      </p:sp>
      <p:sp>
        <p:nvSpPr>
          <p:cNvPr id="32" name="AutoShape 32"/>
          <p:cNvSpPr/>
          <p:nvPr/>
        </p:nvSpPr>
        <p:spPr>
          <a:xfrm rot="9665837">
            <a:off x="5382508" y="5939245"/>
            <a:ext cx="3499625" cy="0"/>
          </a:xfrm>
          <a:prstGeom prst="line">
            <a:avLst/>
          </a:prstGeom>
          <a:ln w="9525" cap="rnd">
            <a:solidFill>
              <a:srgbClr val="CDCDCD"/>
            </a:solidFill>
            <a:prstDash val="solid"/>
            <a:headEnd type="none" w="sm" len="sm"/>
            <a:tailEnd type="none" w="sm" len="sm"/>
          </a:ln>
        </p:spPr>
      </p:sp>
      <p:sp>
        <p:nvSpPr>
          <p:cNvPr id="33" name="AutoShape 33"/>
          <p:cNvSpPr/>
          <p:nvPr/>
        </p:nvSpPr>
        <p:spPr>
          <a:xfrm rot="833593">
            <a:off x="5922014" y="5042262"/>
            <a:ext cx="2908293" cy="0"/>
          </a:xfrm>
          <a:prstGeom prst="line">
            <a:avLst/>
          </a:prstGeom>
          <a:ln w="9525" cap="rnd">
            <a:solidFill>
              <a:srgbClr val="CDCDCD"/>
            </a:solidFill>
            <a:prstDash val="solid"/>
            <a:headEnd type="none" w="sm" len="sm"/>
            <a:tailEnd type="none" w="sm" len="sm"/>
          </a:ln>
        </p:spPr>
      </p:sp>
      <p:sp>
        <p:nvSpPr>
          <p:cNvPr id="34" name="AutoShape 34"/>
          <p:cNvSpPr/>
          <p:nvPr/>
        </p:nvSpPr>
        <p:spPr>
          <a:xfrm rot="-5069908">
            <a:off x="4642827" y="3239588"/>
            <a:ext cx="2923763" cy="0"/>
          </a:xfrm>
          <a:prstGeom prst="line">
            <a:avLst/>
          </a:prstGeom>
          <a:ln w="9525" cap="rnd">
            <a:solidFill>
              <a:srgbClr val="CDCDCD"/>
            </a:solidFill>
            <a:prstDash val="solid"/>
            <a:headEnd type="none" w="sm" len="sm"/>
            <a:tailEnd type="none" w="sm" len="sm"/>
          </a:ln>
        </p:spPr>
      </p:sp>
      <p:sp>
        <p:nvSpPr>
          <p:cNvPr id="35" name="AutoShape 35"/>
          <p:cNvSpPr/>
          <p:nvPr/>
        </p:nvSpPr>
        <p:spPr>
          <a:xfrm rot="-2266102">
            <a:off x="5636594" y="3753393"/>
            <a:ext cx="3130790" cy="0"/>
          </a:xfrm>
          <a:prstGeom prst="line">
            <a:avLst/>
          </a:prstGeom>
          <a:ln w="9525" cap="rnd">
            <a:solidFill>
              <a:srgbClr val="CDCDCD"/>
            </a:solidFill>
            <a:prstDash val="solid"/>
            <a:headEnd type="none" w="sm" len="sm"/>
            <a:tailEnd type="none" w="sm" len="sm"/>
          </a:ln>
        </p:spPr>
      </p:sp>
      <p:sp>
        <p:nvSpPr>
          <p:cNvPr id="36" name="AutoShape 36"/>
          <p:cNvSpPr/>
          <p:nvPr/>
        </p:nvSpPr>
        <p:spPr>
          <a:xfrm rot="4916836">
            <a:off x="7292745" y="4093028"/>
            <a:ext cx="2622648" cy="0"/>
          </a:xfrm>
          <a:prstGeom prst="line">
            <a:avLst/>
          </a:prstGeom>
          <a:ln w="9525" cap="rnd">
            <a:solidFill>
              <a:srgbClr val="CDCDCD"/>
            </a:solidFill>
            <a:prstDash val="solid"/>
            <a:headEnd type="none" w="sm" len="sm"/>
            <a:tailEnd type="none" w="sm" len="sm"/>
          </a:ln>
        </p:spPr>
      </p:sp>
      <p:sp>
        <p:nvSpPr>
          <p:cNvPr id="37" name="AutoShape 37"/>
          <p:cNvSpPr/>
          <p:nvPr/>
        </p:nvSpPr>
        <p:spPr>
          <a:xfrm rot="-9303802">
            <a:off x="6112023" y="2299063"/>
            <a:ext cx="2441191" cy="0"/>
          </a:xfrm>
          <a:prstGeom prst="line">
            <a:avLst/>
          </a:prstGeom>
          <a:ln w="9525" cap="rnd">
            <a:solidFill>
              <a:srgbClr val="CDCDCD"/>
            </a:solidFill>
            <a:prstDash val="solid"/>
            <a:headEnd type="none" w="sm" len="sm"/>
            <a:tailEnd type="none" w="sm" len="sm"/>
          </a:ln>
        </p:spPr>
      </p:sp>
      <p:sp>
        <p:nvSpPr>
          <p:cNvPr id="38" name="AutoShape 38"/>
          <p:cNvSpPr/>
          <p:nvPr/>
        </p:nvSpPr>
        <p:spPr>
          <a:xfrm rot="-7297313">
            <a:off x="4622130" y="896983"/>
            <a:ext cx="2129136" cy="0"/>
          </a:xfrm>
          <a:prstGeom prst="line">
            <a:avLst/>
          </a:prstGeom>
          <a:ln w="9525" cap="rnd">
            <a:solidFill>
              <a:srgbClr val="CDCDCD"/>
            </a:solidFill>
            <a:prstDash val="solid"/>
            <a:headEnd type="none" w="sm" len="sm"/>
            <a:tailEnd type="none" w="sm" len="sm"/>
          </a:ln>
        </p:spPr>
      </p:sp>
      <p:sp>
        <p:nvSpPr>
          <p:cNvPr id="39" name="AutoShape 39"/>
          <p:cNvSpPr/>
          <p:nvPr/>
        </p:nvSpPr>
        <p:spPr>
          <a:xfrm rot="-1880104">
            <a:off x="5975832" y="881744"/>
            <a:ext cx="3427672" cy="0"/>
          </a:xfrm>
          <a:prstGeom prst="line">
            <a:avLst/>
          </a:prstGeom>
          <a:ln w="9525" cap="rnd">
            <a:solidFill>
              <a:srgbClr val="CDCDCD"/>
            </a:solidFill>
            <a:prstDash val="solid"/>
            <a:headEnd type="none" w="sm" len="sm"/>
            <a:tailEnd type="none" w="sm" len="sm"/>
          </a:ln>
        </p:spPr>
      </p:sp>
      <p:sp>
        <p:nvSpPr>
          <p:cNvPr id="40" name="AutoShape 40"/>
          <p:cNvSpPr/>
          <p:nvPr/>
        </p:nvSpPr>
        <p:spPr>
          <a:xfrm rot="-4526553">
            <a:off x="7328523" y="1402080"/>
            <a:ext cx="2916852" cy="0"/>
          </a:xfrm>
          <a:prstGeom prst="line">
            <a:avLst/>
          </a:prstGeom>
          <a:ln w="9525" cap="rnd">
            <a:solidFill>
              <a:srgbClr val="CDCDCD"/>
            </a:solidFill>
            <a:prstDash val="solid"/>
            <a:headEnd type="none" w="sm" len="sm"/>
            <a:tailEnd type="none" w="sm" len="sm"/>
          </a:ln>
        </p:spPr>
      </p:sp>
      <p:sp>
        <p:nvSpPr>
          <p:cNvPr id="41" name="AutoShape 41"/>
          <p:cNvSpPr/>
          <p:nvPr/>
        </p:nvSpPr>
        <p:spPr>
          <a:xfrm rot="1643891">
            <a:off x="8981436" y="618309"/>
            <a:ext cx="2728694" cy="0"/>
          </a:xfrm>
          <a:prstGeom prst="line">
            <a:avLst/>
          </a:prstGeom>
          <a:ln w="9525" cap="rnd">
            <a:solidFill>
              <a:srgbClr val="CDCDCD"/>
            </a:solidFill>
            <a:prstDash val="solid"/>
            <a:headEnd type="none" w="sm" len="sm"/>
            <a:tailEnd type="none" w="sm" len="sm"/>
          </a:ln>
        </p:spPr>
      </p:sp>
      <p:sp>
        <p:nvSpPr>
          <p:cNvPr id="42" name="AutoShape 42"/>
          <p:cNvSpPr/>
          <p:nvPr/>
        </p:nvSpPr>
        <p:spPr>
          <a:xfrm rot="9190148">
            <a:off x="8231157" y="2020389"/>
            <a:ext cx="3515149" cy="0"/>
          </a:xfrm>
          <a:prstGeom prst="line">
            <a:avLst/>
          </a:prstGeom>
          <a:ln w="9525" cap="rnd">
            <a:solidFill>
              <a:srgbClr val="CDCDCD"/>
            </a:solidFill>
            <a:prstDash val="solid"/>
            <a:headEnd type="none" w="sm" len="sm"/>
            <a:tailEnd type="none" w="sm" len="sm"/>
          </a:ln>
        </p:spPr>
      </p:sp>
      <p:sp>
        <p:nvSpPr>
          <p:cNvPr id="43" name="AutoShape 43"/>
          <p:cNvSpPr/>
          <p:nvPr/>
        </p:nvSpPr>
        <p:spPr>
          <a:xfrm rot="6243948">
            <a:off x="10127608" y="2342606"/>
            <a:ext cx="2299986" cy="0"/>
          </a:xfrm>
          <a:prstGeom prst="line">
            <a:avLst/>
          </a:prstGeom>
          <a:ln w="9525" cap="rnd">
            <a:solidFill>
              <a:srgbClr val="CDCDCD"/>
            </a:solidFill>
            <a:prstDash val="solid"/>
            <a:headEnd type="none" w="sm" len="sm"/>
            <a:tailEnd type="none" w="sm" len="sm"/>
          </a:ln>
        </p:spPr>
      </p:sp>
      <p:sp>
        <p:nvSpPr>
          <p:cNvPr id="44" name="AutoShape 44"/>
          <p:cNvSpPr/>
          <p:nvPr/>
        </p:nvSpPr>
        <p:spPr>
          <a:xfrm rot="-9940049">
            <a:off x="8378665" y="3126377"/>
            <a:ext cx="2680206" cy="0"/>
          </a:xfrm>
          <a:prstGeom prst="line">
            <a:avLst/>
          </a:prstGeom>
          <a:ln w="9525" cap="rnd">
            <a:solidFill>
              <a:srgbClr val="CDCDCD"/>
            </a:solidFill>
            <a:prstDash val="solid"/>
            <a:headEnd type="none" w="sm" len="sm"/>
            <a:tailEnd type="none" w="sm" len="sm"/>
          </a:ln>
        </p:spPr>
      </p:sp>
      <p:sp>
        <p:nvSpPr>
          <p:cNvPr id="45" name="AutoShape 45"/>
          <p:cNvSpPr/>
          <p:nvPr/>
        </p:nvSpPr>
        <p:spPr>
          <a:xfrm rot="8343924">
            <a:off x="8407623" y="4423954"/>
            <a:ext cx="2953212" cy="0"/>
          </a:xfrm>
          <a:prstGeom prst="line">
            <a:avLst/>
          </a:prstGeom>
          <a:ln w="9525" cap="rnd">
            <a:solidFill>
              <a:srgbClr val="CDCDCD"/>
            </a:solidFill>
            <a:prstDash val="solid"/>
            <a:headEnd type="none" w="sm" len="sm"/>
            <a:tailEnd type="none" w="sm" len="sm"/>
          </a:ln>
        </p:spPr>
      </p:sp>
      <p:sp>
        <p:nvSpPr>
          <p:cNvPr id="46" name="AutoShape 46"/>
          <p:cNvSpPr/>
          <p:nvPr/>
        </p:nvSpPr>
        <p:spPr>
          <a:xfrm rot="1472395">
            <a:off x="8630276" y="6008914"/>
            <a:ext cx="3065254" cy="0"/>
          </a:xfrm>
          <a:prstGeom prst="line">
            <a:avLst/>
          </a:prstGeom>
          <a:ln w="9525" cap="rnd">
            <a:solidFill>
              <a:srgbClr val="CDCDCD"/>
            </a:solidFill>
            <a:prstDash val="solid"/>
            <a:headEnd type="none" w="sm" len="sm"/>
            <a:tailEnd type="none" w="sm" len="sm"/>
          </a:ln>
        </p:spPr>
      </p:sp>
      <p:sp>
        <p:nvSpPr>
          <p:cNvPr id="47" name="AutoShape 47"/>
          <p:cNvSpPr/>
          <p:nvPr/>
        </p:nvSpPr>
        <p:spPr>
          <a:xfrm rot="-5975215">
            <a:off x="9660407" y="5042263"/>
            <a:ext cx="3251804" cy="0"/>
          </a:xfrm>
          <a:prstGeom prst="line">
            <a:avLst/>
          </a:prstGeom>
          <a:ln w="9525" cap="rnd">
            <a:solidFill>
              <a:srgbClr val="CDCDCD"/>
            </a:solidFill>
            <a:prstDash val="solid"/>
            <a:headEnd type="none" w="sm" len="sm"/>
            <a:tailEnd type="none" w="sm" len="sm"/>
          </a:ln>
        </p:spPr>
      </p:sp>
      <p:sp>
        <p:nvSpPr>
          <p:cNvPr id="48" name="AutoShape 48"/>
          <p:cNvSpPr/>
          <p:nvPr/>
        </p:nvSpPr>
        <p:spPr>
          <a:xfrm rot="7150926">
            <a:off x="9982869" y="7550328"/>
            <a:ext cx="2116479" cy="0"/>
          </a:xfrm>
          <a:prstGeom prst="line">
            <a:avLst/>
          </a:prstGeom>
          <a:ln w="9525" cap="rnd">
            <a:solidFill>
              <a:srgbClr val="CDCDCD"/>
            </a:solidFill>
            <a:prstDash val="solid"/>
            <a:headEnd type="none" w="sm" len="sm"/>
            <a:tailEnd type="none" w="sm" len="sm"/>
          </a:ln>
        </p:spPr>
      </p:sp>
      <p:sp>
        <p:nvSpPr>
          <p:cNvPr id="49" name="AutoShape 49"/>
          <p:cNvSpPr/>
          <p:nvPr/>
        </p:nvSpPr>
        <p:spPr>
          <a:xfrm rot="-10394889">
            <a:off x="8168267" y="8334100"/>
            <a:ext cx="2384175" cy="0"/>
          </a:xfrm>
          <a:prstGeom prst="line">
            <a:avLst/>
          </a:prstGeom>
          <a:ln w="9525" cap="rnd">
            <a:solidFill>
              <a:srgbClr val="CDCDCD"/>
            </a:solidFill>
            <a:prstDash val="solid"/>
            <a:headEnd type="none" w="sm" len="sm"/>
            <a:tailEnd type="none" w="sm" len="sm"/>
          </a:ln>
        </p:spPr>
      </p:sp>
      <p:sp>
        <p:nvSpPr>
          <p:cNvPr id="50" name="AutoShape 50"/>
          <p:cNvSpPr/>
          <p:nvPr/>
        </p:nvSpPr>
        <p:spPr>
          <a:xfrm rot="7646243">
            <a:off x="8679830" y="9375863"/>
            <a:ext cx="2318989" cy="0"/>
          </a:xfrm>
          <a:prstGeom prst="line">
            <a:avLst/>
          </a:prstGeom>
          <a:ln w="9525" cap="rnd">
            <a:solidFill>
              <a:srgbClr val="CDCDCD"/>
            </a:solidFill>
            <a:prstDash val="solid"/>
            <a:headEnd type="none" w="sm" len="sm"/>
            <a:tailEnd type="none" w="sm" len="sm"/>
          </a:ln>
        </p:spPr>
      </p:sp>
      <p:sp>
        <p:nvSpPr>
          <p:cNvPr id="51" name="AutoShape 51"/>
          <p:cNvSpPr/>
          <p:nvPr/>
        </p:nvSpPr>
        <p:spPr>
          <a:xfrm rot="-3960176">
            <a:off x="11130298" y="618309"/>
            <a:ext cx="1374468" cy="0"/>
          </a:xfrm>
          <a:prstGeom prst="line">
            <a:avLst/>
          </a:prstGeom>
          <a:ln w="9525" cap="rnd">
            <a:solidFill>
              <a:srgbClr val="CDCDCD"/>
            </a:solidFill>
            <a:prstDash val="solid"/>
            <a:headEnd type="none" w="sm" len="sm"/>
            <a:tailEnd type="none" w="sm" len="sm"/>
          </a:ln>
        </p:spPr>
      </p:sp>
      <p:sp>
        <p:nvSpPr>
          <p:cNvPr id="52" name="AutoShape 52"/>
          <p:cNvSpPr/>
          <p:nvPr/>
        </p:nvSpPr>
        <p:spPr>
          <a:xfrm rot="-9092745">
            <a:off x="11336907" y="2020389"/>
            <a:ext cx="3329981" cy="0"/>
          </a:xfrm>
          <a:prstGeom prst="line">
            <a:avLst/>
          </a:prstGeom>
          <a:ln w="9525" cap="rnd">
            <a:solidFill>
              <a:srgbClr val="CDCDCD"/>
            </a:solidFill>
            <a:prstDash val="solid"/>
            <a:headEnd type="none" w="sm" len="sm"/>
            <a:tailEnd type="none" w="sm" len="sm"/>
          </a:ln>
        </p:spPr>
      </p:sp>
      <p:sp>
        <p:nvSpPr>
          <p:cNvPr id="53" name="AutoShape 53"/>
          <p:cNvSpPr/>
          <p:nvPr/>
        </p:nvSpPr>
        <p:spPr>
          <a:xfrm rot="10148839">
            <a:off x="10984426" y="3122022"/>
            <a:ext cx="3477592" cy="0"/>
          </a:xfrm>
          <a:prstGeom prst="line">
            <a:avLst/>
          </a:prstGeom>
          <a:ln w="9525" cap="rnd">
            <a:solidFill>
              <a:srgbClr val="CDCDCD"/>
            </a:solidFill>
            <a:prstDash val="solid"/>
            <a:headEnd type="none" w="sm" len="sm"/>
            <a:tailEnd type="none" w="sm" len="sm"/>
          </a:ln>
        </p:spPr>
      </p:sp>
      <p:sp>
        <p:nvSpPr>
          <p:cNvPr id="54" name="AutoShape 54"/>
          <p:cNvSpPr/>
          <p:nvPr/>
        </p:nvSpPr>
        <p:spPr>
          <a:xfrm rot="-2204363">
            <a:off x="11248585" y="5773783"/>
            <a:ext cx="2914441" cy="0"/>
          </a:xfrm>
          <a:prstGeom prst="line">
            <a:avLst/>
          </a:prstGeom>
          <a:ln w="9525" cap="rnd">
            <a:solidFill>
              <a:srgbClr val="CDCDCD"/>
            </a:solidFill>
            <a:prstDash val="solid"/>
            <a:headEnd type="none" w="sm" len="sm"/>
            <a:tailEnd type="none" w="sm" len="sm"/>
          </a:ln>
        </p:spPr>
      </p:sp>
      <p:sp>
        <p:nvSpPr>
          <p:cNvPr id="55" name="AutoShape 55"/>
          <p:cNvSpPr/>
          <p:nvPr/>
        </p:nvSpPr>
        <p:spPr>
          <a:xfrm rot="-4490056">
            <a:off x="13041092" y="3857896"/>
            <a:ext cx="2203256" cy="0"/>
          </a:xfrm>
          <a:prstGeom prst="line">
            <a:avLst/>
          </a:prstGeom>
          <a:ln w="9525" cap="rnd">
            <a:solidFill>
              <a:srgbClr val="CDCDCD"/>
            </a:solidFill>
            <a:prstDash val="solid"/>
            <a:headEnd type="none" w="sm" len="sm"/>
            <a:tailEnd type="none" w="sm" len="sm"/>
          </a:ln>
        </p:spPr>
      </p:sp>
      <p:sp>
        <p:nvSpPr>
          <p:cNvPr id="56" name="AutoShape 56"/>
          <p:cNvSpPr/>
          <p:nvPr/>
        </p:nvSpPr>
        <p:spPr>
          <a:xfrm rot="4265032">
            <a:off x="13217413" y="5793920"/>
            <a:ext cx="1885449" cy="0"/>
          </a:xfrm>
          <a:prstGeom prst="line">
            <a:avLst/>
          </a:prstGeom>
          <a:ln w="9525" cap="rnd">
            <a:solidFill>
              <a:srgbClr val="CDCDCD"/>
            </a:solidFill>
            <a:prstDash val="solid"/>
            <a:headEnd type="none" w="sm" len="sm"/>
            <a:tailEnd type="none" w="sm" len="sm"/>
          </a:ln>
        </p:spPr>
      </p:sp>
      <p:sp>
        <p:nvSpPr>
          <p:cNvPr id="57" name="AutoShape 57"/>
          <p:cNvSpPr/>
          <p:nvPr/>
        </p:nvSpPr>
        <p:spPr>
          <a:xfrm rot="-10750500">
            <a:off x="11537892" y="6647362"/>
            <a:ext cx="2910598" cy="0"/>
          </a:xfrm>
          <a:prstGeom prst="line">
            <a:avLst/>
          </a:prstGeom>
          <a:ln w="9525" cap="rnd">
            <a:solidFill>
              <a:srgbClr val="CDCDCD"/>
            </a:solidFill>
            <a:prstDash val="solid"/>
            <a:headEnd type="none" w="sm" len="sm"/>
            <a:tailEnd type="none" w="sm" len="sm"/>
          </a:ln>
        </p:spPr>
      </p:sp>
      <p:sp>
        <p:nvSpPr>
          <p:cNvPr id="58" name="AutoShape 58"/>
          <p:cNvSpPr/>
          <p:nvPr/>
        </p:nvSpPr>
        <p:spPr>
          <a:xfrm rot="-8288073">
            <a:off x="11158134" y="7679396"/>
            <a:ext cx="3112759" cy="0"/>
          </a:xfrm>
          <a:prstGeom prst="line">
            <a:avLst/>
          </a:prstGeom>
          <a:ln w="9525" cap="rnd">
            <a:solidFill>
              <a:srgbClr val="CDCDCD"/>
            </a:solidFill>
            <a:prstDash val="solid"/>
            <a:headEnd type="none" w="sm" len="sm"/>
            <a:tailEnd type="none" w="sm" len="sm"/>
          </a:ln>
        </p:spPr>
      </p:sp>
      <p:sp>
        <p:nvSpPr>
          <p:cNvPr id="59" name="AutoShape 59"/>
          <p:cNvSpPr/>
          <p:nvPr/>
        </p:nvSpPr>
        <p:spPr>
          <a:xfrm rot="2232349">
            <a:off x="10232648" y="9375861"/>
            <a:ext cx="3045120" cy="0"/>
          </a:xfrm>
          <a:prstGeom prst="line">
            <a:avLst/>
          </a:prstGeom>
          <a:ln w="9525" cap="rnd">
            <a:solidFill>
              <a:srgbClr val="CDCDCD"/>
            </a:solidFill>
            <a:prstDash val="solid"/>
            <a:headEnd type="none" w="sm" len="sm"/>
            <a:tailEnd type="none" w="sm" len="sm"/>
          </a:ln>
        </p:spPr>
      </p:sp>
      <p:sp>
        <p:nvSpPr>
          <p:cNvPr id="60" name="AutoShape 60"/>
          <p:cNvSpPr/>
          <p:nvPr/>
        </p:nvSpPr>
        <p:spPr>
          <a:xfrm rot="-3579684">
            <a:off x="12495812" y="9506492"/>
            <a:ext cx="1830777" cy="0"/>
          </a:xfrm>
          <a:prstGeom prst="line">
            <a:avLst/>
          </a:prstGeom>
          <a:ln w="9525" cap="rnd">
            <a:solidFill>
              <a:srgbClr val="CDCDCD"/>
            </a:solidFill>
            <a:prstDash val="solid"/>
            <a:headEnd type="none" w="sm" len="sm"/>
            <a:tailEnd type="none" w="sm" len="sm"/>
          </a:ln>
        </p:spPr>
      </p:sp>
      <p:sp>
        <p:nvSpPr>
          <p:cNvPr id="61" name="AutoShape 61"/>
          <p:cNvSpPr/>
          <p:nvPr/>
        </p:nvSpPr>
        <p:spPr>
          <a:xfrm rot="-10495139">
            <a:off x="10518520" y="8586652"/>
            <a:ext cx="3361658" cy="0"/>
          </a:xfrm>
          <a:prstGeom prst="line">
            <a:avLst/>
          </a:prstGeom>
          <a:ln w="9525" cap="rnd">
            <a:solidFill>
              <a:srgbClr val="CDCDCD"/>
            </a:solidFill>
            <a:prstDash val="solid"/>
            <a:headEnd type="none" w="sm" len="sm"/>
            <a:tailEnd type="none" w="sm" len="sm"/>
          </a:ln>
        </p:spPr>
      </p:sp>
      <p:sp>
        <p:nvSpPr>
          <p:cNvPr id="62" name="AutoShape 62"/>
          <p:cNvSpPr/>
          <p:nvPr/>
        </p:nvSpPr>
        <p:spPr>
          <a:xfrm rot="-4420226">
            <a:off x="13073162" y="7692389"/>
            <a:ext cx="2173950" cy="0"/>
          </a:xfrm>
          <a:prstGeom prst="line">
            <a:avLst/>
          </a:prstGeom>
          <a:ln w="9525" cap="rnd">
            <a:solidFill>
              <a:srgbClr val="CDCDCD"/>
            </a:solidFill>
            <a:prstDash val="solid"/>
            <a:headEnd type="none" w="sm" len="sm"/>
            <a:tailEnd type="none" w="sm" len="sm"/>
          </a:ln>
        </p:spPr>
      </p:sp>
      <p:sp>
        <p:nvSpPr>
          <p:cNvPr id="63" name="AutoShape 63"/>
          <p:cNvSpPr/>
          <p:nvPr/>
        </p:nvSpPr>
        <p:spPr>
          <a:xfrm rot="2210348">
            <a:off x="13591413" y="9506492"/>
            <a:ext cx="2635322" cy="0"/>
          </a:xfrm>
          <a:prstGeom prst="line">
            <a:avLst/>
          </a:prstGeom>
          <a:ln w="9525" cap="rnd">
            <a:solidFill>
              <a:srgbClr val="CDCDCD"/>
            </a:solidFill>
            <a:prstDash val="solid"/>
            <a:headEnd type="none" w="sm" len="sm"/>
            <a:tailEnd type="none" w="sm" len="sm"/>
          </a:ln>
        </p:spPr>
      </p:sp>
      <p:sp>
        <p:nvSpPr>
          <p:cNvPr id="64" name="AutoShape 64"/>
          <p:cNvSpPr/>
          <p:nvPr/>
        </p:nvSpPr>
        <p:spPr>
          <a:xfrm rot="-7227341">
            <a:off x="13824476" y="3829049"/>
            <a:ext cx="2399975" cy="0"/>
          </a:xfrm>
          <a:prstGeom prst="line">
            <a:avLst/>
          </a:prstGeom>
          <a:ln w="9525" cap="rnd">
            <a:solidFill>
              <a:srgbClr val="CDCDCD"/>
            </a:solidFill>
            <a:prstDash val="solid"/>
            <a:headEnd type="none" w="sm" len="sm"/>
            <a:tailEnd type="none" w="sm" len="sm"/>
          </a:ln>
        </p:spPr>
      </p:sp>
      <p:sp>
        <p:nvSpPr>
          <p:cNvPr id="65" name="AutoShape 65"/>
          <p:cNvSpPr/>
          <p:nvPr/>
        </p:nvSpPr>
        <p:spPr>
          <a:xfrm rot="-2933394">
            <a:off x="14007718" y="1924594"/>
            <a:ext cx="2360060" cy="0"/>
          </a:xfrm>
          <a:prstGeom prst="line">
            <a:avLst/>
          </a:prstGeom>
          <a:ln w="9525" cap="rnd">
            <a:solidFill>
              <a:srgbClr val="CDCDCD"/>
            </a:solidFill>
            <a:prstDash val="solid"/>
            <a:headEnd type="none" w="sm" len="sm"/>
            <a:tailEnd type="none" w="sm" len="sm"/>
          </a:ln>
        </p:spPr>
      </p:sp>
      <p:sp>
        <p:nvSpPr>
          <p:cNvPr id="66" name="AutoShape 66"/>
          <p:cNvSpPr/>
          <p:nvPr/>
        </p:nvSpPr>
        <p:spPr>
          <a:xfrm rot="-8580400">
            <a:off x="14373221" y="522515"/>
            <a:ext cx="1768391" cy="0"/>
          </a:xfrm>
          <a:prstGeom prst="line">
            <a:avLst/>
          </a:prstGeom>
          <a:ln w="9525" cap="rnd">
            <a:solidFill>
              <a:srgbClr val="CDCDCD"/>
            </a:solidFill>
            <a:prstDash val="solid"/>
            <a:headEnd type="none" w="sm" len="sm"/>
            <a:tailEnd type="none" w="sm" len="sm"/>
          </a:ln>
        </p:spPr>
      </p:sp>
      <p:sp>
        <p:nvSpPr>
          <p:cNvPr id="67" name="AutoShape 67"/>
          <p:cNvSpPr/>
          <p:nvPr/>
        </p:nvSpPr>
        <p:spPr>
          <a:xfrm rot="-1460039">
            <a:off x="15829867" y="522514"/>
            <a:ext cx="2582368" cy="0"/>
          </a:xfrm>
          <a:prstGeom prst="line">
            <a:avLst/>
          </a:prstGeom>
          <a:ln w="9525" cap="rnd">
            <a:solidFill>
              <a:srgbClr val="CDCDCD"/>
            </a:solidFill>
            <a:prstDash val="solid"/>
            <a:headEnd type="none" w="sm" len="sm"/>
            <a:tailEnd type="none" w="sm" len="sm"/>
          </a:ln>
        </p:spPr>
      </p:sp>
      <p:sp>
        <p:nvSpPr>
          <p:cNvPr id="68" name="AutoShape 68"/>
          <p:cNvSpPr/>
          <p:nvPr/>
        </p:nvSpPr>
        <p:spPr>
          <a:xfrm rot="1481108">
            <a:off x="15826254" y="1576251"/>
            <a:ext cx="2589594" cy="0"/>
          </a:xfrm>
          <a:prstGeom prst="line">
            <a:avLst/>
          </a:prstGeom>
          <a:ln w="9525" cap="rnd">
            <a:solidFill>
              <a:srgbClr val="CDCDCD"/>
            </a:solidFill>
            <a:prstDash val="solid"/>
            <a:headEnd type="none" w="sm" len="sm"/>
            <a:tailEnd type="none" w="sm" len="sm"/>
          </a:ln>
        </p:spPr>
      </p:sp>
      <p:sp>
        <p:nvSpPr>
          <p:cNvPr id="69" name="AutoShape 69"/>
          <p:cNvSpPr/>
          <p:nvPr/>
        </p:nvSpPr>
        <p:spPr>
          <a:xfrm rot="7702479">
            <a:off x="16567417" y="2934787"/>
            <a:ext cx="2134880" cy="0"/>
          </a:xfrm>
          <a:prstGeom prst="line">
            <a:avLst/>
          </a:prstGeom>
          <a:ln w="9525" cap="rnd">
            <a:solidFill>
              <a:srgbClr val="CDCDCD"/>
            </a:solidFill>
            <a:prstDash val="solid"/>
            <a:headEnd type="none" w="sm" len="sm"/>
            <a:tailEnd type="none" w="sm" len="sm"/>
          </a:ln>
        </p:spPr>
      </p:sp>
      <p:sp>
        <p:nvSpPr>
          <p:cNvPr id="70" name="AutoShape 70"/>
          <p:cNvSpPr/>
          <p:nvPr/>
        </p:nvSpPr>
        <p:spPr>
          <a:xfrm rot="-6656015">
            <a:off x="15003166" y="2403565"/>
            <a:ext cx="2929483" cy="0"/>
          </a:xfrm>
          <a:prstGeom prst="line">
            <a:avLst/>
          </a:prstGeom>
          <a:ln w="9525" cap="rnd">
            <a:solidFill>
              <a:srgbClr val="CDCDCD"/>
            </a:solidFill>
            <a:prstDash val="solid"/>
            <a:headEnd type="none" w="sm" len="sm"/>
            <a:tailEnd type="none" w="sm" len="sm"/>
          </a:ln>
        </p:spPr>
      </p:sp>
      <p:sp>
        <p:nvSpPr>
          <p:cNvPr id="71" name="AutoShape 71"/>
          <p:cNvSpPr/>
          <p:nvPr/>
        </p:nvSpPr>
        <p:spPr>
          <a:xfrm rot="-9539722">
            <a:off x="14356145" y="3283130"/>
            <a:ext cx="2725652" cy="0"/>
          </a:xfrm>
          <a:prstGeom prst="line">
            <a:avLst/>
          </a:prstGeom>
          <a:ln w="9525" cap="rnd">
            <a:solidFill>
              <a:srgbClr val="CDCDCD"/>
            </a:solidFill>
            <a:prstDash val="solid"/>
            <a:headEnd type="none" w="sm" len="sm"/>
            <a:tailEnd type="none" w="sm" len="sm"/>
          </a:ln>
        </p:spPr>
      </p:sp>
      <p:sp>
        <p:nvSpPr>
          <p:cNvPr id="72" name="AutoShape 72"/>
          <p:cNvSpPr/>
          <p:nvPr/>
        </p:nvSpPr>
        <p:spPr>
          <a:xfrm rot="8485217">
            <a:off x="15421345" y="4302033"/>
            <a:ext cx="1762202" cy="0"/>
          </a:xfrm>
          <a:prstGeom prst="line">
            <a:avLst/>
          </a:prstGeom>
          <a:ln w="9525" cap="rnd">
            <a:solidFill>
              <a:srgbClr val="CDCDCD"/>
            </a:solidFill>
            <a:prstDash val="solid"/>
            <a:headEnd type="none" w="sm" len="sm"/>
            <a:tailEnd type="none" w="sm" len="sm"/>
          </a:ln>
        </p:spPr>
      </p:sp>
      <p:sp>
        <p:nvSpPr>
          <p:cNvPr id="73" name="AutoShape 73"/>
          <p:cNvSpPr/>
          <p:nvPr/>
        </p:nvSpPr>
        <p:spPr>
          <a:xfrm rot="2794706">
            <a:off x="16670781" y="4452800"/>
            <a:ext cx="1928152" cy="0"/>
          </a:xfrm>
          <a:prstGeom prst="line">
            <a:avLst/>
          </a:prstGeom>
          <a:ln w="9525" cap="rnd">
            <a:solidFill>
              <a:srgbClr val="CDCDCD"/>
            </a:solidFill>
            <a:prstDash val="solid"/>
            <a:headEnd type="none" w="sm" len="sm"/>
            <a:tailEnd type="none" w="sm" len="sm"/>
          </a:ln>
        </p:spPr>
      </p:sp>
      <p:sp>
        <p:nvSpPr>
          <p:cNvPr id="74" name="AutoShape 74"/>
          <p:cNvSpPr/>
          <p:nvPr/>
        </p:nvSpPr>
        <p:spPr>
          <a:xfrm rot="1936778">
            <a:off x="14276218" y="7238389"/>
            <a:ext cx="2206238" cy="0"/>
          </a:xfrm>
          <a:prstGeom prst="line">
            <a:avLst/>
          </a:prstGeom>
          <a:ln w="9525" cap="rnd">
            <a:solidFill>
              <a:srgbClr val="CDCDCD"/>
            </a:solidFill>
            <a:prstDash val="solid"/>
            <a:headEnd type="none" w="sm" len="sm"/>
            <a:tailEnd type="none" w="sm" len="sm"/>
          </a:ln>
        </p:spPr>
      </p:sp>
      <p:sp>
        <p:nvSpPr>
          <p:cNvPr id="75" name="AutoShape 75"/>
          <p:cNvSpPr/>
          <p:nvPr/>
        </p:nvSpPr>
        <p:spPr>
          <a:xfrm rot="-3200539">
            <a:off x="15616417" y="6480745"/>
            <a:ext cx="3357612" cy="0"/>
          </a:xfrm>
          <a:prstGeom prst="line">
            <a:avLst/>
          </a:prstGeom>
          <a:ln w="9525" cap="rnd">
            <a:solidFill>
              <a:srgbClr val="CDCDCD"/>
            </a:solidFill>
            <a:prstDash val="solid"/>
            <a:headEnd type="none" w="sm" len="sm"/>
            <a:tailEnd type="none" w="sm" len="sm"/>
          </a:ln>
        </p:spPr>
      </p:sp>
      <p:sp>
        <p:nvSpPr>
          <p:cNvPr id="76" name="AutoShape 76"/>
          <p:cNvSpPr/>
          <p:nvPr/>
        </p:nvSpPr>
        <p:spPr>
          <a:xfrm rot="3068519">
            <a:off x="15697656" y="9052492"/>
            <a:ext cx="3195135" cy="0"/>
          </a:xfrm>
          <a:prstGeom prst="line">
            <a:avLst/>
          </a:prstGeom>
          <a:ln w="9525" cap="rnd">
            <a:solidFill>
              <a:srgbClr val="CDCDCD"/>
            </a:solidFill>
            <a:prstDash val="solid"/>
            <a:headEnd type="none" w="sm" len="sm"/>
            <a:tailEnd type="none" w="sm" len="sm"/>
          </a:ln>
        </p:spPr>
      </p:sp>
      <p:sp>
        <p:nvSpPr>
          <p:cNvPr id="77" name="AutoShape 77"/>
          <p:cNvSpPr/>
          <p:nvPr/>
        </p:nvSpPr>
        <p:spPr>
          <a:xfrm rot="5907481">
            <a:off x="14879370" y="9061200"/>
            <a:ext cx="2497812" cy="0"/>
          </a:xfrm>
          <a:prstGeom prst="line">
            <a:avLst/>
          </a:prstGeom>
          <a:ln w="9525" cap="rnd">
            <a:solidFill>
              <a:srgbClr val="CDCDCD"/>
            </a:solidFill>
            <a:prstDash val="solid"/>
            <a:headEnd type="none" w="sm" len="sm"/>
            <a:tailEnd type="none" w="sm" len="sm"/>
          </a:ln>
        </p:spPr>
      </p:sp>
      <p:sp>
        <p:nvSpPr>
          <p:cNvPr id="78" name="AutoShape 78"/>
          <p:cNvSpPr/>
          <p:nvPr/>
        </p:nvSpPr>
        <p:spPr>
          <a:xfrm rot="-9148964">
            <a:off x="10847140" y="4180112"/>
            <a:ext cx="3207882" cy="0"/>
          </a:xfrm>
          <a:prstGeom prst="line">
            <a:avLst/>
          </a:prstGeom>
          <a:ln w="9525" cap="rnd">
            <a:solidFill>
              <a:srgbClr val="CDCDCD"/>
            </a:solidFill>
            <a:prstDash val="solid"/>
            <a:headEnd type="none" w="sm" len="sm"/>
            <a:tailEnd type="none" w="sm" len="sm"/>
          </a:ln>
        </p:spPr>
      </p:sp>
      <p:sp>
        <p:nvSpPr>
          <p:cNvPr id="79" name="AutoShape 79"/>
          <p:cNvSpPr/>
          <p:nvPr/>
        </p:nvSpPr>
        <p:spPr>
          <a:xfrm rot="-3417953">
            <a:off x="13951906" y="5756365"/>
            <a:ext cx="2175595" cy="0"/>
          </a:xfrm>
          <a:prstGeom prst="line">
            <a:avLst/>
          </a:prstGeom>
          <a:ln w="9525" cap="rnd">
            <a:solidFill>
              <a:srgbClr val="CDCDCD"/>
            </a:solidFill>
            <a:prstDash val="solid"/>
            <a:headEnd type="none" w="sm" len="sm"/>
            <a:tailEnd type="none" w="sm" len="sm"/>
          </a:ln>
        </p:spPr>
      </p:sp>
      <p:sp>
        <p:nvSpPr>
          <p:cNvPr id="80" name="AutoShape 80"/>
          <p:cNvSpPr/>
          <p:nvPr/>
        </p:nvSpPr>
        <p:spPr>
          <a:xfrm rot="393567">
            <a:off x="15604811" y="4998719"/>
            <a:ext cx="2701557" cy="0"/>
          </a:xfrm>
          <a:prstGeom prst="line">
            <a:avLst/>
          </a:prstGeom>
          <a:ln w="9525" cap="rnd">
            <a:solidFill>
              <a:srgbClr val="CDCDCD"/>
            </a:solidFill>
            <a:prstDash val="solid"/>
            <a:headEnd type="none" w="sm" len="sm"/>
            <a:tailEnd type="none" w="sm" len="sm"/>
          </a:ln>
        </p:spPr>
      </p:sp>
      <p:sp>
        <p:nvSpPr>
          <p:cNvPr id="81" name="AutoShape 81"/>
          <p:cNvSpPr/>
          <p:nvPr/>
        </p:nvSpPr>
        <p:spPr>
          <a:xfrm rot="10651723">
            <a:off x="13853693" y="4882786"/>
            <a:ext cx="1779837" cy="0"/>
          </a:xfrm>
          <a:prstGeom prst="line">
            <a:avLst/>
          </a:prstGeom>
          <a:ln w="9525" cap="rnd">
            <a:solidFill>
              <a:srgbClr val="CDCDCD"/>
            </a:solidFill>
            <a:prstDash val="solid"/>
            <a:headEnd type="none" w="sm" len="sm"/>
            <a:tailEnd type="none" w="sm" len="sm"/>
          </a:ln>
        </p:spPr>
      </p:sp>
      <p:sp>
        <p:nvSpPr>
          <p:cNvPr id="82" name="AutoShape 82"/>
          <p:cNvSpPr/>
          <p:nvPr/>
        </p:nvSpPr>
        <p:spPr>
          <a:xfrm rot="4609486">
            <a:off x="14430941" y="6335963"/>
            <a:ext cx="3063743" cy="0"/>
          </a:xfrm>
          <a:prstGeom prst="line">
            <a:avLst/>
          </a:prstGeom>
          <a:ln w="9525" cap="rnd">
            <a:solidFill>
              <a:srgbClr val="CDCDCD"/>
            </a:solidFill>
            <a:prstDash val="solid"/>
            <a:headEnd type="none" w="sm" len="sm"/>
            <a:tailEnd type="none" w="sm" len="sm"/>
          </a:ln>
        </p:spPr>
      </p:sp>
      <p:sp>
        <p:nvSpPr>
          <p:cNvPr id="83" name="AutoShape 83"/>
          <p:cNvSpPr/>
          <p:nvPr/>
        </p:nvSpPr>
        <p:spPr>
          <a:xfrm rot="5633735">
            <a:off x="13069031" y="1409223"/>
            <a:ext cx="2844067" cy="0"/>
          </a:xfrm>
          <a:prstGeom prst="line">
            <a:avLst/>
          </a:prstGeom>
          <a:ln w="9525" cap="rnd">
            <a:solidFill>
              <a:srgbClr val="CDCDCD"/>
            </a:solidFill>
            <a:prstDash val="solid"/>
            <a:headEnd type="none" w="sm" len="sm"/>
            <a:tailEnd type="none" w="sm" len="sm"/>
          </a:ln>
        </p:spPr>
      </p:sp>
      <p:sp>
        <p:nvSpPr>
          <p:cNvPr id="84" name="AutoShape 84"/>
          <p:cNvSpPr/>
          <p:nvPr/>
        </p:nvSpPr>
        <p:spPr>
          <a:xfrm rot="-7187163">
            <a:off x="7869415" y="6923311"/>
            <a:ext cx="3574060" cy="0"/>
          </a:xfrm>
          <a:prstGeom prst="line">
            <a:avLst/>
          </a:prstGeom>
          <a:ln w="9525" cap="rnd">
            <a:solidFill>
              <a:srgbClr val="CDCDCD"/>
            </a:solidFill>
            <a:prstDash val="solid"/>
            <a:headEnd type="none" w="sm" len="sm"/>
            <a:tailEnd type="none" w="sm" len="sm"/>
          </a:ln>
        </p:spPr>
      </p:sp>
      <p:sp>
        <p:nvSpPr>
          <p:cNvPr id="85" name="AutoShape 85"/>
          <p:cNvSpPr/>
          <p:nvPr/>
        </p:nvSpPr>
        <p:spPr>
          <a:xfrm rot="-6529851">
            <a:off x="628032" y="6932022"/>
            <a:ext cx="2117967" cy="0"/>
          </a:xfrm>
          <a:prstGeom prst="line">
            <a:avLst/>
          </a:prstGeom>
          <a:ln w="9525" cap="rnd">
            <a:solidFill>
              <a:srgbClr val="CDCDCD"/>
            </a:solidFill>
            <a:prstDash val="solid"/>
            <a:headEnd type="none" w="sm" len="sm"/>
            <a:tailEnd type="none" w="sm" len="sm"/>
          </a:ln>
        </p:spPr>
      </p:sp>
      <p:sp>
        <p:nvSpPr>
          <p:cNvPr id="86" name="AutoShape 86"/>
          <p:cNvSpPr/>
          <p:nvPr/>
        </p:nvSpPr>
        <p:spPr>
          <a:xfrm rot="634620">
            <a:off x="1991908" y="8072842"/>
            <a:ext cx="1527080" cy="0"/>
          </a:xfrm>
          <a:prstGeom prst="line">
            <a:avLst/>
          </a:prstGeom>
          <a:ln w="9525" cap="rnd">
            <a:solidFill>
              <a:srgbClr val="CDCDCD"/>
            </a:solidFill>
            <a:prstDash val="solid"/>
            <a:headEnd type="none" w="sm" len="sm"/>
            <a:tailEnd type="none" w="sm" len="sm"/>
          </a:ln>
        </p:spPr>
      </p:sp>
      <p:sp>
        <p:nvSpPr>
          <p:cNvPr id="87" name="AutoShape 87"/>
          <p:cNvSpPr/>
          <p:nvPr/>
        </p:nvSpPr>
        <p:spPr>
          <a:xfrm rot="5730287">
            <a:off x="732323" y="9110253"/>
            <a:ext cx="2366039" cy="0"/>
          </a:xfrm>
          <a:prstGeom prst="line">
            <a:avLst/>
          </a:prstGeom>
          <a:ln w="9525" cap="rnd">
            <a:solidFill>
              <a:srgbClr val="CDCDCD"/>
            </a:solidFill>
            <a:prstDash val="solid"/>
            <a:headEnd type="none" w="sm" len="sm"/>
            <a:tailEnd type="none" w="sm" len="sm"/>
          </a:ln>
        </p:spPr>
      </p:sp>
      <p:sp>
        <p:nvSpPr>
          <p:cNvPr id="88" name="AutoShape 88"/>
          <p:cNvSpPr/>
          <p:nvPr/>
        </p:nvSpPr>
        <p:spPr>
          <a:xfrm rot="-1233527">
            <a:off x="13772036" y="8280695"/>
            <a:ext cx="2590313" cy="0"/>
          </a:xfrm>
          <a:prstGeom prst="line">
            <a:avLst/>
          </a:prstGeom>
          <a:ln w="9525" cap="rnd">
            <a:solidFill>
              <a:srgbClr val="CDCDCD"/>
            </a:solidFill>
            <a:prstDash val="solid"/>
            <a:headEnd type="none" w="sm" len="sm"/>
            <a:tailEnd type="none" w="sm" len="sm"/>
          </a:ln>
        </p:spPr>
      </p:sp>
      <p:sp>
        <p:nvSpPr>
          <p:cNvPr id="89" name="AutoShape 89"/>
          <p:cNvSpPr/>
          <p:nvPr/>
        </p:nvSpPr>
        <p:spPr>
          <a:xfrm rot="-819302">
            <a:off x="16263767" y="7584010"/>
            <a:ext cx="2062913" cy="0"/>
          </a:xfrm>
          <a:prstGeom prst="line">
            <a:avLst/>
          </a:prstGeom>
          <a:ln w="9525" cap="rnd">
            <a:solidFill>
              <a:srgbClr val="CDCDCD"/>
            </a:solidFill>
            <a:prstDash val="solid"/>
            <a:headEnd type="none" w="sm" len="sm"/>
            <a:tailEnd type="none" w="sm" len="sm"/>
          </a:ln>
        </p:spPr>
      </p:sp>
      <p:sp>
        <p:nvSpPr>
          <p:cNvPr id="90" name="AutoShape 90"/>
          <p:cNvSpPr/>
          <p:nvPr/>
        </p:nvSpPr>
        <p:spPr>
          <a:xfrm rot="8894150">
            <a:off x="885586" y="701040"/>
            <a:ext cx="2699591" cy="0"/>
          </a:xfrm>
          <a:prstGeom prst="line">
            <a:avLst/>
          </a:prstGeom>
          <a:ln w="9525" cap="rnd">
            <a:solidFill>
              <a:srgbClr val="CDCDCD"/>
            </a:solidFill>
            <a:prstDash val="solid"/>
            <a:headEnd type="none" w="sm" len="sm"/>
            <a:tailEnd type="none" w="sm" len="sm"/>
          </a:ln>
        </p:spPr>
      </p:sp>
      <p:sp>
        <p:nvSpPr>
          <p:cNvPr id="91" name="AutoShape 91"/>
          <p:cNvSpPr/>
          <p:nvPr/>
        </p:nvSpPr>
        <p:spPr>
          <a:xfrm rot="1213323">
            <a:off x="1029986" y="1753147"/>
            <a:ext cx="2086400" cy="0"/>
          </a:xfrm>
          <a:prstGeom prst="line">
            <a:avLst/>
          </a:prstGeom>
          <a:ln w="9525" cap="rnd">
            <a:solidFill>
              <a:srgbClr val="CDCDCD"/>
            </a:solidFill>
            <a:prstDash val="solid"/>
            <a:headEnd type="none" w="sm" len="sm"/>
            <a:tailEnd type="none" w="sm" len="sm"/>
          </a:ln>
        </p:spPr>
      </p:sp>
      <p:sp>
        <p:nvSpPr>
          <p:cNvPr id="92" name="AutoShape 92"/>
          <p:cNvSpPr/>
          <p:nvPr/>
        </p:nvSpPr>
        <p:spPr>
          <a:xfrm rot="7011312">
            <a:off x="-681673" y="2486297"/>
            <a:ext cx="2451921" cy="0"/>
          </a:xfrm>
          <a:prstGeom prst="line">
            <a:avLst/>
          </a:prstGeom>
          <a:ln w="9525" cap="rnd">
            <a:solidFill>
              <a:srgbClr val="CDCDCD"/>
            </a:solidFill>
            <a:prstDash val="solid"/>
            <a:headEnd type="none" w="sm" len="sm"/>
            <a:tailEnd type="none" w="sm" len="sm"/>
          </a:ln>
        </p:spPr>
      </p:sp>
      <p:sp>
        <p:nvSpPr>
          <p:cNvPr id="93" name="AutoShape 93"/>
          <p:cNvSpPr/>
          <p:nvPr/>
        </p:nvSpPr>
        <p:spPr>
          <a:xfrm rot="-7697935">
            <a:off x="-350635" y="694509"/>
            <a:ext cx="1794201" cy="0"/>
          </a:xfrm>
          <a:prstGeom prst="line">
            <a:avLst/>
          </a:prstGeom>
          <a:ln w="9525" cap="rnd">
            <a:solidFill>
              <a:srgbClr val="CDCDCD"/>
            </a:solidFill>
            <a:prstDash val="solid"/>
            <a:headEnd type="none" w="sm" len="sm"/>
            <a:tailEnd type="none" w="sm" len="sm"/>
          </a:ln>
        </p:spPr>
      </p:sp>
      <p:sp>
        <p:nvSpPr>
          <p:cNvPr id="94" name="AutoShape 94"/>
          <p:cNvSpPr/>
          <p:nvPr/>
        </p:nvSpPr>
        <p:spPr>
          <a:xfrm rot="9482561">
            <a:off x="11436882" y="634909"/>
            <a:ext cx="3269369" cy="0"/>
          </a:xfrm>
          <a:prstGeom prst="line">
            <a:avLst/>
          </a:prstGeom>
          <a:ln w="9525" cap="rnd">
            <a:solidFill>
              <a:srgbClr val="CDCDCD"/>
            </a:solidFill>
            <a:prstDash val="solid"/>
            <a:headEnd type="none" w="sm" len="sm"/>
            <a:tailEnd type="none" w="sm" len="sm"/>
          </a:ln>
        </p:spPr>
      </p:sp>
      <p:grpSp>
        <p:nvGrpSpPr>
          <p:cNvPr id="95" name="Group 95"/>
          <p:cNvGrpSpPr/>
          <p:nvPr/>
        </p:nvGrpSpPr>
        <p:grpSpPr>
          <a:xfrm>
            <a:off x="5619750" y="0"/>
            <a:ext cx="1152524" cy="4670424"/>
            <a:chOff x="0" y="0"/>
            <a:chExt cx="1536699" cy="6227232"/>
          </a:xfrm>
        </p:grpSpPr>
        <p:sp>
          <p:nvSpPr>
            <p:cNvPr id="96" name="Freeform 96"/>
            <p:cNvSpPr/>
            <p:nvPr/>
          </p:nvSpPr>
          <p:spPr>
            <a:xfrm>
              <a:off x="0" y="0"/>
              <a:ext cx="1536700" cy="6227191"/>
            </a:xfrm>
            <a:custGeom>
              <a:avLst/>
              <a:gdLst/>
              <a:ahLst/>
              <a:cxnLst/>
              <a:rect l="l" t="t" r="r" b="b"/>
              <a:pathLst>
                <a:path w="1536700" h="6227191">
                  <a:moveTo>
                    <a:pt x="1536700" y="0"/>
                  </a:moveTo>
                  <a:lnTo>
                    <a:pt x="0" y="0"/>
                  </a:lnTo>
                  <a:lnTo>
                    <a:pt x="0" y="6227191"/>
                  </a:lnTo>
                  <a:lnTo>
                    <a:pt x="1536700" y="6227191"/>
                  </a:lnTo>
                  <a:close/>
                </a:path>
              </a:pathLst>
            </a:custGeom>
            <a:solidFill>
              <a:srgbClr val="FFC000"/>
            </a:solidFill>
          </p:spPr>
        </p:sp>
      </p:grpSp>
      <p:sp>
        <p:nvSpPr>
          <p:cNvPr id="97" name="TextBox 97"/>
          <p:cNvSpPr txBox="1"/>
          <p:nvPr/>
        </p:nvSpPr>
        <p:spPr>
          <a:xfrm>
            <a:off x="3752214" y="429894"/>
            <a:ext cx="1554480" cy="3012440"/>
          </a:xfrm>
          <a:prstGeom prst="rect">
            <a:avLst/>
          </a:prstGeom>
        </p:spPr>
        <p:txBody>
          <a:bodyPr lIns="0" tIns="0" rIns="0" bIns="0" rtlCol="0" anchor="t">
            <a:spAutoFit/>
          </a:bodyPr>
          <a:lstStyle/>
          <a:p>
            <a:pPr algn="l">
              <a:lnSpc>
                <a:spcPts val="23039"/>
              </a:lnSpc>
            </a:pPr>
            <a:r>
              <a:rPr lang="en-US" sz="19200">
                <a:solidFill>
                  <a:srgbClr val="A6A6A6"/>
                </a:solidFill>
                <a:latin typeface="Arimo"/>
              </a:rPr>
              <a:t>1</a:t>
            </a:r>
          </a:p>
        </p:txBody>
      </p:sp>
      <p:grpSp>
        <p:nvGrpSpPr>
          <p:cNvPr id="98" name="Group 98"/>
          <p:cNvGrpSpPr/>
          <p:nvPr/>
        </p:nvGrpSpPr>
        <p:grpSpPr>
          <a:xfrm>
            <a:off x="1714500" y="4670424"/>
            <a:ext cx="1800224" cy="5616574"/>
            <a:chOff x="0" y="0"/>
            <a:chExt cx="2400299" cy="7488765"/>
          </a:xfrm>
        </p:grpSpPr>
        <p:sp>
          <p:nvSpPr>
            <p:cNvPr id="99" name="Freeform 99"/>
            <p:cNvSpPr/>
            <p:nvPr/>
          </p:nvSpPr>
          <p:spPr>
            <a:xfrm>
              <a:off x="0" y="0"/>
              <a:ext cx="2400300" cy="7488809"/>
            </a:xfrm>
            <a:custGeom>
              <a:avLst/>
              <a:gdLst/>
              <a:ahLst/>
              <a:cxnLst/>
              <a:rect l="l" t="t" r="r" b="b"/>
              <a:pathLst>
                <a:path w="2400300" h="7488809">
                  <a:moveTo>
                    <a:pt x="0" y="0"/>
                  </a:moveTo>
                  <a:lnTo>
                    <a:pt x="2400300" y="0"/>
                  </a:lnTo>
                  <a:lnTo>
                    <a:pt x="2400300" y="7488809"/>
                  </a:lnTo>
                  <a:lnTo>
                    <a:pt x="0" y="7488809"/>
                  </a:lnTo>
                  <a:close/>
                </a:path>
              </a:pathLst>
            </a:custGeom>
            <a:solidFill>
              <a:srgbClr val="203864"/>
            </a:solidFill>
          </p:spPr>
        </p:sp>
      </p:grpSp>
      <p:grpSp>
        <p:nvGrpSpPr>
          <p:cNvPr id="100" name="Group 100"/>
          <p:cNvGrpSpPr/>
          <p:nvPr/>
        </p:nvGrpSpPr>
        <p:grpSpPr>
          <a:xfrm>
            <a:off x="3514521" y="2867976"/>
            <a:ext cx="14773479" cy="1799274"/>
            <a:chOff x="0" y="0"/>
            <a:chExt cx="19697972" cy="2399032"/>
          </a:xfrm>
        </p:grpSpPr>
        <p:sp>
          <p:nvSpPr>
            <p:cNvPr id="101" name="Freeform 101"/>
            <p:cNvSpPr/>
            <p:nvPr/>
          </p:nvSpPr>
          <p:spPr>
            <a:xfrm>
              <a:off x="0" y="0"/>
              <a:ext cx="19697954" cy="2399030"/>
            </a:xfrm>
            <a:custGeom>
              <a:avLst/>
              <a:gdLst/>
              <a:ahLst/>
              <a:cxnLst/>
              <a:rect l="l" t="t" r="r" b="b"/>
              <a:pathLst>
                <a:path w="19697954" h="2399030">
                  <a:moveTo>
                    <a:pt x="0" y="0"/>
                  </a:moveTo>
                  <a:lnTo>
                    <a:pt x="19697954" y="0"/>
                  </a:lnTo>
                  <a:lnTo>
                    <a:pt x="19697954" y="2399030"/>
                  </a:lnTo>
                  <a:lnTo>
                    <a:pt x="0" y="2399030"/>
                  </a:lnTo>
                  <a:close/>
                </a:path>
              </a:pathLst>
            </a:custGeom>
            <a:solidFill>
              <a:srgbClr val="203864"/>
            </a:solidFill>
          </p:spPr>
        </p:sp>
      </p:grpSp>
      <p:grpSp>
        <p:nvGrpSpPr>
          <p:cNvPr id="102" name="Group 102"/>
          <p:cNvGrpSpPr/>
          <p:nvPr/>
        </p:nvGrpSpPr>
        <p:grpSpPr>
          <a:xfrm rot="-5400000">
            <a:off x="1714873" y="2863477"/>
            <a:ext cx="1799274" cy="1800019"/>
            <a:chOff x="0" y="0"/>
            <a:chExt cx="2399032" cy="2400025"/>
          </a:xfrm>
        </p:grpSpPr>
        <p:sp>
          <p:nvSpPr>
            <p:cNvPr id="103" name="Freeform 103"/>
            <p:cNvSpPr/>
            <p:nvPr/>
          </p:nvSpPr>
          <p:spPr>
            <a:xfrm>
              <a:off x="0" y="0"/>
              <a:ext cx="2399030" cy="2400046"/>
            </a:xfrm>
            <a:custGeom>
              <a:avLst/>
              <a:gdLst/>
              <a:ahLst/>
              <a:cxnLst/>
              <a:rect l="l" t="t" r="r" b="b"/>
              <a:pathLst>
                <a:path w="2399030" h="2400046">
                  <a:moveTo>
                    <a:pt x="0" y="2400046"/>
                  </a:moveTo>
                  <a:lnTo>
                    <a:pt x="0" y="0"/>
                  </a:lnTo>
                  <a:lnTo>
                    <a:pt x="2399030" y="2400046"/>
                  </a:lnTo>
                  <a:close/>
                </a:path>
              </a:pathLst>
            </a:custGeom>
            <a:solidFill>
              <a:srgbClr val="111E35"/>
            </a:solidFill>
          </p:spPr>
        </p:sp>
      </p:grpSp>
      <p:sp>
        <p:nvSpPr>
          <p:cNvPr id="104" name="TextBox 104"/>
          <p:cNvSpPr txBox="1"/>
          <p:nvPr/>
        </p:nvSpPr>
        <p:spPr>
          <a:xfrm>
            <a:off x="4010058" y="2821465"/>
            <a:ext cx="14277942" cy="1819275"/>
          </a:xfrm>
          <a:prstGeom prst="rect">
            <a:avLst/>
          </a:prstGeom>
        </p:spPr>
        <p:txBody>
          <a:bodyPr lIns="0" tIns="0" rIns="0" bIns="0" rtlCol="0" anchor="t">
            <a:spAutoFit/>
          </a:bodyPr>
          <a:lstStyle/>
          <a:p>
            <a:pPr>
              <a:lnSpc>
                <a:spcPts val="7080"/>
              </a:lnSpc>
            </a:pPr>
            <a:r>
              <a:rPr lang="en-US" sz="5900">
                <a:solidFill>
                  <a:srgbClr val="FFFFFF"/>
                </a:solidFill>
                <a:latin typeface="Arimo Bold"/>
              </a:rPr>
              <a:t>Percobaan Pengukuran Waktu </a:t>
            </a:r>
          </a:p>
          <a:p>
            <a:pPr algn="l">
              <a:lnSpc>
                <a:spcPts val="7080"/>
              </a:lnSpc>
            </a:pPr>
            <a:r>
              <a:rPr lang="en-US" sz="5900">
                <a:solidFill>
                  <a:srgbClr val="FFFFFF"/>
                </a:solidFill>
                <a:latin typeface="Arimo Bold"/>
              </a:rPr>
              <a:t>dengan Stopwatch</a:t>
            </a:r>
          </a:p>
        </p:txBody>
      </p:sp>
      <p:grpSp>
        <p:nvGrpSpPr>
          <p:cNvPr id="105" name="Group 105"/>
          <p:cNvGrpSpPr/>
          <p:nvPr/>
        </p:nvGrpSpPr>
        <p:grpSpPr>
          <a:xfrm rot="-10800000">
            <a:off x="5620186" y="4661846"/>
            <a:ext cx="1152088" cy="1151578"/>
            <a:chOff x="0" y="0"/>
            <a:chExt cx="1536118" cy="1535437"/>
          </a:xfrm>
        </p:grpSpPr>
        <p:sp>
          <p:nvSpPr>
            <p:cNvPr id="106" name="Freeform 106"/>
            <p:cNvSpPr/>
            <p:nvPr/>
          </p:nvSpPr>
          <p:spPr>
            <a:xfrm>
              <a:off x="0" y="0"/>
              <a:ext cx="1536065" cy="1535430"/>
            </a:xfrm>
            <a:custGeom>
              <a:avLst/>
              <a:gdLst/>
              <a:ahLst/>
              <a:cxnLst/>
              <a:rect l="l" t="t" r="r" b="b"/>
              <a:pathLst>
                <a:path w="1536065" h="1535430">
                  <a:moveTo>
                    <a:pt x="1536065" y="1535430"/>
                  </a:moveTo>
                  <a:lnTo>
                    <a:pt x="1536065" y="0"/>
                  </a:lnTo>
                  <a:lnTo>
                    <a:pt x="0" y="1535430"/>
                  </a:lnTo>
                  <a:close/>
                </a:path>
              </a:pathLst>
            </a:custGeom>
            <a:solidFill>
              <a:srgbClr val="D09E00"/>
            </a:solidFill>
          </p:spPr>
        </p:sp>
      </p:grpSp>
      <p:grpSp>
        <p:nvGrpSpPr>
          <p:cNvPr id="107" name="Group 107"/>
          <p:cNvGrpSpPr/>
          <p:nvPr/>
        </p:nvGrpSpPr>
        <p:grpSpPr>
          <a:xfrm>
            <a:off x="0" y="4657724"/>
            <a:ext cx="5620184" cy="1151578"/>
            <a:chOff x="0" y="0"/>
            <a:chExt cx="7493578" cy="1535437"/>
          </a:xfrm>
        </p:grpSpPr>
        <p:sp>
          <p:nvSpPr>
            <p:cNvPr id="108" name="Freeform 108"/>
            <p:cNvSpPr/>
            <p:nvPr/>
          </p:nvSpPr>
          <p:spPr>
            <a:xfrm>
              <a:off x="0" y="0"/>
              <a:ext cx="7493635" cy="1535430"/>
            </a:xfrm>
            <a:custGeom>
              <a:avLst/>
              <a:gdLst/>
              <a:ahLst/>
              <a:cxnLst/>
              <a:rect l="l" t="t" r="r" b="b"/>
              <a:pathLst>
                <a:path w="7493635" h="1535430">
                  <a:moveTo>
                    <a:pt x="7493635" y="0"/>
                  </a:moveTo>
                  <a:lnTo>
                    <a:pt x="0" y="0"/>
                  </a:lnTo>
                  <a:lnTo>
                    <a:pt x="0" y="1535430"/>
                  </a:lnTo>
                  <a:lnTo>
                    <a:pt x="7493635" y="1535430"/>
                  </a:lnTo>
                  <a:close/>
                </a:path>
              </a:pathLst>
            </a:custGeom>
            <a:solidFill>
              <a:srgbClr val="FFC000"/>
            </a:solidFill>
          </p:spPr>
        </p:sp>
      </p:grpSp>
      <p:pic>
        <p:nvPicPr>
          <p:cNvPr id="109" name="Picture 109"/>
          <p:cNvPicPr>
            <a:picLocks noChangeAspect="1"/>
          </p:cNvPicPr>
          <p:nvPr/>
        </p:nvPicPr>
        <p:blipFill>
          <a:blip r:embed="rId2"/>
          <a:srcRect/>
          <a:stretch>
            <a:fillRect/>
          </a:stretch>
        </p:blipFill>
        <p:spPr>
          <a:xfrm>
            <a:off x="14673104" y="5757232"/>
            <a:ext cx="3216863" cy="4333598"/>
          </a:xfrm>
          <a:prstGeom prst="rect">
            <a:avLst/>
          </a:prstGeom>
        </p:spPr>
      </p:pic>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174"/>
            <a:ext cx="18288000" cy="10280650"/>
            <a:chOff x="0" y="0"/>
            <a:chExt cx="24384000" cy="13707533"/>
          </a:xfrm>
        </p:grpSpPr>
        <p:sp>
          <p:nvSpPr>
            <p:cNvPr id="3" name="Freeform 3"/>
            <p:cNvSpPr/>
            <p:nvPr/>
          </p:nvSpPr>
          <p:spPr>
            <a:xfrm>
              <a:off x="0" y="0"/>
              <a:ext cx="24384000" cy="13707490"/>
            </a:xfrm>
            <a:custGeom>
              <a:avLst/>
              <a:gdLst/>
              <a:ahLst/>
              <a:cxnLst/>
              <a:rect l="l" t="t" r="r" b="b"/>
              <a:pathLst>
                <a:path w="24384000" h="13707490">
                  <a:moveTo>
                    <a:pt x="0" y="0"/>
                  </a:moveTo>
                  <a:lnTo>
                    <a:pt x="24384000" y="0"/>
                  </a:lnTo>
                  <a:lnTo>
                    <a:pt x="24384000" y="13707490"/>
                  </a:lnTo>
                  <a:lnTo>
                    <a:pt x="0" y="13707490"/>
                  </a:lnTo>
                  <a:close/>
                </a:path>
              </a:pathLst>
            </a:custGeom>
            <a:solidFill>
              <a:srgbClr val="F0F0F0"/>
            </a:solidFill>
          </p:spPr>
        </p:sp>
      </p:grpSp>
      <p:sp>
        <p:nvSpPr>
          <p:cNvPr id="4" name="AutoShape 4"/>
          <p:cNvSpPr/>
          <p:nvPr/>
        </p:nvSpPr>
        <p:spPr>
          <a:xfrm rot="-4837575">
            <a:off x="2137532" y="1047206"/>
            <a:ext cx="2142065" cy="0"/>
          </a:xfrm>
          <a:prstGeom prst="line">
            <a:avLst/>
          </a:prstGeom>
          <a:ln w="9525" cap="rnd">
            <a:solidFill>
              <a:srgbClr val="CDCDCD"/>
            </a:solidFill>
            <a:prstDash val="solid"/>
            <a:headEnd type="none" w="sm" len="sm"/>
            <a:tailEnd type="none" w="sm" len="sm"/>
          </a:ln>
        </p:spPr>
      </p:sp>
      <p:sp>
        <p:nvSpPr>
          <p:cNvPr id="5" name="AutoShape 5"/>
          <p:cNvSpPr/>
          <p:nvPr/>
        </p:nvSpPr>
        <p:spPr>
          <a:xfrm rot="9250614">
            <a:off x="-179404" y="2838992"/>
            <a:ext cx="3402454" cy="0"/>
          </a:xfrm>
          <a:prstGeom prst="line">
            <a:avLst/>
          </a:prstGeom>
          <a:ln w="9525" cap="rnd">
            <a:solidFill>
              <a:srgbClr val="CDCDCD"/>
            </a:solidFill>
            <a:prstDash val="solid"/>
            <a:headEnd type="none" w="sm" len="sm"/>
            <a:tailEnd type="none" w="sm" len="sm"/>
          </a:ln>
        </p:spPr>
      </p:sp>
      <p:sp>
        <p:nvSpPr>
          <p:cNvPr id="6" name="AutoShape 6"/>
          <p:cNvSpPr/>
          <p:nvPr/>
        </p:nvSpPr>
        <p:spPr>
          <a:xfrm rot="-2677323">
            <a:off x="2609641" y="1068707"/>
            <a:ext cx="2975488" cy="0"/>
          </a:xfrm>
          <a:prstGeom prst="line">
            <a:avLst/>
          </a:prstGeom>
          <a:ln w="9525" cap="rnd">
            <a:solidFill>
              <a:srgbClr val="CDCDCD"/>
            </a:solidFill>
            <a:prstDash val="solid"/>
            <a:headEnd type="none" w="sm" len="sm"/>
            <a:tailEnd type="none" w="sm" len="sm"/>
          </a:ln>
        </p:spPr>
      </p:sp>
      <p:sp>
        <p:nvSpPr>
          <p:cNvPr id="7" name="AutoShape 7"/>
          <p:cNvSpPr/>
          <p:nvPr/>
        </p:nvSpPr>
        <p:spPr>
          <a:xfrm rot="10434865">
            <a:off x="3034847" y="1955075"/>
            <a:ext cx="3219089" cy="0"/>
          </a:xfrm>
          <a:prstGeom prst="line">
            <a:avLst/>
          </a:prstGeom>
          <a:ln w="9525" cap="rnd">
            <a:solidFill>
              <a:srgbClr val="CDCDCD"/>
            </a:solidFill>
            <a:prstDash val="solid"/>
            <a:headEnd type="none" w="sm" len="sm"/>
            <a:tailEnd type="none" w="sm" len="sm"/>
          </a:ln>
        </p:spPr>
      </p:sp>
      <p:sp>
        <p:nvSpPr>
          <p:cNvPr id="8" name="AutoShape 8"/>
          <p:cNvSpPr/>
          <p:nvPr/>
        </p:nvSpPr>
        <p:spPr>
          <a:xfrm rot="4730523">
            <a:off x="2064228" y="3283129"/>
            <a:ext cx="2416031" cy="0"/>
          </a:xfrm>
          <a:prstGeom prst="line">
            <a:avLst/>
          </a:prstGeom>
          <a:ln w="9525" cap="rnd">
            <a:solidFill>
              <a:srgbClr val="CDCDCD"/>
            </a:solidFill>
            <a:prstDash val="solid"/>
            <a:headEnd type="none" w="sm" len="sm"/>
            <a:tailEnd type="none" w="sm" len="sm"/>
          </a:ln>
        </p:spPr>
      </p:sp>
      <p:sp>
        <p:nvSpPr>
          <p:cNvPr id="9" name="AutoShape 9"/>
          <p:cNvSpPr/>
          <p:nvPr/>
        </p:nvSpPr>
        <p:spPr>
          <a:xfrm rot="-2642045">
            <a:off x="2947845" y="3117667"/>
            <a:ext cx="3836137" cy="0"/>
          </a:xfrm>
          <a:prstGeom prst="line">
            <a:avLst/>
          </a:prstGeom>
          <a:ln w="9525" cap="rnd">
            <a:solidFill>
              <a:srgbClr val="CDCDCD"/>
            </a:solidFill>
            <a:prstDash val="solid"/>
            <a:headEnd type="none" w="sm" len="sm"/>
            <a:tailEnd type="none" w="sm" len="sm"/>
          </a:ln>
        </p:spPr>
      </p:sp>
      <p:sp>
        <p:nvSpPr>
          <p:cNvPr id="10" name="AutoShape 10"/>
          <p:cNvSpPr/>
          <p:nvPr/>
        </p:nvSpPr>
        <p:spPr>
          <a:xfrm rot="-9942689">
            <a:off x="-65635" y="4008662"/>
            <a:ext cx="3627758" cy="0"/>
          </a:xfrm>
          <a:prstGeom prst="line">
            <a:avLst/>
          </a:prstGeom>
          <a:ln w="9525" cap="rnd">
            <a:solidFill>
              <a:srgbClr val="CDCDCD"/>
            </a:solidFill>
            <a:prstDash val="solid"/>
            <a:headEnd type="none" w="sm" len="sm"/>
            <a:tailEnd type="none" w="sm" len="sm"/>
          </a:ln>
        </p:spPr>
      </p:sp>
      <p:sp>
        <p:nvSpPr>
          <p:cNvPr id="11" name="AutoShape 11"/>
          <p:cNvSpPr/>
          <p:nvPr/>
        </p:nvSpPr>
        <p:spPr>
          <a:xfrm rot="384360">
            <a:off x="3479122" y="4571998"/>
            <a:ext cx="2512326" cy="0"/>
          </a:xfrm>
          <a:prstGeom prst="line">
            <a:avLst/>
          </a:prstGeom>
          <a:ln w="9525" cap="rnd">
            <a:solidFill>
              <a:srgbClr val="CDCDCD"/>
            </a:solidFill>
            <a:prstDash val="solid"/>
            <a:headEnd type="none" w="sm" len="sm"/>
            <a:tailEnd type="none" w="sm" len="sm"/>
          </a:ln>
        </p:spPr>
      </p:sp>
      <p:sp>
        <p:nvSpPr>
          <p:cNvPr id="12" name="AutoShape 12"/>
          <p:cNvSpPr/>
          <p:nvPr/>
        </p:nvSpPr>
        <p:spPr>
          <a:xfrm rot="6328444">
            <a:off x="4780600" y="5590902"/>
            <a:ext cx="1899278" cy="0"/>
          </a:xfrm>
          <a:prstGeom prst="line">
            <a:avLst/>
          </a:prstGeom>
          <a:ln w="9525" cap="rnd">
            <a:solidFill>
              <a:srgbClr val="CDCDCD"/>
            </a:solidFill>
            <a:prstDash val="solid"/>
            <a:headEnd type="none" w="sm" len="sm"/>
            <a:tailEnd type="none" w="sm" len="sm"/>
          </a:ln>
        </p:spPr>
      </p:sp>
      <p:sp>
        <p:nvSpPr>
          <p:cNvPr id="13" name="AutoShape 13"/>
          <p:cNvSpPr/>
          <p:nvPr/>
        </p:nvSpPr>
        <p:spPr>
          <a:xfrm rot="-8038077">
            <a:off x="3033975" y="5477691"/>
            <a:ext cx="2906233" cy="0"/>
          </a:xfrm>
          <a:prstGeom prst="line">
            <a:avLst/>
          </a:prstGeom>
          <a:ln w="9525" cap="rnd">
            <a:solidFill>
              <a:srgbClr val="CDCDCD"/>
            </a:solidFill>
            <a:prstDash val="solid"/>
            <a:headEnd type="none" w="sm" len="sm"/>
            <a:tailEnd type="none" w="sm" len="sm"/>
          </a:ln>
        </p:spPr>
      </p:sp>
      <p:sp>
        <p:nvSpPr>
          <p:cNvPr id="14" name="AutoShape 14"/>
          <p:cNvSpPr/>
          <p:nvPr/>
        </p:nvSpPr>
        <p:spPr>
          <a:xfrm rot="8371022">
            <a:off x="3155684" y="7350033"/>
            <a:ext cx="2658459" cy="0"/>
          </a:xfrm>
          <a:prstGeom prst="line">
            <a:avLst/>
          </a:prstGeom>
          <a:ln w="9525" cap="rnd">
            <a:solidFill>
              <a:srgbClr val="CDCDCD"/>
            </a:solidFill>
            <a:prstDash val="solid"/>
            <a:headEnd type="none" w="sm" len="sm"/>
            <a:tailEnd type="none" w="sm" len="sm"/>
          </a:ln>
        </p:spPr>
      </p:sp>
      <p:sp>
        <p:nvSpPr>
          <p:cNvPr id="15" name="AutoShape 15"/>
          <p:cNvSpPr/>
          <p:nvPr/>
        </p:nvSpPr>
        <p:spPr>
          <a:xfrm rot="-5366802">
            <a:off x="1604192" y="6325144"/>
            <a:ext cx="3775883" cy="0"/>
          </a:xfrm>
          <a:prstGeom prst="line">
            <a:avLst/>
          </a:prstGeom>
          <a:ln w="9525" cap="rnd">
            <a:solidFill>
              <a:srgbClr val="CDCDCD"/>
            </a:solidFill>
            <a:prstDash val="solid"/>
            <a:headEnd type="none" w="sm" len="sm"/>
            <a:tailEnd type="none" w="sm" len="sm"/>
          </a:ln>
        </p:spPr>
      </p:sp>
      <p:sp>
        <p:nvSpPr>
          <p:cNvPr id="16" name="AutoShape 16"/>
          <p:cNvSpPr/>
          <p:nvPr/>
        </p:nvSpPr>
        <p:spPr>
          <a:xfrm rot="8689488">
            <a:off x="1112431" y="5200645"/>
            <a:ext cx="2638873" cy="0"/>
          </a:xfrm>
          <a:prstGeom prst="line">
            <a:avLst/>
          </a:prstGeom>
          <a:ln w="9525" cap="rnd">
            <a:solidFill>
              <a:srgbClr val="CDCDCD"/>
            </a:solidFill>
            <a:prstDash val="solid"/>
            <a:headEnd type="none" w="sm" len="sm"/>
            <a:tailEnd type="none" w="sm" len="sm"/>
          </a:ln>
        </p:spPr>
      </p:sp>
      <p:sp>
        <p:nvSpPr>
          <p:cNvPr id="17" name="AutoShape 17"/>
          <p:cNvSpPr/>
          <p:nvPr/>
        </p:nvSpPr>
        <p:spPr>
          <a:xfrm rot="2788588">
            <a:off x="869701" y="7069182"/>
            <a:ext cx="3106917" cy="0"/>
          </a:xfrm>
          <a:prstGeom prst="line">
            <a:avLst/>
          </a:prstGeom>
          <a:ln w="9525" cap="rnd">
            <a:solidFill>
              <a:srgbClr val="CDCDCD"/>
            </a:solidFill>
            <a:prstDash val="solid"/>
            <a:headEnd type="none" w="sm" len="sm"/>
            <a:tailEnd type="none" w="sm" len="sm"/>
          </a:ln>
        </p:spPr>
      </p:sp>
      <p:sp>
        <p:nvSpPr>
          <p:cNvPr id="18" name="AutoShape 18"/>
          <p:cNvSpPr/>
          <p:nvPr/>
        </p:nvSpPr>
        <p:spPr>
          <a:xfrm rot="-7198199">
            <a:off x="-701750" y="4759234"/>
            <a:ext cx="2766389" cy="0"/>
          </a:xfrm>
          <a:prstGeom prst="line">
            <a:avLst/>
          </a:prstGeom>
          <a:ln w="9525" cap="rnd">
            <a:solidFill>
              <a:srgbClr val="CDCDCD"/>
            </a:solidFill>
            <a:prstDash val="solid"/>
            <a:headEnd type="none" w="sm" len="sm"/>
            <a:tailEnd type="none" w="sm" len="sm"/>
          </a:ln>
        </p:spPr>
      </p:sp>
      <p:sp>
        <p:nvSpPr>
          <p:cNvPr id="19" name="AutoShape 19"/>
          <p:cNvSpPr/>
          <p:nvPr/>
        </p:nvSpPr>
        <p:spPr>
          <a:xfrm rot="7282733">
            <a:off x="-645571" y="7062651"/>
            <a:ext cx="2654033" cy="0"/>
          </a:xfrm>
          <a:prstGeom prst="line">
            <a:avLst/>
          </a:prstGeom>
          <a:ln w="9525" cap="rnd">
            <a:solidFill>
              <a:srgbClr val="CDCDCD"/>
            </a:solidFill>
            <a:prstDash val="solid"/>
            <a:headEnd type="none" w="sm" len="sm"/>
            <a:tailEnd type="none" w="sm" len="sm"/>
          </a:ln>
        </p:spPr>
      </p:sp>
      <p:sp>
        <p:nvSpPr>
          <p:cNvPr id="20" name="AutoShape 20"/>
          <p:cNvSpPr/>
          <p:nvPr/>
        </p:nvSpPr>
        <p:spPr>
          <a:xfrm rot="10315796">
            <a:off x="-19719" y="8068490"/>
            <a:ext cx="2058741" cy="0"/>
          </a:xfrm>
          <a:prstGeom prst="line">
            <a:avLst/>
          </a:prstGeom>
          <a:ln w="9525" cap="rnd">
            <a:solidFill>
              <a:srgbClr val="CDCDCD"/>
            </a:solidFill>
            <a:prstDash val="solid"/>
            <a:headEnd type="none" w="sm" len="sm"/>
            <a:tailEnd type="none" w="sm" len="sm"/>
          </a:ln>
        </p:spPr>
      </p:sp>
      <p:sp>
        <p:nvSpPr>
          <p:cNvPr id="21" name="AutoShape 21"/>
          <p:cNvSpPr/>
          <p:nvPr/>
        </p:nvSpPr>
        <p:spPr>
          <a:xfrm rot="7728575">
            <a:off x="1298275" y="9245235"/>
            <a:ext cx="2698263" cy="0"/>
          </a:xfrm>
          <a:prstGeom prst="line">
            <a:avLst/>
          </a:prstGeom>
          <a:ln w="9525" cap="rnd">
            <a:solidFill>
              <a:srgbClr val="CDCDCD"/>
            </a:solidFill>
            <a:prstDash val="solid"/>
            <a:headEnd type="none" w="sm" len="sm"/>
            <a:tailEnd type="none" w="sm" len="sm"/>
          </a:ln>
        </p:spPr>
      </p:sp>
      <p:sp>
        <p:nvSpPr>
          <p:cNvPr id="22" name="AutoShape 22"/>
          <p:cNvSpPr/>
          <p:nvPr/>
        </p:nvSpPr>
        <p:spPr>
          <a:xfrm rot="-7862504">
            <a:off x="-488162" y="9245235"/>
            <a:ext cx="2787706" cy="0"/>
          </a:xfrm>
          <a:prstGeom prst="line">
            <a:avLst/>
          </a:prstGeom>
          <a:ln w="9525" cap="rnd">
            <a:solidFill>
              <a:srgbClr val="CDCDCD"/>
            </a:solidFill>
            <a:prstDash val="solid"/>
            <a:headEnd type="none" w="sm" len="sm"/>
            <a:tailEnd type="none" w="sm" len="sm"/>
          </a:ln>
        </p:spPr>
      </p:sp>
      <p:sp>
        <p:nvSpPr>
          <p:cNvPr id="23" name="AutoShape 23"/>
          <p:cNvSpPr/>
          <p:nvPr/>
        </p:nvSpPr>
        <p:spPr>
          <a:xfrm rot="1122645">
            <a:off x="3407771" y="8577941"/>
            <a:ext cx="2502628" cy="0"/>
          </a:xfrm>
          <a:prstGeom prst="line">
            <a:avLst/>
          </a:prstGeom>
          <a:ln w="9525" cap="rnd">
            <a:solidFill>
              <a:srgbClr val="CDCDCD"/>
            </a:solidFill>
            <a:prstDash val="solid"/>
            <a:headEnd type="none" w="sm" len="sm"/>
            <a:tailEnd type="none" w="sm" len="sm"/>
          </a:ln>
        </p:spPr>
      </p:sp>
      <p:sp>
        <p:nvSpPr>
          <p:cNvPr id="24" name="AutoShape 24"/>
          <p:cNvSpPr/>
          <p:nvPr/>
        </p:nvSpPr>
        <p:spPr>
          <a:xfrm rot="-5912544">
            <a:off x="4407081" y="7741919"/>
            <a:ext cx="2502631" cy="0"/>
          </a:xfrm>
          <a:prstGeom prst="line">
            <a:avLst/>
          </a:prstGeom>
          <a:ln w="9525" cap="rnd">
            <a:solidFill>
              <a:srgbClr val="CDCDCD"/>
            </a:solidFill>
            <a:prstDash val="solid"/>
            <a:headEnd type="none" w="sm" len="sm"/>
            <a:tailEnd type="none" w="sm" len="sm"/>
          </a:ln>
        </p:spPr>
      </p:sp>
      <p:sp>
        <p:nvSpPr>
          <p:cNvPr id="25" name="AutoShape 25"/>
          <p:cNvSpPr/>
          <p:nvPr/>
        </p:nvSpPr>
        <p:spPr>
          <a:xfrm rot="8216304">
            <a:off x="4150838" y="9628412"/>
            <a:ext cx="1957019" cy="0"/>
          </a:xfrm>
          <a:prstGeom prst="line">
            <a:avLst/>
          </a:prstGeom>
          <a:ln w="9525" cap="rnd">
            <a:solidFill>
              <a:srgbClr val="CDCDCD"/>
            </a:solidFill>
            <a:prstDash val="solid"/>
            <a:headEnd type="none" w="sm" len="sm"/>
            <a:tailEnd type="none" w="sm" len="sm"/>
          </a:ln>
        </p:spPr>
      </p:sp>
      <p:sp>
        <p:nvSpPr>
          <p:cNvPr id="26" name="AutoShape 26"/>
          <p:cNvSpPr/>
          <p:nvPr/>
        </p:nvSpPr>
        <p:spPr>
          <a:xfrm rot="-6824432">
            <a:off x="2787799" y="9245236"/>
            <a:ext cx="2296950" cy="0"/>
          </a:xfrm>
          <a:prstGeom prst="line">
            <a:avLst/>
          </a:prstGeom>
          <a:ln w="9525" cap="rnd">
            <a:solidFill>
              <a:srgbClr val="CDCDCD"/>
            </a:solidFill>
            <a:prstDash val="solid"/>
            <a:headEnd type="none" w="sm" len="sm"/>
            <a:tailEnd type="none" w="sm" len="sm"/>
          </a:ln>
        </p:spPr>
      </p:sp>
      <p:sp>
        <p:nvSpPr>
          <p:cNvPr id="27" name="AutoShape 27"/>
          <p:cNvSpPr/>
          <p:nvPr/>
        </p:nvSpPr>
        <p:spPr>
          <a:xfrm rot="-1122644">
            <a:off x="5759085" y="8577941"/>
            <a:ext cx="2502630" cy="0"/>
          </a:xfrm>
          <a:prstGeom prst="line">
            <a:avLst/>
          </a:prstGeom>
          <a:ln w="9525" cap="rnd">
            <a:solidFill>
              <a:srgbClr val="CDCDCD"/>
            </a:solidFill>
            <a:prstDash val="solid"/>
            <a:headEnd type="none" w="sm" len="sm"/>
            <a:tailEnd type="none" w="sm" len="sm"/>
          </a:ln>
        </p:spPr>
      </p:sp>
      <p:sp>
        <p:nvSpPr>
          <p:cNvPr id="28" name="AutoShape 28"/>
          <p:cNvSpPr/>
          <p:nvPr/>
        </p:nvSpPr>
        <p:spPr>
          <a:xfrm rot="1312444">
            <a:off x="5696111" y="9628412"/>
            <a:ext cx="3586520" cy="0"/>
          </a:xfrm>
          <a:prstGeom prst="line">
            <a:avLst/>
          </a:prstGeom>
          <a:ln w="9525" cap="rnd">
            <a:solidFill>
              <a:srgbClr val="CDCDCD"/>
            </a:solidFill>
            <a:prstDash val="solid"/>
            <a:headEnd type="none" w="sm" len="sm"/>
            <a:tailEnd type="none" w="sm" len="sm"/>
          </a:ln>
        </p:spPr>
      </p:sp>
      <p:sp>
        <p:nvSpPr>
          <p:cNvPr id="29" name="AutoShape 29"/>
          <p:cNvSpPr/>
          <p:nvPr/>
        </p:nvSpPr>
        <p:spPr>
          <a:xfrm rot="3904643">
            <a:off x="7505790" y="9245235"/>
            <a:ext cx="2318477" cy="0"/>
          </a:xfrm>
          <a:prstGeom prst="line">
            <a:avLst/>
          </a:prstGeom>
          <a:ln w="9525" cap="rnd">
            <a:solidFill>
              <a:srgbClr val="CDCDCD"/>
            </a:solidFill>
            <a:prstDash val="solid"/>
            <a:headEnd type="none" w="sm" len="sm"/>
            <a:tailEnd type="none" w="sm" len="sm"/>
          </a:ln>
        </p:spPr>
      </p:sp>
      <p:sp>
        <p:nvSpPr>
          <p:cNvPr id="30" name="AutoShape 30"/>
          <p:cNvSpPr/>
          <p:nvPr/>
        </p:nvSpPr>
        <p:spPr>
          <a:xfrm rot="-8871216">
            <a:off x="5230740" y="7358742"/>
            <a:ext cx="3210979" cy="0"/>
          </a:xfrm>
          <a:prstGeom prst="line">
            <a:avLst/>
          </a:prstGeom>
          <a:ln w="9525" cap="rnd">
            <a:solidFill>
              <a:srgbClr val="CDCDCD"/>
            </a:solidFill>
            <a:prstDash val="solid"/>
            <a:headEnd type="none" w="sm" len="sm"/>
            <a:tailEnd type="none" w="sm" len="sm"/>
          </a:ln>
        </p:spPr>
      </p:sp>
      <p:sp>
        <p:nvSpPr>
          <p:cNvPr id="31" name="AutoShape 31"/>
          <p:cNvSpPr/>
          <p:nvPr/>
        </p:nvSpPr>
        <p:spPr>
          <a:xfrm rot="-4671392">
            <a:off x="7029327" y="6792686"/>
            <a:ext cx="2905644" cy="0"/>
          </a:xfrm>
          <a:prstGeom prst="line">
            <a:avLst/>
          </a:prstGeom>
          <a:ln w="9525" cap="rnd">
            <a:solidFill>
              <a:srgbClr val="CDCDCD"/>
            </a:solidFill>
            <a:prstDash val="solid"/>
            <a:headEnd type="none" w="sm" len="sm"/>
            <a:tailEnd type="none" w="sm" len="sm"/>
          </a:ln>
        </p:spPr>
      </p:sp>
      <p:sp>
        <p:nvSpPr>
          <p:cNvPr id="32" name="AutoShape 32"/>
          <p:cNvSpPr/>
          <p:nvPr/>
        </p:nvSpPr>
        <p:spPr>
          <a:xfrm rot="9665837">
            <a:off x="5382508" y="5939245"/>
            <a:ext cx="3499625" cy="0"/>
          </a:xfrm>
          <a:prstGeom prst="line">
            <a:avLst/>
          </a:prstGeom>
          <a:ln w="9525" cap="rnd">
            <a:solidFill>
              <a:srgbClr val="CDCDCD"/>
            </a:solidFill>
            <a:prstDash val="solid"/>
            <a:headEnd type="none" w="sm" len="sm"/>
            <a:tailEnd type="none" w="sm" len="sm"/>
          </a:ln>
        </p:spPr>
      </p:sp>
      <p:sp>
        <p:nvSpPr>
          <p:cNvPr id="33" name="AutoShape 33"/>
          <p:cNvSpPr/>
          <p:nvPr/>
        </p:nvSpPr>
        <p:spPr>
          <a:xfrm rot="833593">
            <a:off x="5922014" y="5042262"/>
            <a:ext cx="2908293" cy="0"/>
          </a:xfrm>
          <a:prstGeom prst="line">
            <a:avLst/>
          </a:prstGeom>
          <a:ln w="9525" cap="rnd">
            <a:solidFill>
              <a:srgbClr val="CDCDCD"/>
            </a:solidFill>
            <a:prstDash val="solid"/>
            <a:headEnd type="none" w="sm" len="sm"/>
            <a:tailEnd type="none" w="sm" len="sm"/>
          </a:ln>
        </p:spPr>
      </p:sp>
      <p:sp>
        <p:nvSpPr>
          <p:cNvPr id="34" name="AutoShape 34"/>
          <p:cNvSpPr/>
          <p:nvPr/>
        </p:nvSpPr>
        <p:spPr>
          <a:xfrm rot="-5069908">
            <a:off x="4642827" y="3239588"/>
            <a:ext cx="2923763" cy="0"/>
          </a:xfrm>
          <a:prstGeom prst="line">
            <a:avLst/>
          </a:prstGeom>
          <a:ln w="9525" cap="rnd">
            <a:solidFill>
              <a:srgbClr val="CDCDCD"/>
            </a:solidFill>
            <a:prstDash val="solid"/>
            <a:headEnd type="none" w="sm" len="sm"/>
            <a:tailEnd type="none" w="sm" len="sm"/>
          </a:ln>
        </p:spPr>
      </p:sp>
      <p:sp>
        <p:nvSpPr>
          <p:cNvPr id="35" name="AutoShape 35"/>
          <p:cNvSpPr/>
          <p:nvPr/>
        </p:nvSpPr>
        <p:spPr>
          <a:xfrm rot="-2266102">
            <a:off x="5636594" y="3753393"/>
            <a:ext cx="3130790" cy="0"/>
          </a:xfrm>
          <a:prstGeom prst="line">
            <a:avLst/>
          </a:prstGeom>
          <a:ln w="9525" cap="rnd">
            <a:solidFill>
              <a:srgbClr val="CDCDCD"/>
            </a:solidFill>
            <a:prstDash val="solid"/>
            <a:headEnd type="none" w="sm" len="sm"/>
            <a:tailEnd type="none" w="sm" len="sm"/>
          </a:ln>
        </p:spPr>
      </p:sp>
      <p:sp>
        <p:nvSpPr>
          <p:cNvPr id="36" name="AutoShape 36"/>
          <p:cNvSpPr/>
          <p:nvPr/>
        </p:nvSpPr>
        <p:spPr>
          <a:xfrm rot="4916836">
            <a:off x="7292745" y="4093028"/>
            <a:ext cx="2622648" cy="0"/>
          </a:xfrm>
          <a:prstGeom prst="line">
            <a:avLst/>
          </a:prstGeom>
          <a:ln w="9525" cap="rnd">
            <a:solidFill>
              <a:srgbClr val="CDCDCD"/>
            </a:solidFill>
            <a:prstDash val="solid"/>
            <a:headEnd type="none" w="sm" len="sm"/>
            <a:tailEnd type="none" w="sm" len="sm"/>
          </a:ln>
        </p:spPr>
      </p:sp>
      <p:sp>
        <p:nvSpPr>
          <p:cNvPr id="37" name="AutoShape 37"/>
          <p:cNvSpPr/>
          <p:nvPr/>
        </p:nvSpPr>
        <p:spPr>
          <a:xfrm rot="-9303802">
            <a:off x="6112023" y="2299063"/>
            <a:ext cx="2441191" cy="0"/>
          </a:xfrm>
          <a:prstGeom prst="line">
            <a:avLst/>
          </a:prstGeom>
          <a:ln w="9525" cap="rnd">
            <a:solidFill>
              <a:srgbClr val="CDCDCD"/>
            </a:solidFill>
            <a:prstDash val="solid"/>
            <a:headEnd type="none" w="sm" len="sm"/>
            <a:tailEnd type="none" w="sm" len="sm"/>
          </a:ln>
        </p:spPr>
      </p:sp>
      <p:sp>
        <p:nvSpPr>
          <p:cNvPr id="38" name="AutoShape 38"/>
          <p:cNvSpPr/>
          <p:nvPr/>
        </p:nvSpPr>
        <p:spPr>
          <a:xfrm rot="-7297313">
            <a:off x="4622130" y="896983"/>
            <a:ext cx="2129136" cy="0"/>
          </a:xfrm>
          <a:prstGeom prst="line">
            <a:avLst/>
          </a:prstGeom>
          <a:ln w="9525" cap="rnd">
            <a:solidFill>
              <a:srgbClr val="CDCDCD"/>
            </a:solidFill>
            <a:prstDash val="solid"/>
            <a:headEnd type="none" w="sm" len="sm"/>
            <a:tailEnd type="none" w="sm" len="sm"/>
          </a:ln>
        </p:spPr>
      </p:sp>
      <p:sp>
        <p:nvSpPr>
          <p:cNvPr id="39" name="AutoShape 39"/>
          <p:cNvSpPr/>
          <p:nvPr/>
        </p:nvSpPr>
        <p:spPr>
          <a:xfrm rot="-1880104">
            <a:off x="5975832" y="881744"/>
            <a:ext cx="3427672" cy="0"/>
          </a:xfrm>
          <a:prstGeom prst="line">
            <a:avLst/>
          </a:prstGeom>
          <a:ln w="9525" cap="rnd">
            <a:solidFill>
              <a:srgbClr val="CDCDCD"/>
            </a:solidFill>
            <a:prstDash val="solid"/>
            <a:headEnd type="none" w="sm" len="sm"/>
            <a:tailEnd type="none" w="sm" len="sm"/>
          </a:ln>
        </p:spPr>
      </p:sp>
      <p:sp>
        <p:nvSpPr>
          <p:cNvPr id="40" name="AutoShape 40"/>
          <p:cNvSpPr/>
          <p:nvPr/>
        </p:nvSpPr>
        <p:spPr>
          <a:xfrm rot="-4526553">
            <a:off x="7328523" y="1402080"/>
            <a:ext cx="2916852" cy="0"/>
          </a:xfrm>
          <a:prstGeom prst="line">
            <a:avLst/>
          </a:prstGeom>
          <a:ln w="9525" cap="rnd">
            <a:solidFill>
              <a:srgbClr val="CDCDCD"/>
            </a:solidFill>
            <a:prstDash val="solid"/>
            <a:headEnd type="none" w="sm" len="sm"/>
            <a:tailEnd type="none" w="sm" len="sm"/>
          </a:ln>
        </p:spPr>
      </p:sp>
      <p:sp>
        <p:nvSpPr>
          <p:cNvPr id="41" name="AutoShape 41"/>
          <p:cNvSpPr/>
          <p:nvPr/>
        </p:nvSpPr>
        <p:spPr>
          <a:xfrm rot="1643891">
            <a:off x="8981436" y="618309"/>
            <a:ext cx="2728694" cy="0"/>
          </a:xfrm>
          <a:prstGeom prst="line">
            <a:avLst/>
          </a:prstGeom>
          <a:ln w="9525" cap="rnd">
            <a:solidFill>
              <a:srgbClr val="CDCDCD"/>
            </a:solidFill>
            <a:prstDash val="solid"/>
            <a:headEnd type="none" w="sm" len="sm"/>
            <a:tailEnd type="none" w="sm" len="sm"/>
          </a:ln>
        </p:spPr>
      </p:sp>
      <p:sp>
        <p:nvSpPr>
          <p:cNvPr id="42" name="AutoShape 42"/>
          <p:cNvSpPr/>
          <p:nvPr/>
        </p:nvSpPr>
        <p:spPr>
          <a:xfrm rot="9190148">
            <a:off x="8231157" y="2020389"/>
            <a:ext cx="3515149" cy="0"/>
          </a:xfrm>
          <a:prstGeom prst="line">
            <a:avLst/>
          </a:prstGeom>
          <a:ln w="9525" cap="rnd">
            <a:solidFill>
              <a:srgbClr val="CDCDCD"/>
            </a:solidFill>
            <a:prstDash val="solid"/>
            <a:headEnd type="none" w="sm" len="sm"/>
            <a:tailEnd type="none" w="sm" len="sm"/>
          </a:ln>
        </p:spPr>
      </p:sp>
      <p:sp>
        <p:nvSpPr>
          <p:cNvPr id="43" name="AutoShape 43"/>
          <p:cNvSpPr/>
          <p:nvPr/>
        </p:nvSpPr>
        <p:spPr>
          <a:xfrm rot="6243948">
            <a:off x="10127608" y="2342606"/>
            <a:ext cx="2299986" cy="0"/>
          </a:xfrm>
          <a:prstGeom prst="line">
            <a:avLst/>
          </a:prstGeom>
          <a:ln w="9525" cap="rnd">
            <a:solidFill>
              <a:srgbClr val="CDCDCD"/>
            </a:solidFill>
            <a:prstDash val="solid"/>
            <a:headEnd type="none" w="sm" len="sm"/>
            <a:tailEnd type="none" w="sm" len="sm"/>
          </a:ln>
        </p:spPr>
      </p:sp>
      <p:sp>
        <p:nvSpPr>
          <p:cNvPr id="44" name="AutoShape 44"/>
          <p:cNvSpPr/>
          <p:nvPr/>
        </p:nvSpPr>
        <p:spPr>
          <a:xfrm rot="-9940049">
            <a:off x="8378665" y="3126377"/>
            <a:ext cx="2680206" cy="0"/>
          </a:xfrm>
          <a:prstGeom prst="line">
            <a:avLst/>
          </a:prstGeom>
          <a:ln w="9525" cap="rnd">
            <a:solidFill>
              <a:srgbClr val="CDCDCD"/>
            </a:solidFill>
            <a:prstDash val="solid"/>
            <a:headEnd type="none" w="sm" len="sm"/>
            <a:tailEnd type="none" w="sm" len="sm"/>
          </a:ln>
        </p:spPr>
      </p:sp>
      <p:sp>
        <p:nvSpPr>
          <p:cNvPr id="45" name="AutoShape 45"/>
          <p:cNvSpPr/>
          <p:nvPr/>
        </p:nvSpPr>
        <p:spPr>
          <a:xfrm rot="8343924">
            <a:off x="8407623" y="4423954"/>
            <a:ext cx="2953212" cy="0"/>
          </a:xfrm>
          <a:prstGeom prst="line">
            <a:avLst/>
          </a:prstGeom>
          <a:ln w="9525" cap="rnd">
            <a:solidFill>
              <a:srgbClr val="CDCDCD"/>
            </a:solidFill>
            <a:prstDash val="solid"/>
            <a:headEnd type="none" w="sm" len="sm"/>
            <a:tailEnd type="none" w="sm" len="sm"/>
          </a:ln>
        </p:spPr>
      </p:sp>
      <p:sp>
        <p:nvSpPr>
          <p:cNvPr id="46" name="AutoShape 46"/>
          <p:cNvSpPr/>
          <p:nvPr/>
        </p:nvSpPr>
        <p:spPr>
          <a:xfrm rot="1472395">
            <a:off x="8630276" y="6008914"/>
            <a:ext cx="3065254" cy="0"/>
          </a:xfrm>
          <a:prstGeom prst="line">
            <a:avLst/>
          </a:prstGeom>
          <a:ln w="9525" cap="rnd">
            <a:solidFill>
              <a:srgbClr val="CDCDCD"/>
            </a:solidFill>
            <a:prstDash val="solid"/>
            <a:headEnd type="none" w="sm" len="sm"/>
            <a:tailEnd type="none" w="sm" len="sm"/>
          </a:ln>
        </p:spPr>
      </p:sp>
      <p:sp>
        <p:nvSpPr>
          <p:cNvPr id="47" name="AutoShape 47"/>
          <p:cNvSpPr/>
          <p:nvPr/>
        </p:nvSpPr>
        <p:spPr>
          <a:xfrm rot="-5975215">
            <a:off x="9660407" y="5042263"/>
            <a:ext cx="3251804" cy="0"/>
          </a:xfrm>
          <a:prstGeom prst="line">
            <a:avLst/>
          </a:prstGeom>
          <a:ln w="9525" cap="rnd">
            <a:solidFill>
              <a:srgbClr val="CDCDCD"/>
            </a:solidFill>
            <a:prstDash val="solid"/>
            <a:headEnd type="none" w="sm" len="sm"/>
            <a:tailEnd type="none" w="sm" len="sm"/>
          </a:ln>
        </p:spPr>
      </p:sp>
      <p:sp>
        <p:nvSpPr>
          <p:cNvPr id="48" name="AutoShape 48"/>
          <p:cNvSpPr/>
          <p:nvPr/>
        </p:nvSpPr>
        <p:spPr>
          <a:xfrm rot="7150926">
            <a:off x="9982869" y="7550328"/>
            <a:ext cx="2116479" cy="0"/>
          </a:xfrm>
          <a:prstGeom prst="line">
            <a:avLst/>
          </a:prstGeom>
          <a:ln w="9525" cap="rnd">
            <a:solidFill>
              <a:srgbClr val="CDCDCD"/>
            </a:solidFill>
            <a:prstDash val="solid"/>
            <a:headEnd type="none" w="sm" len="sm"/>
            <a:tailEnd type="none" w="sm" len="sm"/>
          </a:ln>
        </p:spPr>
      </p:sp>
      <p:sp>
        <p:nvSpPr>
          <p:cNvPr id="49" name="AutoShape 49"/>
          <p:cNvSpPr/>
          <p:nvPr/>
        </p:nvSpPr>
        <p:spPr>
          <a:xfrm rot="-10394889">
            <a:off x="8168267" y="8334100"/>
            <a:ext cx="2384175" cy="0"/>
          </a:xfrm>
          <a:prstGeom prst="line">
            <a:avLst/>
          </a:prstGeom>
          <a:ln w="9525" cap="rnd">
            <a:solidFill>
              <a:srgbClr val="CDCDCD"/>
            </a:solidFill>
            <a:prstDash val="solid"/>
            <a:headEnd type="none" w="sm" len="sm"/>
            <a:tailEnd type="none" w="sm" len="sm"/>
          </a:ln>
        </p:spPr>
      </p:sp>
      <p:sp>
        <p:nvSpPr>
          <p:cNvPr id="50" name="AutoShape 50"/>
          <p:cNvSpPr/>
          <p:nvPr/>
        </p:nvSpPr>
        <p:spPr>
          <a:xfrm rot="7646243">
            <a:off x="8679830" y="9375863"/>
            <a:ext cx="2318989" cy="0"/>
          </a:xfrm>
          <a:prstGeom prst="line">
            <a:avLst/>
          </a:prstGeom>
          <a:ln w="9525" cap="rnd">
            <a:solidFill>
              <a:srgbClr val="CDCDCD"/>
            </a:solidFill>
            <a:prstDash val="solid"/>
            <a:headEnd type="none" w="sm" len="sm"/>
            <a:tailEnd type="none" w="sm" len="sm"/>
          </a:ln>
        </p:spPr>
      </p:sp>
      <p:sp>
        <p:nvSpPr>
          <p:cNvPr id="51" name="AutoShape 51"/>
          <p:cNvSpPr/>
          <p:nvPr/>
        </p:nvSpPr>
        <p:spPr>
          <a:xfrm rot="-3960176">
            <a:off x="11130298" y="618309"/>
            <a:ext cx="1374468" cy="0"/>
          </a:xfrm>
          <a:prstGeom prst="line">
            <a:avLst/>
          </a:prstGeom>
          <a:ln w="9525" cap="rnd">
            <a:solidFill>
              <a:srgbClr val="CDCDCD"/>
            </a:solidFill>
            <a:prstDash val="solid"/>
            <a:headEnd type="none" w="sm" len="sm"/>
            <a:tailEnd type="none" w="sm" len="sm"/>
          </a:ln>
        </p:spPr>
      </p:sp>
      <p:sp>
        <p:nvSpPr>
          <p:cNvPr id="52" name="AutoShape 52"/>
          <p:cNvSpPr/>
          <p:nvPr/>
        </p:nvSpPr>
        <p:spPr>
          <a:xfrm rot="-9092745">
            <a:off x="11336907" y="2020389"/>
            <a:ext cx="3329981" cy="0"/>
          </a:xfrm>
          <a:prstGeom prst="line">
            <a:avLst/>
          </a:prstGeom>
          <a:ln w="9525" cap="rnd">
            <a:solidFill>
              <a:srgbClr val="CDCDCD"/>
            </a:solidFill>
            <a:prstDash val="solid"/>
            <a:headEnd type="none" w="sm" len="sm"/>
            <a:tailEnd type="none" w="sm" len="sm"/>
          </a:ln>
        </p:spPr>
      </p:sp>
      <p:sp>
        <p:nvSpPr>
          <p:cNvPr id="53" name="AutoShape 53"/>
          <p:cNvSpPr/>
          <p:nvPr/>
        </p:nvSpPr>
        <p:spPr>
          <a:xfrm rot="10148839">
            <a:off x="10984426" y="3122022"/>
            <a:ext cx="3477592" cy="0"/>
          </a:xfrm>
          <a:prstGeom prst="line">
            <a:avLst/>
          </a:prstGeom>
          <a:ln w="9525" cap="rnd">
            <a:solidFill>
              <a:srgbClr val="CDCDCD"/>
            </a:solidFill>
            <a:prstDash val="solid"/>
            <a:headEnd type="none" w="sm" len="sm"/>
            <a:tailEnd type="none" w="sm" len="sm"/>
          </a:ln>
        </p:spPr>
      </p:sp>
      <p:sp>
        <p:nvSpPr>
          <p:cNvPr id="54" name="AutoShape 54"/>
          <p:cNvSpPr/>
          <p:nvPr/>
        </p:nvSpPr>
        <p:spPr>
          <a:xfrm rot="-2204363">
            <a:off x="11248585" y="5773783"/>
            <a:ext cx="2914441" cy="0"/>
          </a:xfrm>
          <a:prstGeom prst="line">
            <a:avLst/>
          </a:prstGeom>
          <a:ln w="9525" cap="rnd">
            <a:solidFill>
              <a:srgbClr val="CDCDCD"/>
            </a:solidFill>
            <a:prstDash val="solid"/>
            <a:headEnd type="none" w="sm" len="sm"/>
            <a:tailEnd type="none" w="sm" len="sm"/>
          </a:ln>
        </p:spPr>
      </p:sp>
      <p:sp>
        <p:nvSpPr>
          <p:cNvPr id="55" name="AutoShape 55"/>
          <p:cNvSpPr/>
          <p:nvPr/>
        </p:nvSpPr>
        <p:spPr>
          <a:xfrm rot="-4490056">
            <a:off x="13041092" y="3857896"/>
            <a:ext cx="2203256" cy="0"/>
          </a:xfrm>
          <a:prstGeom prst="line">
            <a:avLst/>
          </a:prstGeom>
          <a:ln w="9525" cap="rnd">
            <a:solidFill>
              <a:srgbClr val="CDCDCD"/>
            </a:solidFill>
            <a:prstDash val="solid"/>
            <a:headEnd type="none" w="sm" len="sm"/>
            <a:tailEnd type="none" w="sm" len="sm"/>
          </a:ln>
        </p:spPr>
      </p:sp>
      <p:sp>
        <p:nvSpPr>
          <p:cNvPr id="56" name="AutoShape 56"/>
          <p:cNvSpPr/>
          <p:nvPr/>
        </p:nvSpPr>
        <p:spPr>
          <a:xfrm rot="4265032">
            <a:off x="13217413" y="5793920"/>
            <a:ext cx="1885449" cy="0"/>
          </a:xfrm>
          <a:prstGeom prst="line">
            <a:avLst/>
          </a:prstGeom>
          <a:ln w="9525" cap="rnd">
            <a:solidFill>
              <a:srgbClr val="CDCDCD"/>
            </a:solidFill>
            <a:prstDash val="solid"/>
            <a:headEnd type="none" w="sm" len="sm"/>
            <a:tailEnd type="none" w="sm" len="sm"/>
          </a:ln>
        </p:spPr>
      </p:sp>
      <p:sp>
        <p:nvSpPr>
          <p:cNvPr id="57" name="AutoShape 57"/>
          <p:cNvSpPr/>
          <p:nvPr/>
        </p:nvSpPr>
        <p:spPr>
          <a:xfrm rot="-10750500">
            <a:off x="11537892" y="6647362"/>
            <a:ext cx="2910598" cy="0"/>
          </a:xfrm>
          <a:prstGeom prst="line">
            <a:avLst/>
          </a:prstGeom>
          <a:ln w="9525" cap="rnd">
            <a:solidFill>
              <a:srgbClr val="CDCDCD"/>
            </a:solidFill>
            <a:prstDash val="solid"/>
            <a:headEnd type="none" w="sm" len="sm"/>
            <a:tailEnd type="none" w="sm" len="sm"/>
          </a:ln>
        </p:spPr>
      </p:sp>
      <p:sp>
        <p:nvSpPr>
          <p:cNvPr id="58" name="AutoShape 58"/>
          <p:cNvSpPr/>
          <p:nvPr/>
        </p:nvSpPr>
        <p:spPr>
          <a:xfrm rot="-8288073">
            <a:off x="11158134" y="7679396"/>
            <a:ext cx="3112759" cy="0"/>
          </a:xfrm>
          <a:prstGeom prst="line">
            <a:avLst/>
          </a:prstGeom>
          <a:ln w="9525" cap="rnd">
            <a:solidFill>
              <a:srgbClr val="CDCDCD"/>
            </a:solidFill>
            <a:prstDash val="solid"/>
            <a:headEnd type="none" w="sm" len="sm"/>
            <a:tailEnd type="none" w="sm" len="sm"/>
          </a:ln>
        </p:spPr>
      </p:sp>
      <p:sp>
        <p:nvSpPr>
          <p:cNvPr id="59" name="AutoShape 59"/>
          <p:cNvSpPr/>
          <p:nvPr/>
        </p:nvSpPr>
        <p:spPr>
          <a:xfrm rot="2232349">
            <a:off x="10232648" y="9375861"/>
            <a:ext cx="3045120" cy="0"/>
          </a:xfrm>
          <a:prstGeom prst="line">
            <a:avLst/>
          </a:prstGeom>
          <a:ln w="9525" cap="rnd">
            <a:solidFill>
              <a:srgbClr val="CDCDCD"/>
            </a:solidFill>
            <a:prstDash val="solid"/>
            <a:headEnd type="none" w="sm" len="sm"/>
            <a:tailEnd type="none" w="sm" len="sm"/>
          </a:ln>
        </p:spPr>
      </p:sp>
      <p:sp>
        <p:nvSpPr>
          <p:cNvPr id="60" name="AutoShape 60"/>
          <p:cNvSpPr/>
          <p:nvPr/>
        </p:nvSpPr>
        <p:spPr>
          <a:xfrm rot="-3579684">
            <a:off x="12495812" y="9506492"/>
            <a:ext cx="1830777" cy="0"/>
          </a:xfrm>
          <a:prstGeom prst="line">
            <a:avLst/>
          </a:prstGeom>
          <a:ln w="9525" cap="rnd">
            <a:solidFill>
              <a:srgbClr val="CDCDCD"/>
            </a:solidFill>
            <a:prstDash val="solid"/>
            <a:headEnd type="none" w="sm" len="sm"/>
            <a:tailEnd type="none" w="sm" len="sm"/>
          </a:ln>
        </p:spPr>
      </p:sp>
      <p:sp>
        <p:nvSpPr>
          <p:cNvPr id="61" name="AutoShape 61"/>
          <p:cNvSpPr/>
          <p:nvPr/>
        </p:nvSpPr>
        <p:spPr>
          <a:xfrm rot="-10495139">
            <a:off x="10518520" y="8586652"/>
            <a:ext cx="3361658" cy="0"/>
          </a:xfrm>
          <a:prstGeom prst="line">
            <a:avLst/>
          </a:prstGeom>
          <a:ln w="9525" cap="rnd">
            <a:solidFill>
              <a:srgbClr val="CDCDCD"/>
            </a:solidFill>
            <a:prstDash val="solid"/>
            <a:headEnd type="none" w="sm" len="sm"/>
            <a:tailEnd type="none" w="sm" len="sm"/>
          </a:ln>
        </p:spPr>
      </p:sp>
      <p:sp>
        <p:nvSpPr>
          <p:cNvPr id="62" name="AutoShape 62"/>
          <p:cNvSpPr/>
          <p:nvPr/>
        </p:nvSpPr>
        <p:spPr>
          <a:xfrm rot="-4420226">
            <a:off x="13073162" y="7692389"/>
            <a:ext cx="2173950" cy="0"/>
          </a:xfrm>
          <a:prstGeom prst="line">
            <a:avLst/>
          </a:prstGeom>
          <a:ln w="9525" cap="rnd">
            <a:solidFill>
              <a:srgbClr val="CDCDCD"/>
            </a:solidFill>
            <a:prstDash val="solid"/>
            <a:headEnd type="none" w="sm" len="sm"/>
            <a:tailEnd type="none" w="sm" len="sm"/>
          </a:ln>
        </p:spPr>
      </p:sp>
      <p:sp>
        <p:nvSpPr>
          <p:cNvPr id="63" name="AutoShape 63"/>
          <p:cNvSpPr/>
          <p:nvPr/>
        </p:nvSpPr>
        <p:spPr>
          <a:xfrm rot="2210348">
            <a:off x="13591413" y="9506492"/>
            <a:ext cx="2635322" cy="0"/>
          </a:xfrm>
          <a:prstGeom prst="line">
            <a:avLst/>
          </a:prstGeom>
          <a:ln w="9525" cap="rnd">
            <a:solidFill>
              <a:srgbClr val="CDCDCD"/>
            </a:solidFill>
            <a:prstDash val="solid"/>
            <a:headEnd type="none" w="sm" len="sm"/>
            <a:tailEnd type="none" w="sm" len="sm"/>
          </a:ln>
        </p:spPr>
      </p:sp>
      <p:sp>
        <p:nvSpPr>
          <p:cNvPr id="64" name="AutoShape 64"/>
          <p:cNvSpPr/>
          <p:nvPr/>
        </p:nvSpPr>
        <p:spPr>
          <a:xfrm rot="-7227341">
            <a:off x="13824476" y="3829049"/>
            <a:ext cx="2399975" cy="0"/>
          </a:xfrm>
          <a:prstGeom prst="line">
            <a:avLst/>
          </a:prstGeom>
          <a:ln w="9525" cap="rnd">
            <a:solidFill>
              <a:srgbClr val="CDCDCD"/>
            </a:solidFill>
            <a:prstDash val="solid"/>
            <a:headEnd type="none" w="sm" len="sm"/>
            <a:tailEnd type="none" w="sm" len="sm"/>
          </a:ln>
        </p:spPr>
      </p:sp>
      <p:sp>
        <p:nvSpPr>
          <p:cNvPr id="65" name="AutoShape 65"/>
          <p:cNvSpPr/>
          <p:nvPr/>
        </p:nvSpPr>
        <p:spPr>
          <a:xfrm rot="-2933394">
            <a:off x="14007718" y="1924594"/>
            <a:ext cx="2360060" cy="0"/>
          </a:xfrm>
          <a:prstGeom prst="line">
            <a:avLst/>
          </a:prstGeom>
          <a:ln w="9525" cap="rnd">
            <a:solidFill>
              <a:srgbClr val="CDCDCD"/>
            </a:solidFill>
            <a:prstDash val="solid"/>
            <a:headEnd type="none" w="sm" len="sm"/>
            <a:tailEnd type="none" w="sm" len="sm"/>
          </a:ln>
        </p:spPr>
      </p:sp>
      <p:sp>
        <p:nvSpPr>
          <p:cNvPr id="66" name="AutoShape 66"/>
          <p:cNvSpPr/>
          <p:nvPr/>
        </p:nvSpPr>
        <p:spPr>
          <a:xfrm rot="-8580400">
            <a:off x="14373221" y="522515"/>
            <a:ext cx="1768391" cy="0"/>
          </a:xfrm>
          <a:prstGeom prst="line">
            <a:avLst/>
          </a:prstGeom>
          <a:ln w="9525" cap="rnd">
            <a:solidFill>
              <a:srgbClr val="CDCDCD"/>
            </a:solidFill>
            <a:prstDash val="solid"/>
            <a:headEnd type="none" w="sm" len="sm"/>
            <a:tailEnd type="none" w="sm" len="sm"/>
          </a:ln>
        </p:spPr>
      </p:sp>
      <p:sp>
        <p:nvSpPr>
          <p:cNvPr id="67" name="AutoShape 67"/>
          <p:cNvSpPr/>
          <p:nvPr/>
        </p:nvSpPr>
        <p:spPr>
          <a:xfrm rot="-1460039">
            <a:off x="15829867" y="522514"/>
            <a:ext cx="2582368" cy="0"/>
          </a:xfrm>
          <a:prstGeom prst="line">
            <a:avLst/>
          </a:prstGeom>
          <a:ln w="9525" cap="rnd">
            <a:solidFill>
              <a:srgbClr val="CDCDCD"/>
            </a:solidFill>
            <a:prstDash val="solid"/>
            <a:headEnd type="none" w="sm" len="sm"/>
            <a:tailEnd type="none" w="sm" len="sm"/>
          </a:ln>
        </p:spPr>
      </p:sp>
      <p:sp>
        <p:nvSpPr>
          <p:cNvPr id="68" name="AutoShape 68"/>
          <p:cNvSpPr/>
          <p:nvPr/>
        </p:nvSpPr>
        <p:spPr>
          <a:xfrm rot="1481108">
            <a:off x="15826254" y="1576251"/>
            <a:ext cx="2589594" cy="0"/>
          </a:xfrm>
          <a:prstGeom prst="line">
            <a:avLst/>
          </a:prstGeom>
          <a:ln w="9525" cap="rnd">
            <a:solidFill>
              <a:srgbClr val="CDCDCD"/>
            </a:solidFill>
            <a:prstDash val="solid"/>
            <a:headEnd type="none" w="sm" len="sm"/>
            <a:tailEnd type="none" w="sm" len="sm"/>
          </a:ln>
        </p:spPr>
      </p:sp>
      <p:sp>
        <p:nvSpPr>
          <p:cNvPr id="69" name="AutoShape 69"/>
          <p:cNvSpPr/>
          <p:nvPr/>
        </p:nvSpPr>
        <p:spPr>
          <a:xfrm rot="7702479">
            <a:off x="16567417" y="2934787"/>
            <a:ext cx="2134880" cy="0"/>
          </a:xfrm>
          <a:prstGeom prst="line">
            <a:avLst/>
          </a:prstGeom>
          <a:ln w="9525" cap="rnd">
            <a:solidFill>
              <a:srgbClr val="CDCDCD"/>
            </a:solidFill>
            <a:prstDash val="solid"/>
            <a:headEnd type="none" w="sm" len="sm"/>
            <a:tailEnd type="none" w="sm" len="sm"/>
          </a:ln>
        </p:spPr>
      </p:sp>
      <p:sp>
        <p:nvSpPr>
          <p:cNvPr id="70" name="AutoShape 70"/>
          <p:cNvSpPr/>
          <p:nvPr/>
        </p:nvSpPr>
        <p:spPr>
          <a:xfrm rot="-6656015">
            <a:off x="15003166" y="2403565"/>
            <a:ext cx="2929483" cy="0"/>
          </a:xfrm>
          <a:prstGeom prst="line">
            <a:avLst/>
          </a:prstGeom>
          <a:ln w="9525" cap="rnd">
            <a:solidFill>
              <a:srgbClr val="CDCDCD"/>
            </a:solidFill>
            <a:prstDash val="solid"/>
            <a:headEnd type="none" w="sm" len="sm"/>
            <a:tailEnd type="none" w="sm" len="sm"/>
          </a:ln>
        </p:spPr>
      </p:sp>
      <p:sp>
        <p:nvSpPr>
          <p:cNvPr id="71" name="AutoShape 71"/>
          <p:cNvSpPr/>
          <p:nvPr/>
        </p:nvSpPr>
        <p:spPr>
          <a:xfrm rot="-9539722">
            <a:off x="14356145" y="3283130"/>
            <a:ext cx="2725652" cy="0"/>
          </a:xfrm>
          <a:prstGeom prst="line">
            <a:avLst/>
          </a:prstGeom>
          <a:ln w="9525" cap="rnd">
            <a:solidFill>
              <a:srgbClr val="CDCDCD"/>
            </a:solidFill>
            <a:prstDash val="solid"/>
            <a:headEnd type="none" w="sm" len="sm"/>
            <a:tailEnd type="none" w="sm" len="sm"/>
          </a:ln>
        </p:spPr>
      </p:sp>
      <p:sp>
        <p:nvSpPr>
          <p:cNvPr id="72" name="AutoShape 72"/>
          <p:cNvSpPr/>
          <p:nvPr/>
        </p:nvSpPr>
        <p:spPr>
          <a:xfrm rot="8485217">
            <a:off x="15421345" y="4302033"/>
            <a:ext cx="1762202" cy="0"/>
          </a:xfrm>
          <a:prstGeom prst="line">
            <a:avLst/>
          </a:prstGeom>
          <a:ln w="9525" cap="rnd">
            <a:solidFill>
              <a:srgbClr val="CDCDCD"/>
            </a:solidFill>
            <a:prstDash val="solid"/>
            <a:headEnd type="none" w="sm" len="sm"/>
            <a:tailEnd type="none" w="sm" len="sm"/>
          </a:ln>
        </p:spPr>
      </p:sp>
      <p:sp>
        <p:nvSpPr>
          <p:cNvPr id="73" name="AutoShape 73"/>
          <p:cNvSpPr/>
          <p:nvPr/>
        </p:nvSpPr>
        <p:spPr>
          <a:xfrm rot="2794706">
            <a:off x="16670781" y="4452800"/>
            <a:ext cx="1928152" cy="0"/>
          </a:xfrm>
          <a:prstGeom prst="line">
            <a:avLst/>
          </a:prstGeom>
          <a:ln w="9525" cap="rnd">
            <a:solidFill>
              <a:srgbClr val="CDCDCD"/>
            </a:solidFill>
            <a:prstDash val="solid"/>
            <a:headEnd type="none" w="sm" len="sm"/>
            <a:tailEnd type="none" w="sm" len="sm"/>
          </a:ln>
        </p:spPr>
      </p:sp>
      <p:sp>
        <p:nvSpPr>
          <p:cNvPr id="74" name="AutoShape 74"/>
          <p:cNvSpPr/>
          <p:nvPr/>
        </p:nvSpPr>
        <p:spPr>
          <a:xfrm rot="1936778">
            <a:off x="14276218" y="7238389"/>
            <a:ext cx="2206238" cy="0"/>
          </a:xfrm>
          <a:prstGeom prst="line">
            <a:avLst/>
          </a:prstGeom>
          <a:ln w="9525" cap="rnd">
            <a:solidFill>
              <a:srgbClr val="CDCDCD"/>
            </a:solidFill>
            <a:prstDash val="solid"/>
            <a:headEnd type="none" w="sm" len="sm"/>
            <a:tailEnd type="none" w="sm" len="sm"/>
          </a:ln>
        </p:spPr>
      </p:sp>
      <p:sp>
        <p:nvSpPr>
          <p:cNvPr id="75" name="AutoShape 75"/>
          <p:cNvSpPr/>
          <p:nvPr/>
        </p:nvSpPr>
        <p:spPr>
          <a:xfrm rot="-3200539">
            <a:off x="15616417" y="6480745"/>
            <a:ext cx="3357612" cy="0"/>
          </a:xfrm>
          <a:prstGeom prst="line">
            <a:avLst/>
          </a:prstGeom>
          <a:ln w="9525" cap="rnd">
            <a:solidFill>
              <a:srgbClr val="CDCDCD"/>
            </a:solidFill>
            <a:prstDash val="solid"/>
            <a:headEnd type="none" w="sm" len="sm"/>
            <a:tailEnd type="none" w="sm" len="sm"/>
          </a:ln>
        </p:spPr>
      </p:sp>
      <p:sp>
        <p:nvSpPr>
          <p:cNvPr id="76" name="AutoShape 76"/>
          <p:cNvSpPr/>
          <p:nvPr/>
        </p:nvSpPr>
        <p:spPr>
          <a:xfrm rot="3068519">
            <a:off x="15697656" y="9052492"/>
            <a:ext cx="3195135" cy="0"/>
          </a:xfrm>
          <a:prstGeom prst="line">
            <a:avLst/>
          </a:prstGeom>
          <a:ln w="9525" cap="rnd">
            <a:solidFill>
              <a:srgbClr val="CDCDCD"/>
            </a:solidFill>
            <a:prstDash val="solid"/>
            <a:headEnd type="none" w="sm" len="sm"/>
            <a:tailEnd type="none" w="sm" len="sm"/>
          </a:ln>
        </p:spPr>
      </p:sp>
      <p:sp>
        <p:nvSpPr>
          <p:cNvPr id="77" name="AutoShape 77"/>
          <p:cNvSpPr/>
          <p:nvPr/>
        </p:nvSpPr>
        <p:spPr>
          <a:xfrm rot="5907481">
            <a:off x="14879370" y="9061200"/>
            <a:ext cx="2497812" cy="0"/>
          </a:xfrm>
          <a:prstGeom prst="line">
            <a:avLst/>
          </a:prstGeom>
          <a:ln w="9525" cap="rnd">
            <a:solidFill>
              <a:srgbClr val="CDCDCD"/>
            </a:solidFill>
            <a:prstDash val="solid"/>
            <a:headEnd type="none" w="sm" len="sm"/>
            <a:tailEnd type="none" w="sm" len="sm"/>
          </a:ln>
        </p:spPr>
      </p:sp>
      <p:sp>
        <p:nvSpPr>
          <p:cNvPr id="78" name="AutoShape 78"/>
          <p:cNvSpPr/>
          <p:nvPr/>
        </p:nvSpPr>
        <p:spPr>
          <a:xfrm rot="-9148964">
            <a:off x="10847140" y="4180112"/>
            <a:ext cx="3207882" cy="0"/>
          </a:xfrm>
          <a:prstGeom prst="line">
            <a:avLst/>
          </a:prstGeom>
          <a:ln w="9525" cap="rnd">
            <a:solidFill>
              <a:srgbClr val="CDCDCD"/>
            </a:solidFill>
            <a:prstDash val="solid"/>
            <a:headEnd type="none" w="sm" len="sm"/>
            <a:tailEnd type="none" w="sm" len="sm"/>
          </a:ln>
        </p:spPr>
      </p:sp>
      <p:sp>
        <p:nvSpPr>
          <p:cNvPr id="79" name="AutoShape 79"/>
          <p:cNvSpPr/>
          <p:nvPr/>
        </p:nvSpPr>
        <p:spPr>
          <a:xfrm rot="-3417953">
            <a:off x="13951906" y="5756365"/>
            <a:ext cx="2175595" cy="0"/>
          </a:xfrm>
          <a:prstGeom prst="line">
            <a:avLst/>
          </a:prstGeom>
          <a:ln w="9525" cap="rnd">
            <a:solidFill>
              <a:srgbClr val="CDCDCD"/>
            </a:solidFill>
            <a:prstDash val="solid"/>
            <a:headEnd type="none" w="sm" len="sm"/>
            <a:tailEnd type="none" w="sm" len="sm"/>
          </a:ln>
        </p:spPr>
      </p:sp>
      <p:sp>
        <p:nvSpPr>
          <p:cNvPr id="80" name="AutoShape 80"/>
          <p:cNvSpPr/>
          <p:nvPr/>
        </p:nvSpPr>
        <p:spPr>
          <a:xfrm rot="393567">
            <a:off x="15604811" y="4998719"/>
            <a:ext cx="2701557" cy="0"/>
          </a:xfrm>
          <a:prstGeom prst="line">
            <a:avLst/>
          </a:prstGeom>
          <a:ln w="9525" cap="rnd">
            <a:solidFill>
              <a:srgbClr val="CDCDCD"/>
            </a:solidFill>
            <a:prstDash val="solid"/>
            <a:headEnd type="none" w="sm" len="sm"/>
            <a:tailEnd type="none" w="sm" len="sm"/>
          </a:ln>
        </p:spPr>
      </p:sp>
      <p:sp>
        <p:nvSpPr>
          <p:cNvPr id="81" name="AutoShape 81"/>
          <p:cNvSpPr/>
          <p:nvPr/>
        </p:nvSpPr>
        <p:spPr>
          <a:xfrm rot="10651723">
            <a:off x="13853693" y="4882786"/>
            <a:ext cx="1779837" cy="0"/>
          </a:xfrm>
          <a:prstGeom prst="line">
            <a:avLst/>
          </a:prstGeom>
          <a:ln w="9525" cap="rnd">
            <a:solidFill>
              <a:srgbClr val="CDCDCD"/>
            </a:solidFill>
            <a:prstDash val="solid"/>
            <a:headEnd type="none" w="sm" len="sm"/>
            <a:tailEnd type="none" w="sm" len="sm"/>
          </a:ln>
        </p:spPr>
      </p:sp>
      <p:sp>
        <p:nvSpPr>
          <p:cNvPr id="82" name="AutoShape 82"/>
          <p:cNvSpPr/>
          <p:nvPr/>
        </p:nvSpPr>
        <p:spPr>
          <a:xfrm rot="4609486">
            <a:off x="14430941" y="6335963"/>
            <a:ext cx="3063743" cy="0"/>
          </a:xfrm>
          <a:prstGeom prst="line">
            <a:avLst/>
          </a:prstGeom>
          <a:ln w="9525" cap="rnd">
            <a:solidFill>
              <a:srgbClr val="CDCDCD"/>
            </a:solidFill>
            <a:prstDash val="solid"/>
            <a:headEnd type="none" w="sm" len="sm"/>
            <a:tailEnd type="none" w="sm" len="sm"/>
          </a:ln>
        </p:spPr>
      </p:sp>
      <p:sp>
        <p:nvSpPr>
          <p:cNvPr id="83" name="AutoShape 83"/>
          <p:cNvSpPr/>
          <p:nvPr/>
        </p:nvSpPr>
        <p:spPr>
          <a:xfrm rot="5633735">
            <a:off x="13069031" y="1409223"/>
            <a:ext cx="2844067" cy="0"/>
          </a:xfrm>
          <a:prstGeom prst="line">
            <a:avLst/>
          </a:prstGeom>
          <a:ln w="9525" cap="rnd">
            <a:solidFill>
              <a:srgbClr val="CDCDCD"/>
            </a:solidFill>
            <a:prstDash val="solid"/>
            <a:headEnd type="none" w="sm" len="sm"/>
            <a:tailEnd type="none" w="sm" len="sm"/>
          </a:ln>
        </p:spPr>
      </p:sp>
      <p:sp>
        <p:nvSpPr>
          <p:cNvPr id="84" name="AutoShape 84"/>
          <p:cNvSpPr/>
          <p:nvPr/>
        </p:nvSpPr>
        <p:spPr>
          <a:xfrm rot="-7187163">
            <a:off x="7869415" y="6923311"/>
            <a:ext cx="3574060" cy="0"/>
          </a:xfrm>
          <a:prstGeom prst="line">
            <a:avLst/>
          </a:prstGeom>
          <a:ln w="9525" cap="rnd">
            <a:solidFill>
              <a:srgbClr val="CDCDCD"/>
            </a:solidFill>
            <a:prstDash val="solid"/>
            <a:headEnd type="none" w="sm" len="sm"/>
            <a:tailEnd type="none" w="sm" len="sm"/>
          </a:ln>
        </p:spPr>
      </p:sp>
      <p:sp>
        <p:nvSpPr>
          <p:cNvPr id="85" name="AutoShape 85"/>
          <p:cNvSpPr/>
          <p:nvPr/>
        </p:nvSpPr>
        <p:spPr>
          <a:xfrm rot="-6529851">
            <a:off x="628032" y="6932022"/>
            <a:ext cx="2117967" cy="0"/>
          </a:xfrm>
          <a:prstGeom prst="line">
            <a:avLst/>
          </a:prstGeom>
          <a:ln w="9525" cap="rnd">
            <a:solidFill>
              <a:srgbClr val="CDCDCD"/>
            </a:solidFill>
            <a:prstDash val="solid"/>
            <a:headEnd type="none" w="sm" len="sm"/>
            <a:tailEnd type="none" w="sm" len="sm"/>
          </a:ln>
        </p:spPr>
      </p:sp>
      <p:sp>
        <p:nvSpPr>
          <p:cNvPr id="86" name="AutoShape 86"/>
          <p:cNvSpPr/>
          <p:nvPr/>
        </p:nvSpPr>
        <p:spPr>
          <a:xfrm rot="634620">
            <a:off x="1991908" y="8072842"/>
            <a:ext cx="1527080" cy="0"/>
          </a:xfrm>
          <a:prstGeom prst="line">
            <a:avLst/>
          </a:prstGeom>
          <a:ln w="9525" cap="rnd">
            <a:solidFill>
              <a:srgbClr val="CDCDCD"/>
            </a:solidFill>
            <a:prstDash val="solid"/>
            <a:headEnd type="none" w="sm" len="sm"/>
            <a:tailEnd type="none" w="sm" len="sm"/>
          </a:ln>
        </p:spPr>
      </p:sp>
      <p:sp>
        <p:nvSpPr>
          <p:cNvPr id="87" name="AutoShape 87"/>
          <p:cNvSpPr/>
          <p:nvPr/>
        </p:nvSpPr>
        <p:spPr>
          <a:xfrm rot="5730287">
            <a:off x="732323" y="9110253"/>
            <a:ext cx="2366039" cy="0"/>
          </a:xfrm>
          <a:prstGeom prst="line">
            <a:avLst/>
          </a:prstGeom>
          <a:ln w="9525" cap="rnd">
            <a:solidFill>
              <a:srgbClr val="CDCDCD"/>
            </a:solidFill>
            <a:prstDash val="solid"/>
            <a:headEnd type="none" w="sm" len="sm"/>
            <a:tailEnd type="none" w="sm" len="sm"/>
          </a:ln>
        </p:spPr>
      </p:sp>
      <p:sp>
        <p:nvSpPr>
          <p:cNvPr id="88" name="AutoShape 88"/>
          <p:cNvSpPr/>
          <p:nvPr/>
        </p:nvSpPr>
        <p:spPr>
          <a:xfrm rot="-1233527">
            <a:off x="13772036" y="8280695"/>
            <a:ext cx="2590313" cy="0"/>
          </a:xfrm>
          <a:prstGeom prst="line">
            <a:avLst/>
          </a:prstGeom>
          <a:ln w="9525" cap="rnd">
            <a:solidFill>
              <a:srgbClr val="CDCDCD"/>
            </a:solidFill>
            <a:prstDash val="solid"/>
            <a:headEnd type="none" w="sm" len="sm"/>
            <a:tailEnd type="none" w="sm" len="sm"/>
          </a:ln>
        </p:spPr>
      </p:sp>
      <p:sp>
        <p:nvSpPr>
          <p:cNvPr id="89" name="AutoShape 89"/>
          <p:cNvSpPr/>
          <p:nvPr/>
        </p:nvSpPr>
        <p:spPr>
          <a:xfrm rot="-819302">
            <a:off x="16263767" y="7584010"/>
            <a:ext cx="2062913" cy="0"/>
          </a:xfrm>
          <a:prstGeom prst="line">
            <a:avLst/>
          </a:prstGeom>
          <a:ln w="9525" cap="rnd">
            <a:solidFill>
              <a:srgbClr val="CDCDCD"/>
            </a:solidFill>
            <a:prstDash val="solid"/>
            <a:headEnd type="none" w="sm" len="sm"/>
            <a:tailEnd type="none" w="sm" len="sm"/>
          </a:ln>
        </p:spPr>
      </p:sp>
      <p:sp>
        <p:nvSpPr>
          <p:cNvPr id="90" name="AutoShape 90"/>
          <p:cNvSpPr/>
          <p:nvPr/>
        </p:nvSpPr>
        <p:spPr>
          <a:xfrm rot="8894150">
            <a:off x="885586" y="701040"/>
            <a:ext cx="2699591" cy="0"/>
          </a:xfrm>
          <a:prstGeom prst="line">
            <a:avLst/>
          </a:prstGeom>
          <a:ln w="9525" cap="rnd">
            <a:solidFill>
              <a:srgbClr val="CDCDCD"/>
            </a:solidFill>
            <a:prstDash val="solid"/>
            <a:headEnd type="none" w="sm" len="sm"/>
            <a:tailEnd type="none" w="sm" len="sm"/>
          </a:ln>
        </p:spPr>
      </p:sp>
      <p:sp>
        <p:nvSpPr>
          <p:cNvPr id="91" name="AutoShape 91"/>
          <p:cNvSpPr/>
          <p:nvPr/>
        </p:nvSpPr>
        <p:spPr>
          <a:xfrm rot="1213323">
            <a:off x="1029986" y="1753147"/>
            <a:ext cx="2086400" cy="0"/>
          </a:xfrm>
          <a:prstGeom prst="line">
            <a:avLst/>
          </a:prstGeom>
          <a:ln w="9525" cap="rnd">
            <a:solidFill>
              <a:srgbClr val="CDCDCD"/>
            </a:solidFill>
            <a:prstDash val="solid"/>
            <a:headEnd type="none" w="sm" len="sm"/>
            <a:tailEnd type="none" w="sm" len="sm"/>
          </a:ln>
        </p:spPr>
      </p:sp>
      <p:sp>
        <p:nvSpPr>
          <p:cNvPr id="92" name="AutoShape 92"/>
          <p:cNvSpPr/>
          <p:nvPr/>
        </p:nvSpPr>
        <p:spPr>
          <a:xfrm rot="7011312">
            <a:off x="-681673" y="2486297"/>
            <a:ext cx="2451921" cy="0"/>
          </a:xfrm>
          <a:prstGeom prst="line">
            <a:avLst/>
          </a:prstGeom>
          <a:ln w="9525" cap="rnd">
            <a:solidFill>
              <a:srgbClr val="CDCDCD"/>
            </a:solidFill>
            <a:prstDash val="solid"/>
            <a:headEnd type="none" w="sm" len="sm"/>
            <a:tailEnd type="none" w="sm" len="sm"/>
          </a:ln>
        </p:spPr>
      </p:sp>
      <p:sp>
        <p:nvSpPr>
          <p:cNvPr id="93" name="AutoShape 93"/>
          <p:cNvSpPr/>
          <p:nvPr/>
        </p:nvSpPr>
        <p:spPr>
          <a:xfrm rot="-7697935">
            <a:off x="-350635" y="694509"/>
            <a:ext cx="1794201" cy="0"/>
          </a:xfrm>
          <a:prstGeom prst="line">
            <a:avLst/>
          </a:prstGeom>
          <a:ln w="9525" cap="rnd">
            <a:solidFill>
              <a:srgbClr val="CDCDCD"/>
            </a:solidFill>
            <a:prstDash val="solid"/>
            <a:headEnd type="none" w="sm" len="sm"/>
            <a:tailEnd type="none" w="sm" len="sm"/>
          </a:ln>
        </p:spPr>
      </p:sp>
      <p:sp>
        <p:nvSpPr>
          <p:cNvPr id="94" name="AutoShape 94"/>
          <p:cNvSpPr/>
          <p:nvPr/>
        </p:nvSpPr>
        <p:spPr>
          <a:xfrm rot="9482561">
            <a:off x="11436882" y="634909"/>
            <a:ext cx="3269369" cy="0"/>
          </a:xfrm>
          <a:prstGeom prst="line">
            <a:avLst/>
          </a:prstGeom>
          <a:ln w="9525" cap="rnd">
            <a:solidFill>
              <a:srgbClr val="CDCDCD"/>
            </a:solidFill>
            <a:prstDash val="solid"/>
            <a:headEnd type="none" w="sm" len="sm"/>
            <a:tailEnd type="none" w="sm" len="sm"/>
          </a:ln>
        </p:spPr>
      </p:sp>
      <p:grpSp>
        <p:nvGrpSpPr>
          <p:cNvPr id="95" name="Group 95"/>
          <p:cNvGrpSpPr/>
          <p:nvPr/>
        </p:nvGrpSpPr>
        <p:grpSpPr>
          <a:xfrm>
            <a:off x="0" y="8754008"/>
            <a:ext cx="4285152" cy="720024"/>
            <a:chOff x="0" y="0"/>
            <a:chExt cx="5713536" cy="960032"/>
          </a:xfrm>
        </p:grpSpPr>
        <p:sp>
          <p:nvSpPr>
            <p:cNvPr id="96" name="Freeform 96"/>
            <p:cNvSpPr/>
            <p:nvPr/>
          </p:nvSpPr>
          <p:spPr>
            <a:xfrm>
              <a:off x="0" y="0"/>
              <a:ext cx="5713476" cy="959993"/>
            </a:xfrm>
            <a:custGeom>
              <a:avLst/>
              <a:gdLst/>
              <a:ahLst/>
              <a:cxnLst/>
              <a:rect l="l" t="t" r="r" b="b"/>
              <a:pathLst>
                <a:path w="5713476" h="959993">
                  <a:moveTo>
                    <a:pt x="5713476" y="0"/>
                  </a:moveTo>
                  <a:lnTo>
                    <a:pt x="0" y="0"/>
                  </a:lnTo>
                  <a:lnTo>
                    <a:pt x="0" y="959993"/>
                  </a:lnTo>
                  <a:lnTo>
                    <a:pt x="5713476" y="959993"/>
                  </a:lnTo>
                  <a:close/>
                </a:path>
              </a:pathLst>
            </a:custGeom>
            <a:solidFill>
              <a:srgbClr val="203864"/>
            </a:solidFill>
          </p:spPr>
        </p:sp>
      </p:grpSp>
      <p:grpSp>
        <p:nvGrpSpPr>
          <p:cNvPr id="97" name="Group 97"/>
          <p:cNvGrpSpPr/>
          <p:nvPr/>
        </p:nvGrpSpPr>
        <p:grpSpPr>
          <a:xfrm>
            <a:off x="4285152" y="8754526"/>
            <a:ext cx="720000" cy="720024"/>
            <a:chOff x="0" y="0"/>
            <a:chExt cx="960000" cy="960032"/>
          </a:xfrm>
        </p:grpSpPr>
        <p:sp>
          <p:nvSpPr>
            <p:cNvPr id="98" name="Freeform 98"/>
            <p:cNvSpPr/>
            <p:nvPr/>
          </p:nvSpPr>
          <p:spPr>
            <a:xfrm>
              <a:off x="0" y="0"/>
              <a:ext cx="959993" cy="959993"/>
            </a:xfrm>
            <a:custGeom>
              <a:avLst/>
              <a:gdLst/>
              <a:ahLst/>
              <a:cxnLst/>
              <a:rect l="l" t="t" r="r" b="b"/>
              <a:pathLst>
                <a:path w="959993" h="959993">
                  <a:moveTo>
                    <a:pt x="0" y="0"/>
                  </a:moveTo>
                  <a:lnTo>
                    <a:pt x="0" y="959993"/>
                  </a:lnTo>
                  <a:lnTo>
                    <a:pt x="959993" y="0"/>
                  </a:lnTo>
                  <a:close/>
                </a:path>
              </a:pathLst>
            </a:custGeom>
            <a:solidFill>
              <a:srgbClr val="111E35"/>
            </a:solidFill>
          </p:spPr>
        </p:sp>
      </p:grpSp>
      <p:grpSp>
        <p:nvGrpSpPr>
          <p:cNvPr id="99" name="Group 99"/>
          <p:cNvGrpSpPr/>
          <p:nvPr/>
        </p:nvGrpSpPr>
        <p:grpSpPr>
          <a:xfrm>
            <a:off x="2" y="9469788"/>
            <a:ext cx="3934682" cy="360010"/>
            <a:chOff x="0" y="0"/>
            <a:chExt cx="5246243" cy="480013"/>
          </a:xfrm>
        </p:grpSpPr>
        <p:sp>
          <p:nvSpPr>
            <p:cNvPr id="100" name="Freeform 100"/>
            <p:cNvSpPr/>
            <p:nvPr/>
          </p:nvSpPr>
          <p:spPr>
            <a:xfrm>
              <a:off x="0" y="0"/>
              <a:ext cx="5246243" cy="480060"/>
            </a:xfrm>
            <a:custGeom>
              <a:avLst/>
              <a:gdLst/>
              <a:ahLst/>
              <a:cxnLst/>
              <a:rect l="l" t="t" r="r" b="b"/>
              <a:pathLst>
                <a:path w="5246243" h="480060">
                  <a:moveTo>
                    <a:pt x="0" y="0"/>
                  </a:moveTo>
                  <a:lnTo>
                    <a:pt x="5246243" y="0"/>
                  </a:lnTo>
                  <a:lnTo>
                    <a:pt x="5246243" y="480060"/>
                  </a:lnTo>
                  <a:lnTo>
                    <a:pt x="0" y="480060"/>
                  </a:lnTo>
                  <a:close/>
                </a:path>
              </a:pathLst>
            </a:custGeom>
            <a:solidFill>
              <a:srgbClr val="FFC000"/>
            </a:solidFill>
          </p:spPr>
        </p:sp>
      </p:grpSp>
      <p:grpSp>
        <p:nvGrpSpPr>
          <p:cNvPr id="101" name="Group 101"/>
          <p:cNvGrpSpPr/>
          <p:nvPr/>
        </p:nvGrpSpPr>
        <p:grpSpPr>
          <a:xfrm>
            <a:off x="3934680" y="9469786"/>
            <a:ext cx="360000" cy="360012"/>
            <a:chOff x="0" y="0"/>
            <a:chExt cx="480000" cy="480016"/>
          </a:xfrm>
        </p:grpSpPr>
        <p:sp>
          <p:nvSpPr>
            <p:cNvPr id="102" name="Freeform 102"/>
            <p:cNvSpPr/>
            <p:nvPr/>
          </p:nvSpPr>
          <p:spPr>
            <a:xfrm>
              <a:off x="0" y="0"/>
              <a:ext cx="480060" cy="480060"/>
            </a:xfrm>
            <a:custGeom>
              <a:avLst/>
              <a:gdLst/>
              <a:ahLst/>
              <a:cxnLst/>
              <a:rect l="l" t="t" r="r" b="b"/>
              <a:pathLst>
                <a:path w="480060" h="480060">
                  <a:moveTo>
                    <a:pt x="0" y="0"/>
                  </a:moveTo>
                  <a:lnTo>
                    <a:pt x="0" y="480060"/>
                  </a:lnTo>
                  <a:lnTo>
                    <a:pt x="480060" y="0"/>
                  </a:lnTo>
                  <a:close/>
                </a:path>
              </a:pathLst>
            </a:custGeom>
            <a:solidFill>
              <a:srgbClr val="D09E00"/>
            </a:solidFill>
          </p:spPr>
        </p:sp>
      </p:grpSp>
      <p:grpSp>
        <p:nvGrpSpPr>
          <p:cNvPr id="103" name="Group 103"/>
          <p:cNvGrpSpPr/>
          <p:nvPr/>
        </p:nvGrpSpPr>
        <p:grpSpPr>
          <a:xfrm>
            <a:off x="5000386" y="7678218"/>
            <a:ext cx="13287614" cy="720024"/>
            <a:chOff x="0" y="0"/>
            <a:chExt cx="17716819" cy="960032"/>
          </a:xfrm>
        </p:grpSpPr>
        <p:sp>
          <p:nvSpPr>
            <p:cNvPr id="104" name="Freeform 104"/>
            <p:cNvSpPr/>
            <p:nvPr/>
          </p:nvSpPr>
          <p:spPr>
            <a:xfrm>
              <a:off x="0" y="0"/>
              <a:ext cx="17716881" cy="959993"/>
            </a:xfrm>
            <a:custGeom>
              <a:avLst/>
              <a:gdLst/>
              <a:ahLst/>
              <a:cxnLst/>
              <a:rect l="l" t="t" r="r" b="b"/>
              <a:pathLst>
                <a:path w="17716881" h="959993">
                  <a:moveTo>
                    <a:pt x="17716881" y="0"/>
                  </a:moveTo>
                  <a:lnTo>
                    <a:pt x="0" y="0"/>
                  </a:lnTo>
                  <a:lnTo>
                    <a:pt x="0" y="959993"/>
                  </a:lnTo>
                  <a:lnTo>
                    <a:pt x="17716881" y="959993"/>
                  </a:lnTo>
                  <a:close/>
                </a:path>
              </a:pathLst>
            </a:custGeom>
            <a:solidFill>
              <a:srgbClr val="203864"/>
            </a:solidFill>
          </p:spPr>
        </p:sp>
      </p:grpSp>
      <p:grpSp>
        <p:nvGrpSpPr>
          <p:cNvPr id="105" name="Group 105"/>
          <p:cNvGrpSpPr/>
          <p:nvPr/>
        </p:nvGrpSpPr>
        <p:grpSpPr>
          <a:xfrm>
            <a:off x="4280388" y="8393998"/>
            <a:ext cx="14007612" cy="360010"/>
            <a:chOff x="0" y="0"/>
            <a:chExt cx="18676816" cy="480013"/>
          </a:xfrm>
        </p:grpSpPr>
        <p:sp>
          <p:nvSpPr>
            <p:cNvPr id="106" name="Freeform 106"/>
            <p:cNvSpPr/>
            <p:nvPr/>
          </p:nvSpPr>
          <p:spPr>
            <a:xfrm>
              <a:off x="0" y="0"/>
              <a:ext cx="18676874" cy="480060"/>
            </a:xfrm>
            <a:custGeom>
              <a:avLst/>
              <a:gdLst/>
              <a:ahLst/>
              <a:cxnLst/>
              <a:rect l="l" t="t" r="r" b="b"/>
              <a:pathLst>
                <a:path w="18676874" h="480060">
                  <a:moveTo>
                    <a:pt x="0" y="0"/>
                  </a:moveTo>
                  <a:lnTo>
                    <a:pt x="18676874" y="0"/>
                  </a:lnTo>
                  <a:lnTo>
                    <a:pt x="18676874" y="480060"/>
                  </a:lnTo>
                  <a:lnTo>
                    <a:pt x="0" y="480060"/>
                  </a:lnTo>
                  <a:close/>
                </a:path>
              </a:pathLst>
            </a:custGeom>
            <a:solidFill>
              <a:srgbClr val="FFC000"/>
            </a:solidFill>
          </p:spPr>
        </p:sp>
      </p:grpSp>
      <p:grpSp>
        <p:nvGrpSpPr>
          <p:cNvPr id="107" name="Group 107"/>
          <p:cNvGrpSpPr/>
          <p:nvPr/>
        </p:nvGrpSpPr>
        <p:grpSpPr>
          <a:xfrm rot="-10800000">
            <a:off x="4280384" y="7673974"/>
            <a:ext cx="720000" cy="720024"/>
            <a:chOff x="0" y="0"/>
            <a:chExt cx="960000" cy="960032"/>
          </a:xfrm>
        </p:grpSpPr>
        <p:sp>
          <p:nvSpPr>
            <p:cNvPr id="108" name="Freeform 108"/>
            <p:cNvSpPr/>
            <p:nvPr/>
          </p:nvSpPr>
          <p:spPr>
            <a:xfrm>
              <a:off x="0" y="0"/>
              <a:ext cx="959993" cy="959993"/>
            </a:xfrm>
            <a:custGeom>
              <a:avLst/>
              <a:gdLst/>
              <a:ahLst/>
              <a:cxnLst/>
              <a:rect l="l" t="t" r="r" b="b"/>
              <a:pathLst>
                <a:path w="959993" h="959993">
                  <a:moveTo>
                    <a:pt x="0" y="0"/>
                  </a:moveTo>
                  <a:lnTo>
                    <a:pt x="0" y="959993"/>
                  </a:lnTo>
                  <a:lnTo>
                    <a:pt x="959993" y="0"/>
                  </a:lnTo>
                  <a:close/>
                </a:path>
              </a:pathLst>
            </a:custGeom>
            <a:solidFill>
              <a:srgbClr val="111E35"/>
            </a:solidFill>
          </p:spPr>
        </p:sp>
      </p:grpSp>
      <p:grpSp>
        <p:nvGrpSpPr>
          <p:cNvPr id="109" name="Group 109"/>
          <p:cNvGrpSpPr/>
          <p:nvPr/>
        </p:nvGrpSpPr>
        <p:grpSpPr>
          <a:xfrm rot="-10800000">
            <a:off x="3920388" y="8393998"/>
            <a:ext cx="360000" cy="360012"/>
            <a:chOff x="0" y="0"/>
            <a:chExt cx="480000" cy="480016"/>
          </a:xfrm>
        </p:grpSpPr>
        <p:sp>
          <p:nvSpPr>
            <p:cNvPr id="110" name="Freeform 110"/>
            <p:cNvSpPr/>
            <p:nvPr/>
          </p:nvSpPr>
          <p:spPr>
            <a:xfrm>
              <a:off x="0" y="0"/>
              <a:ext cx="480060" cy="480060"/>
            </a:xfrm>
            <a:custGeom>
              <a:avLst/>
              <a:gdLst/>
              <a:ahLst/>
              <a:cxnLst/>
              <a:rect l="l" t="t" r="r" b="b"/>
              <a:pathLst>
                <a:path w="480060" h="480060">
                  <a:moveTo>
                    <a:pt x="0" y="0"/>
                  </a:moveTo>
                  <a:lnTo>
                    <a:pt x="0" y="480060"/>
                  </a:lnTo>
                  <a:lnTo>
                    <a:pt x="480060" y="0"/>
                  </a:lnTo>
                  <a:close/>
                </a:path>
              </a:pathLst>
            </a:custGeom>
            <a:solidFill>
              <a:srgbClr val="D09E00"/>
            </a:solidFill>
          </p:spPr>
        </p:sp>
      </p:grpSp>
      <p:grpSp>
        <p:nvGrpSpPr>
          <p:cNvPr id="111" name="Group 111"/>
          <p:cNvGrpSpPr/>
          <p:nvPr/>
        </p:nvGrpSpPr>
        <p:grpSpPr>
          <a:xfrm>
            <a:off x="4410074" y="965200"/>
            <a:ext cx="2663824" cy="2657474"/>
            <a:chOff x="0" y="0"/>
            <a:chExt cx="3551765" cy="3543299"/>
          </a:xfrm>
        </p:grpSpPr>
        <p:sp>
          <p:nvSpPr>
            <p:cNvPr id="112" name="Freeform 112"/>
            <p:cNvSpPr/>
            <p:nvPr/>
          </p:nvSpPr>
          <p:spPr>
            <a:xfrm>
              <a:off x="0" y="0"/>
              <a:ext cx="3551936" cy="3543300"/>
            </a:xfrm>
            <a:custGeom>
              <a:avLst/>
              <a:gdLst/>
              <a:ahLst/>
              <a:cxnLst/>
              <a:rect l="l" t="t" r="r" b="b"/>
              <a:pathLst>
                <a:path w="3551936" h="3543300">
                  <a:moveTo>
                    <a:pt x="1552956" y="0"/>
                  </a:moveTo>
                  <a:lnTo>
                    <a:pt x="1611884" y="258572"/>
                  </a:lnTo>
                  <a:lnTo>
                    <a:pt x="1620266" y="257302"/>
                  </a:lnTo>
                  <a:cubicBezTo>
                    <a:pt x="1671447" y="252095"/>
                    <a:pt x="1723263" y="249428"/>
                    <a:pt x="1775841" y="249428"/>
                  </a:cubicBezTo>
                  <a:cubicBezTo>
                    <a:pt x="1828419" y="249428"/>
                    <a:pt x="1880235" y="252095"/>
                    <a:pt x="1931416" y="257302"/>
                  </a:cubicBezTo>
                  <a:lnTo>
                    <a:pt x="1939798" y="258572"/>
                  </a:lnTo>
                  <a:lnTo>
                    <a:pt x="1998853" y="0"/>
                  </a:lnTo>
                  <a:lnTo>
                    <a:pt x="2343277" y="78613"/>
                  </a:lnTo>
                  <a:lnTo>
                    <a:pt x="2284095" y="338201"/>
                  </a:lnTo>
                  <a:lnTo>
                    <a:pt x="2368169" y="368935"/>
                  </a:lnTo>
                  <a:cubicBezTo>
                    <a:pt x="2413635" y="388239"/>
                    <a:pt x="2458085" y="409575"/>
                    <a:pt x="2501138" y="433070"/>
                  </a:cubicBezTo>
                  <a:lnTo>
                    <a:pt x="2579116" y="480441"/>
                  </a:lnTo>
                  <a:lnTo>
                    <a:pt x="2745105" y="272161"/>
                  </a:lnTo>
                  <a:lnTo>
                    <a:pt x="3021330" y="492506"/>
                  </a:lnTo>
                  <a:lnTo>
                    <a:pt x="2855849" y="700151"/>
                  </a:lnTo>
                  <a:lnTo>
                    <a:pt x="3037586" y="920496"/>
                  </a:lnTo>
                  <a:lnTo>
                    <a:pt x="3059684" y="956945"/>
                  </a:lnTo>
                  <a:lnTo>
                    <a:pt x="3299460" y="841375"/>
                  </a:lnTo>
                  <a:lnTo>
                    <a:pt x="3452749" y="1159891"/>
                  </a:lnTo>
                  <a:lnTo>
                    <a:pt x="3213100" y="1275334"/>
                  </a:lnTo>
                  <a:lnTo>
                    <a:pt x="3229102" y="1318895"/>
                  </a:lnTo>
                  <a:cubicBezTo>
                    <a:pt x="3243961" y="1366520"/>
                    <a:pt x="3256407" y="1415288"/>
                    <a:pt x="3266567" y="1464818"/>
                  </a:cubicBezTo>
                  <a:lnTo>
                    <a:pt x="3286379" y="1594866"/>
                  </a:lnTo>
                  <a:lnTo>
                    <a:pt x="3551936" y="1594866"/>
                  </a:lnTo>
                  <a:lnTo>
                    <a:pt x="3551936" y="1948307"/>
                  </a:lnTo>
                  <a:lnTo>
                    <a:pt x="3286125" y="1948307"/>
                  </a:lnTo>
                  <a:lnTo>
                    <a:pt x="3266313" y="2078355"/>
                  </a:lnTo>
                  <a:cubicBezTo>
                    <a:pt x="3256153" y="2127885"/>
                    <a:pt x="3243580" y="2176526"/>
                    <a:pt x="3228848" y="2224278"/>
                  </a:cubicBezTo>
                  <a:lnTo>
                    <a:pt x="3212846" y="2267839"/>
                  </a:lnTo>
                  <a:lnTo>
                    <a:pt x="3452495" y="2383282"/>
                  </a:lnTo>
                  <a:lnTo>
                    <a:pt x="3299206" y="2701798"/>
                  </a:lnTo>
                  <a:lnTo>
                    <a:pt x="3059430" y="2586228"/>
                  </a:lnTo>
                  <a:lnTo>
                    <a:pt x="3037332" y="2622677"/>
                  </a:lnTo>
                  <a:lnTo>
                    <a:pt x="2855595" y="2843022"/>
                  </a:lnTo>
                  <a:lnTo>
                    <a:pt x="3021076" y="3050667"/>
                  </a:lnTo>
                  <a:lnTo>
                    <a:pt x="2744851" y="3271012"/>
                  </a:lnTo>
                  <a:lnTo>
                    <a:pt x="2578862" y="3062732"/>
                  </a:lnTo>
                  <a:lnTo>
                    <a:pt x="2500884" y="3110103"/>
                  </a:lnTo>
                  <a:cubicBezTo>
                    <a:pt x="2457831" y="3133598"/>
                    <a:pt x="2413381" y="3154934"/>
                    <a:pt x="2367915" y="3174238"/>
                  </a:cubicBezTo>
                  <a:lnTo>
                    <a:pt x="2283841" y="3204972"/>
                  </a:lnTo>
                  <a:lnTo>
                    <a:pt x="2343023" y="3464560"/>
                  </a:lnTo>
                  <a:lnTo>
                    <a:pt x="1998853" y="3543300"/>
                  </a:lnTo>
                  <a:lnTo>
                    <a:pt x="1939925" y="3284728"/>
                  </a:lnTo>
                  <a:lnTo>
                    <a:pt x="1931543" y="3285998"/>
                  </a:lnTo>
                  <a:cubicBezTo>
                    <a:pt x="1880362" y="3291205"/>
                    <a:pt x="1828546" y="3293872"/>
                    <a:pt x="1775968" y="3293872"/>
                  </a:cubicBezTo>
                  <a:cubicBezTo>
                    <a:pt x="1723390" y="3293872"/>
                    <a:pt x="1671574" y="3291205"/>
                    <a:pt x="1620393" y="3285998"/>
                  </a:cubicBezTo>
                  <a:lnTo>
                    <a:pt x="1612011" y="3284728"/>
                  </a:lnTo>
                  <a:lnTo>
                    <a:pt x="1552956" y="3543300"/>
                  </a:lnTo>
                  <a:lnTo>
                    <a:pt x="1208532" y="3464687"/>
                  </a:lnTo>
                  <a:lnTo>
                    <a:pt x="1267714" y="3205099"/>
                  </a:lnTo>
                  <a:lnTo>
                    <a:pt x="1183640" y="3174365"/>
                  </a:lnTo>
                  <a:cubicBezTo>
                    <a:pt x="1138174" y="3155061"/>
                    <a:pt x="1093724" y="3133725"/>
                    <a:pt x="1050671" y="3110230"/>
                  </a:cubicBezTo>
                  <a:lnTo>
                    <a:pt x="972693" y="3062859"/>
                  </a:lnTo>
                  <a:lnTo>
                    <a:pt x="806704" y="3271139"/>
                  </a:lnTo>
                  <a:lnTo>
                    <a:pt x="530479" y="3050794"/>
                  </a:lnTo>
                  <a:lnTo>
                    <a:pt x="695960" y="2843022"/>
                  </a:lnTo>
                  <a:lnTo>
                    <a:pt x="514350" y="2622677"/>
                  </a:lnTo>
                  <a:lnTo>
                    <a:pt x="492252" y="2586228"/>
                  </a:lnTo>
                  <a:lnTo>
                    <a:pt x="252476" y="2701798"/>
                  </a:lnTo>
                  <a:lnTo>
                    <a:pt x="99187" y="2383409"/>
                  </a:lnTo>
                  <a:lnTo>
                    <a:pt x="338836" y="2267966"/>
                  </a:lnTo>
                  <a:lnTo>
                    <a:pt x="322834" y="2224405"/>
                  </a:lnTo>
                  <a:cubicBezTo>
                    <a:pt x="307975" y="2176780"/>
                    <a:pt x="295529" y="2128012"/>
                    <a:pt x="285369" y="2078482"/>
                  </a:cubicBezTo>
                  <a:lnTo>
                    <a:pt x="265557" y="1948434"/>
                  </a:lnTo>
                  <a:lnTo>
                    <a:pt x="0" y="1948434"/>
                  </a:lnTo>
                  <a:lnTo>
                    <a:pt x="0" y="1594866"/>
                  </a:lnTo>
                  <a:lnTo>
                    <a:pt x="265557" y="1594866"/>
                  </a:lnTo>
                  <a:lnTo>
                    <a:pt x="285369" y="1464818"/>
                  </a:lnTo>
                  <a:cubicBezTo>
                    <a:pt x="295529" y="1415288"/>
                    <a:pt x="308102" y="1366647"/>
                    <a:pt x="322834" y="1318895"/>
                  </a:cubicBezTo>
                  <a:lnTo>
                    <a:pt x="338836" y="1275334"/>
                  </a:lnTo>
                  <a:lnTo>
                    <a:pt x="99187" y="1159891"/>
                  </a:lnTo>
                  <a:lnTo>
                    <a:pt x="252476" y="841502"/>
                  </a:lnTo>
                  <a:lnTo>
                    <a:pt x="492252" y="957072"/>
                  </a:lnTo>
                  <a:lnTo>
                    <a:pt x="514350" y="920623"/>
                  </a:lnTo>
                  <a:lnTo>
                    <a:pt x="695960" y="700278"/>
                  </a:lnTo>
                  <a:lnTo>
                    <a:pt x="530479" y="492633"/>
                  </a:lnTo>
                  <a:lnTo>
                    <a:pt x="806704" y="272288"/>
                  </a:lnTo>
                  <a:lnTo>
                    <a:pt x="972693" y="480568"/>
                  </a:lnTo>
                  <a:lnTo>
                    <a:pt x="1050671" y="433197"/>
                  </a:lnTo>
                  <a:cubicBezTo>
                    <a:pt x="1093724" y="409702"/>
                    <a:pt x="1138174" y="388366"/>
                    <a:pt x="1183640" y="369062"/>
                  </a:cubicBezTo>
                  <a:lnTo>
                    <a:pt x="1267714" y="338328"/>
                  </a:lnTo>
                  <a:lnTo>
                    <a:pt x="1208532" y="78613"/>
                  </a:lnTo>
                  <a:lnTo>
                    <a:pt x="1552956" y="0"/>
                  </a:lnTo>
                </a:path>
              </a:pathLst>
            </a:custGeom>
            <a:solidFill>
              <a:srgbClr val="FFC000"/>
            </a:solidFill>
          </p:spPr>
        </p:sp>
      </p:grpSp>
      <p:grpSp>
        <p:nvGrpSpPr>
          <p:cNvPr id="113" name="Group 113"/>
          <p:cNvGrpSpPr/>
          <p:nvPr/>
        </p:nvGrpSpPr>
        <p:grpSpPr>
          <a:xfrm>
            <a:off x="4815276" y="1366710"/>
            <a:ext cx="1853421" cy="1854453"/>
            <a:chOff x="0" y="0"/>
            <a:chExt cx="2471228" cy="2472604"/>
          </a:xfrm>
        </p:grpSpPr>
        <p:sp>
          <p:nvSpPr>
            <p:cNvPr id="114" name="Freeform 114"/>
            <p:cNvSpPr/>
            <p:nvPr/>
          </p:nvSpPr>
          <p:spPr>
            <a:xfrm>
              <a:off x="0" y="0"/>
              <a:ext cx="2471166" cy="2472690"/>
            </a:xfrm>
            <a:custGeom>
              <a:avLst/>
              <a:gdLst/>
              <a:ahLst/>
              <a:cxnLst/>
              <a:rect l="l" t="t" r="r" b="b"/>
              <a:pathLst>
                <a:path w="2471166" h="2472690">
                  <a:moveTo>
                    <a:pt x="0" y="1236345"/>
                  </a:moveTo>
                  <a:cubicBezTo>
                    <a:pt x="0" y="553466"/>
                    <a:pt x="553212" y="0"/>
                    <a:pt x="1235583" y="0"/>
                  </a:cubicBezTo>
                  <a:cubicBezTo>
                    <a:pt x="1917954" y="0"/>
                    <a:pt x="2471166" y="553466"/>
                    <a:pt x="2471166" y="1236345"/>
                  </a:cubicBezTo>
                  <a:cubicBezTo>
                    <a:pt x="2471166" y="1919224"/>
                    <a:pt x="1917954" y="2472690"/>
                    <a:pt x="1235583" y="2472690"/>
                  </a:cubicBezTo>
                  <a:cubicBezTo>
                    <a:pt x="553212" y="2472690"/>
                    <a:pt x="0" y="1919097"/>
                    <a:pt x="0" y="1236345"/>
                  </a:cubicBezTo>
                  <a:close/>
                </a:path>
              </a:pathLst>
            </a:custGeom>
            <a:solidFill>
              <a:srgbClr val="203864"/>
            </a:solidFill>
          </p:spPr>
        </p:sp>
      </p:grpSp>
      <p:grpSp>
        <p:nvGrpSpPr>
          <p:cNvPr id="115" name="Group 115"/>
          <p:cNvGrpSpPr/>
          <p:nvPr/>
        </p:nvGrpSpPr>
        <p:grpSpPr>
          <a:xfrm>
            <a:off x="1689100" y="3263900"/>
            <a:ext cx="4429124" cy="4416424"/>
            <a:chOff x="0" y="0"/>
            <a:chExt cx="5905499" cy="5888565"/>
          </a:xfrm>
        </p:grpSpPr>
        <p:sp>
          <p:nvSpPr>
            <p:cNvPr id="116" name="Freeform 116"/>
            <p:cNvSpPr/>
            <p:nvPr/>
          </p:nvSpPr>
          <p:spPr>
            <a:xfrm>
              <a:off x="0" y="0"/>
              <a:ext cx="5905500" cy="5888482"/>
            </a:xfrm>
            <a:custGeom>
              <a:avLst/>
              <a:gdLst/>
              <a:ahLst/>
              <a:cxnLst/>
              <a:rect l="l" t="t" r="r" b="b"/>
              <a:pathLst>
                <a:path w="5905500" h="5888482">
                  <a:moveTo>
                    <a:pt x="2582037" y="0"/>
                  </a:moveTo>
                  <a:lnTo>
                    <a:pt x="2680081" y="429768"/>
                  </a:lnTo>
                  <a:lnTo>
                    <a:pt x="2694051" y="427609"/>
                  </a:lnTo>
                  <a:cubicBezTo>
                    <a:pt x="2779141" y="418973"/>
                    <a:pt x="2865374" y="414528"/>
                    <a:pt x="2952623" y="414528"/>
                  </a:cubicBezTo>
                  <a:cubicBezTo>
                    <a:pt x="3039872" y="414528"/>
                    <a:pt x="3126232" y="418973"/>
                    <a:pt x="3211195" y="427609"/>
                  </a:cubicBezTo>
                  <a:lnTo>
                    <a:pt x="3225165" y="429768"/>
                  </a:lnTo>
                  <a:lnTo>
                    <a:pt x="3323463" y="0"/>
                  </a:lnTo>
                  <a:lnTo>
                    <a:pt x="3896106" y="130683"/>
                  </a:lnTo>
                  <a:lnTo>
                    <a:pt x="3797681" y="562229"/>
                  </a:lnTo>
                  <a:lnTo>
                    <a:pt x="3937381" y="613410"/>
                  </a:lnTo>
                  <a:cubicBezTo>
                    <a:pt x="4013073" y="645414"/>
                    <a:pt x="4086860" y="680974"/>
                    <a:pt x="4158488" y="719963"/>
                  </a:cubicBezTo>
                  <a:lnTo>
                    <a:pt x="4288155" y="798703"/>
                  </a:lnTo>
                  <a:lnTo>
                    <a:pt x="4564253" y="452501"/>
                  </a:lnTo>
                  <a:lnTo>
                    <a:pt x="5023485" y="818769"/>
                  </a:lnTo>
                  <a:lnTo>
                    <a:pt x="4748403" y="1163828"/>
                  </a:lnTo>
                  <a:lnTo>
                    <a:pt x="5050536" y="1529969"/>
                  </a:lnTo>
                  <a:lnTo>
                    <a:pt x="5087239" y="1590421"/>
                  </a:lnTo>
                  <a:lnTo>
                    <a:pt x="5485892" y="1398397"/>
                  </a:lnTo>
                  <a:lnTo>
                    <a:pt x="5740781" y="1927606"/>
                  </a:lnTo>
                  <a:lnTo>
                    <a:pt x="5342382" y="2119503"/>
                  </a:lnTo>
                  <a:lnTo>
                    <a:pt x="5368925" y="2192020"/>
                  </a:lnTo>
                  <a:cubicBezTo>
                    <a:pt x="5393563" y="2271268"/>
                    <a:pt x="5414391" y="2352167"/>
                    <a:pt x="5431282" y="2434463"/>
                  </a:cubicBezTo>
                  <a:lnTo>
                    <a:pt x="5464302" y="2650617"/>
                  </a:lnTo>
                  <a:lnTo>
                    <a:pt x="5905500" y="2650617"/>
                  </a:lnTo>
                  <a:lnTo>
                    <a:pt x="5905500" y="3237992"/>
                  </a:lnTo>
                  <a:lnTo>
                    <a:pt x="5463921" y="3237992"/>
                  </a:lnTo>
                  <a:lnTo>
                    <a:pt x="5430901" y="3454146"/>
                  </a:lnTo>
                  <a:cubicBezTo>
                    <a:pt x="5414010" y="3536442"/>
                    <a:pt x="5393182" y="3617341"/>
                    <a:pt x="5368544" y="3696589"/>
                  </a:cubicBezTo>
                  <a:lnTo>
                    <a:pt x="5342001" y="3769106"/>
                  </a:lnTo>
                  <a:lnTo>
                    <a:pt x="5740400" y="3961003"/>
                  </a:lnTo>
                  <a:lnTo>
                    <a:pt x="5485511" y="4490212"/>
                  </a:lnTo>
                  <a:lnTo>
                    <a:pt x="5086858" y="4298188"/>
                  </a:lnTo>
                  <a:lnTo>
                    <a:pt x="5050155" y="4358640"/>
                  </a:lnTo>
                  <a:lnTo>
                    <a:pt x="4748022" y="4724781"/>
                  </a:lnTo>
                  <a:lnTo>
                    <a:pt x="5023104" y="5069840"/>
                  </a:lnTo>
                  <a:lnTo>
                    <a:pt x="4563872" y="5436108"/>
                  </a:lnTo>
                  <a:lnTo>
                    <a:pt x="4287774" y="5089906"/>
                  </a:lnTo>
                  <a:lnTo>
                    <a:pt x="4158107" y="5168646"/>
                  </a:lnTo>
                  <a:cubicBezTo>
                    <a:pt x="4086479" y="5207635"/>
                    <a:pt x="4012692" y="5243195"/>
                    <a:pt x="3937000" y="5275199"/>
                  </a:cubicBezTo>
                  <a:lnTo>
                    <a:pt x="3797300" y="5326380"/>
                  </a:lnTo>
                  <a:lnTo>
                    <a:pt x="3895725" y="5757799"/>
                  </a:lnTo>
                  <a:lnTo>
                    <a:pt x="3323082" y="5888482"/>
                  </a:lnTo>
                  <a:lnTo>
                    <a:pt x="3225038" y="5458714"/>
                  </a:lnTo>
                  <a:lnTo>
                    <a:pt x="3211068" y="5460873"/>
                  </a:lnTo>
                  <a:cubicBezTo>
                    <a:pt x="3125978" y="5469509"/>
                    <a:pt x="3039745" y="5473954"/>
                    <a:pt x="2952496" y="5473954"/>
                  </a:cubicBezTo>
                  <a:cubicBezTo>
                    <a:pt x="2865247" y="5473954"/>
                    <a:pt x="2778887" y="5469509"/>
                    <a:pt x="2693924" y="5460873"/>
                  </a:cubicBezTo>
                  <a:lnTo>
                    <a:pt x="2679954" y="5458714"/>
                  </a:lnTo>
                  <a:lnTo>
                    <a:pt x="2581910" y="5888482"/>
                  </a:lnTo>
                  <a:lnTo>
                    <a:pt x="2009267" y="5757799"/>
                  </a:lnTo>
                  <a:lnTo>
                    <a:pt x="2107692" y="5326380"/>
                  </a:lnTo>
                  <a:lnTo>
                    <a:pt x="1967992" y="5275199"/>
                  </a:lnTo>
                  <a:cubicBezTo>
                    <a:pt x="1892300" y="5243195"/>
                    <a:pt x="1818513" y="5207635"/>
                    <a:pt x="1746885" y="5168646"/>
                  </a:cubicBezTo>
                  <a:lnTo>
                    <a:pt x="1617218" y="5089906"/>
                  </a:lnTo>
                  <a:lnTo>
                    <a:pt x="1341120" y="5436108"/>
                  </a:lnTo>
                  <a:lnTo>
                    <a:pt x="882142" y="5069840"/>
                  </a:lnTo>
                  <a:lnTo>
                    <a:pt x="1157224" y="4724781"/>
                  </a:lnTo>
                  <a:lnTo>
                    <a:pt x="855218" y="4358640"/>
                  </a:lnTo>
                  <a:lnTo>
                    <a:pt x="818515" y="4298188"/>
                  </a:lnTo>
                  <a:lnTo>
                    <a:pt x="419862" y="4490212"/>
                  </a:lnTo>
                  <a:lnTo>
                    <a:pt x="164973" y="3961003"/>
                  </a:lnTo>
                  <a:lnTo>
                    <a:pt x="563372" y="3769106"/>
                  </a:lnTo>
                  <a:lnTo>
                    <a:pt x="536829" y="3696589"/>
                  </a:lnTo>
                  <a:cubicBezTo>
                    <a:pt x="512191" y="3617341"/>
                    <a:pt x="491363" y="3536442"/>
                    <a:pt x="474472" y="3454146"/>
                  </a:cubicBezTo>
                  <a:lnTo>
                    <a:pt x="441452" y="3237992"/>
                  </a:lnTo>
                  <a:lnTo>
                    <a:pt x="0" y="3237992"/>
                  </a:lnTo>
                  <a:lnTo>
                    <a:pt x="0" y="2650617"/>
                  </a:lnTo>
                  <a:lnTo>
                    <a:pt x="441579" y="2650617"/>
                  </a:lnTo>
                  <a:lnTo>
                    <a:pt x="474599" y="2434463"/>
                  </a:lnTo>
                  <a:cubicBezTo>
                    <a:pt x="491490" y="2352167"/>
                    <a:pt x="512318" y="2271268"/>
                    <a:pt x="536956" y="2192020"/>
                  </a:cubicBezTo>
                  <a:lnTo>
                    <a:pt x="563499" y="2119503"/>
                  </a:lnTo>
                  <a:lnTo>
                    <a:pt x="165100" y="1927606"/>
                  </a:lnTo>
                  <a:lnTo>
                    <a:pt x="419989" y="1398397"/>
                  </a:lnTo>
                  <a:lnTo>
                    <a:pt x="818642" y="1590421"/>
                  </a:lnTo>
                  <a:lnTo>
                    <a:pt x="855345" y="1529969"/>
                  </a:lnTo>
                  <a:lnTo>
                    <a:pt x="1157224" y="1163701"/>
                  </a:lnTo>
                  <a:lnTo>
                    <a:pt x="882142" y="818642"/>
                  </a:lnTo>
                  <a:lnTo>
                    <a:pt x="1341374" y="452374"/>
                  </a:lnTo>
                  <a:lnTo>
                    <a:pt x="1617472" y="798576"/>
                  </a:lnTo>
                  <a:lnTo>
                    <a:pt x="1747139" y="719836"/>
                  </a:lnTo>
                  <a:cubicBezTo>
                    <a:pt x="1818767" y="680847"/>
                    <a:pt x="1892554" y="645287"/>
                    <a:pt x="1968246" y="613283"/>
                  </a:cubicBezTo>
                  <a:lnTo>
                    <a:pt x="2107946" y="562102"/>
                  </a:lnTo>
                  <a:lnTo>
                    <a:pt x="2009521" y="130683"/>
                  </a:lnTo>
                  <a:lnTo>
                    <a:pt x="2582037" y="0"/>
                  </a:lnTo>
                </a:path>
              </a:pathLst>
            </a:custGeom>
            <a:solidFill>
              <a:srgbClr val="FFC000"/>
            </a:solidFill>
          </p:spPr>
        </p:sp>
      </p:grpSp>
      <p:grpSp>
        <p:nvGrpSpPr>
          <p:cNvPr id="117" name="Group 117"/>
          <p:cNvGrpSpPr/>
          <p:nvPr/>
        </p:nvGrpSpPr>
        <p:grpSpPr>
          <a:xfrm>
            <a:off x="2362828" y="3931166"/>
            <a:ext cx="3081671" cy="3081894"/>
            <a:chOff x="0" y="0"/>
            <a:chExt cx="4108895" cy="4109191"/>
          </a:xfrm>
        </p:grpSpPr>
        <p:sp>
          <p:nvSpPr>
            <p:cNvPr id="118" name="Freeform 118"/>
            <p:cNvSpPr/>
            <p:nvPr/>
          </p:nvSpPr>
          <p:spPr>
            <a:xfrm>
              <a:off x="0" y="0"/>
              <a:ext cx="4108958" cy="4109212"/>
            </a:xfrm>
            <a:custGeom>
              <a:avLst/>
              <a:gdLst/>
              <a:ahLst/>
              <a:cxnLst/>
              <a:rect l="l" t="t" r="r" b="b"/>
              <a:pathLst>
                <a:path w="4108958" h="4109212">
                  <a:moveTo>
                    <a:pt x="0" y="2054606"/>
                  </a:moveTo>
                  <a:cubicBezTo>
                    <a:pt x="0" y="919861"/>
                    <a:pt x="919861" y="0"/>
                    <a:pt x="2054479" y="0"/>
                  </a:cubicBezTo>
                  <a:cubicBezTo>
                    <a:pt x="3189097" y="0"/>
                    <a:pt x="4108958" y="919861"/>
                    <a:pt x="4108958" y="2054606"/>
                  </a:cubicBezTo>
                  <a:cubicBezTo>
                    <a:pt x="4108958" y="3189351"/>
                    <a:pt x="3189097" y="4109212"/>
                    <a:pt x="2054479" y="4109212"/>
                  </a:cubicBezTo>
                  <a:cubicBezTo>
                    <a:pt x="919861" y="4109212"/>
                    <a:pt x="0" y="3189351"/>
                    <a:pt x="0" y="2054606"/>
                  </a:cubicBezTo>
                  <a:close/>
                </a:path>
              </a:pathLst>
            </a:custGeom>
            <a:solidFill>
              <a:srgbClr val="203864"/>
            </a:solidFill>
          </p:spPr>
        </p:sp>
      </p:grpSp>
      <p:grpSp>
        <p:nvGrpSpPr>
          <p:cNvPr id="119" name="Group 119"/>
          <p:cNvGrpSpPr/>
          <p:nvPr/>
        </p:nvGrpSpPr>
        <p:grpSpPr>
          <a:xfrm>
            <a:off x="6022974" y="5229224"/>
            <a:ext cx="3432174" cy="3422650"/>
            <a:chOff x="0" y="0"/>
            <a:chExt cx="4576232" cy="4563533"/>
          </a:xfrm>
        </p:grpSpPr>
        <p:sp>
          <p:nvSpPr>
            <p:cNvPr id="120" name="Freeform 120"/>
            <p:cNvSpPr/>
            <p:nvPr/>
          </p:nvSpPr>
          <p:spPr>
            <a:xfrm>
              <a:off x="0" y="0"/>
              <a:ext cx="4576064" cy="4563745"/>
            </a:xfrm>
            <a:custGeom>
              <a:avLst/>
              <a:gdLst/>
              <a:ahLst/>
              <a:cxnLst/>
              <a:rect l="l" t="t" r="r" b="b"/>
              <a:pathLst>
                <a:path w="4576064" h="4563745">
                  <a:moveTo>
                    <a:pt x="2000885" y="0"/>
                  </a:moveTo>
                  <a:lnTo>
                    <a:pt x="2076831" y="332994"/>
                  </a:lnTo>
                  <a:lnTo>
                    <a:pt x="2087753" y="331343"/>
                  </a:lnTo>
                  <a:cubicBezTo>
                    <a:pt x="2153666" y="324612"/>
                    <a:pt x="2220468" y="321183"/>
                    <a:pt x="2288159" y="321183"/>
                  </a:cubicBezTo>
                  <a:cubicBezTo>
                    <a:pt x="2355850" y="321183"/>
                    <a:pt x="2422652" y="324612"/>
                    <a:pt x="2488565" y="331343"/>
                  </a:cubicBezTo>
                  <a:lnTo>
                    <a:pt x="2499487" y="332994"/>
                  </a:lnTo>
                  <a:lnTo>
                    <a:pt x="2575433" y="0"/>
                  </a:lnTo>
                  <a:lnTo>
                    <a:pt x="3019171" y="101346"/>
                  </a:lnTo>
                  <a:lnTo>
                    <a:pt x="2942844" y="435737"/>
                  </a:lnTo>
                  <a:lnTo>
                    <a:pt x="3051175" y="475361"/>
                  </a:lnTo>
                  <a:cubicBezTo>
                    <a:pt x="3109849" y="500126"/>
                    <a:pt x="3166999" y="527685"/>
                    <a:pt x="3222498" y="557911"/>
                  </a:cubicBezTo>
                  <a:lnTo>
                    <a:pt x="3322955" y="618998"/>
                  </a:lnTo>
                  <a:lnTo>
                    <a:pt x="3536823" y="350774"/>
                  </a:lnTo>
                  <a:lnTo>
                    <a:pt x="3892677" y="634619"/>
                  </a:lnTo>
                  <a:lnTo>
                    <a:pt x="3679444" y="902081"/>
                  </a:lnTo>
                  <a:lnTo>
                    <a:pt x="3913505" y="1185799"/>
                  </a:lnTo>
                  <a:lnTo>
                    <a:pt x="3941953" y="1232662"/>
                  </a:lnTo>
                  <a:lnTo>
                    <a:pt x="4250817" y="1083945"/>
                  </a:lnTo>
                  <a:lnTo>
                    <a:pt x="4448302" y="1494155"/>
                  </a:lnTo>
                  <a:lnTo>
                    <a:pt x="4139565" y="1642872"/>
                  </a:lnTo>
                  <a:lnTo>
                    <a:pt x="4160139" y="1699006"/>
                  </a:lnTo>
                  <a:cubicBezTo>
                    <a:pt x="4179189" y="1760347"/>
                    <a:pt x="4195445" y="1823085"/>
                    <a:pt x="4208399" y="1886839"/>
                  </a:cubicBezTo>
                  <a:lnTo>
                    <a:pt x="4233926" y="2054352"/>
                  </a:lnTo>
                  <a:lnTo>
                    <a:pt x="4576064" y="2054352"/>
                  </a:lnTo>
                  <a:lnTo>
                    <a:pt x="4576064" y="2509647"/>
                  </a:lnTo>
                  <a:lnTo>
                    <a:pt x="4234053" y="2509647"/>
                  </a:lnTo>
                  <a:lnTo>
                    <a:pt x="4208526" y="2677160"/>
                  </a:lnTo>
                  <a:cubicBezTo>
                    <a:pt x="4195445" y="2740914"/>
                    <a:pt x="4179316" y="2803652"/>
                    <a:pt x="4160266" y="2864993"/>
                  </a:cubicBezTo>
                  <a:lnTo>
                    <a:pt x="4139692" y="2921127"/>
                  </a:lnTo>
                  <a:lnTo>
                    <a:pt x="4448429" y="3069844"/>
                  </a:lnTo>
                  <a:lnTo>
                    <a:pt x="4250944" y="3479800"/>
                  </a:lnTo>
                  <a:lnTo>
                    <a:pt x="3942080" y="3331083"/>
                  </a:lnTo>
                  <a:lnTo>
                    <a:pt x="3913632" y="3377946"/>
                  </a:lnTo>
                  <a:lnTo>
                    <a:pt x="3679571" y="3661664"/>
                  </a:lnTo>
                  <a:lnTo>
                    <a:pt x="3892804" y="3929126"/>
                  </a:lnTo>
                  <a:lnTo>
                    <a:pt x="3536950" y="4212971"/>
                  </a:lnTo>
                  <a:lnTo>
                    <a:pt x="3323082" y="3944747"/>
                  </a:lnTo>
                  <a:lnTo>
                    <a:pt x="3222625" y="4005834"/>
                  </a:lnTo>
                  <a:cubicBezTo>
                    <a:pt x="3167126" y="4036060"/>
                    <a:pt x="3109849" y="4063619"/>
                    <a:pt x="3051302" y="4088384"/>
                  </a:cubicBezTo>
                  <a:lnTo>
                    <a:pt x="2942971" y="4128008"/>
                  </a:lnTo>
                  <a:lnTo>
                    <a:pt x="3019298" y="4462399"/>
                  </a:lnTo>
                  <a:lnTo>
                    <a:pt x="2575560" y="4563745"/>
                  </a:lnTo>
                  <a:lnTo>
                    <a:pt x="2499614" y="4230751"/>
                  </a:lnTo>
                  <a:lnTo>
                    <a:pt x="2488692" y="4232402"/>
                  </a:lnTo>
                  <a:cubicBezTo>
                    <a:pt x="2422779" y="4239133"/>
                    <a:pt x="2355977" y="4242562"/>
                    <a:pt x="2288286" y="4242562"/>
                  </a:cubicBezTo>
                  <a:cubicBezTo>
                    <a:pt x="2220595" y="4242562"/>
                    <a:pt x="2153793" y="4239133"/>
                    <a:pt x="2087880" y="4232402"/>
                  </a:cubicBezTo>
                  <a:lnTo>
                    <a:pt x="2076958" y="4230751"/>
                  </a:lnTo>
                  <a:lnTo>
                    <a:pt x="2001012" y="4563745"/>
                  </a:lnTo>
                  <a:lnTo>
                    <a:pt x="1557274" y="4462399"/>
                  </a:lnTo>
                  <a:lnTo>
                    <a:pt x="1633601" y="4128008"/>
                  </a:lnTo>
                  <a:lnTo>
                    <a:pt x="1525270" y="4088384"/>
                  </a:lnTo>
                  <a:cubicBezTo>
                    <a:pt x="1466596" y="4063619"/>
                    <a:pt x="1409446" y="4036060"/>
                    <a:pt x="1353947" y="4005834"/>
                  </a:cubicBezTo>
                  <a:lnTo>
                    <a:pt x="1253490" y="3944747"/>
                  </a:lnTo>
                  <a:lnTo>
                    <a:pt x="1039622" y="4212971"/>
                  </a:lnTo>
                  <a:lnTo>
                    <a:pt x="683768" y="3929126"/>
                  </a:lnTo>
                  <a:lnTo>
                    <a:pt x="897001" y="3661664"/>
                  </a:lnTo>
                  <a:lnTo>
                    <a:pt x="662940" y="3377946"/>
                  </a:lnTo>
                  <a:lnTo>
                    <a:pt x="634492" y="3331083"/>
                  </a:lnTo>
                  <a:lnTo>
                    <a:pt x="325374" y="3479800"/>
                  </a:lnTo>
                  <a:lnTo>
                    <a:pt x="127889" y="3069590"/>
                  </a:lnTo>
                  <a:lnTo>
                    <a:pt x="436626" y="2920873"/>
                  </a:lnTo>
                  <a:lnTo>
                    <a:pt x="416052" y="2864739"/>
                  </a:lnTo>
                  <a:cubicBezTo>
                    <a:pt x="397002" y="2803398"/>
                    <a:pt x="380746" y="2740660"/>
                    <a:pt x="367792" y="2676906"/>
                  </a:cubicBezTo>
                  <a:lnTo>
                    <a:pt x="342265" y="2509393"/>
                  </a:lnTo>
                  <a:lnTo>
                    <a:pt x="0" y="2509393"/>
                  </a:lnTo>
                  <a:lnTo>
                    <a:pt x="0" y="2054098"/>
                  </a:lnTo>
                  <a:lnTo>
                    <a:pt x="342138" y="2054098"/>
                  </a:lnTo>
                  <a:lnTo>
                    <a:pt x="367665" y="1886585"/>
                  </a:lnTo>
                  <a:cubicBezTo>
                    <a:pt x="380746" y="1822831"/>
                    <a:pt x="396875" y="1760093"/>
                    <a:pt x="415925" y="1698752"/>
                  </a:cubicBezTo>
                  <a:lnTo>
                    <a:pt x="436499" y="1642618"/>
                  </a:lnTo>
                  <a:lnTo>
                    <a:pt x="127762" y="1493901"/>
                  </a:lnTo>
                  <a:lnTo>
                    <a:pt x="325247" y="1083691"/>
                  </a:lnTo>
                  <a:lnTo>
                    <a:pt x="634238" y="1232535"/>
                  </a:lnTo>
                  <a:lnTo>
                    <a:pt x="662686" y="1185672"/>
                  </a:lnTo>
                  <a:lnTo>
                    <a:pt x="896747" y="901827"/>
                  </a:lnTo>
                  <a:lnTo>
                    <a:pt x="683514" y="634492"/>
                  </a:lnTo>
                  <a:lnTo>
                    <a:pt x="1039368" y="350647"/>
                  </a:lnTo>
                  <a:lnTo>
                    <a:pt x="1253363" y="618871"/>
                  </a:lnTo>
                  <a:lnTo>
                    <a:pt x="1353820" y="557784"/>
                  </a:lnTo>
                  <a:cubicBezTo>
                    <a:pt x="1409319" y="527558"/>
                    <a:pt x="1466596" y="499999"/>
                    <a:pt x="1525143" y="475234"/>
                  </a:cubicBezTo>
                  <a:lnTo>
                    <a:pt x="1633474" y="435610"/>
                  </a:lnTo>
                  <a:lnTo>
                    <a:pt x="1557147" y="101219"/>
                  </a:lnTo>
                  <a:lnTo>
                    <a:pt x="2000885" y="0"/>
                  </a:lnTo>
                </a:path>
              </a:pathLst>
            </a:custGeom>
            <a:solidFill>
              <a:srgbClr val="FFC000"/>
            </a:solidFill>
          </p:spPr>
        </p:sp>
      </p:grpSp>
      <p:grpSp>
        <p:nvGrpSpPr>
          <p:cNvPr id="121" name="Group 121"/>
          <p:cNvGrpSpPr/>
          <p:nvPr/>
        </p:nvGrpSpPr>
        <p:grpSpPr>
          <a:xfrm>
            <a:off x="6545052" y="5746343"/>
            <a:ext cx="2388019" cy="2388412"/>
            <a:chOff x="0" y="0"/>
            <a:chExt cx="3184025" cy="3184549"/>
          </a:xfrm>
        </p:grpSpPr>
        <p:sp>
          <p:nvSpPr>
            <p:cNvPr id="122" name="Freeform 122"/>
            <p:cNvSpPr/>
            <p:nvPr/>
          </p:nvSpPr>
          <p:spPr>
            <a:xfrm>
              <a:off x="0" y="0"/>
              <a:ext cx="3184017" cy="3184525"/>
            </a:xfrm>
            <a:custGeom>
              <a:avLst/>
              <a:gdLst/>
              <a:ahLst/>
              <a:cxnLst/>
              <a:rect l="l" t="t" r="r" b="b"/>
              <a:pathLst>
                <a:path w="3184017" h="3184525">
                  <a:moveTo>
                    <a:pt x="0" y="1592326"/>
                  </a:moveTo>
                  <a:cubicBezTo>
                    <a:pt x="0" y="712851"/>
                    <a:pt x="712724" y="0"/>
                    <a:pt x="1592072" y="0"/>
                  </a:cubicBezTo>
                  <a:cubicBezTo>
                    <a:pt x="2471420" y="0"/>
                    <a:pt x="3184017" y="712851"/>
                    <a:pt x="3184017" y="1592326"/>
                  </a:cubicBezTo>
                  <a:cubicBezTo>
                    <a:pt x="3184017" y="2471801"/>
                    <a:pt x="2471293" y="3184525"/>
                    <a:pt x="1592072" y="3184525"/>
                  </a:cubicBezTo>
                  <a:cubicBezTo>
                    <a:pt x="712851" y="3184525"/>
                    <a:pt x="0" y="2471674"/>
                    <a:pt x="0" y="1592326"/>
                  </a:cubicBezTo>
                  <a:close/>
                </a:path>
              </a:pathLst>
            </a:custGeom>
            <a:solidFill>
              <a:srgbClr val="203864"/>
            </a:solidFill>
          </p:spPr>
        </p:sp>
      </p:grpSp>
      <p:pic>
        <p:nvPicPr>
          <p:cNvPr id="123" name="Picture 123"/>
          <p:cNvPicPr>
            <a:picLocks noChangeAspect="1"/>
          </p:cNvPicPr>
          <p:nvPr/>
        </p:nvPicPr>
        <p:blipFill>
          <a:blip r:embed="rId2"/>
          <a:srcRect r="234"/>
          <a:stretch>
            <a:fillRect/>
          </a:stretch>
        </p:blipFill>
        <p:spPr>
          <a:xfrm>
            <a:off x="3781424" y="765174"/>
            <a:ext cx="863600" cy="1524000"/>
          </a:xfrm>
          <a:prstGeom prst="rect">
            <a:avLst/>
          </a:prstGeom>
        </p:spPr>
      </p:pic>
      <p:pic>
        <p:nvPicPr>
          <p:cNvPr id="124" name="Picture 124"/>
          <p:cNvPicPr>
            <a:picLocks noChangeAspect="1"/>
          </p:cNvPicPr>
          <p:nvPr/>
        </p:nvPicPr>
        <p:blipFill>
          <a:blip r:embed="rId3"/>
          <a:srcRect r="92"/>
          <a:stretch>
            <a:fillRect/>
          </a:stretch>
        </p:blipFill>
        <p:spPr>
          <a:xfrm>
            <a:off x="1009650" y="5591174"/>
            <a:ext cx="1120774" cy="1987550"/>
          </a:xfrm>
          <a:prstGeom prst="rect">
            <a:avLst/>
          </a:prstGeom>
        </p:spPr>
      </p:pic>
      <p:pic>
        <p:nvPicPr>
          <p:cNvPr id="125" name="Picture 125"/>
          <p:cNvPicPr>
            <a:picLocks noChangeAspect="1"/>
          </p:cNvPicPr>
          <p:nvPr/>
        </p:nvPicPr>
        <p:blipFill>
          <a:blip r:embed="rId4"/>
          <a:srcRect r="181"/>
          <a:stretch>
            <a:fillRect/>
          </a:stretch>
        </p:blipFill>
        <p:spPr>
          <a:xfrm>
            <a:off x="6848474" y="4464050"/>
            <a:ext cx="1743074" cy="476250"/>
          </a:xfrm>
          <a:prstGeom prst="rect">
            <a:avLst/>
          </a:prstGeom>
        </p:spPr>
      </p:pic>
      <p:pic>
        <p:nvPicPr>
          <p:cNvPr id="126" name="Picture 126"/>
          <p:cNvPicPr>
            <a:picLocks noChangeAspect="1"/>
          </p:cNvPicPr>
          <p:nvPr/>
        </p:nvPicPr>
        <p:blipFill>
          <a:blip r:embed="rId5"/>
          <a:srcRect/>
          <a:stretch>
            <a:fillRect/>
          </a:stretch>
        </p:blipFill>
        <p:spPr>
          <a:xfrm>
            <a:off x="2276226" y="2987951"/>
            <a:ext cx="3216863" cy="4333598"/>
          </a:xfrm>
          <a:prstGeom prst="rect">
            <a:avLst/>
          </a:prstGeom>
        </p:spPr>
      </p:pic>
      <p:pic>
        <p:nvPicPr>
          <p:cNvPr id="127" name="Picture 127"/>
          <p:cNvPicPr>
            <a:picLocks noChangeAspect="1"/>
          </p:cNvPicPr>
          <p:nvPr/>
        </p:nvPicPr>
        <p:blipFill>
          <a:blip r:embed="rId6"/>
          <a:srcRect/>
          <a:stretch>
            <a:fillRect/>
          </a:stretch>
        </p:blipFill>
        <p:spPr>
          <a:xfrm rot="-289680">
            <a:off x="4656194" y="430208"/>
            <a:ext cx="2118158" cy="2864452"/>
          </a:xfrm>
          <a:prstGeom prst="rect">
            <a:avLst/>
          </a:prstGeom>
        </p:spPr>
      </p:pic>
      <p:pic>
        <p:nvPicPr>
          <p:cNvPr id="128" name="Picture 128"/>
          <p:cNvPicPr>
            <a:picLocks noChangeAspect="1"/>
          </p:cNvPicPr>
          <p:nvPr/>
        </p:nvPicPr>
        <p:blipFill>
          <a:blip r:embed="rId7"/>
          <a:srcRect t="5329" b="5329"/>
          <a:stretch>
            <a:fillRect/>
          </a:stretch>
        </p:blipFill>
        <p:spPr>
          <a:xfrm>
            <a:off x="6365874" y="5817782"/>
            <a:ext cx="2691602" cy="2404693"/>
          </a:xfrm>
          <a:prstGeom prst="rect">
            <a:avLst/>
          </a:prstGeom>
        </p:spPr>
      </p:pic>
      <mc:AlternateContent xmlns:mc="http://schemas.openxmlformats.org/markup-compatibility/2006" xmlns:a14="http://schemas.microsoft.com/office/drawing/2010/main">
        <mc:Choice Requires="a14">
          <p:sp>
            <p:nvSpPr>
              <p:cNvPr id="129" name="TextBox 129"/>
              <p:cNvSpPr txBox="1"/>
              <p:nvPr/>
            </p:nvSpPr>
            <p:spPr>
              <a:xfrm>
                <a:off x="9826623" y="1607772"/>
                <a:ext cx="7863040" cy="4673715"/>
              </a:xfrm>
              <a:prstGeom prst="rect">
                <a:avLst/>
              </a:prstGeom>
            </p:spPr>
            <p:txBody>
              <a:bodyPr lIns="0" tIns="0" rIns="0" bIns="0" rtlCol="0" anchor="t">
                <a:spAutoFit/>
              </a:bodyPr>
              <a:lstStyle/>
              <a:p>
                <a:pPr algn="just">
                  <a:lnSpc>
                    <a:spcPts val="5219"/>
                  </a:lnSpc>
                </a:pPr>
                <a:r>
                  <a:rPr lang="en-US" sz="2899" dirty="0">
                    <a:solidFill>
                      <a:srgbClr val="000000"/>
                    </a:solidFill>
                    <a:latin typeface="Arimo"/>
                  </a:rPr>
                  <a:t>Pengukur </a:t>
                </a:r>
                <a:r>
                  <a:rPr lang="en-US" sz="2899" dirty="0" err="1">
                    <a:solidFill>
                      <a:srgbClr val="000000"/>
                    </a:solidFill>
                    <a:latin typeface="Arimo"/>
                  </a:rPr>
                  <a:t>waktu</a:t>
                </a:r>
                <a:r>
                  <a:rPr lang="en-US" sz="2899" dirty="0">
                    <a:solidFill>
                      <a:srgbClr val="000000"/>
                    </a:solidFill>
                    <a:latin typeface="Arimo"/>
                  </a:rPr>
                  <a:t> </a:t>
                </a:r>
                <a:r>
                  <a:rPr lang="en-US" sz="2899" dirty="0" err="1">
                    <a:solidFill>
                      <a:srgbClr val="000000"/>
                    </a:solidFill>
                    <a:latin typeface="Arimo"/>
                  </a:rPr>
                  <a:t>adalah</a:t>
                </a:r>
                <a:r>
                  <a:rPr lang="en-US" sz="2899" dirty="0">
                    <a:solidFill>
                      <a:srgbClr val="000000"/>
                    </a:solidFill>
                    <a:latin typeface="Arimo"/>
                  </a:rPr>
                  <a:t> </a:t>
                </a:r>
                <a:r>
                  <a:rPr lang="en-US" sz="2899" dirty="0" err="1">
                    <a:solidFill>
                      <a:srgbClr val="000000"/>
                    </a:solidFill>
                    <a:latin typeface="Arimo"/>
                  </a:rPr>
                  <a:t>sebenarnya</a:t>
                </a:r>
                <a:r>
                  <a:rPr lang="en-US" sz="2899" dirty="0">
                    <a:solidFill>
                      <a:srgbClr val="000000"/>
                    </a:solidFill>
                    <a:latin typeface="Arimo"/>
                  </a:rPr>
                  <a:t> </a:t>
                </a:r>
                <a:r>
                  <a:rPr lang="en-US" sz="2899" dirty="0" err="1">
                    <a:solidFill>
                      <a:srgbClr val="000000"/>
                    </a:solidFill>
                    <a:latin typeface="Arimo"/>
                  </a:rPr>
                  <a:t>selang</a:t>
                </a:r>
                <a:r>
                  <a:rPr lang="en-US" sz="2899" dirty="0">
                    <a:solidFill>
                      <a:srgbClr val="000000"/>
                    </a:solidFill>
                    <a:latin typeface="Arimo"/>
                  </a:rPr>
                  <a:t> </a:t>
                </a:r>
                <a:r>
                  <a:rPr lang="en-US" sz="2899" dirty="0" err="1">
                    <a:solidFill>
                      <a:srgbClr val="000000"/>
                    </a:solidFill>
                    <a:latin typeface="Arimo"/>
                  </a:rPr>
                  <a:t>waktu</a:t>
                </a:r>
                <a:r>
                  <a:rPr lang="en-US" sz="2899" dirty="0">
                    <a:solidFill>
                      <a:srgbClr val="000000"/>
                    </a:solidFill>
                    <a:latin typeface="Arimo"/>
                  </a:rPr>
                  <a:t> </a:t>
                </a:r>
                <a:r>
                  <a:rPr lang="en-US" sz="2899" dirty="0" err="1">
                    <a:solidFill>
                      <a:srgbClr val="000000"/>
                    </a:solidFill>
                    <a:latin typeface="Arimo"/>
                  </a:rPr>
                  <a:t>dari</a:t>
                </a:r>
                <a:r>
                  <a:rPr lang="en-US" sz="2899" dirty="0">
                    <a:solidFill>
                      <a:srgbClr val="000000"/>
                    </a:solidFill>
                    <a:latin typeface="Arimo"/>
                  </a:rPr>
                  <a:t> </a:t>
                </a:r>
                <a:r>
                  <a:rPr lang="en-US" sz="2899" dirty="0" err="1">
                    <a:solidFill>
                      <a:srgbClr val="000000"/>
                    </a:solidFill>
                    <a:latin typeface="Arimo"/>
                  </a:rPr>
                  <a:t>suatu</a:t>
                </a:r>
                <a:r>
                  <a:rPr lang="en-US" sz="2899" dirty="0">
                    <a:solidFill>
                      <a:srgbClr val="000000"/>
                    </a:solidFill>
                    <a:latin typeface="Arimo"/>
                  </a:rPr>
                  <a:t> </a:t>
                </a:r>
                <a:r>
                  <a:rPr lang="en-US" sz="2899" dirty="0" err="1">
                    <a:solidFill>
                      <a:srgbClr val="000000"/>
                    </a:solidFill>
                    <a:latin typeface="Arimo"/>
                  </a:rPr>
                  <a:t>saat</a:t>
                </a:r>
                <a:r>
                  <a:rPr lang="en-US" sz="2899" dirty="0">
                    <a:solidFill>
                      <a:srgbClr val="000000"/>
                    </a:solidFill>
                    <a:latin typeface="Arimo"/>
                  </a:rPr>
                  <a:t> ke </a:t>
                </a:r>
                <a:r>
                  <a:rPr lang="en-US" sz="2899" dirty="0" err="1">
                    <a:solidFill>
                      <a:srgbClr val="000000"/>
                    </a:solidFill>
                    <a:latin typeface="Arimo"/>
                  </a:rPr>
                  <a:t>saat</a:t>
                </a:r>
                <a:r>
                  <a:rPr lang="en-US" sz="2899" dirty="0">
                    <a:solidFill>
                      <a:srgbClr val="000000"/>
                    </a:solidFill>
                    <a:latin typeface="Arimo"/>
                  </a:rPr>
                  <a:t> </a:t>
                </a:r>
                <a:r>
                  <a:rPr lang="en-US" sz="2899" dirty="0" err="1">
                    <a:solidFill>
                      <a:srgbClr val="000000"/>
                    </a:solidFill>
                    <a:latin typeface="Arimo"/>
                  </a:rPr>
                  <a:t>lainnya</a:t>
                </a:r>
                <a:r>
                  <a:rPr lang="en-US" sz="2899" dirty="0">
                    <a:solidFill>
                      <a:srgbClr val="000000"/>
                    </a:solidFill>
                    <a:latin typeface="Arimo"/>
                  </a:rPr>
                  <a:t>. Alat </a:t>
                </a:r>
                <a:r>
                  <a:rPr lang="en-US" sz="2899" dirty="0" err="1">
                    <a:solidFill>
                      <a:srgbClr val="000000"/>
                    </a:solidFill>
                    <a:latin typeface="Arimo"/>
                  </a:rPr>
                  <a:t>pengukur</a:t>
                </a:r>
                <a:r>
                  <a:rPr lang="en-US" sz="2899" dirty="0">
                    <a:solidFill>
                      <a:srgbClr val="000000"/>
                    </a:solidFill>
                    <a:latin typeface="Arimo"/>
                  </a:rPr>
                  <a:t> </a:t>
                </a:r>
                <a:r>
                  <a:rPr lang="en-US" sz="2899" dirty="0" err="1">
                    <a:solidFill>
                      <a:srgbClr val="000000"/>
                    </a:solidFill>
                    <a:latin typeface="Arimo"/>
                  </a:rPr>
                  <a:t>waktu</a:t>
                </a:r>
                <a:r>
                  <a:rPr lang="en-US" sz="2899" dirty="0">
                    <a:solidFill>
                      <a:srgbClr val="000000"/>
                    </a:solidFill>
                    <a:latin typeface="Arimo"/>
                  </a:rPr>
                  <a:t> </a:t>
                </a:r>
                <a:r>
                  <a:rPr lang="en-US" sz="2899" dirty="0" err="1">
                    <a:solidFill>
                      <a:srgbClr val="000000"/>
                    </a:solidFill>
                    <a:latin typeface="Arimo"/>
                  </a:rPr>
                  <a:t>adalah</a:t>
                </a:r>
                <a:r>
                  <a:rPr lang="en-US" sz="2899" dirty="0">
                    <a:solidFill>
                      <a:srgbClr val="000000"/>
                    </a:solidFill>
                    <a:latin typeface="Arimo"/>
                  </a:rPr>
                  <a:t> jam, </a:t>
                </a:r>
                <a:r>
                  <a:rPr lang="en-US" sz="2899" dirty="0" err="1">
                    <a:solidFill>
                      <a:srgbClr val="000000"/>
                    </a:solidFill>
                    <a:latin typeface="Arimo"/>
                  </a:rPr>
                  <a:t>sedangkan</a:t>
                </a:r>
                <a:r>
                  <a:rPr lang="en-US" sz="2899" dirty="0">
                    <a:solidFill>
                      <a:srgbClr val="000000"/>
                    </a:solidFill>
                    <a:latin typeface="Arimo"/>
                  </a:rPr>
                  <a:t> </a:t>
                </a:r>
                <a:r>
                  <a:rPr lang="en-US" sz="2899" dirty="0" err="1">
                    <a:solidFill>
                      <a:srgbClr val="000000"/>
                    </a:solidFill>
                    <a:latin typeface="Arimo"/>
                  </a:rPr>
                  <a:t>alat</a:t>
                </a:r>
                <a:r>
                  <a:rPr lang="en-US" sz="2899" dirty="0">
                    <a:solidFill>
                      <a:srgbClr val="000000"/>
                    </a:solidFill>
                    <a:latin typeface="Arimo"/>
                  </a:rPr>
                  <a:t> </a:t>
                </a:r>
                <a:r>
                  <a:rPr lang="en-US" sz="2899" dirty="0" err="1">
                    <a:solidFill>
                      <a:srgbClr val="000000"/>
                    </a:solidFill>
                    <a:latin typeface="Arimo"/>
                  </a:rPr>
                  <a:t>pengukur</a:t>
                </a:r>
                <a:r>
                  <a:rPr lang="en-US" sz="2899" dirty="0">
                    <a:solidFill>
                      <a:srgbClr val="000000"/>
                    </a:solidFill>
                    <a:latin typeface="Arimo"/>
                  </a:rPr>
                  <a:t> </a:t>
                </a:r>
                <a:r>
                  <a:rPr lang="en-US" sz="2899" dirty="0" err="1">
                    <a:solidFill>
                      <a:srgbClr val="000000"/>
                    </a:solidFill>
                    <a:latin typeface="Arimo"/>
                  </a:rPr>
                  <a:t>waktu</a:t>
                </a:r>
                <a:r>
                  <a:rPr lang="en-US" sz="2899" dirty="0">
                    <a:solidFill>
                      <a:srgbClr val="000000"/>
                    </a:solidFill>
                    <a:latin typeface="Arimo"/>
                  </a:rPr>
                  <a:t> yang </a:t>
                </a:r>
                <a:r>
                  <a:rPr lang="en-US" sz="2899" dirty="0" err="1">
                    <a:solidFill>
                      <a:srgbClr val="000000"/>
                    </a:solidFill>
                    <a:latin typeface="Arimo"/>
                  </a:rPr>
                  <a:t>relatif</a:t>
                </a:r>
                <a:r>
                  <a:rPr lang="en-US" sz="2899" dirty="0">
                    <a:solidFill>
                      <a:srgbClr val="000000"/>
                    </a:solidFill>
                    <a:latin typeface="Arimo"/>
                  </a:rPr>
                  <a:t> </a:t>
                </a:r>
                <a:r>
                  <a:rPr lang="en-US" sz="2899" dirty="0" err="1">
                    <a:solidFill>
                      <a:srgbClr val="000000"/>
                    </a:solidFill>
                    <a:latin typeface="Arimo"/>
                  </a:rPr>
                  <a:t>sempit</a:t>
                </a:r>
                <a:r>
                  <a:rPr lang="en-US" sz="2899" dirty="0">
                    <a:solidFill>
                      <a:srgbClr val="000000"/>
                    </a:solidFill>
                    <a:latin typeface="Arimo"/>
                  </a:rPr>
                  <a:t> </a:t>
                </a:r>
                <a:r>
                  <a:rPr lang="en-US" sz="2899" dirty="0" err="1">
                    <a:solidFill>
                      <a:srgbClr val="000000"/>
                    </a:solidFill>
                    <a:latin typeface="Arimo"/>
                  </a:rPr>
                  <a:t>disebut</a:t>
                </a:r>
                <a:r>
                  <a:rPr lang="en-US" sz="2899" dirty="0">
                    <a:solidFill>
                      <a:srgbClr val="000000"/>
                    </a:solidFill>
                    <a:latin typeface="Arimo"/>
                  </a:rPr>
                  <a:t> </a:t>
                </a:r>
                <a:r>
                  <a:rPr lang="en-US" sz="2899" dirty="0" err="1">
                    <a:solidFill>
                      <a:srgbClr val="000000"/>
                    </a:solidFill>
                    <a:latin typeface="Arimo"/>
                  </a:rPr>
                  <a:t>penangguh</a:t>
                </a:r>
                <a:r>
                  <a:rPr lang="en-US" sz="2899" dirty="0">
                    <a:solidFill>
                      <a:srgbClr val="000000"/>
                    </a:solidFill>
                    <a:latin typeface="Arimo"/>
                  </a:rPr>
                  <a:t> </a:t>
                </a:r>
                <a:r>
                  <a:rPr lang="en-US" sz="2899" dirty="0" err="1">
                    <a:solidFill>
                      <a:srgbClr val="000000"/>
                    </a:solidFill>
                    <a:latin typeface="Arimo"/>
                  </a:rPr>
                  <a:t>waktu</a:t>
                </a:r>
                <a:r>
                  <a:rPr lang="en-US" sz="2899" dirty="0">
                    <a:solidFill>
                      <a:srgbClr val="000000"/>
                    </a:solidFill>
                    <a:latin typeface="Arimo"/>
                  </a:rPr>
                  <a:t> atau stopwatch. </a:t>
                </a:r>
                <a:r>
                  <a:rPr lang="en-US" sz="2899" dirty="0" err="1">
                    <a:solidFill>
                      <a:srgbClr val="000000"/>
                    </a:solidFill>
                    <a:latin typeface="Arimo"/>
                  </a:rPr>
                  <a:t>Satuan</a:t>
                </a:r>
                <a:r>
                  <a:rPr lang="en-US" sz="2899" dirty="0">
                    <a:solidFill>
                      <a:srgbClr val="000000"/>
                    </a:solidFill>
                    <a:latin typeface="Arimo"/>
                  </a:rPr>
                  <a:t> </a:t>
                </a:r>
                <a:r>
                  <a:rPr lang="en-US" sz="2899" dirty="0" err="1">
                    <a:solidFill>
                      <a:srgbClr val="000000"/>
                    </a:solidFill>
                    <a:latin typeface="Arimo"/>
                  </a:rPr>
                  <a:t>dari</a:t>
                </a:r>
                <a:r>
                  <a:rPr lang="en-US" sz="2899" dirty="0">
                    <a:solidFill>
                      <a:srgbClr val="000000"/>
                    </a:solidFill>
                    <a:latin typeface="Arimo"/>
                  </a:rPr>
                  <a:t> </a:t>
                </a:r>
                <a:r>
                  <a:rPr lang="en-US" sz="2899" dirty="0" err="1">
                    <a:solidFill>
                      <a:srgbClr val="000000"/>
                    </a:solidFill>
                    <a:latin typeface="Arimo"/>
                  </a:rPr>
                  <a:t>selang</a:t>
                </a:r>
                <a:r>
                  <a:rPr lang="en-US" sz="2899" dirty="0">
                    <a:solidFill>
                      <a:srgbClr val="000000"/>
                    </a:solidFill>
                    <a:latin typeface="Arimo"/>
                  </a:rPr>
                  <a:t> </a:t>
                </a:r>
                <a:r>
                  <a:rPr lang="en-US" sz="2899" dirty="0" err="1">
                    <a:solidFill>
                      <a:srgbClr val="000000"/>
                    </a:solidFill>
                    <a:latin typeface="Arimo"/>
                  </a:rPr>
                  <a:t>waktu</a:t>
                </a:r>
                <a:r>
                  <a:rPr lang="en-US" sz="2899" dirty="0">
                    <a:solidFill>
                      <a:srgbClr val="000000"/>
                    </a:solidFill>
                    <a:latin typeface="Arimo"/>
                  </a:rPr>
                  <a:t> </a:t>
                </a:r>
                <a:r>
                  <a:rPr lang="en-US" sz="2899" dirty="0" err="1">
                    <a:solidFill>
                      <a:srgbClr val="000000"/>
                    </a:solidFill>
                    <a:latin typeface="Arimo"/>
                  </a:rPr>
                  <a:t>adalah</a:t>
                </a:r>
                <a:r>
                  <a:rPr lang="en-US" sz="2899" dirty="0">
                    <a:solidFill>
                      <a:srgbClr val="000000"/>
                    </a:solidFill>
                    <a:latin typeface="Arimo"/>
                  </a:rPr>
                  <a:t> </a:t>
                </a:r>
                <a:r>
                  <a:rPr lang="en-US" sz="2899" dirty="0" err="1">
                    <a:solidFill>
                      <a:srgbClr val="000000"/>
                    </a:solidFill>
                    <a:latin typeface="Arimo"/>
                  </a:rPr>
                  <a:t>detik</a:t>
                </a:r>
                <a:r>
                  <a:rPr lang="en-US" sz="2899" dirty="0">
                    <a:solidFill>
                      <a:srgbClr val="000000"/>
                    </a:solidFill>
                    <a:latin typeface="Arimo"/>
                  </a:rPr>
                  <a:t> atau </a:t>
                </a:r>
                <a:r>
                  <a:rPr lang="en-US" sz="2899" dirty="0" err="1">
                    <a:solidFill>
                      <a:srgbClr val="000000"/>
                    </a:solidFill>
                    <a:latin typeface="Arimo"/>
                  </a:rPr>
                  <a:t>sekon</a:t>
                </a:r>
                <a:r>
                  <a:rPr lang="en-US" sz="2899" dirty="0">
                    <a:solidFill>
                      <a:srgbClr val="000000"/>
                    </a:solidFill>
                    <a:latin typeface="Arimo"/>
                  </a:rPr>
                  <a:t>. 1 </a:t>
                </a:r>
                <a:r>
                  <a:rPr lang="en-US" sz="2899" dirty="0" err="1">
                    <a:solidFill>
                      <a:srgbClr val="000000"/>
                    </a:solidFill>
                    <a:latin typeface="Arimo"/>
                  </a:rPr>
                  <a:t>sekon</a:t>
                </a:r>
                <a:r>
                  <a:rPr lang="en-US" sz="2899" dirty="0">
                    <a:solidFill>
                      <a:srgbClr val="000000"/>
                    </a:solidFill>
                    <a:latin typeface="Arimo"/>
                  </a:rPr>
                  <a:t> </a:t>
                </a:r>
                <a:r>
                  <a:rPr lang="en-US" sz="2899" dirty="0" err="1">
                    <a:solidFill>
                      <a:srgbClr val="000000"/>
                    </a:solidFill>
                    <a:latin typeface="Arimo"/>
                  </a:rPr>
                  <a:t>didefinisikan</a:t>
                </a:r>
                <a:r>
                  <a:rPr lang="en-US" sz="2899" dirty="0">
                    <a:solidFill>
                      <a:srgbClr val="000000"/>
                    </a:solidFill>
                    <a:latin typeface="Arimo"/>
                  </a:rPr>
                  <a:t> </a:t>
                </a:r>
                <a:r>
                  <a:rPr lang="en-US" sz="2899" dirty="0" err="1">
                    <a:solidFill>
                      <a:srgbClr val="000000"/>
                    </a:solidFill>
                    <a:latin typeface="Arimo"/>
                  </a:rPr>
                  <a:t>sebagai</a:t>
                </a:r>
                <a:r>
                  <a:rPr lang="en-US" sz="2899" dirty="0">
                    <a:solidFill>
                      <a:srgbClr val="000000"/>
                    </a:solidFill>
                    <a:latin typeface="Arimo"/>
                  </a:rPr>
                  <a:t> </a:t>
                </a:r>
                <a14:m>
                  <m:oMath xmlns:m="http://schemas.openxmlformats.org/officeDocument/2006/math">
                    <m:f>
                      <m:fPr>
                        <m:ctrlPr>
                          <a:rPr lang="en-US" sz="2899" i="1" smtClean="0">
                            <a:solidFill>
                              <a:srgbClr val="000000"/>
                            </a:solidFill>
                            <a:latin typeface="Cambria Math"/>
                          </a:rPr>
                        </m:ctrlPr>
                      </m:fPr>
                      <m:num>
                        <m:r>
                          <a:rPr lang="en-US" sz="2899" b="0" i="1" smtClean="0">
                            <a:solidFill>
                              <a:srgbClr val="000000"/>
                            </a:solidFill>
                            <a:latin typeface="Cambria Math" panose="02040503050406030204" pitchFamily="18" charset="0"/>
                          </a:rPr>
                          <m:t>1</m:t>
                        </m:r>
                      </m:num>
                      <m:den>
                        <m:r>
                          <a:rPr lang="en-US" sz="2899" b="0" i="1" smtClean="0">
                            <a:solidFill>
                              <a:srgbClr val="000000"/>
                            </a:solidFill>
                            <a:latin typeface="Cambria Math" panose="02040503050406030204" pitchFamily="18" charset="0"/>
                          </a:rPr>
                          <m:t>(24 </m:t>
                        </m:r>
                        <m:r>
                          <a:rPr lang="en-US" sz="2899" b="0" i="1" smtClean="0">
                            <a:solidFill>
                              <a:srgbClr val="000000"/>
                            </a:solidFill>
                            <a:latin typeface="Cambria Math" panose="02040503050406030204" pitchFamily="18" charset="0"/>
                          </a:rPr>
                          <m:t>𝑥</m:t>
                        </m:r>
                        <m:r>
                          <a:rPr lang="en-US" sz="2899" b="0" i="1" smtClean="0">
                            <a:solidFill>
                              <a:srgbClr val="000000"/>
                            </a:solidFill>
                            <a:latin typeface="Cambria Math" panose="02040503050406030204" pitchFamily="18" charset="0"/>
                          </a:rPr>
                          <m:t> 60 </m:t>
                        </m:r>
                        <m:r>
                          <a:rPr lang="en-US" sz="2899" b="0" i="1" smtClean="0">
                            <a:solidFill>
                              <a:srgbClr val="000000"/>
                            </a:solidFill>
                            <a:latin typeface="Cambria Math" panose="02040503050406030204" pitchFamily="18" charset="0"/>
                          </a:rPr>
                          <m:t>𝑥</m:t>
                        </m:r>
                        <m:r>
                          <a:rPr lang="en-US" sz="2899" b="0" i="1" smtClean="0">
                            <a:solidFill>
                              <a:srgbClr val="000000"/>
                            </a:solidFill>
                            <a:latin typeface="Cambria Math" panose="02040503050406030204" pitchFamily="18" charset="0"/>
                          </a:rPr>
                          <m:t> 60)</m:t>
                        </m:r>
                      </m:den>
                    </m:f>
                    <m:r>
                      <a:rPr lang="en-US" sz="2899" b="0" i="1" smtClean="0">
                        <a:solidFill>
                          <a:srgbClr val="000000"/>
                        </a:solidFill>
                        <a:latin typeface="Cambria Math" panose="02040503050406030204" pitchFamily="18" charset="0"/>
                      </a:rPr>
                      <m:t> </m:t>
                    </m:r>
                  </m:oMath>
                </a14:m>
                <a:r>
                  <a:rPr lang="en-US" sz="2899" dirty="0" err="1">
                    <a:solidFill>
                      <a:srgbClr val="000000"/>
                    </a:solidFill>
                    <a:latin typeface="Arimo"/>
                  </a:rPr>
                  <a:t>hari</a:t>
                </a:r>
                <a:r>
                  <a:rPr lang="en-US" sz="2899" dirty="0">
                    <a:solidFill>
                      <a:srgbClr val="000000"/>
                    </a:solidFill>
                    <a:latin typeface="Arimo"/>
                  </a:rPr>
                  <a:t> rata-rata.</a:t>
                </a:r>
              </a:p>
            </p:txBody>
          </p:sp>
        </mc:Choice>
        <mc:Fallback xmlns="">
          <p:sp>
            <p:nvSpPr>
              <p:cNvPr id="129" name="TextBox 129"/>
              <p:cNvSpPr txBox="1">
                <a:spLocks noRot="1" noChangeAspect="1" noMove="1" noResize="1" noEditPoints="1" noAdjustHandles="1" noChangeArrowheads="1" noChangeShapeType="1" noTextEdit="1"/>
              </p:cNvSpPr>
              <p:nvPr/>
            </p:nvSpPr>
            <p:spPr>
              <a:xfrm>
                <a:off x="9826623" y="1607772"/>
                <a:ext cx="7863040" cy="4673715"/>
              </a:xfrm>
              <a:prstGeom prst="rect">
                <a:avLst/>
              </a:prstGeom>
              <a:blipFill>
                <a:blip r:embed="rId8"/>
                <a:stretch>
                  <a:fillRect l="-2868" r="-2791" b="-392"/>
                </a:stretch>
              </a:blipFill>
            </p:spPr>
            <p:txBody>
              <a:bodyPr/>
              <a:lstStyle/>
              <a:p>
                <a:r>
                  <a:rPr lang="en-ID">
                    <a:noFill/>
                  </a:rPr>
                  <a:t> </a:t>
                </a:r>
              </a:p>
            </p:txBody>
          </p:sp>
        </mc:Fallback>
      </mc:AlternateContent>
      <p:sp>
        <p:nvSpPr>
          <p:cNvPr id="130" name="TextBox 130"/>
          <p:cNvSpPr txBox="1"/>
          <p:nvPr/>
        </p:nvSpPr>
        <p:spPr>
          <a:xfrm>
            <a:off x="9902506" y="746124"/>
            <a:ext cx="7392717" cy="542925"/>
          </a:xfrm>
          <a:prstGeom prst="rect">
            <a:avLst/>
          </a:prstGeom>
        </p:spPr>
        <p:txBody>
          <a:bodyPr lIns="0" tIns="0" rIns="0" bIns="0" rtlCol="0" anchor="t">
            <a:spAutoFit/>
          </a:bodyPr>
          <a:lstStyle/>
          <a:p>
            <a:pPr algn="l">
              <a:lnSpc>
                <a:spcPts val="4199"/>
              </a:lnSpc>
            </a:pPr>
            <a:r>
              <a:rPr lang="en-US" sz="3499">
                <a:solidFill>
                  <a:srgbClr val="203864"/>
                </a:solidFill>
                <a:latin typeface="Arimo Bold"/>
              </a:rPr>
              <a:t>Rasional</a:t>
            </a: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174"/>
            <a:ext cx="18288000" cy="10280650"/>
            <a:chOff x="0" y="0"/>
            <a:chExt cx="24384000" cy="13707533"/>
          </a:xfrm>
        </p:grpSpPr>
        <p:sp>
          <p:nvSpPr>
            <p:cNvPr id="3" name="Freeform 3"/>
            <p:cNvSpPr/>
            <p:nvPr/>
          </p:nvSpPr>
          <p:spPr>
            <a:xfrm>
              <a:off x="0" y="0"/>
              <a:ext cx="24384000" cy="13707490"/>
            </a:xfrm>
            <a:custGeom>
              <a:avLst/>
              <a:gdLst/>
              <a:ahLst/>
              <a:cxnLst/>
              <a:rect l="l" t="t" r="r" b="b"/>
              <a:pathLst>
                <a:path w="24384000" h="13707490">
                  <a:moveTo>
                    <a:pt x="0" y="0"/>
                  </a:moveTo>
                  <a:lnTo>
                    <a:pt x="24384000" y="0"/>
                  </a:lnTo>
                  <a:lnTo>
                    <a:pt x="24384000" y="13707490"/>
                  </a:lnTo>
                  <a:lnTo>
                    <a:pt x="0" y="13707490"/>
                  </a:lnTo>
                  <a:close/>
                </a:path>
              </a:pathLst>
            </a:custGeom>
            <a:solidFill>
              <a:srgbClr val="F0F0F0"/>
            </a:solidFill>
          </p:spPr>
        </p:sp>
      </p:grpSp>
      <p:sp>
        <p:nvSpPr>
          <p:cNvPr id="4" name="AutoShape 4"/>
          <p:cNvSpPr/>
          <p:nvPr/>
        </p:nvSpPr>
        <p:spPr>
          <a:xfrm rot="-4837575">
            <a:off x="2137532" y="1047206"/>
            <a:ext cx="2142065" cy="0"/>
          </a:xfrm>
          <a:prstGeom prst="line">
            <a:avLst/>
          </a:prstGeom>
          <a:ln w="9525" cap="rnd">
            <a:solidFill>
              <a:srgbClr val="CDCDCD"/>
            </a:solidFill>
            <a:prstDash val="solid"/>
            <a:headEnd type="none" w="sm" len="sm"/>
            <a:tailEnd type="none" w="sm" len="sm"/>
          </a:ln>
        </p:spPr>
      </p:sp>
      <p:sp>
        <p:nvSpPr>
          <p:cNvPr id="5" name="AutoShape 5"/>
          <p:cNvSpPr/>
          <p:nvPr/>
        </p:nvSpPr>
        <p:spPr>
          <a:xfrm rot="9250614">
            <a:off x="-179404" y="2838992"/>
            <a:ext cx="3402454" cy="0"/>
          </a:xfrm>
          <a:prstGeom prst="line">
            <a:avLst/>
          </a:prstGeom>
          <a:ln w="9525" cap="rnd">
            <a:solidFill>
              <a:srgbClr val="CDCDCD"/>
            </a:solidFill>
            <a:prstDash val="solid"/>
            <a:headEnd type="none" w="sm" len="sm"/>
            <a:tailEnd type="none" w="sm" len="sm"/>
          </a:ln>
        </p:spPr>
      </p:sp>
      <p:sp>
        <p:nvSpPr>
          <p:cNvPr id="6" name="AutoShape 6"/>
          <p:cNvSpPr/>
          <p:nvPr/>
        </p:nvSpPr>
        <p:spPr>
          <a:xfrm rot="-2677323">
            <a:off x="2609641" y="1068707"/>
            <a:ext cx="2975488" cy="0"/>
          </a:xfrm>
          <a:prstGeom prst="line">
            <a:avLst/>
          </a:prstGeom>
          <a:ln w="9525" cap="rnd">
            <a:solidFill>
              <a:srgbClr val="CDCDCD"/>
            </a:solidFill>
            <a:prstDash val="solid"/>
            <a:headEnd type="none" w="sm" len="sm"/>
            <a:tailEnd type="none" w="sm" len="sm"/>
          </a:ln>
        </p:spPr>
      </p:sp>
      <p:sp>
        <p:nvSpPr>
          <p:cNvPr id="7" name="AutoShape 7"/>
          <p:cNvSpPr/>
          <p:nvPr/>
        </p:nvSpPr>
        <p:spPr>
          <a:xfrm rot="10434865">
            <a:off x="3034847" y="1955075"/>
            <a:ext cx="3219089" cy="0"/>
          </a:xfrm>
          <a:prstGeom prst="line">
            <a:avLst/>
          </a:prstGeom>
          <a:ln w="9525" cap="rnd">
            <a:solidFill>
              <a:srgbClr val="CDCDCD"/>
            </a:solidFill>
            <a:prstDash val="solid"/>
            <a:headEnd type="none" w="sm" len="sm"/>
            <a:tailEnd type="none" w="sm" len="sm"/>
          </a:ln>
        </p:spPr>
      </p:sp>
      <p:sp>
        <p:nvSpPr>
          <p:cNvPr id="8" name="AutoShape 8"/>
          <p:cNvSpPr/>
          <p:nvPr/>
        </p:nvSpPr>
        <p:spPr>
          <a:xfrm rot="4730523">
            <a:off x="2064228" y="3283129"/>
            <a:ext cx="2416031" cy="0"/>
          </a:xfrm>
          <a:prstGeom prst="line">
            <a:avLst/>
          </a:prstGeom>
          <a:ln w="9525" cap="rnd">
            <a:solidFill>
              <a:srgbClr val="CDCDCD"/>
            </a:solidFill>
            <a:prstDash val="solid"/>
            <a:headEnd type="none" w="sm" len="sm"/>
            <a:tailEnd type="none" w="sm" len="sm"/>
          </a:ln>
        </p:spPr>
      </p:sp>
      <p:sp>
        <p:nvSpPr>
          <p:cNvPr id="9" name="AutoShape 9"/>
          <p:cNvSpPr/>
          <p:nvPr/>
        </p:nvSpPr>
        <p:spPr>
          <a:xfrm rot="-2642045">
            <a:off x="2947845" y="3117667"/>
            <a:ext cx="3836137" cy="0"/>
          </a:xfrm>
          <a:prstGeom prst="line">
            <a:avLst/>
          </a:prstGeom>
          <a:ln w="9525" cap="rnd">
            <a:solidFill>
              <a:srgbClr val="CDCDCD"/>
            </a:solidFill>
            <a:prstDash val="solid"/>
            <a:headEnd type="none" w="sm" len="sm"/>
            <a:tailEnd type="none" w="sm" len="sm"/>
          </a:ln>
        </p:spPr>
      </p:sp>
      <p:sp>
        <p:nvSpPr>
          <p:cNvPr id="10" name="AutoShape 10"/>
          <p:cNvSpPr/>
          <p:nvPr/>
        </p:nvSpPr>
        <p:spPr>
          <a:xfrm rot="-9942689">
            <a:off x="-65635" y="4008662"/>
            <a:ext cx="3627758" cy="0"/>
          </a:xfrm>
          <a:prstGeom prst="line">
            <a:avLst/>
          </a:prstGeom>
          <a:ln w="9525" cap="rnd">
            <a:solidFill>
              <a:srgbClr val="CDCDCD"/>
            </a:solidFill>
            <a:prstDash val="solid"/>
            <a:headEnd type="none" w="sm" len="sm"/>
            <a:tailEnd type="none" w="sm" len="sm"/>
          </a:ln>
        </p:spPr>
      </p:sp>
      <p:sp>
        <p:nvSpPr>
          <p:cNvPr id="11" name="AutoShape 11"/>
          <p:cNvSpPr/>
          <p:nvPr/>
        </p:nvSpPr>
        <p:spPr>
          <a:xfrm rot="384360">
            <a:off x="3479122" y="4571998"/>
            <a:ext cx="2512326" cy="0"/>
          </a:xfrm>
          <a:prstGeom prst="line">
            <a:avLst/>
          </a:prstGeom>
          <a:ln w="9525" cap="rnd">
            <a:solidFill>
              <a:srgbClr val="CDCDCD"/>
            </a:solidFill>
            <a:prstDash val="solid"/>
            <a:headEnd type="none" w="sm" len="sm"/>
            <a:tailEnd type="none" w="sm" len="sm"/>
          </a:ln>
        </p:spPr>
      </p:sp>
      <p:sp>
        <p:nvSpPr>
          <p:cNvPr id="12" name="AutoShape 12"/>
          <p:cNvSpPr/>
          <p:nvPr/>
        </p:nvSpPr>
        <p:spPr>
          <a:xfrm rot="6328444">
            <a:off x="4780600" y="5590902"/>
            <a:ext cx="1899278" cy="0"/>
          </a:xfrm>
          <a:prstGeom prst="line">
            <a:avLst/>
          </a:prstGeom>
          <a:ln w="9525" cap="rnd">
            <a:solidFill>
              <a:srgbClr val="CDCDCD"/>
            </a:solidFill>
            <a:prstDash val="solid"/>
            <a:headEnd type="none" w="sm" len="sm"/>
            <a:tailEnd type="none" w="sm" len="sm"/>
          </a:ln>
        </p:spPr>
      </p:sp>
      <p:sp>
        <p:nvSpPr>
          <p:cNvPr id="13" name="AutoShape 13"/>
          <p:cNvSpPr/>
          <p:nvPr/>
        </p:nvSpPr>
        <p:spPr>
          <a:xfrm rot="-8038077">
            <a:off x="3033975" y="5477691"/>
            <a:ext cx="2906233" cy="0"/>
          </a:xfrm>
          <a:prstGeom prst="line">
            <a:avLst/>
          </a:prstGeom>
          <a:ln w="9525" cap="rnd">
            <a:solidFill>
              <a:srgbClr val="CDCDCD"/>
            </a:solidFill>
            <a:prstDash val="solid"/>
            <a:headEnd type="none" w="sm" len="sm"/>
            <a:tailEnd type="none" w="sm" len="sm"/>
          </a:ln>
        </p:spPr>
      </p:sp>
      <p:sp>
        <p:nvSpPr>
          <p:cNvPr id="14" name="AutoShape 14"/>
          <p:cNvSpPr/>
          <p:nvPr/>
        </p:nvSpPr>
        <p:spPr>
          <a:xfrm rot="8371022">
            <a:off x="3155684" y="7350033"/>
            <a:ext cx="2658459" cy="0"/>
          </a:xfrm>
          <a:prstGeom prst="line">
            <a:avLst/>
          </a:prstGeom>
          <a:ln w="9525" cap="rnd">
            <a:solidFill>
              <a:srgbClr val="CDCDCD"/>
            </a:solidFill>
            <a:prstDash val="solid"/>
            <a:headEnd type="none" w="sm" len="sm"/>
            <a:tailEnd type="none" w="sm" len="sm"/>
          </a:ln>
        </p:spPr>
      </p:sp>
      <p:sp>
        <p:nvSpPr>
          <p:cNvPr id="15" name="AutoShape 15"/>
          <p:cNvSpPr/>
          <p:nvPr/>
        </p:nvSpPr>
        <p:spPr>
          <a:xfrm rot="-5366802">
            <a:off x="1604192" y="6325144"/>
            <a:ext cx="3775883" cy="0"/>
          </a:xfrm>
          <a:prstGeom prst="line">
            <a:avLst/>
          </a:prstGeom>
          <a:ln w="9525" cap="rnd">
            <a:solidFill>
              <a:srgbClr val="CDCDCD"/>
            </a:solidFill>
            <a:prstDash val="solid"/>
            <a:headEnd type="none" w="sm" len="sm"/>
            <a:tailEnd type="none" w="sm" len="sm"/>
          </a:ln>
        </p:spPr>
      </p:sp>
      <p:sp>
        <p:nvSpPr>
          <p:cNvPr id="16" name="AutoShape 16"/>
          <p:cNvSpPr/>
          <p:nvPr/>
        </p:nvSpPr>
        <p:spPr>
          <a:xfrm rot="8689488">
            <a:off x="1112431" y="5200645"/>
            <a:ext cx="2638873" cy="0"/>
          </a:xfrm>
          <a:prstGeom prst="line">
            <a:avLst/>
          </a:prstGeom>
          <a:ln w="9525" cap="rnd">
            <a:solidFill>
              <a:srgbClr val="CDCDCD"/>
            </a:solidFill>
            <a:prstDash val="solid"/>
            <a:headEnd type="none" w="sm" len="sm"/>
            <a:tailEnd type="none" w="sm" len="sm"/>
          </a:ln>
        </p:spPr>
      </p:sp>
      <p:sp>
        <p:nvSpPr>
          <p:cNvPr id="17" name="AutoShape 17"/>
          <p:cNvSpPr/>
          <p:nvPr/>
        </p:nvSpPr>
        <p:spPr>
          <a:xfrm rot="2788588">
            <a:off x="869701" y="7069182"/>
            <a:ext cx="3106917" cy="0"/>
          </a:xfrm>
          <a:prstGeom prst="line">
            <a:avLst/>
          </a:prstGeom>
          <a:ln w="9525" cap="rnd">
            <a:solidFill>
              <a:srgbClr val="CDCDCD"/>
            </a:solidFill>
            <a:prstDash val="solid"/>
            <a:headEnd type="none" w="sm" len="sm"/>
            <a:tailEnd type="none" w="sm" len="sm"/>
          </a:ln>
        </p:spPr>
      </p:sp>
      <p:sp>
        <p:nvSpPr>
          <p:cNvPr id="18" name="AutoShape 18"/>
          <p:cNvSpPr/>
          <p:nvPr/>
        </p:nvSpPr>
        <p:spPr>
          <a:xfrm rot="-7198199">
            <a:off x="-701750" y="4759234"/>
            <a:ext cx="2766389" cy="0"/>
          </a:xfrm>
          <a:prstGeom prst="line">
            <a:avLst/>
          </a:prstGeom>
          <a:ln w="9525" cap="rnd">
            <a:solidFill>
              <a:srgbClr val="CDCDCD"/>
            </a:solidFill>
            <a:prstDash val="solid"/>
            <a:headEnd type="none" w="sm" len="sm"/>
            <a:tailEnd type="none" w="sm" len="sm"/>
          </a:ln>
        </p:spPr>
      </p:sp>
      <p:sp>
        <p:nvSpPr>
          <p:cNvPr id="19" name="AutoShape 19"/>
          <p:cNvSpPr/>
          <p:nvPr/>
        </p:nvSpPr>
        <p:spPr>
          <a:xfrm rot="7282733">
            <a:off x="-645571" y="7062651"/>
            <a:ext cx="2654033" cy="0"/>
          </a:xfrm>
          <a:prstGeom prst="line">
            <a:avLst/>
          </a:prstGeom>
          <a:ln w="9525" cap="rnd">
            <a:solidFill>
              <a:srgbClr val="CDCDCD"/>
            </a:solidFill>
            <a:prstDash val="solid"/>
            <a:headEnd type="none" w="sm" len="sm"/>
            <a:tailEnd type="none" w="sm" len="sm"/>
          </a:ln>
        </p:spPr>
      </p:sp>
      <p:sp>
        <p:nvSpPr>
          <p:cNvPr id="20" name="AutoShape 20"/>
          <p:cNvSpPr/>
          <p:nvPr/>
        </p:nvSpPr>
        <p:spPr>
          <a:xfrm rot="10315796">
            <a:off x="-19719" y="8068490"/>
            <a:ext cx="2058741" cy="0"/>
          </a:xfrm>
          <a:prstGeom prst="line">
            <a:avLst/>
          </a:prstGeom>
          <a:ln w="9525" cap="rnd">
            <a:solidFill>
              <a:srgbClr val="CDCDCD"/>
            </a:solidFill>
            <a:prstDash val="solid"/>
            <a:headEnd type="none" w="sm" len="sm"/>
            <a:tailEnd type="none" w="sm" len="sm"/>
          </a:ln>
        </p:spPr>
      </p:sp>
      <p:sp>
        <p:nvSpPr>
          <p:cNvPr id="21" name="AutoShape 21"/>
          <p:cNvSpPr/>
          <p:nvPr/>
        </p:nvSpPr>
        <p:spPr>
          <a:xfrm rot="7728575">
            <a:off x="1298275" y="9245235"/>
            <a:ext cx="2698263" cy="0"/>
          </a:xfrm>
          <a:prstGeom prst="line">
            <a:avLst/>
          </a:prstGeom>
          <a:ln w="9525" cap="rnd">
            <a:solidFill>
              <a:srgbClr val="CDCDCD"/>
            </a:solidFill>
            <a:prstDash val="solid"/>
            <a:headEnd type="none" w="sm" len="sm"/>
            <a:tailEnd type="none" w="sm" len="sm"/>
          </a:ln>
        </p:spPr>
      </p:sp>
      <p:sp>
        <p:nvSpPr>
          <p:cNvPr id="22" name="AutoShape 22"/>
          <p:cNvSpPr/>
          <p:nvPr/>
        </p:nvSpPr>
        <p:spPr>
          <a:xfrm rot="-7862504">
            <a:off x="-488162" y="9245235"/>
            <a:ext cx="2787706" cy="0"/>
          </a:xfrm>
          <a:prstGeom prst="line">
            <a:avLst/>
          </a:prstGeom>
          <a:ln w="9525" cap="rnd">
            <a:solidFill>
              <a:srgbClr val="CDCDCD"/>
            </a:solidFill>
            <a:prstDash val="solid"/>
            <a:headEnd type="none" w="sm" len="sm"/>
            <a:tailEnd type="none" w="sm" len="sm"/>
          </a:ln>
        </p:spPr>
      </p:sp>
      <p:sp>
        <p:nvSpPr>
          <p:cNvPr id="23" name="AutoShape 23"/>
          <p:cNvSpPr/>
          <p:nvPr/>
        </p:nvSpPr>
        <p:spPr>
          <a:xfrm rot="1122645">
            <a:off x="3407771" y="8577941"/>
            <a:ext cx="2502628" cy="0"/>
          </a:xfrm>
          <a:prstGeom prst="line">
            <a:avLst/>
          </a:prstGeom>
          <a:ln w="9525" cap="rnd">
            <a:solidFill>
              <a:srgbClr val="CDCDCD"/>
            </a:solidFill>
            <a:prstDash val="solid"/>
            <a:headEnd type="none" w="sm" len="sm"/>
            <a:tailEnd type="none" w="sm" len="sm"/>
          </a:ln>
        </p:spPr>
      </p:sp>
      <p:sp>
        <p:nvSpPr>
          <p:cNvPr id="24" name="AutoShape 24"/>
          <p:cNvSpPr/>
          <p:nvPr/>
        </p:nvSpPr>
        <p:spPr>
          <a:xfrm rot="-5912544">
            <a:off x="4407081" y="7741919"/>
            <a:ext cx="2502631" cy="0"/>
          </a:xfrm>
          <a:prstGeom prst="line">
            <a:avLst/>
          </a:prstGeom>
          <a:ln w="9525" cap="rnd">
            <a:solidFill>
              <a:srgbClr val="CDCDCD"/>
            </a:solidFill>
            <a:prstDash val="solid"/>
            <a:headEnd type="none" w="sm" len="sm"/>
            <a:tailEnd type="none" w="sm" len="sm"/>
          </a:ln>
        </p:spPr>
      </p:sp>
      <p:sp>
        <p:nvSpPr>
          <p:cNvPr id="25" name="AutoShape 25"/>
          <p:cNvSpPr/>
          <p:nvPr/>
        </p:nvSpPr>
        <p:spPr>
          <a:xfrm rot="8216304">
            <a:off x="4150838" y="9628412"/>
            <a:ext cx="1957019" cy="0"/>
          </a:xfrm>
          <a:prstGeom prst="line">
            <a:avLst/>
          </a:prstGeom>
          <a:ln w="9525" cap="rnd">
            <a:solidFill>
              <a:srgbClr val="CDCDCD"/>
            </a:solidFill>
            <a:prstDash val="solid"/>
            <a:headEnd type="none" w="sm" len="sm"/>
            <a:tailEnd type="none" w="sm" len="sm"/>
          </a:ln>
        </p:spPr>
      </p:sp>
      <p:sp>
        <p:nvSpPr>
          <p:cNvPr id="26" name="AutoShape 26"/>
          <p:cNvSpPr/>
          <p:nvPr/>
        </p:nvSpPr>
        <p:spPr>
          <a:xfrm rot="-6824432">
            <a:off x="2787799" y="9245236"/>
            <a:ext cx="2296950" cy="0"/>
          </a:xfrm>
          <a:prstGeom prst="line">
            <a:avLst/>
          </a:prstGeom>
          <a:ln w="9525" cap="rnd">
            <a:solidFill>
              <a:srgbClr val="CDCDCD"/>
            </a:solidFill>
            <a:prstDash val="solid"/>
            <a:headEnd type="none" w="sm" len="sm"/>
            <a:tailEnd type="none" w="sm" len="sm"/>
          </a:ln>
        </p:spPr>
      </p:sp>
      <p:sp>
        <p:nvSpPr>
          <p:cNvPr id="27" name="AutoShape 27"/>
          <p:cNvSpPr/>
          <p:nvPr/>
        </p:nvSpPr>
        <p:spPr>
          <a:xfrm rot="-1122644">
            <a:off x="5759085" y="8577941"/>
            <a:ext cx="2502630" cy="0"/>
          </a:xfrm>
          <a:prstGeom prst="line">
            <a:avLst/>
          </a:prstGeom>
          <a:ln w="9525" cap="rnd">
            <a:solidFill>
              <a:srgbClr val="CDCDCD"/>
            </a:solidFill>
            <a:prstDash val="solid"/>
            <a:headEnd type="none" w="sm" len="sm"/>
            <a:tailEnd type="none" w="sm" len="sm"/>
          </a:ln>
        </p:spPr>
      </p:sp>
      <p:sp>
        <p:nvSpPr>
          <p:cNvPr id="28" name="AutoShape 28"/>
          <p:cNvSpPr/>
          <p:nvPr/>
        </p:nvSpPr>
        <p:spPr>
          <a:xfrm rot="1312444">
            <a:off x="5696111" y="9628412"/>
            <a:ext cx="3586520" cy="0"/>
          </a:xfrm>
          <a:prstGeom prst="line">
            <a:avLst/>
          </a:prstGeom>
          <a:ln w="9525" cap="rnd">
            <a:solidFill>
              <a:srgbClr val="CDCDCD"/>
            </a:solidFill>
            <a:prstDash val="solid"/>
            <a:headEnd type="none" w="sm" len="sm"/>
            <a:tailEnd type="none" w="sm" len="sm"/>
          </a:ln>
        </p:spPr>
      </p:sp>
      <p:sp>
        <p:nvSpPr>
          <p:cNvPr id="29" name="AutoShape 29"/>
          <p:cNvSpPr/>
          <p:nvPr/>
        </p:nvSpPr>
        <p:spPr>
          <a:xfrm rot="3904643">
            <a:off x="7505790" y="9245235"/>
            <a:ext cx="2318477" cy="0"/>
          </a:xfrm>
          <a:prstGeom prst="line">
            <a:avLst/>
          </a:prstGeom>
          <a:ln w="9525" cap="rnd">
            <a:solidFill>
              <a:srgbClr val="CDCDCD"/>
            </a:solidFill>
            <a:prstDash val="solid"/>
            <a:headEnd type="none" w="sm" len="sm"/>
            <a:tailEnd type="none" w="sm" len="sm"/>
          </a:ln>
        </p:spPr>
      </p:sp>
      <p:sp>
        <p:nvSpPr>
          <p:cNvPr id="30" name="AutoShape 30"/>
          <p:cNvSpPr/>
          <p:nvPr/>
        </p:nvSpPr>
        <p:spPr>
          <a:xfrm rot="-8871216">
            <a:off x="5230740" y="7358742"/>
            <a:ext cx="3210979" cy="0"/>
          </a:xfrm>
          <a:prstGeom prst="line">
            <a:avLst/>
          </a:prstGeom>
          <a:ln w="9525" cap="rnd">
            <a:solidFill>
              <a:srgbClr val="CDCDCD"/>
            </a:solidFill>
            <a:prstDash val="solid"/>
            <a:headEnd type="none" w="sm" len="sm"/>
            <a:tailEnd type="none" w="sm" len="sm"/>
          </a:ln>
        </p:spPr>
      </p:sp>
      <p:sp>
        <p:nvSpPr>
          <p:cNvPr id="31" name="AutoShape 31"/>
          <p:cNvSpPr/>
          <p:nvPr/>
        </p:nvSpPr>
        <p:spPr>
          <a:xfrm rot="-4671392">
            <a:off x="7029327" y="6792686"/>
            <a:ext cx="2905644" cy="0"/>
          </a:xfrm>
          <a:prstGeom prst="line">
            <a:avLst/>
          </a:prstGeom>
          <a:ln w="9525" cap="rnd">
            <a:solidFill>
              <a:srgbClr val="CDCDCD"/>
            </a:solidFill>
            <a:prstDash val="solid"/>
            <a:headEnd type="none" w="sm" len="sm"/>
            <a:tailEnd type="none" w="sm" len="sm"/>
          </a:ln>
        </p:spPr>
      </p:sp>
      <p:sp>
        <p:nvSpPr>
          <p:cNvPr id="32" name="AutoShape 32"/>
          <p:cNvSpPr/>
          <p:nvPr/>
        </p:nvSpPr>
        <p:spPr>
          <a:xfrm rot="9665837">
            <a:off x="5382508" y="5939245"/>
            <a:ext cx="3499625" cy="0"/>
          </a:xfrm>
          <a:prstGeom prst="line">
            <a:avLst/>
          </a:prstGeom>
          <a:ln w="9525" cap="rnd">
            <a:solidFill>
              <a:srgbClr val="CDCDCD"/>
            </a:solidFill>
            <a:prstDash val="solid"/>
            <a:headEnd type="none" w="sm" len="sm"/>
            <a:tailEnd type="none" w="sm" len="sm"/>
          </a:ln>
        </p:spPr>
      </p:sp>
      <p:sp>
        <p:nvSpPr>
          <p:cNvPr id="33" name="AutoShape 33"/>
          <p:cNvSpPr/>
          <p:nvPr/>
        </p:nvSpPr>
        <p:spPr>
          <a:xfrm rot="833593">
            <a:off x="5922014" y="5042262"/>
            <a:ext cx="2908293" cy="0"/>
          </a:xfrm>
          <a:prstGeom prst="line">
            <a:avLst/>
          </a:prstGeom>
          <a:ln w="9525" cap="rnd">
            <a:solidFill>
              <a:srgbClr val="CDCDCD"/>
            </a:solidFill>
            <a:prstDash val="solid"/>
            <a:headEnd type="none" w="sm" len="sm"/>
            <a:tailEnd type="none" w="sm" len="sm"/>
          </a:ln>
        </p:spPr>
      </p:sp>
      <p:sp>
        <p:nvSpPr>
          <p:cNvPr id="34" name="AutoShape 34"/>
          <p:cNvSpPr/>
          <p:nvPr/>
        </p:nvSpPr>
        <p:spPr>
          <a:xfrm rot="-5069908">
            <a:off x="4642827" y="3239588"/>
            <a:ext cx="2923763" cy="0"/>
          </a:xfrm>
          <a:prstGeom prst="line">
            <a:avLst/>
          </a:prstGeom>
          <a:ln w="9525" cap="rnd">
            <a:solidFill>
              <a:srgbClr val="CDCDCD"/>
            </a:solidFill>
            <a:prstDash val="solid"/>
            <a:headEnd type="none" w="sm" len="sm"/>
            <a:tailEnd type="none" w="sm" len="sm"/>
          </a:ln>
        </p:spPr>
      </p:sp>
      <p:sp>
        <p:nvSpPr>
          <p:cNvPr id="35" name="AutoShape 35"/>
          <p:cNvSpPr/>
          <p:nvPr/>
        </p:nvSpPr>
        <p:spPr>
          <a:xfrm rot="-2266102">
            <a:off x="5636594" y="3753393"/>
            <a:ext cx="3130790" cy="0"/>
          </a:xfrm>
          <a:prstGeom prst="line">
            <a:avLst/>
          </a:prstGeom>
          <a:ln w="9525" cap="rnd">
            <a:solidFill>
              <a:srgbClr val="CDCDCD"/>
            </a:solidFill>
            <a:prstDash val="solid"/>
            <a:headEnd type="none" w="sm" len="sm"/>
            <a:tailEnd type="none" w="sm" len="sm"/>
          </a:ln>
        </p:spPr>
      </p:sp>
      <p:sp>
        <p:nvSpPr>
          <p:cNvPr id="36" name="AutoShape 36"/>
          <p:cNvSpPr/>
          <p:nvPr/>
        </p:nvSpPr>
        <p:spPr>
          <a:xfrm rot="4916836">
            <a:off x="7292745" y="4093028"/>
            <a:ext cx="2622648" cy="0"/>
          </a:xfrm>
          <a:prstGeom prst="line">
            <a:avLst/>
          </a:prstGeom>
          <a:ln w="9525" cap="rnd">
            <a:solidFill>
              <a:srgbClr val="CDCDCD"/>
            </a:solidFill>
            <a:prstDash val="solid"/>
            <a:headEnd type="none" w="sm" len="sm"/>
            <a:tailEnd type="none" w="sm" len="sm"/>
          </a:ln>
        </p:spPr>
      </p:sp>
      <p:sp>
        <p:nvSpPr>
          <p:cNvPr id="37" name="AutoShape 37"/>
          <p:cNvSpPr/>
          <p:nvPr/>
        </p:nvSpPr>
        <p:spPr>
          <a:xfrm rot="-9303802">
            <a:off x="6112023" y="2299063"/>
            <a:ext cx="2441191" cy="0"/>
          </a:xfrm>
          <a:prstGeom prst="line">
            <a:avLst/>
          </a:prstGeom>
          <a:ln w="9525" cap="rnd">
            <a:solidFill>
              <a:srgbClr val="CDCDCD"/>
            </a:solidFill>
            <a:prstDash val="solid"/>
            <a:headEnd type="none" w="sm" len="sm"/>
            <a:tailEnd type="none" w="sm" len="sm"/>
          </a:ln>
        </p:spPr>
      </p:sp>
      <p:sp>
        <p:nvSpPr>
          <p:cNvPr id="38" name="AutoShape 38"/>
          <p:cNvSpPr/>
          <p:nvPr/>
        </p:nvSpPr>
        <p:spPr>
          <a:xfrm rot="-7297313">
            <a:off x="4622130" y="896983"/>
            <a:ext cx="2129136" cy="0"/>
          </a:xfrm>
          <a:prstGeom prst="line">
            <a:avLst/>
          </a:prstGeom>
          <a:ln w="9525" cap="rnd">
            <a:solidFill>
              <a:srgbClr val="CDCDCD"/>
            </a:solidFill>
            <a:prstDash val="solid"/>
            <a:headEnd type="none" w="sm" len="sm"/>
            <a:tailEnd type="none" w="sm" len="sm"/>
          </a:ln>
        </p:spPr>
      </p:sp>
      <p:sp>
        <p:nvSpPr>
          <p:cNvPr id="39" name="AutoShape 39"/>
          <p:cNvSpPr/>
          <p:nvPr/>
        </p:nvSpPr>
        <p:spPr>
          <a:xfrm rot="-1880104">
            <a:off x="5975832" y="881744"/>
            <a:ext cx="3427672" cy="0"/>
          </a:xfrm>
          <a:prstGeom prst="line">
            <a:avLst/>
          </a:prstGeom>
          <a:ln w="9525" cap="rnd">
            <a:solidFill>
              <a:srgbClr val="CDCDCD"/>
            </a:solidFill>
            <a:prstDash val="solid"/>
            <a:headEnd type="none" w="sm" len="sm"/>
            <a:tailEnd type="none" w="sm" len="sm"/>
          </a:ln>
        </p:spPr>
      </p:sp>
      <p:sp>
        <p:nvSpPr>
          <p:cNvPr id="40" name="AutoShape 40"/>
          <p:cNvSpPr/>
          <p:nvPr/>
        </p:nvSpPr>
        <p:spPr>
          <a:xfrm rot="-4526553">
            <a:off x="7328523" y="1402080"/>
            <a:ext cx="2916852" cy="0"/>
          </a:xfrm>
          <a:prstGeom prst="line">
            <a:avLst/>
          </a:prstGeom>
          <a:ln w="9525" cap="rnd">
            <a:solidFill>
              <a:srgbClr val="CDCDCD"/>
            </a:solidFill>
            <a:prstDash val="solid"/>
            <a:headEnd type="none" w="sm" len="sm"/>
            <a:tailEnd type="none" w="sm" len="sm"/>
          </a:ln>
        </p:spPr>
      </p:sp>
      <p:sp>
        <p:nvSpPr>
          <p:cNvPr id="41" name="AutoShape 41"/>
          <p:cNvSpPr/>
          <p:nvPr/>
        </p:nvSpPr>
        <p:spPr>
          <a:xfrm rot="1643891">
            <a:off x="8981436" y="618309"/>
            <a:ext cx="2728694" cy="0"/>
          </a:xfrm>
          <a:prstGeom prst="line">
            <a:avLst/>
          </a:prstGeom>
          <a:ln w="9525" cap="rnd">
            <a:solidFill>
              <a:srgbClr val="CDCDCD"/>
            </a:solidFill>
            <a:prstDash val="solid"/>
            <a:headEnd type="none" w="sm" len="sm"/>
            <a:tailEnd type="none" w="sm" len="sm"/>
          </a:ln>
        </p:spPr>
      </p:sp>
      <p:sp>
        <p:nvSpPr>
          <p:cNvPr id="42" name="AutoShape 42"/>
          <p:cNvSpPr/>
          <p:nvPr/>
        </p:nvSpPr>
        <p:spPr>
          <a:xfrm rot="9190148">
            <a:off x="8231157" y="2020389"/>
            <a:ext cx="3515149" cy="0"/>
          </a:xfrm>
          <a:prstGeom prst="line">
            <a:avLst/>
          </a:prstGeom>
          <a:ln w="9525" cap="rnd">
            <a:solidFill>
              <a:srgbClr val="CDCDCD"/>
            </a:solidFill>
            <a:prstDash val="solid"/>
            <a:headEnd type="none" w="sm" len="sm"/>
            <a:tailEnd type="none" w="sm" len="sm"/>
          </a:ln>
        </p:spPr>
      </p:sp>
      <p:sp>
        <p:nvSpPr>
          <p:cNvPr id="43" name="AutoShape 43"/>
          <p:cNvSpPr/>
          <p:nvPr/>
        </p:nvSpPr>
        <p:spPr>
          <a:xfrm rot="6243948">
            <a:off x="10127608" y="2342606"/>
            <a:ext cx="2299986" cy="0"/>
          </a:xfrm>
          <a:prstGeom prst="line">
            <a:avLst/>
          </a:prstGeom>
          <a:ln w="9525" cap="rnd">
            <a:solidFill>
              <a:srgbClr val="CDCDCD"/>
            </a:solidFill>
            <a:prstDash val="solid"/>
            <a:headEnd type="none" w="sm" len="sm"/>
            <a:tailEnd type="none" w="sm" len="sm"/>
          </a:ln>
        </p:spPr>
      </p:sp>
      <p:sp>
        <p:nvSpPr>
          <p:cNvPr id="44" name="AutoShape 44"/>
          <p:cNvSpPr/>
          <p:nvPr/>
        </p:nvSpPr>
        <p:spPr>
          <a:xfrm rot="-9940049">
            <a:off x="8378665" y="3126377"/>
            <a:ext cx="2680206" cy="0"/>
          </a:xfrm>
          <a:prstGeom prst="line">
            <a:avLst/>
          </a:prstGeom>
          <a:ln w="9525" cap="rnd">
            <a:solidFill>
              <a:srgbClr val="CDCDCD"/>
            </a:solidFill>
            <a:prstDash val="solid"/>
            <a:headEnd type="none" w="sm" len="sm"/>
            <a:tailEnd type="none" w="sm" len="sm"/>
          </a:ln>
        </p:spPr>
      </p:sp>
      <p:sp>
        <p:nvSpPr>
          <p:cNvPr id="45" name="AutoShape 45"/>
          <p:cNvSpPr/>
          <p:nvPr/>
        </p:nvSpPr>
        <p:spPr>
          <a:xfrm rot="8343924">
            <a:off x="8407623" y="4423954"/>
            <a:ext cx="2953212" cy="0"/>
          </a:xfrm>
          <a:prstGeom prst="line">
            <a:avLst/>
          </a:prstGeom>
          <a:ln w="9525" cap="rnd">
            <a:solidFill>
              <a:srgbClr val="CDCDCD"/>
            </a:solidFill>
            <a:prstDash val="solid"/>
            <a:headEnd type="none" w="sm" len="sm"/>
            <a:tailEnd type="none" w="sm" len="sm"/>
          </a:ln>
        </p:spPr>
      </p:sp>
      <p:sp>
        <p:nvSpPr>
          <p:cNvPr id="46" name="AutoShape 46"/>
          <p:cNvSpPr/>
          <p:nvPr/>
        </p:nvSpPr>
        <p:spPr>
          <a:xfrm rot="1472395">
            <a:off x="8630276" y="6008914"/>
            <a:ext cx="3065254" cy="0"/>
          </a:xfrm>
          <a:prstGeom prst="line">
            <a:avLst/>
          </a:prstGeom>
          <a:ln w="9525" cap="rnd">
            <a:solidFill>
              <a:srgbClr val="CDCDCD"/>
            </a:solidFill>
            <a:prstDash val="solid"/>
            <a:headEnd type="none" w="sm" len="sm"/>
            <a:tailEnd type="none" w="sm" len="sm"/>
          </a:ln>
        </p:spPr>
      </p:sp>
      <p:sp>
        <p:nvSpPr>
          <p:cNvPr id="47" name="AutoShape 47"/>
          <p:cNvSpPr/>
          <p:nvPr/>
        </p:nvSpPr>
        <p:spPr>
          <a:xfrm rot="-5975215">
            <a:off x="9660407" y="5042263"/>
            <a:ext cx="3251804" cy="0"/>
          </a:xfrm>
          <a:prstGeom prst="line">
            <a:avLst/>
          </a:prstGeom>
          <a:ln w="9525" cap="rnd">
            <a:solidFill>
              <a:srgbClr val="CDCDCD"/>
            </a:solidFill>
            <a:prstDash val="solid"/>
            <a:headEnd type="none" w="sm" len="sm"/>
            <a:tailEnd type="none" w="sm" len="sm"/>
          </a:ln>
        </p:spPr>
      </p:sp>
      <p:sp>
        <p:nvSpPr>
          <p:cNvPr id="48" name="AutoShape 48"/>
          <p:cNvSpPr/>
          <p:nvPr/>
        </p:nvSpPr>
        <p:spPr>
          <a:xfrm rot="7150926">
            <a:off x="9982869" y="7550328"/>
            <a:ext cx="2116479" cy="0"/>
          </a:xfrm>
          <a:prstGeom prst="line">
            <a:avLst/>
          </a:prstGeom>
          <a:ln w="9525" cap="rnd">
            <a:solidFill>
              <a:srgbClr val="CDCDCD"/>
            </a:solidFill>
            <a:prstDash val="solid"/>
            <a:headEnd type="none" w="sm" len="sm"/>
            <a:tailEnd type="none" w="sm" len="sm"/>
          </a:ln>
        </p:spPr>
      </p:sp>
      <p:sp>
        <p:nvSpPr>
          <p:cNvPr id="49" name="AutoShape 49"/>
          <p:cNvSpPr/>
          <p:nvPr/>
        </p:nvSpPr>
        <p:spPr>
          <a:xfrm rot="-10394889">
            <a:off x="8168267" y="8334100"/>
            <a:ext cx="2384175" cy="0"/>
          </a:xfrm>
          <a:prstGeom prst="line">
            <a:avLst/>
          </a:prstGeom>
          <a:ln w="9525" cap="rnd">
            <a:solidFill>
              <a:srgbClr val="CDCDCD"/>
            </a:solidFill>
            <a:prstDash val="solid"/>
            <a:headEnd type="none" w="sm" len="sm"/>
            <a:tailEnd type="none" w="sm" len="sm"/>
          </a:ln>
        </p:spPr>
      </p:sp>
      <p:sp>
        <p:nvSpPr>
          <p:cNvPr id="50" name="AutoShape 50"/>
          <p:cNvSpPr/>
          <p:nvPr/>
        </p:nvSpPr>
        <p:spPr>
          <a:xfrm rot="7646243">
            <a:off x="8679830" y="9375863"/>
            <a:ext cx="2318989" cy="0"/>
          </a:xfrm>
          <a:prstGeom prst="line">
            <a:avLst/>
          </a:prstGeom>
          <a:ln w="9525" cap="rnd">
            <a:solidFill>
              <a:srgbClr val="CDCDCD"/>
            </a:solidFill>
            <a:prstDash val="solid"/>
            <a:headEnd type="none" w="sm" len="sm"/>
            <a:tailEnd type="none" w="sm" len="sm"/>
          </a:ln>
        </p:spPr>
      </p:sp>
      <p:sp>
        <p:nvSpPr>
          <p:cNvPr id="51" name="AutoShape 51"/>
          <p:cNvSpPr/>
          <p:nvPr/>
        </p:nvSpPr>
        <p:spPr>
          <a:xfrm rot="-3960176">
            <a:off x="11130298" y="618309"/>
            <a:ext cx="1374468" cy="0"/>
          </a:xfrm>
          <a:prstGeom prst="line">
            <a:avLst/>
          </a:prstGeom>
          <a:ln w="9525" cap="rnd">
            <a:solidFill>
              <a:srgbClr val="CDCDCD"/>
            </a:solidFill>
            <a:prstDash val="solid"/>
            <a:headEnd type="none" w="sm" len="sm"/>
            <a:tailEnd type="none" w="sm" len="sm"/>
          </a:ln>
        </p:spPr>
      </p:sp>
      <p:sp>
        <p:nvSpPr>
          <p:cNvPr id="52" name="AutoShape 52"/>
          <p:cNvSpPr/>
          <p:nvPr/>
        </p:nvSpPr>
        <p:spPr>
          <a:xfrm rot="-9092745">
            <a:off x="11336907" y="2020389"/>
            <a:ext cx="3329981" cy="0"/>
          </a:xfrm>
          <a:prstGeom prst="line">
            <a:avLst/>
          </a:prstGeom>
          <a:ln w="9525" cap="rnd">
            <a:solidFill>
              <a:srgbClr val="CDCDCD"/>
            </a:solidFill>
            <a:prstDash val="solid"/>
            <a:headEnd type="none" w="sm" len="sm"/>
            <a:tailEnd type="none" w="sm" len="sm"/>
          </a:ln>
        </p:spPr>
      </p:sp>
      <p:sp>
        <p:nvSpPr>
          <p:cNvPr id="53" name="AutoShape 53"/>
          <p:cNvSpPr/>
          <p:nvPr/>
        </p:nvSpPr>
        <p:spPr>
          <a:xfrm rot="10148839">
            <a:off x="10984426" y="3122022"/>
            <a:ext cx="3477592" cy="0"/>
          </a:xfrm>
          <a:prstGeom prst="line">
            <a:avLst/>
          </a:prstGeom>
          <a:ln w="9525" cap="rnd">
            <a:solidFill>
              <a:srgbClr val="CDCDCD"/>
            </a:solidFill>
            <a:prstDash val="solid"/>
            <a:headEnd type="none" w="sm" len="sm"/>
            <a:tailEnd type="none" w="sm" len="sm"/>
          </a:ln>
        </p:spPr>
      </p:sp>
      <p:sp>
        <p:nvSpPr>
          <p:cNvPr id="54" name="AutoShape 54"/>
          <p:cNvSpPr/>
          <p:nvPr/>
        </p:nvSpPr>
        <p:spPr>
          <a:xfrm rot="-2204363">
            <a:off x="11248585" y="5773783"/>
            <a:ext cx="2914441" cy="0"/>
          </a:xfrm>
          <a:prstGeom prst="line">
            <a:avLst/>
          </a:prstGeom>
          <a:ln w="9525" cap="rnd">
            <a:solidFill>
              <a:srgbClr val="CDCDCD"/>
            </a:solidFill>
            <a:prstDash val="solid"/>
            <a:headEnd type="none" w="sm" len="sm"/>
            <a:tailEnd type="none" w="sm" len="sm"/>
          </a:ln>
        </p:spPr>
      </p:sp>
      <p:sp>
        <p:nvSpPr>
          <p:cNvPr id="55" name="AutoShape 55"/>
          <p:cNvSpPr/>
          <p:nvPr/>
        </p:nvSpPr>
        <p:spPr>
          <a:xfrm rot="-4490056">
            <a:off x="13041092" y="3857896"/>
            <a:ext cx="2203256" cy="0"/>
          </a:xfrm>
          <a:prstGeom prst="line">
            <a:avLst/>
          </a:prstGeom>
          <a:ln w="9525" cap="rnd">
            <a:solidFill>
              <a:srgbClr val="CDCDCD"/>
            </a:solidFill>
            <a:prstDash val="solid"/>
            <a:headEnd type="none" w="sm" len="sm"/>
            <a:tailEnd type="none" w="sm" len="sm"/>
          </a:ln>
        </p:spPr>
      </p:sp>
      <p:sp>
        <p:nvSpPr>
          <p:cNvPr id="56" name="AutoShape 56"/>
          <p:cNvSpPr/>
          <p:nvPr/>
        </p:nvSpPr>
        <p:spPr>
          <a:xfrm rot="4265032">
            <a:off x="13217413" y="5793920"/>
            <a:ext cx="1885449" cy="0"/>
          </a:xfrm>
          <a:prstGeom prst="line">
            <a:avLst/>
          </a:prstGeom>
          <a:ln w="9525" cap="rnd">
            <a:solidFill>
              <a:srgbClr val="CDCDCD"/>
            </a:solidFill>
            <a:prstDash val="solid"/>
            <a:headEnd type="none" w="sm" len="sm"/>
            <a:tailEnd type="none" w="sm" len="sm"/>
          </a:ln>
        </p:spPr>
      </p:sp>
      <p:sp>
        <p:nvSpPr>
          <p:cNvPr id="57" name="AutoShape 57"/>
          <p:cNvSpPr/>
          <p:nvPr/>
        </p:nvSpPr>
        <p:spPr>
          <a:xfrm rot="-10750500">
            <a:off x="11537892" y="6647362"/>
            <a:ext cx="2910598" cy="0"/>
          </a:xfrm>
          <a:prstGeom prst="line">
            <a:avLst/>
          </a:prstGeom>
          <a:ln w="9525" cap="rnd">
            <a:solidFill>
              <a:srgbClr val="CDCDCD"/>
            </a:solidFill>
            <a:prstDash val="solid"/>
            <a:headEnd type="none" w="sm" len="sm"/>
            <a:tailEnd type="none" w="sm" len="sm"/>
          </a:ln>
        </p:spPr>
      </p:sp>
      <p:sp>
        <p:nvSpPr>
          <p:cNvPr id="58" name="AutoShape 58"/>
          <p:cNvSpPr/>
          <p:nvPr/>
        </p:nvSpPr>
        <p:spPr>
          <a:xfrm rot="-8288073">
            <a:off x="11158134" y="7679396"/>
            <a:ext cx="3112759" cy="0"/>
          </a:xfrm>
          <a:prstGeom prst="line">
            <a:avLst/>
          </a:prstGeom>
          <a:ln w="9525" cap="rnd">
            <a:solidFill>
              <a:srgbClr val="CDCDCD"/>
            </a:solidFill>
            <a:prstDash val="solid"/>
            <a:headEnd type="none" w="sm" len="sm"/>
            <a:tailEnd type="none" w="sm" len="sm"/>
          </a:ln>
        </p:spPr>
      </p:sp>
      <p:sp>
        <p:nvSpPr>
          <p:cNvPr id="59" name="AutoShape 59"/>
          <p:cNvSpPr/>
          <p:nvPr/>
        </p:nvSpPr>
        <p:spPr>
          <a:xfrm rot="2232349">
            <a:off x="10232648" y="9375861"/>
            <a:ext cx="3045120" cy="0"/>
          </a:xfrm>
          <a:prstGeom prst="line">
            <a:avLst/>
          </a:prstGeom>
          <a:ln w="9525" cap="rnd">
            <a:solidFill>
              <a:srgbClr val="CDCDCD"/>
            </a:solidFill>
            <a:prstDash val="solid"/>
            <a:headEnd type="none" w="sm" len="sm"/>
            <a:tailEnd type="none" w="sm" len="sm"/>
          </a:ln>
        </p:spPr>
      </p:sp>
      <p:sp>
        <p:nvSpPr>
          <p:cNvPr id="60" name="AutoShape 60"/>
          <p:cNvSpPr/>
          <p:nvPr/>
        </p:nvSpPr>
        <p:spPr>
          <a:xfrm rot="-3579684">
            <a:off x="12495812" y="9506492"/>
            <a:ext cx="1830777" cy="0"/>
          </a:xfrm>
          <a:prstGeom prst="line">
            <a:avLst/>
          </a:prstGeom>
          <a:ln w="9525" cap="rnd">
            <a:solidFill>
              <a:srgbClr val="CDCDCD"/>
            </a:solidFill>
            <a:prstDash val="solid"/>
            <a:headEnd type="none" w="sm" len="sm"/>
            <a:tailEnd type="none" w="sm" len="sm"/>
          </a:ln>
        </p:spPr>
      </p:sp>
      <p:sp>
        <p:nvSpPr>
          <p:cNvPr id="61" name="AutoShape 61"/>
          <p:cNvSpPr/>
          <p:nvPr/>
        </p:nvSpPr>
        <p:spPr>
          <a:xfrm rot="-10495139">
            <a:off x="10518520" y="8586652"/>
            <a:ext cx="3361658" cy="0"/>
          </a:xfrm>
          <a:prstGeom prst="line">
            <a:avLst/>
          </a:prstGeom>
          <a:ln w="9525" cap="rnd">
            <a:solidFill>
              <a:srgbClr val="CDCDCD"/>
            </a:solidFill>
            <a:prstDash val="solid"/>
            <a:headEnd type="none" w="sm" len="sm"/>
            <a:tailEnd type="none" w="sm" len="sm"/>
          </a:ln>
        </p:spPr>
      </p:sp>
      <p:sp>
        <p:nvSpPr>
          <p:cNvPr id="62" name="AutoShape 62"/>
          <p:cNvSpPr/>
          <p:nvPr/>
        </p:nvSpPr>
        <p:spPr>
          <a:xfrm rot="-4420226">
            <a:off x="13073162" y="7692389"/>
            <a:ext cx="2173950" cy="0"/>
          </a:xfrm>
          <a:prstGeom prst="line">
            <a:avLst/>
          </a:prstGeom>
          <a:ln w="9525" cap="rnd">
            <a:solidFill>
              <a:srgbClr val="CDCDCD"/>
            </a:solidFill>
            <a:prstDash val="solid"/>
            <a:headEnd type="none" w="sm" len="sm"/>
            <a:tailEnd type="none" w="sm" len="sm"/>
          </a:ln>
        </p:spPr>
      </p:sp>
      <p:sp>
        <p:nvSpPr>
          <p:cNvPr id="63" name="AutoShape 63"/>
          <p:cNvSpPr/>
          <p:nvPr/>
        </p:nvSpPr>
        <p:spPr>
          <a:xfrm rot="2210348">
            <a:off x="13591413" y="9506492"/>
            <a:ext cx="2635322" cy="0"/>
          </a:xfrm>
          <a:prstGeom prst="line">
            <a:avLst/>
          </a:prstGeom>
          <a:ln w="9525" cap="rnd">
            <a:solidFill>
              <a:srgbClr val="CDCDCD"/>
            </a:solidFill>
            <a:prstDash val="solid"/>
            <a:headEnd type="none" w="sm" len="sm"/>
            <a:tailEnd type="none" w="sm" len="sm"/>
          </a:ln>
        </p:spPr>
      </p:sp>
      <p:sp>
        <p:nvSpPr>
          <p:cNvPr id="64" name="AutoShape 64"/>
          <p:cNvSpPr/>
          <p:nvPr/>
        </p:nvSpPr>
        <p:spPr>
          <a:xfrm rot="-7227341">
            <a:off x="13824476" y="3829049"/>
            <a:ext cx="2399975" cy="0"/>
          </a:xfrm>
          <a:prstGeom prst="line">
            <a:avLst/>
          </a:prstGeom>
          <a:ln w="9525" cap="rnd">
            <a:solidFill>
              <a:srgbClr val="CDCDCD"/>
            </a:solidFill>
            <a:prstDash val="solid"/>
            <a:headEnd type="none" w="sm" len="sm"/>
            <a:tailEnd type="none" w="sm" len="sm"/>
          </a:ln>
        </p:spPr>
      </p:sp>
      <p:sp>
        <p:nvSpPr>
          <p:cNvPr id="65" name="AutoShape 65"/>
          <p:cNvSpPr/>
          <p:nvPr/>
        </p:nvSpPr>
        <p:spPr>
          <a:xfrm rot="-2933394">
            <a:off x="14007718" y="1924594"/>
            <a:ext cx="2360060" cy="0"/>
          </a:xfrm>
          <a:prstGeom prst="line">
            <a:avLst/>
          </a:prstGeom>
          <a:ln w="9525" cap="rnd">
            <a:solidFill>
              <a:srgbClr val="CDCDCD"/>
            </a:solidFill>
            <a:prstDash val="solid"/>
            <a:headEnd type="none" w="sm" len="sm"/>
            <a:tailEnd type="none" w="sm" len="sm"/>
          </a:ln>
        </p:spPr>
      </p:sp>
      <p:sp>
        <p:nvSpPr>
          <p:cNvPr id="66" name="AutoShape 66"/>
          <p:cNvSpPr/>
          <p:nvPr/>
        </p:nvSpPr>
        <p:spPr>
          <a:xfrm rot="-8580400">
            <a:off x="14373221" y="522515"/>
            <a:ext cx="1768391" cy="0"/>
          </a:xfrm>
          <a:prstGeom prst="line">
            <a:avLst/>
          </a:prstGeom>
          <a:ln w="9525" cap="rnd">
            <a:solidFill>
              <a:srgbClr val="CDCDCD"/>
            </a:solidFill>
            <a:prstDash val="solid"/>
            <a:headEnd type="none" w="sm" len="sm"/>
            <a:tailEnd type="none" w="sm" len="sm"/>
          </a:ln>
        </p:spPr>
      </p:sp>
      <p:sp>
        <p:nvSpPr>
          <p:cNvPr id="67" name="AutoShape 67"/>
          <p:cNvSpPr/>
          <p:nvPr/>
        </p:nvSpPr>
        <p:spPr>
          <a:xfrm rot="-1460039">
            <a:off x="15829867" y="522514"/>
            <a:ext cx="2582368" cy="0"/>
          </a:xfrm>
          <a:prstGeom prst="line">
            <a:avLst/>
          </a:prstGeom>
          <a:ln w="9525" cap="rnd">
            <a:solidFill>
              <a:srgbClr val="CDCDCD"/>
            </a:solidFill>
            <a:prstDash val="solid"/>
            <a:headEnd type="none" w="sm" len="sm"/>
            <a:tailEnd type="none" w="sm" len="sm"/>
          </a:ln>
        </p:spPr>
      </p:sp>
      <p:sp>
        <p:nvSpPr>
          <p:cNvPr id="68" name="AutoShape 68"/>
          <p:cNvSpPr/>
          <p:nvPr/>
        </p:nvSpPr>
        <p:spPr>
          <a:xfrm rot="1481108">
            <a:off x="15826254" y="1576251"/>
            <a:ext cx="2589594" cy="0"/>
          </a:xfrm>
          <a:prstGeom prst="line">
            <a:avLst/>
          </a:prstGeom>
          <a:ln w="9525" cap="rnd">
            <a:solidFill>
              <a:srgbClr val="CDCDCD"/>
            </a:solidFill>
            <a:prstDash val="solid"/>
            <a:headEnd type="none" w="sm" len="sm"/>
            <a:tailEnd type="none" w="sm" len="sm"/>
          </a:ln>
        </p:spPr>
      </p:sp>
      <p:sp>
        <p:nvSpPr>
          <p:cNvPr id="69" name="AutoShape 69"/>
          <p:cNvSpPr/>
          <p:nvPr/>
        </p:nvSpPr>
        <p:spPr>
          <a:xfrm rot="7702479">
            <a:off x="16567417" y="2934787"/>
            <a:ext cx="2134880" cy="0"/>
          </a:xfrm>
          <a:prstGeom prst="line">
            <a:avLst/>
          </a:prstGeom>
          <a:ln w="9525" cap="rnd">
            <a:solidFill>
              <a:srgbClr val="CDCDCD"/>
            </a:solidFill>
            <a:prstDash val="solid"/>
            <a:headEnd type="none" w="sm" len="sm"/>
            <a:tailEnd type="none" w="sm" len="sm"/>
          </a:ln>
        </p:spPr>
      </p:sp>
      <p:sp>
        <p:nvSpPr>
          <p:cNvPr id="70" name="AutoShape 70"/>
          <p:cNvSpPr/>
          <p:nvPr/>
        </p:nvSpPr>
        <p:spPr>
          <a:xfrm rot="-6656015">
            <a:off x="15003166" y="2403565"/>
            <a:ext cx="2929483" cy="0"/>
          </a:xfrm>
          <a:prstGeom prst="line">
            <a:avLst/>
          </a:prstGeom>
          <a:ln w="9525" cap="rnd">
            <a:solidFill>
              <a:srgbClr val="CDCDCD"/>
            </a:solidFill>
            <a:prstDash val="solid"/>
            <a:headEnd type="none" w="sm" len="sm"/>
            <a:tailEnd type="none" w="sm" len="sm"/>
          </a:ln>
        </p:spPr>
      </p:sp>
      <p:sp>
        <p:nvSpPr>
          <p:cNvPr id="71" name="AutoShape 71"/>
          <p:cNvSpPr/>
          <p:nvPr/>
        </p:nvSpPr>
        <p:spPr>
          <a:xfrm rot="-9539722">
            <a:off x="14356145" y="3283130"/>
            <a:ext cx="2725652" cy="0"/>
          </a:xfrm>
          <a:prstGeom prst="line">
            <a:avLst/>
          </a:prstGeom>
          <a:ln w="9525" cap="rnd">
            <a:solidFill>
              <a:srgbClr val="CDCDCD"/>
            </a:solidFill>
            <a:prstDash val="solid"/>
            <a:headEnd type="none" w="sm" len="sm"/>
            <a:tailEnd type="none" w="sm" len="sm"/>
          </a:ln>
        </p:spPr>
      </p:sp>
      <p:sp>
        <p:nvSpPr>
          <p:cNvPr id="72" name="AutoShape 72"/>
          <p:cNvSpPr/>
          <p:nvPr/>
        </p:nvSpPr>
        <p:spPr>
          <a:xfrm rot="8485217">
            <a:off x="15421345" y="4302033"/>
            <a:ext cx="1762202" cy="0"/>
          </a:xfrm>
          <a:prstGeom prst="line">
            <a:avLst/>
          </a:prstGeom>
          <a:ln w="9525" cap="rnd">
            <a:solidFill>
              <a:srgbClr val="CDCDCD"/>
            </a:solidFill>
            <a:prstDash val="solid"/>
            <a:headEnd type="none" w="sm" len="sm"/>
            <a:tailEnd type="none" w="sm" len="sm"/>
          </a:ln>
        </p:spPr>
      </p:sp>
      <p:sp>
        <p:nvSpPr>
          <p:cNvPr id="73" name="AutoShape 73"/>
          <p:cNvSpPr/>
          <p:nvPr/>
        </p:nvSpPr>
        <p:spPr>
          <a:xfrm rot="2794706">
            <a:off x="16670781" y="4452800"/>
            <a:ext cx="1928152" cy="0"/>
          </a:xfrm>
          <a:prstGeom prst="line">
            <a:avLst/>
          </a:prstGeom>
          <a:ln w="9525" cap="rnd">
            <a:solidFill>
              <a:srgbClr val="CDCDCD"/>
            </a:solidFill>
            <a:prstDash val="solid"/>
            <a:headEnd type="none" w="sm" len="sm"/>
            <a:tailEnd type="none" w="sm" len="sm"/>
          </a:ln>
        </p:spPr>
      </p:sp>
      <p:sp>
        <p:nvSpPr>
          <p:cNvPr id="74" name="AutoShape 74"/>
          <p:cNvSpPr/>
          <p:nvPr/>
        </p:nvSpPr>
        <p:spPr>
          <a:xfrm rot="1936778">
            <a:off x="14276218" y="7238389"/>
            <a:ext cx="2206238" cy="0"/>
          </a:xfrm>
          <a:prstGeom prst="line">
            <a:avLst/>
          </a:prstGeom>
          <a:ln w="9525" cap="rnd">
            <a:solidFill>
              <a:srgbClr val="CDCDCD"/>
            </a:solidFill>
            <a:prstDash val="solid"/>
            <a:headEnd type="none" w="sm" len="sm"/>
            <a:tailEnd type="none" w="sm" len="sm"/>
          </a:ln>
        </p:spPr>
      </p:sp>
      <p:sp>
        <p:nvSpPr>
          <p:cNvPr id="75" name="AutoShape 75"/>
          <p:cNvSpPr/>
          <p:nvPr/>
        </p:nvSpPr>
        <p:spPr>
          <a:xfrm rot="-3200539">
            <a:off x="15616417" y="6480745"/>
            <a:ext cx="3357612" cy="0"/>
          </a:xfrm>
          <a:prstGeom prst="line">
            <a:avLst/>
          </a:prstGeom>
          <a:ln w="9525" cap="rnd">
            <a:solidFill>
              <a:srgbClr val="CDCDCD"/>
            </a:solidFill>
            <a:prstDash val="solid"/>
            <a:headEnd type="none" w="sm" len="sm"/>
            <a:tailEnd type="none" w="sm" len="sm"/>
          </a:ln>
        </p:spPr>
      </p:sp>
      <p:sp>
        <p:nvSpPr>
          <p:cNvPr id="76" name="AutoShape 76"/>
          <p:cNvSpPr/>
          <p:nvPr/>
        </p:nvSpPr>
        <p:spPr>
          <a:xfrm rot="3068519">
            <a:off x="15697656" y="9052492"/>
            <a:ext cx="3195135" cy="0"/>
          </a:xfrm>
          <a:prstGeom prst="line">
            <a:avLst/>
          </a:prstGeom>
          <a:ln w="9525" cap="rnd">
            <a:solidFill>
              <a:srgbClr val="CDCDCD"/>
            </a:solidFill>
            <a:prstDash val="solid"/>
            <a:headEnd type="none" w="sm" len="sm"/>
            <a:tailEnd type="none" w="sm" len="sm"/>
          </a:ln>
        </p:spPr>
      </p:sp>
      <p:sp>
        <p:nvSpPr>
          <p:cNvPr id="77" name="AutoShape 77"/>
          <p:cNvSpPr/>
          <p:nvPr/>
        </p:nvSpPr>
        <p:spPr>
          <a:xfrm rot="5907481">
            <a:off x="14879370" y="9061200"/>
            <a:ext cx="2497812" cy="0"/>
          </a:xfrm>
          <a:prstGeom prst="line">
            <a:avLst/>
          </a:prstGeom>
          <a:ln w="9525" cap="rnd">
            <a:solidFill>
              <a:srgbClr val="CDCDCD"/>
            </a:solidFill>
            <a:prstDash val="solid"/>
            <a:headEnd type="none" w="sm" len="sm"/>
            <a:tailEnd type="none" w="sm" len="sm"/>
          </a:ln>
        </p:spPr>
      </p:sp>
      <p:sp>
        <p:nvSpPr>
          <p:cNvPr id="78" name="AutoShape 78"/>
          <p:cNvSpPr/>
          <p:nvPr/>
        </p:nvSpPr>
        <p:spPr>
          <a:xfrm rot="-9148964">
            <a:off x="10847140" y="4180112"/>
            <a:ext cx="3207882" cy="0"/>
          </a:xfrm>
          <a:prstGeom prst="line">
            <a:avLst/>
          </a:prstGeom>
          <a:ln w="9525" cap="rnd">
            <a:solidFill>
              <a:srgbClr val="CDCDCD"/>
            </a:solidFill>
            <a:prstDash val="solid"/>
            <a:headEnd type="none" w="sm" len="sm"/>
            <a:tailEnd type="none" w="sm" len="sm"/>
          </a:ln>
        </p:spPr>
      </p:sp>
      <p:sp>
        <p:nvSpPr>
          <p:cNvPr id="79" name="AutoShape 79"/>
          <p:cNvSpPr/>
          <p:nvPr/>
        </p:nvSpPr>
        <p:spPr>
          <a:xfrm rot="-3417953">
            <a:off x="13951906" y="5756365"/>
            <a:ext cx="2175595" cy="0"/>
          </a:xfrm>
          <a:prstGeom prst="line">
            <a:avLst/>
          </a:prstGeom>
          <a:ln w="9525" cap="rnd">
            <a:solidFill>
              <a:srgbClr val="CDCDCD"/>
            </a:solidFill>
            <a:prstDash val="solid"/>
            <a:headEnd type="none" w="sm" len="sm"/>
            <a:tailEnd type="none" w="sm" len="sm"/>
          </a:ln>
        </p:spPr>
      </p:sp>
      <p:sp>
        <p:nvSpPr>
          <p:cNvPr id="80" name="AutoShape 80"/>
          <p:cNvSpPr/>
          <p:nvPr/>
        </p:nvSpPr>
        <p:spPr>
          <a:xfrm rot="393567">
            <a:off x="15604811" y="4998719"/>
            <a:ext cx="2701557" cy="0"/>
          </a:xfrm>
          <a:prstGeom prst="line">
            <a:avLst/>
          </a:prstGeom>
          <a:ln w="9525" cap="rnd">
            <a:solidFill>
              <a:srgbClr val="CDCDCD"/>
            </a:solidFill>
            <a:prstDash val="solid"/>
            <a:headEnd type="none" w="sm" len="sm"/>
            <a:tailEnd type="none" w="sm" len="sm"/>
          </a:ln>
        </p:spPr>
      </p:sp>
      <p:sp>
        <p:nvSpPr>
          <p:cNvPr id="81" name="AutoShape 81"/>
          <p:cNvSpPr/>
          <p:nvPr/>
        </p:nvSpPr>
        <p:spPr>
          <a:xfrm rot="10651723">
            <a:off x="13853693" y="4882786"/>
            <a:ext cx="1779837" cy="0"/>
          </a:xfrm>
          <a:prstGeom prst="line">
            <a:avLst/>
          </a:prstGeom>
          <a:ln w="9525" cap="rnd">
            <a:solidFill>
              <a:srgbClr val="CDCDCD"/>
            </a:solidFill>
            <a:prstDash val="solid"/>
            <a:headEnd type="none" w="sm" len="sm"/>
            <a:tailEnd type="none" w="sm" len="sm"/>
          </a:ln>
        </p:spPr>
      </p:sp>
      <p:sp>
        <p:nvSpPr>
          <p:cNvPr id="82" name="AutoShape 82"/>
          <p:cNvSpPr/>
          <p:nvPr/>
        </p:nvSpPr>
        <p:spPr>
          <a:xfrm rot="4609486">
            <a:off x="14430941" y="6335963"/>
            <a:ext cx="3063743" cy="0"/>
          </a:xfrm>
          <a:prstGeom prst="line">
            <a:avLst/>
          </a:prstGeom>
          <a:ln w="9525" cap="rnd">
            <a:solidFill>
              <a:srgbClr val="CDCDCD"/>
            </a:solidFill>
            <a:prstDash val="solid"/>
            <a:headEnd type="none" w="sm" len="sm"/>
            <a:tailEnd type="none" w="sm" len="sm"/>
          </a:ln>
        </p:spPr>
      </p:sp>
      <p:sp>
        <p:nvSpPr>
          <p:cNvPr id="83" name="AutoShape 83"/>
          <p:cNvSpPr/>
          <p:nvPr/>
        </p:nvSpPr>
        <p:spPr>
          <a:xfrm rot="5633735">
            <a:off x="13069031" y="1409223"/>
            <a:ext cx="2844067" cy="0"/>
          </a:xfrm>
          <a:prstGeom prst="line">
            <a:avLst/>
          </a:prstGeom>
          <a:ln w="9525" cap="rnd">
            <a:solidFill>
              <a:srgbClr val="CDCDCD"/>
            </a:solidFill>
            <a:prstDash val="solid"/>
            <a:headEnd type="none" w="sm" len="sm"/>
            <a:tailEnd type="none" w="sm" len="sm"/>
          </a:ln>
        </p:spPr>
      </p:sp>
      <p:sp>
        <p:nvSpPr>
          <p:cNvPr id="84" name="AutoShape 84"/>
          <p:cNvSpPr/>
          <p:nvPr/>
        </p:nvSpPr>
        <p:spPr>
          <a:xfrm rot="-7187163">
            <a:off x="7869415" y="6923311"/>
            <a:ext cx="3574060" cy="0"/>
          </a:xfrm>
          <a:prstGeom prst="line">
            <a:avLst/>
          </a:prstGeom>
          <a:ln w="9525" cap="rnd">
            <a:solidFill>
              <a:srgbClr val="CDCDCD"/>
            </a:solidFill>
            <a:prstDash val="solid"/>
            <a:headEnd type="none" w="sm" len="sm"/>
            <a:tailEnd type="none" w="sm" len="sm"/>
          </a:ln>
        </p:spPr>
      </p:sp>
      <p:sp>
        <p:nvSpPr>
          <p:cNvPr id="85" name="AutoShape 85"/>
          <p:cNvSpPr/>
          <p:nvPr/>
        </p:nvSpPr>
        <p:spPr>
          <a:xfrm rot="-6529851">
            <a:off x="628032" y="6932022"/>
            <a:ext cx="2117967" cy="0"/>
          </a:xfrm>
          <a:prstGeom prst="line">
            <a:avLst/>
          </a:prstGeom>
          <a:ln w="9525" cap="rnd">
            <a:solidFill>
              <a:srgbClr val="CDCDCD"/>
            </a:solidFill>
            <a:prstDash val="solid"/>
            <a:headEnd type="none" w="sm" len="sm"/>
            <a:tailEnd type="none" w="sm" len="sm"/>
          </a:ln>
        </p:spPr>
      </p:sp>
      <p:sp>
        <p:nvSpPr>
          <p:cNvPr id="86" name="AutoShape 86"/>
          <p:cNvSpPr/>
          <p:nvPr/>
        </p:nvSpPr>
        <p:spPr>
          <a:xfrm rot="5730287">
            <a:off x="732323" y="9110253"/>
            <a:ext cx="2366039" cy="0"/>
          </a:xfrm>
          <a:prstGeom prst="line">
            <a:avLst/>
          </a:prstGeom>
          <a:ln w="9525" cap="rnd">
            <a:solidFill>
              <a:srgbClr val="CDCDCD"/>
            </a:solidFill>
            <a:prstDash val="solid"/>
            <a:headEnd type="none" w="sm" len="sm"/>
            <a:tailEnd type="none" w="sm" len="sm"/>
          </a:ln>
        </p:spPr>
      </p:sp>
      <p:sp>
        <p:nvSpPr>
          <p:cNvPr id="87" name="AutoShape 87"/>
          <p:cNvSpPr/>
          <p:nvPr/>
        </p:nvSpPr>
        <p:spPr>
          <a:xfrm rot="-1233527">
            <a:off x="13772036" y="8280695"/>
            <a:ext cx="2590313" cy="0"/>
          </a:xfrm>
          <a:prstGeom prst="line">
            <a:avLst/>
          </a:prstGeom>
          <a:ln w="9525" cap="rnd">
            <a:solidFill>
              <a:srgbClr val="CDCDCD"/>
            </a:solidFill>
            <a:prstDash val="solid"/>
            <a:headEnd type="none" w="sm" len="sm"/>
            <a:tailEnd type="none" w="sm" len="sm"/>
          </a:ln>
        </p:spPr>
      </p:sp>
      <p:sp>
        <p:nvSpPr>
          <p:cNvPr id="88" name="AutoShape 88"/>
          <p:cNvSpPr/>
          <p:nvPr/>
        </p:nvSpPr>
        <p:spPr>
          <a:xfrm rot="-819302">
            <a:off x="16263767" y="7584010"/>
            <a:ext cx="2062913" cy="0"/>
          </a:xfrm>
          <a:prstGeom prst="line">
            <a:avLst/>
          </a:prstGeom>
          <a:ln w="9525" cap="rnd">
            <a:solidFill>
              <a:srgbClr val="CDCDCD"/>
            </a:solidFill>
            <a:prstDash val="solid"/>
            <a:headEnd type="none" w="sm" len="sm"/>
            <a:tailEnd type="none" w="sm" len="sm"/>
          </a:ln>
        </p:spPr>
      </p:sp>
      <p:sp>
        <p:nvSpPr>
          <p:cNvPr id="89" name="AutoShape 89"/>
          <p:cNvSpPr/>
          <p:nvPr/>
        </p:nvSpPr>
        <p:spPr>
          <a:xfrm rot="8894150">
            <a:off x="885586" y="701040"/>
            <a:ext cx="2699591" cy="0"/>
          </a:xfrm>
          <a:prstGeom prst="line">
            <a:avLst/>
          </a:prstGeom>
          <a:ln w="9525" cap="rnd">
            <a:solidFill>
              <a:srgbClr val="CDCDCD"/>
            </a:solidFill>
            <a:prstDash val="solid"/>
            <a:headEnd type="none" w="sm" len="sm"/>
            <a:tailEnd type="none" w="sm" len="sm"/>
          </a:ln>
        </p:spPr>
      </p:sp>
      <p:sp>
        <p:nvSpPr>
          <p:cNvPr id="90" name="AutoShape 90"/>
          <p:cNvSpPr/>
          <p:nvPr/>
        </p:nvSpPr>
        <p:spPr>
          <a:xfrm rot="1213323">
            <a:off x="1029986" y="1753147"/>
            <a:ext cx="2086400" cy="0"/>
          </a:xfrm>
          <a:prstGeom prst="line">
            <a:avLst/>
          </a:prstGeom>
          <a:ln w="9525" cap="rnd">
            <a:solidFill>
              <a:srgbClr val="CDCDCD"/>
            </a:solidFill>
            <a:prstDash val="solid"/>
            <a:headEnd type="none" w="sm" len="sm"/>
            <a:tailEnd type="none" w="sm" len="sm"/>
          </a:ln>
        </p:spPr>
      </p:sp>
      <p:sp>
        <p:nvSpPr>
          <p:cNvPr id="91" name="AutoShape 91"/>
          <p:cNvSpPr/>
          <p:nvPr/>
        </p:nvSpPr>
        <p:spPr>
          <a:xfrm rot="7011312">
            <a:off x="-681673" y="2486297"/>
            <a:ext cx="2451921" cy="0"/>
          </a:xfrm>
          <a:prstGeom prst="line">
            <a:avLst/>
          </a:prstGeom>
          <a:ln w="9525" cap="rnd">
            <a:solidFill>
              <a:srgbClr val="CDCDCD"/>
            </a:solidFill>
            <a:prstDash val="solid"/>
            <a:headEnd type="none" w="sm" len="sm"/>
            <a:tailEnd type="none" w="sm" len="sm"/>
          </a:ln>
        </p:spPr>
      </p:sp>
      <p:sp>
        <p:nvSpPr>
          <p:cNvPr id="92" name="AutoShape 92"/>
          <p:cNvSpPr/>
          <p:nvPr/>
        </p:nvSpPr>
        <p:spPr>
          <a:xfrm rot="-7697935">
            <a:off x="-350635" y="694509"/>
            <a:ext cx="1794201" cy="0"/>
          </a:xfrm>
          <a:prstGeom prst="line">
            <a:avLst/>
          </a:prstGeom>
          <a:ln w="9525" cap="rnd">
            <a:solidFill>
              <a:srgbClr val="CDCDCD"/>
            </a:solidFill>
            <a:prstDash val="solid"/>
            <a:headEnd type="none" w="sm" len="sm"/>
            <a:tailEnd type="none" w="sm" len="sm"/>
          </a:ln>
        </p:spPr>
      </p:sp>
      <p:sp>
        <p:nvSpPr>
          <p:cNvPr id="93" name="AutoShape 93"/>
          <p:cNvSpPr/>
          <p:nvPr/>
        </p:nvSpPr>
        <p:spPr>
          <a:xfrm rot="9482561">
            <a:off x="11436882" y="634909"/>
            <a:ext cx="3269369" cy="0"/>
          </a:xfrm>
          <a:prstGeom prst="line">
            <a:avLst/>
          </a:prstGeom>
          <a:ln w="9525" cap="rnd">
            <a:solidFill>
              <a:srgbClr val="CDCDCD"/>
            </a:solidFill>
            <a:prstDash val="solid"/>
            <a:headEnd type="none" w="sm" len="sm"/>
            <a:tailEnd type="none" w="sm" len="sm"/>
          </a:ln>
        </p:spPr>
      </p:sp>
      <p:grpSp>
        <p:nvGrpSpPr>
          <p:cNvPr id="94" name="Group 94"/>
          <p:cNvGrpSpPr/>
          <p:nvPr/>
        </p:nvGrpSpPr>
        <p:grpSpPr>
          <a:xfrm rot="5400000">
            <a:off x="6810374" y="2365374"/>
            <a:ext cx="2711450" cy="3803650"/>
            <a:chOff x="0" y="0"/>
            <a:chExt cx="3615267" cy="5071533"/>
          </a:xfrm>
        </p:grpSpPr>
        <p:sp>
          <p:nvSpPr>
            <p:cNvPr id="95" name="Freeform 95"/>
            <p:cNvSpPr/>
            <p:nvPr/>
          </p:nvSpPr>
          <p:spPr>
            <a:xfrm>
              <a:off x="0" y="0"/>
              <a:ext cx="3615309" cy="5071491"/>
            </a:xfrm>
            <a:custGeom>
              <a:avLst/>
              <a:gdLst/>
              <a:ahLst/>
              <a:cxnLst/>
              <a:rect l="l" t="t" r="r" b="b"/>
              <a:pathLst>
                <a:path w="3615309" h="5071491">
                  <a:moveTo>
                    <a:pt x="0" y="5071491"/>
                  </a:moveTo>
                  <a:lnTo>
                    <a:pt x="2258060" y="0"/>
                  </a:lnTo>
                  <a:lnTo>
                    <a:pt x="3615309" y="0"/>
                  </a:lnTo>
                  <a:lnTo>
                    <a:pt x="1357249" y="5071491"/>
                  </a:lnTo>
                  <a:close/>
                </a:path>
              </a:pathLst>
            </a:custGeom>
            <a:solidFill>
              <a:srgbClr val="BFBFBF"/>
            </a:solidFill>
          </p:spPr>
        </p:sp>
      </p:grpSp>
      <p:grpSp>
        <p:nvGrpSpPr>
          <p:cNvPr id="96" name="Group 96"/>
          <p:cNvGrpSpPr/>
          <p:nvPr/>
        </p:nvGrpSpPr>
        <p:grpSpPr>
          <a:xfrm rot="5400000">
            <a:off x="5762626" y="4057648"/>
            <a:ext cx="2708274" cy="3806824"/>
            <a:chOff x="0" y="0"/>
            <a:chExt cx="3611032" cy="5075765"/>
          </a:xfrm>
        </p:grpSpPr>
        <p:sp>
          <p:nvSpPr>
            <p:cNvPr id="97" name="Freeform 97"/>
            <p:cNvSpPr/>
            <p:nvPr/>
          </p:nvSpPr>
          <p:spPr>
            <a:xfrm>
              <a:off x="0" y="0"/>
              <a:ext cx="3610991" cy="5075809"/>
            </a:xfrm>
            <a:custGeom>
              <a:avLst/>
              <a:gdLst/>
              <a:ahLst/>
              <a:cxnLst/>
              <a:rect l="l" t="t" r="r" b="b"/>
              <a:pathLst>
                <a:path w="3610991" h="5075809">
                  <a:moveTo>
                    <a:pt x="0" y="5075809"/>
                  </a:moveTo>
                  <a:lnTo>
                    <a:pt x="2255393" y="0"/>
                  </a:lnTo>
                  <a:lnTo>
                    <a:pt x="3610991" y="0"/>
                  </a:lnTo>
                  <a:lnTo>
                    <a:pt x="1355598" y="5075809"/>
                  </a:lnTo>
                  <a:close/>
                </a:path>
              </a:pathLst>
            </a:custGeom>
            <a:solidFill>
              <a:srgbClr val="BFBFBF"/>
            </a:solidFill>
          </p:spPr>
        </p:sp>
      </p:grpSp>
      <p:grpSp>
        <p:nvGrpSpPr>
          <p:cNvPr id="98" name="Group 98"/>
          <p:cNvGrpSpPr/>
          <p:nvPr/>
        </p:nvGrpSpPr>
        <p:grpSpPr>
          <a:xfrm rot="5400000">
            <a:off x="4706938" y="5748336"/>
            <a:ext cx="2708274" cy="3803650"/>
            <a:chOff x="0" y="0"/>
            <a:chExt cx="3611032" cy="5071533"/>
          </a:xfrm>
        </p:grpSpPr>
        <p:sp>
          <p:nvSpPr>
            <p:cNvPr id="99" name="Freeform 99"/>
            <p:cNvSpPr/>
            <p:nvPr/>
          </p:nvSpPr>
          <p:spPr>
            <a:xfrm>
              <a:off x="0" y="0"/>
              <a:ext cx="3610991" cy="5071491"/>
            </a:xfrm>
            <a:custGeom>
              <a:avLst/>
              <a:gdLst/>
              <a:ahLst/>
              <a:cxnLst/>
              <a:rect l="l" t="t" r="r" b="b"/>
              <a:pathLst>
                <a:path w="3610991" h="5071491">
                  <a:moveTo>
                    <a:pt x="0" y="5071491"/>
                  </a:moveTo>
                  <a:lnTo>
                    <a:pt x="2255393" y="0"/>
                  </a:lnTo>
                  <a:lnTo>
                    <a:pt x="3610991" y="0"/>
                  </a:lnTo>
                  <a:lnTo>
                    <a:pt x="1355598" y="5071491"/>
                  </a:lnTo>
                  <a:close/>
                </a:path>
              </a:pathLst>
            </a:custGeom>
            <a:solidFill>
              <a:srgbClr val="BFBFBF"/>
            </a:solidFill>
          </p:spPr>
        </p:sp>
      </p:grpSp>
      <p:grpSp>
        <p:nvGrpSpPr>
          <p:cNvPr id="100" name="Group 100"/>
          <p:cNvGrpSpPr/>
          <p:nvPr/>
        </p:nvGrpSpPr>
        <p:grpSpPr>
          <a:xfrm rot="5400000">
            <a:off x="7864476" y="669924"/>
            <a:ext cx="2708274" cy="3806824"/>
            <a:chOff x="0" y="0"/>
            <a:chExt cx="3611032" cy="5075765"/>
          </a:xfrm>
        </p:grpSpPr>
        <p:sp>
          <p:nvSpPr>
            <p:cNvPr id="101" name="Freeform 101"/>
            <p:cNvSpPr/>
            <p:nvPr/>
          </p:nvSpPr>
          <p:spPr>
            <a:xfrm>
              <a:off x="0" y="0"/>
              <a:ext cx="3610991" cy="5075809"/>
            </a:xfrm>
            <a:custGeom>
              <a:avLst/>
              <a:gdLst/>
              <a:ahLst/>
              <a:cxnLst/>
              <a:rect l="l" t="t" r="r" b="b"/>
              <a:pathLst>
                <a:path w="3610991" h="5075809">
                  <a:moveTo>
                    <a:pt x="0" y="5075809"/>
                  </a:moveTo>
                  <a:lnTo>
                    <a:pt x="2255393" y="0"/>
                  </a:lnTo>
                  <a:lnTo>
                    <a:pt x="3610991" y="0"/>
                  </a:lnTo>
                  <a:lnTo>
                    <a:pt x="1355598" y="5075809"/>
                  </a:lnTo>
                  <a:close/>
                </a:path>
              </a:pathLst>
            </a:custGeom>
            <a:solidFill>
              <a:srgbClr val="BFBFBF"/>
            </a:solidFill>
          </p:spPr>
        </p:sp>
      </p:grpSp>
      <p:grpSp>
        <p:nvGrpSpPr>
          <p:cNvPr id="102" name="Group 102"/>
          <p:cNvGrpSpPr/>
          <p:nvPr/>
        </p:nvGrpSpPr>
        <p:grpSpPr>
          <a:xfrm>
            <a:off x="7315200" y="2013927"/>
            <a:ext cx="4855641" cy="221273"/>
            <a:chOff x="0" y="0"/>
            <a:chExt cx="6474188" cy="295031"/>
          </a:xfrm>
        </p:grpSpPr>
        <p:sp>
          <p:nvSpPr>
            <p:cNvPr id="103" name="Freeform 103"/>
            <p:cNvSpPr/>
            <p:nvPr/>
          </p:nvSpPr>
          <p:spPr>
            <a:xfrm>
              <a:off x="0" y="0"/>
              <a:ext cx="6474206" cy="295021"/>
            </a:xfrm>
            <a:custGeom>
              <a:avLst/>
              <a:gdLst/>
              <a:ahLst/>
              <a:cxnLst/>
              <a:rect l="l" t="t" r="r" b="b"/>
              <a:pathLst>
                <a:path w="6474206" h="295021">
                  <a:moveTo>
                    <a:pt x="6474206" y="0"/>
                  </a:moveTo>
                  <a:lnTo>
                    <a:pt x="0" y="0"/>
                  </a:lnTo>
                  <a:lnTo>
                    <a:pt x="0" y="295021"/>
                  </a:lnTo>
                  <a:lnTo>
                    <a:pt x="6474206" y="295021"/>
                  </a:lnTo>
                  <a:close/>
                </a:path>
              </a:pathLst>
            </a:custGeom>
            <a:solidFill>
              <a:srgbClr val="FFC000"/>
            </a:solidFill>
          </p:spPr>
        </p:sp>
      </p:grpSp>
      <p:grpSp>
        <p:nvGrpSpPr>
          <p:cNvPr id="104" name="Group 104"/>
          <p:cNvGrpSpPr/>
          <p:nvPr/>
        </p:nvGrpSpPr>
        <p:grpSpPr>
          <a:xfrm>
            <a:off x="7317309" y="1219200"/>
            <a:ext cx="4855641" cy="793370"/>
            <a:chOff x="0" y="0"/>
            <a:chExt cx="6474188" cy="1057827"/>
          </a:xfrm>
        </p:grpSpPr>
        <p:sp>
          <p:nvSpPr>
            <p:cNvPr id="105" name="Freeform 105"/>
            <p:cNvSpPr/>
            <p:nvPr/>
          </p:nvSpPr>
          <p:spPr>
            <a:xfrm>
              <a:off x="0" y="0"/>
              <a:ext cx="6474206" cy="1057783"/>
            </a:xfrm>
            <a:custGeom>
              <a:avLst/>
              <a:gdLst/>
              <a:ahLst/>
              <a:cxnLst/>
              <a:rect l="l" t="t" r="r" b="b"/>
              <a:pathLst>
                <a:path w="6474206" h="1057783">
                  <a:moveTo>
                    <a:pt x="0" y="0"/>
                  </a:moveTo>
                  <a:lnTo>
                    <a:pt x="6474206" y="0"/>
                  </a:lnTo>
                  <a:lnTo>
                    <a:pt x="6474206" y="1057783"/>
                  </a:lnTo>
                  <a:lnTo>
                    <a:pt x="0" y="1057783"/>
                  </a:lnTo>
                  <a:close/>
                </a:path>
              </a:pathLst>
            </a:custGeom>
            <a:solidFill>
              <a:srgbClr val="203864"/>
            </a:solidFill>
          </p:spPr>
        </p:sp>
      </p:grpSp>
      <p:sp>
        <p:nvSpPr>
          <p:cNvPr id="106" name="TextBox 106"/>
          <p:cNvSpPr txBox="1"/>
          <p:nvPr/>
        </p:nvSpPr>
        <p:spPr>
          <a:xfrm>
            <a:off x="7697566" y="1380507"/>
            <a:ext cx="4090906" cy="409575"/>
          </a:xfrm>
          <a:prstGeom prst="rect">
            <a:avLst/>
          </a:prstGeom>
        </p:spPr>
        <p:txBody>
          <a:bodyPr lIns="0" tIns="0" rIns="0" bIns="0" rtlCol="0" anchor="t">
            <a:spAutoFit/>
          </a:bodyPr>
          <a:lstStyle/>
          <a:p>
            <a:pPr algn="ctr">
              <a:lnSpc>
                <a:spcPts val="3119"/>
              </a:lnSpc>
            </a:pPr>
            <a:r>
              <a:rPr lang="en-US" sz="2599" dirty="0">
                <a:solidFill>
                  <a:srgbClr val="FFFFFF"/>
                </a:solidFill>
                <a:latin typeface="Arimo"/>
              </a:rPr>
              <a:t>1  </a:t>
            </a:r>
            <a:r>
              <a:rPr lang="en-US" sz="2599" dirty="0" err="1">
                <a:solidFill>
                  <a:srgbClr val="FFFFFF"/>
                </a:solidFill>
                <a:latin typeface="Arimo"/>
              </a:rPr>
              <a:t>Menyiapkan</a:t>
            </a:r>
            <a:r>
              <a:rPr lang="en-US" sz="2599" dirty="0">
                <a:solidFill>
                  <a:srgbClr val="FFFFFF"/>
                </a:solidFill>
                <a:latin typeface="Arimo"/>
              </a:rPr>
              <a:t> stopwatch</a:t>
            </a:r>
          </a:p>
        </p:txBody>
      </p:sp>
      <p:sp>
        <p:nvSpPr>
          <p:cNvPr id="107" name="TextBox 107"/>
          <p:cNvSpPr txBox="1"/>
          <p:nvPr/>
        </p:nvSpPr>
        <p:spPr>
          <a:xfrm>
            <a:off x="12277090" y="960119"/>
            <a:ext cx="5500370" cy="866775"/>
          </a:xfrm>
          <a:prstGeom prst="rect">
            <a:avLst/>
          </a:prstGeom>
        </p:spPr>
        <p:txBody>
          <a:bodyPr lIns="0" tIns="0" rIns="0" bIns="0" rtlCol="0" anchor="t">
            <a:spAutoFit/>
          </a:bodyPr>
          <a:lstStyle/>
          <a:p>
            <a:pPr algn="l">
              <a:lnSpc>
                <a:spcPts val="3479"/>
              </a:lnSpc>
            </a:pPr>
            <a:r>
              <a:rPr lang="en-US" sz="2400">
                <a:solidFill>
                  <a:srgbClr val="000000"/>
                </a:solidFill>
                <a:latin typeface="Arimo"/>
              </a:rPr>
              <a:t>Mempersiapkan stopwatch yang akan digunakan untuk mengukur waktu.</a:t>
            </a:r>
          </a:p>
        </p:txBody>
      </p:sp>
      <p:grpSp>
        <p:nvGrpSpPr>
          <p:cNvPr id="108" name="Group 108"/>
          <p:cNvGrpSpPr/>
          <p:nvPr/>
        </p:nvGrpSpPr>
        <p:grpSpPr>
          <a:xfrm>
            <a:off x="6267450" y="3706892"/>
            <a:ext cx="4852467" cy="220582"/>
            <a:chOff x="0" y="0"/>
            <a:chExt cx="6469956" cy="294109"/>
          </a:xfrm>
        </p:grpSpPr>
        <p:sp>
          <p:nvSpPr>
            <p:cNvPr id="109" name="Freeform 109"/>
            <p:cNvSpPr/>
            <p:nvPr/>
          </p:nvSpPr>
          <p:spPr>
            <a:xfrm>
              <a:off x="0" y="0"/>
              <a:ext cx="6470015" cy="294132"/>
            </a:xfrm>
            <a:custGeom>
              <a:avLst/>
              <a:gdLst/>
              <a:ahLst/>
              <a:cxnLst/>
              <a:rect l="l" t="t" r="r" b="b"/>
              <a:pathLst>
                <a:path w="6470015" h="294132">
                  <a:moveTo>
                    <a:pt x="6470015" y="0"/>
                  </a:moveTo>
                  <a:lnTo>
                    <a:pt x="0" y="0"/>
                  </a:lnTo>
                  <a:lnTo>
                    <a:pt x="0" y="294132"/>
                  </a:lnTo>
                  <a:lnTo>
                    <a:pt x="6470015" y="294132"/>
                  </a:lnTo>
                  <a:close/>
                </a:path>
              </a:pathLst>
            </a:custGeom>
            <a:solidFill>
              <a:srgbClr val="FFC000"/>
            </a:solidFill>
          </p:spPr>
        </p:sp>
      </p:grpSp>
      <p:grpSp>
        <p:nvGrpSpPr>
          <p:cNvPr id="110" name="Group 110"/>
          <p:cNvGrpSpPr/>
          <p:nvPr/>
        </p:nvGrpSpPr>
        <p:grpSpPr>
          <a:xfrm>
            <a:off x="6269557" y="2914650"/>
            <a:ext cx="4852467" cy="790890"/>
            <a:chOff x="0" y="0"/>
            <a:chExt cx="6469956" cy="1054520"/>
          </a:xfrm>
        </p:grpSpPr>
        <p:sp>
          <p:nvSpPr>
            <p:cNvPr id="111" name="Freeform 111"/>
            <p:cNvSpPr/>
            <p:nvPr/>
          </p:nvSpPr>
          <p:spPr>
            <a:xfrm>
              <a:off x="0" y="0"/>
              <a:ext cx="6470015" cy="1054481"/>
            </a:xfrm>
            <a:custGeom>
              <a:avLst/>
              <a:gdLst/>
              <a:ahLst/>
              <a:cxnLst/>
              <a:rect l="l" t="t" r="r" b="b"/>
              <a:pathLst>
                <a:path w="6470015" h="1054481">
                  <a:moveTo>
                    <a:pt x="0" y="0"/>
                  </a:moveTo>
                  <a:lnTo>
                    <a:pt x="6470015" y="0"/>
                  </a:lnTo>
                  <a:lnTo>
                    <a:pt x="6470015" y="1054481"/>
                  </a:lnTo>
                  <a:lnTo>
                    <a:pt x="0" y="1054481"/>
                  </a:lnTo>
                  <a:close/>
                </a:path>
              </a:pathLst>
            </a:custGeom>
            <a:solidFill>
              <a:srgbClr val="203864"/>
            </a:solidFill>
          </p:spPr>
        </p:sp>
      </p:grpSp>
      <p:sp>
        <p:nvSpPr>
          <p:cNvPr id="112" name="TextBox 112"/>
          <p:cNvSpPr txBox="1"/>
          <p:nvPr/>
        </p:nvSpPr>
        <p:spPr>
          <a:xfrm>
            <a:off x="6649626" y="3075536"/>
            <a:ext cx="4088111" cy="409575"/>
          </a:xfrm>
          <a:prstGeom prst="rect">
            <a:avLst/>
          </a:prstGeom>
        </p:spPr>
        <p:txBody>
          <a:bodyPr lIns="0" tIns="0" rIns="0" bIns="0" rtlCol="0" anchor="t">
            <a:spAutoFit/>
          </a:bodyPr>
          <a:lstStyle/>
          <a:p>
            <a:pPr algn="ctr">
              <a:lnSpc>
                <a:spcPts val="3119"/>
              </a:lnSpc>
            </a:pPr>
            <a:r>
              <a:rPr lang="en-US" sz="2599">
                <a:solidFill>
                  <a:srgbClr val="FFFFFF"/>
                </a:solidFill>
                <a:latin typeface="Arimo"/>
              </a:rPr>
              <a:t>2  Mengkalibrasi stopwatch</a:t>
            </a:r>
          </a:p>
        </p:txBody>
      </p:sp>
      <p:grpSp>
        <p:nvGrpSpPr>
          <p:cNvPr id="113" name="Group 113"/>
          <p:cNvGrpSpPr/>
          <p:nvPr/>
        </p:nvGrpSpPr>
        <p:grpSpPr>
          <a:xfrm>
            <a:off x="5216524" y="5401651"/>
            <a:ext cx="4855641" cy="221273"/>
            <a:chOff x="0" y="0"/>
            <a:chExt cx="6474188" cy="295031"/>
          </a:xfrm>
        </p:grpSpPr>
        <p:sp>
          <p:nvSpPr>
            <p:cNvPr id="114" name="Freeform 114"/>
            <p:cNvSpPr/>
            <p:nvPr/>
          </p:nvSpPr>
          <p:spPr>
            <a:xfrm>
              <a:off x="0" y="0"/>
              <a:ext cx="6474206" cy="295021"/>
            </a:xfrm>
            <a:custGeom>
              <a:avLst/>
              <a:gdLst/>
              <a:ahLst/>
              <a:cxnLst/>
              <a:rect l="l" t="t" r="r" b="b"/>
              <a:pathLst>
                <a:path w="6474206" h="295021">
                  <a:moveTo>
                    <a:pt x="6474206" y="0"/>
                  </a:moveTo>
                  <a:lnTo>
                    <a:pt x="0" y="0"/>
                  </a:lnTo>
                  <a:lnTo>
                    <a:pt x="0" y="295021"/>
                  </a:lnTo>
                  <a:lnTo>
                    <a:pt x="6474206" y="295021"/>
                  </a:lnTo>
                  <a:close/>
                </a:path>
              </a:pathLst>
            </a:custGeom>
            <a:solidFill>
              <a:srgbClr val="FFC000"/>
            </a:solidFill>
          </p:spPr>
        </p:sp>
      </p:grpSp>
      <p:grpSp>
        <p:nvGrpSpPr>
          <p:cNvPr id="115" name="Group 115"/>
          <p:cNvGrpSpPr/>
          <p:nvPr/>
        </p:nvGrpSpPr>
        <p:grpSpPr>
          <a:xfrm>
            <a:off x="5218633" y="4606924"/>
            <a:ext cx="4855641" cy="793370"/>
            <a:chOff x="0" y="0"/>
            <a:chExt cx="6474188" cy="1057827"/>
          </a:xfrm>
        </p:grpSpPr>
        <p:sp>
          <p:nvSpPr>
            <p:cNvPr id="116" name="Freeform 116"/>
            <p:cNvSpPr/>
            <p:nvPr/>
          </p:nvSpPr>
          <p:spPr>
            <a:xfrm>
              <a:off x="0" y="0"/>
              <a:ext cx="6474206" cy="1057783"/>
            </a:xfrm>
            <a:custGeom>
              <a:avLst/>
              <a:gdLst/>
              <a:ahLst/>
              <a:cxnLst/>
              <a:rect l="l" t="t" r="r" b="b"/>
              <a:pathLst>
                <a:path w="6474206" h="1057783">
                  <a:moveTo>
                    <a:pt x="0" y="0"/>
                  </a:moveTo>
                  <a:lnTo>
                    <a:pt x="6474206" y="0"/>
                  </a:lnTo>
                  <a:lnTo>
                    <a:pt x="6474206" y="1057783"/>
                  </a:lnTo>
                  <a:lnTo>
                    <a:pt x="0" y="1057783"/>
                  </a:lnTo>
                  <a:close/>
                </a:path>
              </a:pathLst>
            </a:custGeom>
            <a:solidFill>
              <a:srgbClr val="203864"/>
            </a:solidFill>
          </p:spPr>
        </p:sp>
      </p:grpSp>
      <p:sp>
        <p:nvSpPr>
          <p:cNvPr id="117" name="TextBox 117"/>
          <p:cNvSpPr txBox="1"/>
          <p:nvPr/>
        </p:nvSpPr>
        <p:spPr>
          <a:xfrm>
            <a:off x="5598890" y="4768231"/>
            <a:ext cx="4090906" cy="409575"/>
          </a:xfrm>
          <a:prstGeom prst="rect">
            <a:avLst/>
          </a:prstGeom>
        </p:spPr>
        <p:txBody>
          <a:bodyPr lIns="0" tIns="0" rIns="0" bIns="0" rtlCol="0" anchor="t">
            <a:spAutoFit/>
          </a:bodyPr>
          <a:lstStyle/>
          <a:p>
            <a:pPr algn="ctr">
              <a:lnSpc>
                <a:spcPts val="3119"/>
              </a:lnSpc>
            </a:pPr>
            <a:r>
              <a:rPr lang="en-US" sz="2599">
                <a:solidFill>
                  <a:srgbClr val="FFFFFF"/>
                </a:solidFill>
                <a:latin typeface="Arimo"/>
              </a:rPr>
              <a:t>3  Menekan tombol start</a:t>
            </a:r>
          </a:p>
        </p:txBody>
      </p:sp>
      <p:grpSp>
        <p:nvGrpSpPr>
          <p:cNvPr id="118" name="Group 118"/>
          <p:cNvGrpSpPr/>
          <p:nvPr/>
        </p:nvGrpSpPr>
        <p:grpSpPr>
          <a:xfrm>
            <a:off x="4165600" y="7093927"/>
            <a:ext cx="4855641" cy="221273"/>
            <a:chOff x="0" y="0"/>
            <a:chExt cx="6474188" cy="295031"/>
          </a:xfrm>
        </p:grpSpPr>
        <p:sp>
          <p:nvSpPr>
            <p:cNvPr id="119" name="Freeform 119"/>
            <p:cNvSpPr/>
            <p:nvPr/>
          </p:nvSpPr>
          <p:spPr>
            <a:xfrm>
              <a:off x="0" y="0"/>
              <a:ext cx="6474206" cy="295021"/>
            </a:xfrm>
            <a:custGeom>
              <a:avLst/>
              <a:gdLst/>
              <a:ahLst/>
              <a:cxnLst/>
              <a:rect l="l" t="t" r="r" b="b"/>
              <a:pathLst>
                <a:path w="6474206" h="295021">
                  <a:moveTo>
                    <a:pt x="6474206" y="0"/>
                  </a:moveTo>
                  <a:lnTo>
                    <a:pt x="0" y="0"/>
                  </a:lnTo>
                  <a:lnTo>
                    <a:pt x="0" y="295021"/>
                  </a:lnTo>
                  <a:lnTo>
                    <a:pt x="6474206" y="295021"/>
                  </a:lnTo>
                  <a:close/>
                </a:path>
              </a:pathLst>
            </a:custGeom>
            <a:solidFill>
              <a:srgbClr val="FFC000"/>
            </a:solidFill>
          </p:spPr>
        </p:sp>
      </p:grpSp>
      <p:grpSp>
        <p:nvGrpSpPr>
          <p:cNvPr id="120" name="Group 120"/>
          <p:cNvGrpSpPr/>
          <p:nvPr/>
        </p:nvGrpSpPr>
        <p:grpSpPr>
          <a:xfrm>
            <a:off x="4167709" y="6299200"/>
            <a:ext cx="4855641" cy="793370"/>
            <a:chOff x="0" y="0"/>
            <a:chExt cx="6474188" cy="1057827"/>
          </a:xfrm>
        </p:grpSpPr>
        <p:sp>
          <p:nvSpPr>
            <p:cNvPr id="121" name="Freeform 121"/>
            <p:cNvSpPr/>
            <p:nvPr/>
          </p:nvSpPr>
          <p:spPr>
            <a:xfrm>
              <a:off x="0" y="0"/>
              <a:ext cx="6474206" cy="1057783"/>
            </a:xfrm>
            <a:custGeom>
              <a:avLst/>
              <a:gdLst/>
              <a:ahLst/>
              <a:cxnLst/>
              <a:rect l="l" t="t" r="r" b="b"/>
              <a:pathLst>
                <a:path w="6474206" h="1057783">
                  <a:moveTo>
                    <a:pt x="0" y="0"/>
                  </a:moveTo>
                  <a:lnTo>
                    <a:pt x="6474206" y="0"/>
                  </a:lnTo>
                  <a:lnTo>
                    <a:pt x="6474206" y="1057783"/>
                  </a:lnTo>
                  <a:lnTo>
                    <a:pt x="0" y="1057783"/>
                  </a:lnTo>
                  <a:close/>
                </a:path>
              </a:pathLst>
            </a:custGeom>
            <a:solidFill>
              <a:srgbClr val="203864"/>
            </a:solidFill>
          </p:spPr>
        </p:sp>
      </p:grpSp>
      <p:sp>
        <p:nvSpPr>
          <p:cNvPr id="122" name="TextBox 122"/>
          <p:cNvSpPr txBox="1"/>
          <p:nvPr/>
        </p:nvSpPr>
        <p:spPr>
          <a:xfrm>
            <a:off x="4547966" y="6460507"/>
            <a:ext cx="4090906" cy="428625"/>
          </a:xfrm>
          <a:prstGeom prst="rect">
            <a:avLst/>
          </a:prstGeom>
        </p:spPr>
        <p:txBody>
          <a:bodyPr lIns="0" tIns="0" rIns="0" bIns="0" rtlCol="0" anchor="t">
            <a:spAutoFit/>
          </a:bodyPr>
          <a:lstStyle/>
          <a:p>
            <a:pPr algn="ctr">
              <a:lnSpc>
                <a:spcPts val="3239"/>
              </a:lnSpc>
            </a:pPr>
            <a:r>
              <a:rPr lang="en-US" sz="2699">
                <a:solidFill>
                  <a:srgbClr val="FFFFFF"/>
                </a:solidFill>
                <a:latin typeface="Arimo"/>
              </a:rPr>
              <a:t>4  Menekan tombol stop</a:t>
            </a:r>
          </a:p>
        </p:txBody>
      </p:sp>
      <p:sp>
        <p:nvSpPr>
          <p:cNvPr id="123" name="TextBox 123"/>
          <p:cNvSpPr txBox="1"/>
          <p:nvPr/>
        </p:nvSpPr>
        <p:spPr>
          <a:xfrm>
            <a:off x="11245214" y="2490310"/>
            <a:ext cx="6532244" cy="2091690"/>
          </a:xfrm>
          <a:prstGeom prst="rect">
            <a:avLst/>
          </a:prstGeom>
        </p:spPr>
        <p:txBody>
          <a:bodyPr lIns="0" tIns="0" rIns="0" bIns="0" rtlCol="0" anchor="t">
            <a:spAutoFit/>
          </a:bodyPr>
          <a:lstStyle/>
          <a:p>
            <a:pPr algn="l">
              <a:lnSpc>
                <a:spcPts val="3359"/>
              </a:lnSpc>
            </a:pPr>
            <a:r>
              <a:rPr lang="en-US" sz="2400" dirty="0" err="1">
                <a:solidFill>
                  <a:srgbClr val="000000"/>
                </a:solidFill>
                <a:latin typeface="Arimo"/>
              </a:rPr>
              <a:t>Memastikan</a:t>
            </a:r>
            <a:r>
              <a:rPr lang="en-US" sz="2400" dirty="0">
                <a:solidFill>
                  <a:srgbClr val="000000"/>
                </a:solidFill>
                <a:latin typeface="Arimo"/>
              </a:rPr>
              <a:t> </a:t>
            </a:r>
            <a:r>
              <a:rPr lang="en-US" sz="2400" dirty="0" err="1">
                <a:solidFill>
                  <a:srgbClr val="000000"/>
                </a:solidFill>
                <a:latin typeface="Arimo"/>
              </a:rPr>
              <a:t>kondisi</a:t>
            </a:r>
            <a:r>
              <a:rPr lang="en-US" sz="2400" dirty="0">
                <a:solidFill>
                  <a:srgbClr val="000000"/>
                </a:solidFill>
                <a:latin typeface="Arimo"/>
              </a:rPr>
              <a:t> stopwatch </a:t>
            </a:r>
            <a:r>
              <a:rPr lang="en-US" sz="2400" dirty="0" err="1">
                <a:solidFill>
                  <a:srgbClr val="000000"/>
                </a:solidFill>
                <a:latin typeface="Arimo"/>
              </a:rPr>
              <a:t>dalam</a:t>
            </a:r>
            <a:r>
              <a:rPr lang="en-US" sz="2400" dirty="0">
                <a:solidFill>
                  <a:srgbClr val="000000"/>
                </a:solidFill>
                <a:latin typeface="Arimo"/>
              </a:rPr>
              <a:t> </a:t>
            </a:r>
            <a:r>
              <a:rPr lang="en-US" sz="2400" dirty="0" err="1">
                <a:solidFill>
                  <a:srgbClr val="000000"/>
                </a:solidFill>
                <a:latin typeface="Arimo"/>
              </a:rPr>
              <a:t>keadaan</a:t>
            </a:r>
            <a:r>
              <a:rPr lang="en-US" sz="2400" dirty="0">
                <a:solidFill>
                  <a:srgbClr val="000000"/>
                </a:solidFill>
                <a:latin typeface="Arimo"/>
              </a:rPr>
              <a:t> </a:t>
            </a:r>
            <a:r>
              <a:rPr lang="en-US" sz="2400" dirty="0" err="1">
                <a:solidFill>
                  <a:srgbClr val="000000"/>
                </a:solidFill>
                <a:latin typeface="Arimo"/>
              </a:rPr>
              <a:t>nol</a:t>
            </a:r>
            <a:r>
              <a:rPr lang="en-US" sz="2400" dirty="0">
                <a:solidFill>
                  <a:srgbClr val="000000"/>
                </a:solidFill>
                <a:latin typeface="Arimo"/>
              </a:rPr>
              <a:t> atau </a:t>
            </a:r>
            <a:r>
              <a:rPr lang="en-US" sz="2400" dirty="0" err="1">
                <a:solidFill>
                  <a:srgbClr val="000000"/>
                </a:solidFill>
                <a:latin typeface="Arimo"/>
              </a:rPr>
              <a:t>sudah</a:t>
            </a:r>
            <a:r>
              <a:rPr lang="en-US" sz="2400" dirty="0">
                <a:solidFill>
                  <a:srgbClr val="000000"/>
                </a:solidFill>
                <a:latin typeface="Arimo"/>
              </a:rPr>
              <a:t> </a:t>
            </a:r>
            <a:r>
              <a:rPr lang="en-US" sz="2400" dirty="0" err="1">
                <a:solidFill>
                  <a:srgbClr val="000000"/>
                </a:solidFill>
                <a:latin typeface="Arimo"/>
              </a:rPr>
              <a:t>terkalibrasi</a:t>
            </a:r>
            <a:r>
              <a:rPr lang="en-US" sz="2400" dirty="0">
                <a:solidFill>
                  <a:srgbClr val="000000"/>
                </a:solidFill>
                <a:latin typeface="Arimo"/>
              </a:rPr>
              <a:t>. </a:t>
            </a:r>
            <a:r>
              <a:rPr lang="en-US" sz="2400" dirty="0" err="1">
                <a:solidFill>
                  <a:srgbClr val="000000"/>
                </a:solidFill>
                <a:latin typeface="Arimo"/>
              </a:rPr>
              <a:t>Untuk</a:t>
            </a:r>
            <a:r>
              <a:rPr lang="en-US" sz="2400" dirty="0">
                <a:solidFill>
                  <a:srgbClr val="000000"/>
                </a:solidFill>
                <a:latin typeface="Arimo"/>
              </a:rPr>
              <a:t> </a:t>
            </a:r>
            <a:r>
              <a:rPr lang="en-US" sz="2400" dirty="0" err="1">
                <a:solidFill>
                  <a:srgbClr val="000000"/>
                </a:solidFill>
                <a:latin typeface="Arimo"/>
              </a:rPr>
              <a:t>kalibrasi</a:t>
            </a:r>
            <a:r>
              <a:rPr lang="en-US" sz="2400" dirty="0">
                <a:solidFill>
                  <a:srgbClr val="000000"/>
                </a:solidFill>
                <a:latin typeface="Arimo"/>
              </a:rPr>
              <a:t> </a:t>
            </a:r>
            <a:r>
              <a:rPr lang="en-US" sz="2400" dirty="0" err="1">
                <a:solidFill>
                  <a:srgbClr val="000000"/>
                </a:solidFill>
                <a:latin typeface="Arimo"/>
              </a:rPr>
              <a:t>stopwtch</a:t>
            </a:r>
            <a:r>
              <a:rPr lang="en-US" sz="2400" dirty="0">
                <a:solidFill>
                  <a:srgbClr val="000000"/>
                </a:solidFill>
                <a:latin typeface="Arimo"/>
              </a:rPr>
              <a:t> digital </a:t>
            </a:r>
            <a:r>
              <a:rPr lang="en-US" sz="2400" dirty="0" err="1">
                <a:solidFill>
                  <a:srgbClr val="000000"/>
                </a:solidFill>
                <a:latin typeface="Arimo"/>
              </a:rPr>
              <a:t>cukup</a:t>
            </a:r>
            <a:r>
              <a:rPr lang="en-US" sz="2400" dirty="0">
                <a:solidFill>
                  <a:srgbClr val="000000"/>
                </a:solidFill>
                <a:latin typeface="Arimo"/>
              </a:rPr>
              <a:t> </a:t>
            </a:r>
            <a:r>
              <a:rPr lang="en-US" sz="2400" dirty="0" err="1">
                <a:solidFill>
                  <a:srgbClr val="000000"/>
                </a:solidFill>
                <a:latin typeface="Arimo"/>
              </a:rPr>
              <a:t>dengan</a:t>
            </a:r>
            <a:r>
              <a:rPr lang="en-US" sz="2400" dirty="0">
                <a:solidFill>
                  <a:srgbClr val="000000"/>
                </a:solidFill>
                <a:latin typeface="Arimo"/>
              </a:rPr>
              <a:t> </a:t>
            </a:r>
            <a:r>
              <a:rPr lang="en-US" sz="2400" dirty="0" err="1">
                <a:solidFill>
                  <a:srgbClr val="000000"/>
                </a:solidFill>
                <a:latin typeface="Arimo Medium"/>
              </a:rPr>
              <a:t>menekan</a:t>
            </a:r>
            <a:r>
              <a:rPr lang="en-US" sz="2400" dirty="0">
                <a:solidFill>
                  <a:srgbClr val="000000"/>
                </a:solidFill>
                <a:latin typeface="Arimo Medium"/>
              </a:rPr>
              <a:t> </a:t>
            </a:r>
            <a:r>
              <a:rPr lang="en-US" sz="2400" dirty="0" err="1">
                <a:solidFill>
                  <a:srgbClr val="000000"/>
                </a:solidFill>
                <a:latin typeface="Arimo Medium"/>
              </a:rPr>
              <a:t>tombol</a:t>
            </a:r>
            <a:r>
              <a:rPr lang="en-US" sz="2400" dirty="0">
                <a:solidFill>
                  <a:srgbClr val="000000"/>
                </a:solidFill>
                <a:latin typeface="Arimo Medium"/>
              </a:rPr>
              <a:t> </a:t>
            </a:r>
            <a:r>
              <a:rPr lang="en-US" sz="2400" dirty="0" err="1">
                <a:solidFill>
                  <a:srgbClr val="000000"/>
                </a:solidFill>
                <a:latin typeface="Arimo Medium"/>
              </a:rPr>
              <a:t>kalibrasi</a:t>
            </a:r>
            <a:r>
              <a:rPr lang="en-US" sz="2400" dirty="0">
                <a:solidFill>
                  <a:srgbClr val="000000"/>
                </a:solidFill>
                <a:latin typeface="Arimo Medium"/>
              </a:rPr>
              <a:t>/reset </a:t>
            </a:r>
            <a:r>
              <a:rPr lang="en-US" sz="2400" dirty="0" err="1">
                <a:solidFill>
                  <a:srgbClr val="000000"/>
                </a:solidFill>
                <a:latin typeface="Arimo Medium"/>
              </a:rPr>
              <a:t>maka</a:t>
            </a:r>
            <a:r>
              <a:rPr lang="en-US" sz="2400" dirty="0">
                <a:solidFill>
                  <a:srgbClr val="000000"/>
                </a:solidFill>
                <a:latin typeface="Arimo Medium"/>
              </a:rPr>
              <a:t> </a:t>
            </a:r>
            <a:r>
              <a:rPr lang="en-US" sz="2400" dirty="0" err="1">
                <a:solidFill>
                  <a:srgbClr val="000000"/>
                </a:solidFill>
                <a:latin typeface="Arimo Medium"/>
              </a:rPr>
              <a:t>akan</a:t>
            </a:r>
            <a:r>
              <a:rPr lang="en-US" sz="2400" dirty="0">
                <a:solidFill>
                  <a:srgbClr val="000000"/>
                </a:solidFill>
                <a:latin typeface="Arimo Medium"/>
              </a:rPr>
              <a:t> </a:t>
            </a:r>
            <a:r>
              <a:rPr lang="en-US" sz="2400" dirty="0" err="1">
                <a:solidFill>
                  <a:srgbClr val="000000"/>
                </a:solidFill>
                <a:latin typeface="Arimo Medium"/>
              </a:rPr>
              <a:t>memperlihatkan</a:t>
            </a:r>
            <a:r>
              <a:rPr lang="en-US" sz="2400" dirty="0">
                <a:solidFill>
                  <a:srgbClr val="000000"/>
                </a:solidFill>
                <a:latin typeface="Arimo Medium"/>
              </a:rPr>
              <a:t> ke </a:t>
            </a:r>
            <a:r>
              <a:rPr lang="en-US" sz="2400" dirty="0" err="1">
                <a:solidFill>
                  <a:srgbClr val="000000"/>
                </a:solidFill>
                <a:latin typeface="Arimo Medium"/>
              </a:rPr>
              <a:t>angka</a:t>
            </a:r>
            <a:r>
              <a:rPr lang="en-US" sz="2400" dirty="0">
                <a:solidFill>
                  <a:srgbClr val="000000"/>
                </a:solidFill>
                <a:latin typeface="Arimo Medium"/>
              </a:rPr>
              <a:t> nol</a:t>
            </a:r>
            <a:r>
              <a:rPr lang="en-US" sz="2400" dirty="0">
                <a:solidFill>
                  <a:srgbClr val="000000"/>
                </a:solidFill>
                <a:latin typeface="Arimo"/>
              </a:rPr>
              <a:t>.</a:t>
            </a:r>
          </a:p>
        </p:txBody>
      </p:sp>
      <p:sp>
        <p:nvSpPr>
          <p:cNvPr id="124" name="TextBox 124"/>
          <p:cNvSpPr txBox="1"/>
          <p:nvPr/>
        </p:nvSpPr>
        <p:spPr>
          <a:xfrm>
            <a:off x="10315757" y="4861116"/>
            <a:ext cx="6805294" cy="850392"/>
          </a:xfrm>
          <a:prstGeom prst="rect">
            <a:avLst/>
          </a:prstGeom>
        </p:spPr>
        <p:txBody>
          <a:bodyPr lIns="0" tIns="0" rIns="0" bIns="0" rtlCol="0" anchor="t">
            <a:spAutoFit/>
          </a:bodyPr>
          <a:lstStyle/>
          <a:p>
            <a:pPr algn="l">
              <a:lnSpc>
                <a:spcPts val="3383"/>
              </a:lnSpc>
            </a:pPr>
            <a:r>
              <a:rPr lang="en-US" sz="2400" dirty="0" err="1">
                <a:solidFill>
                  <a:srgbClr val="000000"/>
                </a:solidFill>
                <a:latin typeface="Arimo"/>
              </a:rPr>
              <a:t>Menekan</a:t>
            </a:r>
            <a:r>
              <a:rPr lang="en-US" sz="2400" dirty="0">
                <a:solidFill>
                  <a:srgbClr val="000000"/>
                </a:solidFill>
                <a:latin typeface="Arimo"/>
              </a:rPr>
              <a:t> </a:t>
            </a:r>
            <a:r>
              <a:rPr lang="en-US" sz="2400" dirty="0" err="1">
                <a:solidFill>
                  <a:srgbClr val="000000"/>
                </a:solidFill>
                <a:latin typeface="Arimo"/>
              </a:rPr>
              <a:t>tombol</a:t>
            </a:r>
            <a:r>
              <a:rPr lang="en-US" sz="2400" dirty="0">
                <a:solidFill>
                  <a:srgbClr val="000000"/>
                </a:solidFill>
                <a:latin typeface="Arimo"/>
              </a:rPr>
              <a:t> start atau </a:t>
            </a:r>
            <a:r>
              <a:rPr lang="en-US" sz="2400" dirty="0" err="1">
                <a:solidFill>
                  <a:srgbClr val="000000"/>
                </a:solidFill>
                <a:latin typeface="Arimo"/>
              </a:rPr>
              <a:t>mulai</a:t>
            </a:r>
            <a:r>
              <a:rPr lang="en-US" sz="2400" dirty="0">
                <a:solidFill>
                  <a:srgbClr val="000000"/>
                </a:solidFill>
                <a:latin typeface="Arimo"/>
              </a:rPr>
              <a:t> </a:t>
            </a:r>
            <a:r>
              <a:rPr lang="en-US" sz="2400" dirty="0" err="1">
                <a:solidFill>
                  <a:srgbClr val="000000"/>
                </a:solidFill>
                <a:latin typeface="Arimo"/>
              </a:rPr>
              <a:t>untuk</a:t>
            </a:r>
            <a:r>
              <a:rPr lang="en-US" sz="2400" dirty="0">
                <a:solidFill>
                  <a:srgbClr val="000000"/>
                </a:solidFill>
                <a:latin typeface="Arimo"/>
              </a:rPr>
              <a:t> </a:t>
            </a:r>
            <a:r>
              <a:rPr lang="en-US" sz="2400" dirty="0" err="1">
                <a:solidFill>
                  <a:srgbClr val="000000"/>
                </a:solidFill>
                <a:latin typeface="Arimo"/>
              </a:rPr>
              <a:t>memulai</a:t>
            </a:r>
            <a:r>
              <a:rPr lang="en-US" sz="2400" dirty="0">
                <a:solidFill>
                  <a:srgbClr val="000000"/>
                </a:solidFill>
                <a:latin typeface="Arimo"/>
              </a:rPr>
              <a:t> </a:t>
            </a:r>
            <a:r>
              <a:rPr lang="en-US" sz="2400" dirty="0" err="1">
                <a:solidFill>
                  <a:srgbClr val="000000"/>
                </a:solidFill>
                <a:latin typeface="Arimo"/>
              </a:rPr>
              <a:t>pengukuran</a:t>
            </a:r>
            <a:r>
              <a:rPr lang="en-US" sz="2400" dirty="0">
                <a:solidFill>
                  <a:srgbClr val="000000"/>
                </a:solidFill>
                <a:latin typeface="Arimo"/>
              </a:rPr>
              <a:t> </a:t>
            </a:r>
            <a:r>
              <a:rPr lang="en-US" sz="2400" dirty="0" err="1">
                <a:solidFill>
                  <a:srgbClr val="000000"/>
                </a:solidFill>
                <a:latin typeface="Arimo"/>
              </a:rPr>
              <a:t>waktu</a:t>
            </a:r>
            <a:endParaRPr lang="en-US" sz="2400" dirty="0">
              <a:solidFill>
                <a:srgbClr val="000000"/>
              </a:solidFill>
              <a:latin typeface="Arimo"/>
            </a:endParaRPr>
          </a:p>
        </p:txBody>
      </p:sp>
      <p:sp>
        <p:nvSpPr>
          <p:cNvPr id="125" name="TextBox 125"/>
          <p:cNvSpPr txBox="1"/>
          <p:nvPr/>
        </p:nvSpPr>
        <p:spPr>
          <a:xfrm>
            <a:off x="9360355" y="6448066"/>
            <a:ext cx="7059294" cy="869950"/>
          </a:xfrm>
          <a:prstGeom prst="rect">
            <a:avLst/>
          </a:prstGeom>
        </p:spPr>
        <p:txBody>
          <a:bodyPr lIns="0" tIns="0" rIns="0" bIns="0" rtlCol="0" anchor="t">
            <a:spAutoFit/>
          </a:bodyPr>
          <a:lstStyle/>
          <a:p>
            <a:pPr algn="l">
              <a:lnSpc>
                <a:spcPts val="3499"/>
              </a:lnSpc>
            </a:pPr>
            <a:r>
              <a:rPr lang="en-US" sz="2499" dirty="0" err="1">
                <a:solidFill>
                  <a:srgbClr val="000000"/>
                </a:solidFill>
                <a:latin typeface="Arimo"/>
              </a:rPr>
              <a:t>Menekan</a:t>
            </a:r>
            <a:r>
              <a:rPr lang="en-US" sz="2499" dirty="0">
                <a:solidFill>
                  <a:srgbClr val="000000"/>
                </a:solidFill>
                <a:latin typeface="Arimo"/>
              </a:rPr>
              <a:t> </a:t>
            </a:r>
            <a:r>
              <a:rPr lang="en-US" sz="2499" dirty="0" err="1">
                <a:solidFill>
                  <a:srgbClr val="000000"/>
                </a:solidFill>
                <a:latin typeface="Arimo"/>
              </a:rPr>
              <a:t>tombol</a:t>
            </a:r>
            <a:r>
              <a:rPr lang="en-US" sz="2499" dirty="0">
                <a:solidFill>
                  <a:srgbClr val="000000"/>
                </a:solidFill>
                <a:latin typeface="Arimo"/>
              </a:rPr>
              <a:t> stop atau </a:t>
            </a:r>
            <a:r>
              <a:rPr lang="en-US" sz="2499" dirty="0" err="1">
                <a:solidFill>
                  <a:srgbClr val="000000"/>
                </a:solidFill>
                <a:latin typeface="Arimo"/>
              </a:rPr>
              <a:t>berhenti</a:t>
            </a:r>
            <a:r>
              <a:rPr lang="en-US" sz="2499" dirty="0">
                <a:solidFill>
                  <a:srgbClr val="000000"/>
                </a:solidFill>
                <a:latin typeface="Arimo"/>
              </a:rPr>
              <a:t> </a:t>
            </a:r>
            <a:r>
              <a:rPr lang="en-US" sz="2499" dirty="0" err="1">
                <a:solidFill>
                  <a:srgbClr val="000000"/>
                </a:solidFill>
                <a:latin typeface="Arimo"/>
              </a:rPr>
              <a:t>untuk</a:t>
            </a:r>
            <a:r>
              <a:rPr lang="en-US" sz="2499" dirty="0">
                <a:solidFill>
                  <a:srgbClr val="000000"/>
                </a:solidFill>
                <a:latin typeface="Arimo"/>
              </a:rPr>
              <a:t> </a:t>
            </a:r>
            <a:r>
              <a:rPr lang="en-US" sz="2499" dirty="0" err="1">
                <a:solidFill>
                  <a:srgbClr val="000000"/>
                </a:solidFill>
                <a:latin typeface="Arimo"/>
              </a:rPr>
              <a:t>mengakhiri</a:t>
            </a:r>
            <a:r>
              <a:rPr lang="en-US" sz="2499" dirty="0">
                <a:solidFill>
                  <a:srgbClr val="000000"/>
                </a:solidFill>
                <a:latin typeface="Arimo"/>
              </a:rPr>
              <a:t> </a:t>
            </a:r>
            <a:r>
              <a:rPr lang="en-US" sz="2499" dirty="0" err="1">
                <a:solidFill>
                  <a:srgbClr val="000000"/>
                </a:solidFill>
                <a:latin typeface="Arimo"/>
              </a:rPr>
              <a:t>pengukuran</a:t>
            </a:r>
            <a:r>
              <a:rPr lang="en-US" sz="2499" dirty="0">
                <a:solidFill>
                  <a:srgbClr val="000000"/>
                </a:solidFill>
                <a:latin typeface="Arimo"/>
              </a:rPr>
              <a:t> </a:t>
            </a:r>
            <a:r>
              <a:rPr lang="en-US" sz="2499" dirty="0" err="1">
                <a:solidFill>
                  <a:srgbClr val="000000"/>
                </a:solidFill>
                <a:latin typeface="Arimo"/>
              </a:rPr>
              <a:t>waktu</a:t>
            </a:r>
            <a:endParaRPr lang="en-US" sz="2499" dirty="0">
              <a:solidFill>
                <a:srgbClr val="000000"/>
              </a:solidFill>
              <a:latin typeface="Arimo"/>
            </a:endParaRPr>
          </a:p>
        </p:txBody>
      </p:sp>
      <p:sp>
        <p:nvSpPr>
          <p:cNvPr id="126" name="TextBox 126"/>
          <p:cNvSpPr txBox="1"/>
          <p:nvPr/>
        </p:nvSpPr>
        <p:spPr>
          <a:xfrm>
            <a:off x="935990" y="789518"/>
            <a:ext cx="5657429" cy="933450"/>
          </a:xfrm>
          <a:prstGeom prst="rect">
            <a:avLst/>
          </a:prstGeom>
        </p:spPr>
        <p:txBody>
          <a:bodyPr lIns="0" tIns="0" rIns="0" bIns="0" rtlCol="0" anchor="t">
            <a:spAutoFit/>
          </a:bodyPr>
          <a:lstStyle/>
          <a:p>
            <a:pPr algn="l">
              <a:lnSpc>
                <a:spcPts val="3600"/>
              </a:lnSpc>
            </a:pPr>
            <a:r>
              <a:rPr lang="en-US" sz="3000">
                <a:solidFill>
                  <a:srgbClr val="203864"/>
                </a:solidFill>
                <a:latin typeface="Arimo Bold"/>
              </a:rPr>
              <a:t>Langkah-Langkah Menggunakan Stopwatch</a:t>
            </a: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102"/>
            <a:ext cx="18288000" cy="10280650"/>
            <a:chOff x="0" y="0"/>
            <a:chExt cx="24384000" cy="13707533"/>
          </a:xfrm>
        </p:grpSpPr>
        <p:sp>
          <p:nvSpPr>
            <p:cNvPr id="3" name="Freeform 3"/>
            <p:cNvSpPr/>
            <p:nvPr/>
          </p:nvSpPr>
          <p:spPr>
            <a:xfrm>
              <a:off x="0" y="0"/>
              <a:ext cx="24384000" cy="13707490"/>
            </a:xfrm>
            <a:custGeom>
              <a:avLst/>
              <a:gdLst/>
              <a:ahLst/>
              <a:cxnLst/>
              <a:rect l="l" t="t" r="r" b="b"/>
              <a:pathLst>
                <a:path w="24384000" h="13707490">
                  <a:moveTo>
                    <a:pt x="0" y="0"/>
                  </a:moveTo>
                  <a:lnTo>
                    <a:pt x="24384000" y="0"/>
                  </a:lnTo>
                  <a:lnTo>
                    <a:pt x="24384000" y="13707490"/>
                  </a:lnTo>
                  <a:lnTo>
                    <a:pt x="0" y="13707490"/>
                  </a:lnTo>
                  <a:close/>
                </a:path>
              </a:pathLst>
            </a:custGeom>
            <a:solidFill>
              <a:srgbClr val="F0F0F0"/>
            </a:solidFill>
          </p:spPr>
        </p:sp>
      </p:grpSp>
      <p:sp>
        <p:nvSpPr>
          <p:cNvPr id="4" name="AutoShape 4"/>
          <p:cNvSpPr/>
          <p:nvPr/>
        </p:nvSpPr>
        <p:spPr>
          <a:xfrm rot="-4837575">
            <a:off x="2137532" y="1047206"/>
            <a:ext cx="2142065" cy="0"/>
          </a:xfrm>
          <a:prstGeom prst="line">
            <a:avLst/>
          </a:prstGeom>
          <a:ln w="9525" cap="rnd">
            <a:solidFill>
              <a:srgbClr val="CDCDCD"/>
            </a:solidFill>
            <a:prstDash val="solid"/>
            <a:headEnd type="none" w="sm" len="sm"/>
            <a:tailEnd type="none" w="sm" len="sm"/>
          </a:ln>
        </p:spPr>
      </p:sp>
      <p:sp>
        <p:nvSpPr>
          <p:cNvPr id="5" name="AutoShape 5"/>
          <p:cNvSpPr/>
          <p:nvPr/>
        </p:nvSpPr>
        <p:spPr>
          <a:xfrm rot="9250614">
            <a:off x="-179404" y="2838992"/>
            <a:ext cx="3402454" cy="0"/>
          </a:xfrm>
          <a:prstGeom prst="line">
            <a:avLst/>
          </a:prstGeom>
          <a:ln w="9525" cap="rnd">
            <a:solidFill>
              <a:srgbClr val="CDCDCD"/>
            </a:solidFill>
            <a:prstDash val="solid"/>
            <a:headEnd type="none" w="sm" len="sm"/>
            <a:tailEnd type="none" w="sm" len="sm"/>
          </a:ln>
        </p:spPr>
      </p:sp>
      <p:sp>
        <p:nvSpPr>
          <p:cNvPr id="6" name="AutoShape 6"/>
          <p:cNvSpPr/>
          <p:nvPr/>
        </p:nvSpPr>
        <p:spPr>
          <a:xfrm rot="-2677323">
            <a:off x="2609641" y="1068707"/>
            <a:ext cx="2975488" cy="0"/>
          </a:xfrm>
          <a:prstGeom prst="line">
            <a:avLst/>
          </a:prstGeom>
          <a:ln w="9525" cap="rnd">
            <a:solidFill>
              <a:srgbClr val="CDCDCD"/>
            </a:solidFill>
            <a:prstDash val="solid"/>
            <a:headEnd type="none" w="sm" len="sm"/>
            <a:tailEnd type="none" w="sm" len="sm"/>
          </a:ln>
        </p:spPr>
      </p:sp>
      <p:sp>
        <p:nvSpPr>
          <p:cNvPr id="7" name="AutoShape 7"/>
          <p:cNvSpPr/>
          <p:nvPr/>
        </p:nvSpPr>
        <p:spPr>
          <a:xfrm rot="10434865">
            <a:off x="3034847" y="1955075"/>
            <a:ext cx="3219089" cy="0"/>
          </a:xfrm>
          <a:prstGeom prst="line">
            <a:avLst/>
          </a:prstGeom>
          <a:ln w="9525" cap="rnd">
            <a:solidFill>
              <a:srgbClr val="CDCDCD"/>
            </a:solidFill>
            <a:prstDash val="solid"/>
            <a:headEnd type="none" w="sm" len="sm"/>
            <a:tailEnd type="none" w="sm" len="sm"/>
          </a:ln>
        </p:spPr>
      </p:sp>
      <p:sp>
        <p:nvSpPr>
          <p:cNvPr id="8" name="AutoShape 8"/>
          <p:cNvSpPr/>
          <p:nvPr/>
        </p:nvSpPr>
        <p:spPr>
          <a:xfrm rot="4730523">
            <a:off x="2064228" y="3283129"/>
            <a:ext cx="2416031" cy="0"/>
          </a:xfrm>
          <a:prstGeom prst="line">
            <a:avLst/>
          </a:prstGeom>
          <a:ln w="9525" cap="rnd">
            <a:solidFill>
              <a:srgbClr val="CDCDCD"/>
            </a:solidFill>
            <a:prstDash val="solid"/>
            <a:headEnd type="none" w="sm" len="sm"/>
            <a:tailEnd type="none" w="sm" len="sm"/>
          </a:ln>
        </p:spPr>
      </p:sp>
      <p:sp>
        <p:nvSpPr>
          <p:cNvPr id="9" name="AutoShape 9"/>
          <p:cNvSpPr/>
          <p:nvPr/>
        </p:nvSpPr>
        <p:spPr>
          <a:xfrm rot="-2642045">
            <a:off x="2947845" y="3117667"/>
            <a:ext cx="3836137" cy="0"/>
          </a:xfrm>
          <a:prstGeom prst="line">
            <a:avLst/>
          </a:prstGeom>
          <a:ln w="9525" cap="rnd">
            <a:solidFill>
              <a:srgbClr val="CDCDCD"/>
            </a:solidFill>
            <a:prstDash val="solid"/>
            <a:headEnd type="none" w="sm" len="sm"/>
            <a:tailEnd type="none" w="sm" len="sm"/>
          </a:ln>
        </p:spPr>
      </p:sp>
      <p:sp>
        <p:nvSpPr>
          <p:cNvPr id="10" name="AutoShape 10"/>
          <p:cNvSpPr/>
          <p:nvPr/>
        </p:nvSpPr>
        <p:spPr>
          <a:xfrm rot="-9942689">
            <a:off x="-65635" y="4008662"/>
            <a:ext cx="3627758" cy="0"/>
          </a:xfrm>
          <a:prstGeom prst="line">
            <a:avLst/>
          </a:prstGeom>
          <a:ln w="9525" cap="rnd">
            <a:solidFill>
              <a:srgbClr val="CDCDCD"/>
            </a:solidFill>
            <a:prstDash val="solid"/>
            <a:headEnd type="none" w="sm" len="sm"/>
            <a:tailEnd type="none" w="sm" len="sm"/>
          </a:ln>
        </p:spPr>
      </p:sp>
      <p:sp>
        <p:nvSpPr>
          <p:cNvPr id="11" name="AutoShape 11"/>
          <p:cNvSpPr/>
          <p:nvPr/>
        </p:nvSpPr>
        <p:spPr>
          <a:xfrm rot="384360">
            <a:off x="3479122" y="4571998"/>
            <a:ext cx="2512326" cy="0"/>
          </a:xfrm>
          <a:prstGeom prst="line">
            <a:avLst/>
          </a:prstGeom>
          <a:ln w="9525" cap="rnd">
            <a:solidFill>
              <a:srgbClr val="CDCDCD"/>
            </a:solidFill>
            <a:prstDash val="solid"/>
            <a:headEnd type="none" w="sm" len="sm"/>
            <a:tailEnd type="none" w="sm" len="sm"/>
          </a:ln>
        </p:spPr>
      </p:sp>
      <p:sp>
        <p:nvSpPr>
          <p:cNvPr id="12" name="AutoShape 12"/>
          <p:cNvSpPr/>
          <p:nvPr/>
        </p:nvSpPr>
        <p:spPr>
          <a:xfrm rot="6328444">
            <a:off x="4780600" y="5590902"/>
            <a:ext cx="1899278" cy="0"/>
          </a:xfrm>
          <a:prstGeom prst="line">
            <a:avLst/>
          </a:prstGeom>
          <a:ln w="9525" cap="rnd">
            <a:solidFill>
              <a:srgbClr val="CDCDCD"/>
            </a:solidFill>
            <a:prstDash val="solid"/>
            <a:headEnd type="none" w="sm" len="sm"/>
            <a:tailEnd type="none" w="sm" len="sm"/>
          </a:ln>
        </p:spPr>
      </p:sp>
      <p:sp>
        <p:nvSpPr>
          <p:cNvPr id="13" name="AutoShape 13"/>
          <p:cNvSpPr/>
          <p:nvPr/>
        </p:nvSpPr>
        <p:spPr>
          <a:xfrm rot="-8038077">
            <a:off x="3033975" y="5477691"/>
            <a:ext cx="2906233" cy="0"/>
          </a:xfrm>
          <a:prstGeom prst="line">
            <a:avLst/>
          </a:prstGeom>
          <a:ln w="9525" cap="rnd">
            <a:solidFill>
              <a:srgbClr val="CDCDCD"/>
            </a:solidFill>
            <a:prstDash val="solid"/>
            <a:headEnd type="none" w="sm" len="sm"/>
            <a:tailEnd type="none" w="sm" len="sm"/>
          </a:ln>
        </p:spPr>
      </p:sp>
      <p:sp>
        <p:nvSpPr>
          <p:cNvPr id="14" name="AutoShape 14"/>
          <p:cNvSpPr/>
          <p:nvPr/>
        </p:nvSpPr>
        <p:spPr>
          <a:xfrm rot="8371022">
            <a:off x="3155684" y="7350033"/>
            <a:ext cx="2658459" cy="0"/>
          </a:xfrm>
          <a:prstGeom prst="line">
            <a:avLst/>
          </a:prstGeom>
          <a:ln w="9525" cap="rnd">
            <a:solidFill>
              <a:srgbClr val="CDCDCD"/>
            </a:solidFill>
            <a:prstDash val="solid"/>
            <a:headEnd type="none" w="sm" len="sm"/>
            <a:tailEnd type="none" w="sm" len="sm"/>
          </a:ln>
        </p:spPr>
      </p:sp>
      <p:sp>
        <p:nvSpPr>
          <p:cNvPr id="15" name="AutoShape 15"/>
          <p:cNvSpPr/>
          <p:nvPr/>
        </p:nvSpPr>
        <p:spPr>
          <a:xfrm rot="-5366802">
            <a:off x="1604192" y="6325144"/>
            <a:ext cx="3775883" cy="0"/>
          </a:xfrm>
          <a:prstGeom prst="line">
            <a:avLst/>
          </a:prstGeom>
          <a:ln w="9525" cap="rnd">
            <a:solidFill>
              <a:srgbClr val="CDCDCD"/>
            </a:solidFill>
            <a:prstDash val="solid"/>
            <a:headEnd type="none" w="sm" len="sm"/>
            <a:tailEnd type="none" w="sm" len="sm"/>
          </a:ln>
        </p:spPr>
      </p:sp>
      <p:sp>
        <p:nvSpPr>
          <p:cNvPr id="16" name="AutoShape 16"/>
          <p:cNvSpPr/>
          <p:nvPr/>
        </p:nvSpPr>
        <p:spPr>
          <a:xfrm rot="8689488">
            <a:off x="1112431" y="5200645"/>
            <a:ext cx="2638873" cy="0"/>
          </a:xfrm>
          <a:prstGeom prst="line">
            <a:avLst/>
          </a:prstGeom>
          <a:ln w="9525" cap="rnd">
            <a:solidFill>
              <a:srgbClr val="CDCDCD"/>
            </a:solidFill>
            <a:prstDash val="solid"/>
            <a:headEnd type="none" w="sm" len="sm"/>
            <a:tailEnd type="none" w="sm" len="sm"/>
          </a:ln>
        </p:spPr>
      </p:sp>
      <p:sp>
        <p:nvSpPr>
          <p:cNvPr id="17" name="AutoShape 17"/>
          <p:cNvSpPr/>
          <p:nvPr/>
        </p:nvSpPr>
        <p:spPr>
          <a:xfrm rot="2788588">
            <a:off x="869701" y="7069182"/>
            <a:ext cx="3106917" cy="0"/>
          </a:xfrm>
          <a:prstGeom prst="line">
            <a:avLst/>
          </a:prstGeom>
          <a:ln w="9525" cap="rnd">
            <a:solidFill>
              <a:srgbClr val="CDCDCD"/>
            </a:solidFill>
            <a:prstDash val="solid"/>
            <a:headEnd type="none" w="sm" len="sm"/>
            <a:tailEnd type="none" w="sm" len="sm"/>
          </a:ln>
        </p:spPr>
      </p:sp>
      <p:sp>
        <p:nvSpPr>
          <p:cNvPr id="18" name="AutoShape 18"/>
          <p:cNvSpPr/>
          <p:nvPr/>
        </p:nvSpPr>
        <p:spPr>
          <a:xfrm rot="-7198199">
            <a:off x="-701750" y="4759234"/>
            <a:ext cx="2766389" cy="0"/>
          </a:xfrm>
          <a:prstGeom prst="line">
            <a:avLst/>
          </a:prstGeom>
          <a:ln w="9525" cap="rnd">
            <a:solidFill>
              <a:srgbClr val="CDCDCD"/>
            </a:solidFill>
            <a:prstDash val="solid"/>
            <a:headEnd type="none" w="sm" len="sm"/>
            <a:tailEnd type="none" w="sm" len="sm"/>
          </a:ln>
        </p:spPr>
      </p:sp>
      <p:sp>
        <p:nvSpPr>
          <p:cNvPr id="19" name="AutoShape 19"/>
          <p:cNvSpPr/>
          <p:nvPr/>
        </p:nvSpPr>
        <p:spPr>
          <a:xfrm rot="7282733">
            <a:off x="-645571" y="7062651"/>
            <a:ext cx="2654033" cy="0"/>
          </a:xfrm>
          <a:prstGeom prst="line">
            <a:avLst/>
          </a:prstGeom>
          <a:ln w="9525" cap="rnd">
            <a:solidFill>
              <a:srgbClr val="CDCDCD"/>
            </a:solidFill>
            <a:prstDash val="solid"/>
            <a:headEnd type="none" w="sm" len="sm"/>
            <a:tailEnd type="none" w="sm" len="sm"/>
          </a:ln>
        </p:spPr>
      </p:sp>
      <p:sp>
        <p:nvSpPr>
          <p:cNvPr id="20" name="AutoShape 20"/>
          <p:cNvSpPr/>
          <p:nvPr/>
        </p:nvSpPr>
        <p:spPr>
          <a:xfrm rot="10315796">
            <a:off x="-19719" y="8068490"/>
            <a:ext cx="2058741" cy="0"/>
          </a:xfrm>
          <a:prstGeom prst="line">
            <a:avLst/>
          </a:prstGeom>
          <a:ln w="9525" cap="rnd">
            <a:solidFill>
              <a:srgbClr val="CDCDCD"/>
            </a:solidFill>
            <a:prstDash val="solid"/>
            <a:headEnd type="none" w="sm" len="sm"/>
            <a:tailEnd type="none" w="sm" len="sm"/>
          </a:ln>
        </p:spPr>
      </p:sp>
      <p:sp>
        <p:nvSpPr>
          <p:cNvPr id="21" name="AutoShape 21"/>
          <p:cNvSpPr/>
          <p:nvPr/>
        </p:nvSpPr>
        <p:spPr>
          <a:xfrm rot="7728575">
            <a:off x="1298275" y="9245235"/>
            <a:ext cx="2698263" cy="0"/>
          </a:xfrm>
          <a:prstGeom prst="line">
            <a:avLst/>
          </a:prstGeom>
          <a:ln w="9525" cap="rnd">
            <a:solidFill>
              <a:srgbClr val="CDCDCD"/>
            </a:solidFill>
            <a:prstDash val="solid"/>
            <a:headEnd type="none" w="sm" len="sm"/>
            <a:tailEnd type="none" w="sm" len="sm"/>
          </a:ln>
        </p:spPr>
      </p:sp>
      <p:sp>
        <p:nvSpPr>
          <p:cNvPr id="22" name="AutoShape 22"/>
          <p:cNvSpPr/>
          <p:nvPr/>
        </p:nvSpPr>
        <p:spPr>
          <a:xfrm rot="-7862504">
            <a:off x="-488162" y="9245235"/>
            <a:ext cx="2787706" cy="0"/>
          </a:xfrm>
          <a:prstGeom prst="line">
            <a:avLst/>
          </a:prstGeom>
          <a:ln w="9525" cap="rnd">
            <a:solidFill>
              <a:srgbClr val="CDCDCD"/>
            </a:solidFill>
            <a:prstDash val="solid"/>
            <a:headEnd type="none" w="sm" len="sm"/>
            <a:tailEnd type="none" w="sm" len="sm"/>
          </a:ln>
        </p:spPr>
      </p:sp>
      <p:sp>
        <p:nvSpPr>
          <p:cNvPr id="23" name="AutoShape 23"/>
          <p:cNvSpPr/>
          <p:nvPr/>
        </p:nvSpPr>
        <p:spPr>
          <a:xfrm rot="1122645">
            <a:off x="3407771" y="8577941"/>
            <a:ext cx="2502628" cy="0"/>
          </a:xfrm>
          <a:prstGeom prst="line">
            <a:avLst/>
          </a:prstGeom>
          <a:ln w="9525" cap="rnd">
            <a:solidFill>
              <a:srgbClr val="CDCDCD"/>
            </a:solidFill>
            <a:prstDash val="solid"/>
            <a:headEnd type="none" w="sm" len="sm"/>
            <a:tailEnd type="none" w="sm" len="sm"/>
          </a:ln>
        </p:spPr>
      </p:sp>
      <p:sp>
        <p:nvSpPr>
          <p:cNvPr id="24" name="AutoShape 24"/>
          <p:cNvSpPr/>
          <p:nvPr/>
        </p:nvSpPr>
        <p:spPr>
          <a:xfrm rot="-5912544">
            <a:off x="4407081" y="7741919"/>
            <a:ext cx="2502631" cy="0"/>
          </a:xfrm>
          <a:prstGeom prst="line">
            <a:avLst/>
          </a:prstGeom>
          <a:ln w="9525" cap="rnd">
            <a:solidFill>
              <a:srgbClr val="CDCDCD"/>
            </a:solidFill>
            <a:prstDash val="solid"/>
            <a:headEnd type="none" w="sm" len="sm"/>
            <a:tailEnd type="none" w="sm" len="sm"/>
          </a:ln>
        </p:spPr>
      </p:sp>
      <p:sp>
        <p:nvSpPr>
          <p:cNvPr id="25" name="AutoShape 25"/>
          <p:cNvSpPr/>
          <p:nvPr/>
        </p:nvSpPr>
        <p:spPr>
          <a:xfrm rot="8216304">
            <a:off x="4150838" y="9628412"/>
            <a:ext cx="1957019" cy="0"/>
          </a:xfrm>
          <a:prstGeom prst="line">
            <a:avLst/>
          </a:prstGeom>
          <a:ln w="9525" cap="rnd">
            <a:solidFill>
              <a:srgbClr val="CDCDCD"/>
            </a:solidFill>
            <a:prstDash val="solid"/>
            <a:headEnd type="none" w="sm" len="sm"/>
            <a:tailEnd type="none" w="sm" len="sm"/>
          </a:ln>
        </p:spPr>
      </p:sp>
      <p:sp>
        <p:nvSpPr>
          <p:cNvPr id="26" name="AutoShape 26"/>
          <p:cNvSpPr/>
          <p:nvPr/>
        </p:nvSpPr>
        <p:spPr>
          <a:xfrm rot="-6824432">
            <a:off x="2787799" y="9245236"/>
            <a:ext cx="2296950" cy="0"/>
          </a:xfrm>
          <a:prstGeom prst="line">
            <a:avLst/>
          </a:prstGeom>
          <a:ln w="9525" cap="rnd">
            <a:solidFill>
              <a:srgbClr val="CDCDCD"/>
            </a:solidFill>
            <a:prstDash val="solid"/>
            <a:headEnd type="none" w="sm" len="sm"/>
            <a:tailEnd type="none" w="sm" len="sm"/>
          </a:ln>
        </p:spPr>
      </p:sp>
      <p:sp>
        <p:nvSpPr>
          <p:cNvPr id="27" name="AutoShape 27"/>
          <p:cNvSpPr/>
          <p:nvPr/>
        </p:nvSpPr>
        <p:spPr>
          <a:xfrm rot="-1122644">
            <a:off x="5759085" y="8577941"/>
            <a:ext cx="2502630" cy="0"/>
          </a:xfrm>
          <a:prstGeom prst="line">
            <a:avLst/>
          </a:prstGeom>
          <a:ln w="9525" cap="rnd">
            <a:solidFill>
              <a:srgbClr val="CDCDCD"/>
            </a:solidFill>
            <a:prstDash val="solid"/>
            <a:headEnd type="none" w="sm" len="sm"/>
            <a:tailEnd type="none" w="sm" len="sm"/>
          </a:ln>
        </p:spPr>
      </p:sp>
      <p:sp>
        <p:nvSpPr>
          <p:cNvPr id="28" name="AutoShape 28"/>
          <p:cNvSpPr/>
          <p:nvPr/>
        </p:nvSpPr>
        <p:spPr>
          <a:xfrm rot="1312444">
            <a:off x="5696111" y="9628412"/>
            <a:ext cx="3586520" cy="0"/>
          </a:xfrm>
          <a:prstGeom prst="line">
            <a:avLst/>
          </a:prstGeom>
          <a:ln w="9525" cap="rnd">
            <a:solidFill>
              <a:srgbClr val="CDCDCD"/>
            </a:solidFill>
            <a:prstDash val="solid"/>
            <a:headEnd type="none" w="sm" len="sm"/>
            <a:tailEnd type="none" w="sm" len="sm"/>
          </a:ln>
        </p:spPr>
      </p:sp>
      <p:sp>
        <p:nvSpPr>
          <p:cNvPr id="29" name="AutoShape 29"/>
          <p:cNvSpPr/>
          <p:nvPr/>
        </p:nvSpPr>
        <p:spPr>
          <a:xfrm rot="3904643">
            <a:off x="7505790" y="9245235"/>
            <a:ext cx="2318477" cy="0"/>
          </a:xfrm>
          <a:prstGeom prst="line">
            <a:avLst/>
          </a:prstGeom>
          <a:ln w="9525" cap="rnd">
            <a:solidFill>
              <a:srgbClr val="CDCDCD"/>
            </a:solidFill>
            <a:prstDash val="solid"/>
            <a:headEnd type="none" w="sm" len="sm"/>
            <a:tailEnd type="none" w="sm" len="sm"/>
          </a:ln>
        </p:spPr>
      </p:sp>
      <p:sp>
        <p:nvSpPr>
          <p:cNvPr id="30" name="AutoShape 30"/>
          <p:cNvSpPr/>
          <p:nvPr/>
        </p:nvSpPr>
        <p:spPr>
          <a:xfrm rot="-8871216">
            <a:off x="5230740" y="7358742"/>
            <a:ext cx="3210979" cy="0"/>
          </a:xfrm>
          <a:prstGeom prst="line">
            <a:avLst/>
          </a:prstGeom>
          <a:ln w="9525" cap="rnd">
            <a:solidFill>
              <a:srgbClr val="CDCDCD"/>
            </a:solidFill>
            <a:prstDash val="solid"/>
            <a:headEnd type="none" w="sm" len="sm"/>
            <a:tailEnd type="none" w="sm" len="sm"/>
          </a:ln>
        </p:spPr>
      </p:sp>
      <p:sp>
        <p:nvSpPr>
          <p:cNvPr id="31" name="AutoShape 31"/>
          <p:cNvSpPr/>
          <p:nvPr/>
        </p:nvSpPr>
        <p:spPr>
          <a:xfrm rot="-4671392">
            <a:off x="7029327" y="6792686"/>
            <a:ext cx="2905644" cy="0"/>
          </a:xfrm>
          <a:prstGeom prst="line">
            <a:avLst/>
          </a:prstGeom>
          <a:ln w="9525" cap="rnd">
            <a:solidFill>
              <a:srgbClr val="CDCDCD"/>
            </a:solidFill>
            <a:prstDash val="solid"/>
            <a:headEnd type="none" w="sm" len="sm"/>
            <a:tailEnd type="none" w="sm" len="sm"/>
          </a:ln>
        </p:spPr>
      </p:sp>
      <p:sp>
        <p:nvSpPr>
          <p:cNvPr id="32" name="AutoShape 32"/>
          <p:cNvSpPr/>
          <p:nvPr/>
        </p:nvSpPr>
        <p:spPr>
          <a:xfrm rot="9665837">
            <a:off x="5382508" y="5939245"/>
            <a:ext cx="3499625" cy="0"/>
          </a:xfrm>
          <a:prstGeom prst="line">
            <a:avLst/>
          </a:prstGeom>
          <a:ln w="9525" cap="rnd">
            <a:solidFill>
              <a:srgbClr val="CDCDCD"/>
            </a:solidFill>
            <a:prstDash val="solid"/>
            <a:headEnd type="none" w="sm" len="sm"/>
            <a:tailEnd type="none" w="sm" len="sm"/>
          </a:ln>
        </p:spPr>
      </p:sp>
      <p:sp>
        <p:nvSpPr>
          <p:cNvPr id="33" name="AutoShape 33"/>
          <p:cNvSpPr/>
          <p:nvPr/>
        </p:nvSpPr>
        <p:spPr>
          <a:xfrm rot="833593">
            <a:off x="5922014" y="5042262"/>
            <a:ext cx="2908293" cy="0"/>
          </a:xfrm>
          <a:prstGeom prst="line">
            <a:avLst/>
          </a:prstGeom>
          <a:ln w="9525" cap="rnd">
            <a:solidFill>
              <a:srgbClr val="CDCDCD"/>
            </a:solidFill>
            <a:prstDash val="solid"/>
            <a:headEnd type="none" w="sm" len="sm"/>
            <a:tailEnd type="none" w="sm" len="sm"/>
          </a:ln>
        </p:spPr>
      </p:sp>
      <p:sp>
        <p:nvSpPr>
          <p:cNvPr id="34" name="AutoShape 34"/>
          <p:cNvSpPr/>
          <p:nvPr/>
        </p:nvSpPr>
        <p:spPr>
          <a:xfrm rot="-5069908">
            <a:off x="4642827" y="3239588"/>
            <a:ext cx="2923763" cy="0"/>
          </a:xfrm>
          <a:prstGeom prst="line">
            <a:avLst/>
          </a:prstGeom>
          <a:ln w="9525" cap="rnd">
            <a:solidFill>
              <a:srgbClr val="CDCDCD"/>
            </a:solidFill>
            <a:prstDash val="solid"/>
            <a:headEnd type="none" w="sm" len="sm"/>
            <a:tailEnd type="none" w="sm" len="sm"/>
          </a:ln>
        </p:spPr>
      </p:sp>
      <p:sp>
        <p:nvSpPr>
          <p:cNvPr id="35" name="AutoShape 35"/>
          <p:cNvSpPr/>
          <p:nvPr/>
        </p:nvSpPr>
        <p:spPr>
          <a:xfrm rot="-2266102">
            <a:off x="5636594" y="3753393"/>
            <a:ext cx="3130790" cy="0"/>
          </a:xfrm>
          <a:prstGeom prst="line">
            <a:avLst/>
          </a:prstGeom>
          <a:ln w="9525" cap="rnd">
            <a:solidFill>
              <a:srgbClr val="CDCDCD"/>
            </a:solidFill>
            <a:prstDash val="solid"/>
            <a:headEnd type="none" w="sm" len="sm"/>
            <a:tailEnd type="none" w="sm" len="sm"/>
          </a:ln>
        </p:spPr>
      </p:sp>
      <p:sp>
        <p:nvSpPr>
          <p:cNvPr id="36" name="AutoShape 36"/>
          <p:cNvSpPr/>
          <p:nvPr/>
        </p:nvSpPr>
        <p:spPr>
          <a:xfrm rot="4916836">
            <a:off x="7292745" y="4093028"/>
            <a:ext cx="2622648" cy="0"/>
          </a:xfrm>
          <a:prstGeom prst="line">
            <a:avLst/>
          </a:prstGeom>
          <a:ln w="9525" cap="rnd">
            <a:solidFill>
              <a:srgbClr val="CDCDCD"/>
            </a:solidFill>
            <a:prstDash val="solid"/>
            <a:headEnd type="none" w="sm" len="sm"/>
            <a:tailEnd type="none" w="sm" len="sm"/>
          </a:ln>
        </p:spPr>
      </p:sp>
      <p:sp>
        <p:nvSpPr>
          <p:cNvPr id="37" name="AutoShape 37"/>
          <p:cNvSpPr/>
          <p:nvPr/>
        </p:nvSpPr>
        <p:spPr>
          <a:xfrm rot="-9303802">
            <a:off x="6112023" y="2299063"/>
            <a:ext cx="2441191" cy="0"/>
          </a:xfrm>
          <a:prstGeom prst="line">
            <a:avLst/>
          </a:prstGeom>
          <a:ln w="9525" cap="rnd">
            <a:solidFill>
              <a:srgbClr val="CDCDCD"/>
            </a:solidFill>
            <a:prstDash val="solid"/>
            <a:headEnd type="none" w="sm" len="sm"/>
            <a:tailEnd type="none" w="sm" len="sm"/>
          </a:ln>
        </p:spPr>
      </p:sp>
      <p:sp>
        <p:nvSpPr>
          <p:cNvPr id="38" name="AutoShape 38"/>
          <p:cNvSpPr/>
          <p:nvPr/>
        </p:nvSpPr>
        <p:spPr>
          <a:xfrm rot="-7297313">
            <a:off x="4622130" y="896983"/>
            <a:ext cx="2129136" cy="0"/>
          </a:xfrm>
          <a:prstGeom prst="line">
            <a:avLst/>
          </a:prstGeom>
          <a:ln w="9525" cap="rnd">
            <a:solidFill>
              <a:srgbClr val="CDCDCD"/>
            </a:solidFill>
            <a:prstDash val="solid"/>
            <a:headEnd type="none" w="sm" len="sm"/>
            <a:tailEnd type="none" w="sm" len="sm"/>
          </a:ln>
        </p:spPr>
      </p:sp>
      <p:sp>
        <p:nvSpPr>
          <p:cNvPr id="39" name="AutoShape 39"/>
          <p:cNvSpPr/>
          <p:nvPr/>
        </p:nvSpPr>
        <p:spPr>
          <a:xfrm rot="-1880104">
            <a:off x="5975832" y="881744"/>
            <a:ext cx="3427672" cy="0"/>
          </a:xfrm>
          <a:prstGeom prst="line">
            <a:avLst/>
          </a:prstGeom>
          <a:ln w="9525" cap="rnd">
            <a:solidFill>
              <a:srgbClr val="CDCDCD"/>
            </a:solidFill>
            <a:prstDash val="solid"/>
            <a:headEnd type="none" w="sm" len="sm"/>
            <a:tailEnd type="none" w="sm" len="sm"/>
          </a:ln>
        </p:spPr>
      </p:sp>
      <p:sp>
        <p:nvSpPr>
          <p:cNvPr id="40" name="AutoShape 40"/>
          <p:cNvSpPr/>
          <p:nvPr/>
        </p:nvSpPr>
        <p:spPr>
          <a:xfrm rot="-4526553">
            <a:off x="7328523" y="1402080"/>
            <a:ext cx="2916852" cy="0"/>
          </a:xfrm>
          <a:prstGeom prst="line">
            <a:avLst/>
          </a:prstGeom>
          <a:ln w="9525" cap="rnd">
            <a:solidFill>
              <a:srgbClr val="CDCDCD"/>
            </a:solidFill>
            <a:prstDash val="solid"/>
            <a:headEnd type="none" w="sm" len="sm"/>
            <a:tailEnd type="none" w="sm" len="sm"/>
          </a:ln>
        </p:spPr>
      </p:sp>
      <p:sp>
        <p:nvSpPr>
          <p:cNvPr id="41" name="AutoShape 41"/>
          <p:cNvSpPr/>
          <p:nvPr/>
        </p:nvSpPr>
        <p:spPr>
          <a:xfrm rot="1643891">
            <a:off x="8981436" y="618309"/>
            <a:ext cx="2728694" cy="0"/>
          </a:xfrm>
          <a:prstGeom prst="line">
            <a:avLst/>
          </a:prstGeom>
          <a:ln w="9525" cap="rnd">
            <a:solidFill>
              <a:srgbClr val="CDCDCD"/>
            </a:solidFill>
            <a:prstDash val="solid"/>
            <a:headEnd type="none" w="sm" len="sm"/>
            <a:tailEnd type="none" w="sm" len="sm"/>
          </a:ln>
        </p:spPr>
      </p:sp>
      <p:sp>
        <p:nvSpPr>
          <p:cNvPr id="42" name="AutoShape 42"/>
          <p:cNvSpPr/>
          <p:nvPr/>
        </p:nvSpPr>
        <p:spPr>
          <a:xfrm rot="9190148">
            <a:off x="8231157" y="2020389"/>
            <a:ext cx="3515149" cy="0"/>
          </a:xfrm>
          <a:prstGeom prst="line">
            <a:avLst/>
          </a:prstGeom>
          <a:ln w="9525" cap="rnd">
            <a:solidFill>
              <a:srgbClr val="CDCDCD"/>
            </a:solidFill>
            <a:prstDash val="solid"/>
            <a:headEnd type="none" w="sm" len="sm"/>
            <a:tailEnd type="none" w="sm" len="sm"/>
          </a:ln>
        </p:spPr>
      </p:sp>
      <p:sp>
        <p:nvSpPr>
          <p:cNvPr id="43" name="AutoShape 43"/>
          <p:cNvSpPr/>
          <p:nvPr/>
        </p:nvSpPr>
        <p:spPr>
          <a:xfrm rot="6243948">
            <a:off x="10127608" y="2342606"/>
            <a:ext cx="2299986" cy="0"/>
          </a:xfrm>
          <a:prstGeom prst="line">
            <a:avLst/>
          </a:prstGeom>
          <a:ln w="9525" cap="rnd">
            <a:solidFill>
              <a:srgbClr val="CDCDCD"/>
            </a:solidFill>
            <a:prstDash val="solid"/>
            <a:headEnd type="none" w="sm" len="sm"/>
            <a:tailEnd type="none" w="sm" len="sm"/>
          </a:ln>
        </p:spPr>
      </p:sp>
      <p:sp>
        <p:nvSpPr>
          <p:cNvPr id="44" name="AutoShape 44"/>
          <p:cNvSpPr/>
          <p:nvPr/>
        </p:nvSpPr>
        <p:spPr>
          <a:xfrm rot="-9940049">
            <a:off x="8378665" y="3126377"/>
            <a:ext cx="2680206" cy="0"/>
          </a:xfrm>
          <a:prstGeom prst="line">
            <a:avLst/>
          </a:prstGeom>
          <a:ln w="9525" cap="rnd">
            <a:solidFill>
              <a:srgbClr val="CDCDCD"/>
            </a:solidFill>
            <a:prstDash val="solid"/>
            <a:headEnd type="none" w="sm" len="sm"/>
            <a:tailEnd type="none" w="sm" len="sm"/>
          </a:ln>
        </p:spPr>
      </p:sp>
      <p:sp>
        <p:nvSpPr>
          <p:cNvPr id="45" name="AutoShape 45"/>
          <p:cNvSpPr/>
          <p:nvPr/>
        </p:nvSpPr>
        <p:spPr>
          <a:xfrm rot="8343924">
            <a:off x="8407623" y="4423954"/>
            <a:ext cx="2953212" cy="0"/>
          </a:xfrm>
          <a:prstGeom prst="line">
            <a:avLst/>
          </a:prstGeom>
          <a:ln w="9525" cap="rnd">
            <a:solidFill>
              <a:srgbClr val="CDCDCD"/>
            </a:solidFill>
            <a:prstDash val="solid"/>
            <a:headEnd type="none" w="sm" len="sm"/>
            <a:tailEnd type="none" w="sm" len="sm"/>
          </a:ln>
        </p:spPr>
      </p:sp>
      <p:sp>
        <p:nvSpPr>
          <p:cNvPr id="46" name="AutoShape 46"/>
          <p:cNvSpPr/>
          <p:nvPr/>
        </p:nvSpPr>
        <p:spPr>
          <a:xfrm rot="1472395">
            <a:off x="8630276" y="6008914"/>
            <a:ext cx="3065254" cy="0"/>
          </a:xfrm>
          <a:prstGeom prst="line">
            <a:avLst/>
          </a:prstGeom>
          <a:ln w="9525" cap="rnd">
            <a:solidFill>
              <a:srgbClr val="CDCDCD"/>
            </a:solidFill>
            <a:prstDash val="solid"/>
            <a:headEnd type="none" w="sm" len="sm"/>
            <a:tailEnd type="none" w="sm" len="sm"/>
          </a:ln>
        </p:spPr>
      </p:sp>
      <p:sp>
        <p:nvSpPr>
          <p:cNvPr id="47" name="AutoShape 47"/>
          <p:cNvSpPr/>
          <p:nvPr/>
        </p:nvSpPr>
        <p:spPr>
          <a:xfrm rot="-5975215">
            <a:off x="9660407" y="5042263"/>
            <a:ext cx="3251804" cy="0"/>
          </a:xfrm>
          <a:prstGeom prst="line">
            <a:avLst/>
          </a:prstGeom>
          <a:ln w="9525" cap="rnd">
            <a:solidFill>
              <a:srgbClr val="CDCDCD"/>
            </a:solidFill>
            <a:prstDash val="solid"/>
            <a:headEnd type="none" w="sm" len="sm"/>
            <a:tailEnd type="none" w="sm" len="sm"/>
          </a:ln>
        </p:spPr>
      </p:sp>
      <p:sp>
        <p:nvSpPr>
          <p:cNvPr id="48" name="AutoShape 48"/>
          <p:cNvSpPr/>
          <p:nvPr/>
        </p:nvSpPr>
        <p:spPr>
          <a:xfrm rot="7150926">
            <a:off x="9982869" y="7550328"/>
            <a:ext cx="2116479" cy="0"/>
          </a:xfrm>
          <a:prstGeom prst="line">
            <a:avLst/>
          </a:prstGeom>
          <a:ln w="9525" cap="rnd">
            <a:solidFill>
              <a:srgbClr val="CDCDCD"/>
            </a:solidFill>
            <a:prstDash val="solid"/>
            <a:headEnd type="none" w="sm" len="sm"/>
            <a:tailEnd type="none" w="sm" len="sm"/>
          </a:ln>
        </p:spPr>
      </p:sp>
      <p:sp>
        <p:nvSpPr>
          <p:cNvPr id="49" name="AutoShape 49"/>
          <p:cNvSpPr/>
          <p:nvPr/>
        </p:nvSpPr>
        <p:spPr>
          <a:xfrm rot="-10394889">
            <a:off x="8168267" y="8334100"/>
            <a:ext cx="2384175" cy="0"/>
          </a:xfrm>
          <a:prstGeom prst="line">
            <a:avLst/>
          </a:prstGeom>
          <a:ln w="9525" cap="rnd">
            <a:solidFill>
              <a:srgbClr val="CDCDCD"/>
            </a:solidFill>
            <a:prstDash val="solid"/>
            <a:headEnd type="none" w="sm" len="sm"/>
            <a:tailEnd type="none" w="sm" len="sm"/>
          </a:ln>
        </p:spPr>
      </p:sp>
      <p:sp>
        <p:nvSpPr>
          <p:cNvPr id="50" name="AutoShape 50"/>
          <p:cNvSpPr/>
          <p:nvPr/>
        </p:nvSpPr>
        <p:spPr>
          <a:xfrm rot="7646243">
            <a:off x="8679830" y="9375863"/>
            <a:ext cx="2318989" cy="0"/>
          </a:xfrm>
          <a:prstGeom prst="line">
            <a:avLst/>
          </a:prstGeom>
          <a:ln w="9525" cap="rnd">
            <a:solidFill>
              <a:srgbClr val="CDCDCD"/>
            </a:solidFill>
            <a:prstDash val="solid"/>
            <a:headEnd type="none" w="sm" len="sm"/>
            <a:tailEnd type="none" w="sm" len="sm"/>
          </a:ln>
        </p:spPr>
      </p:sp>
      <p:sp>
        <p:nvSpPr>
          <p:cNvPr id="51" name="AutoShape 51"/>
          <p:cNvSpPr/>
          <p:nvPr/>
        </p:nvSpPr>
        <p:spPr>
          <a:xfrm rot="-3960176">
            <a:off x="11130298" y="618309"/>
            <a:ext cx="1374468" cy="0"/>
          </a:xfrm>
          <a:prstGeom prst="line">
            <a:avLst/>
          </a:prstGeom>
          <a:ln w="9525" cap="rnd">
            <a:solidFill>
              <a:srgbClr val="CDCDCD"/>
            </a:solidFill>
            <a:prstDash val="solid"/>
            <a:headEnd type="none" w="sm" len="sm"/>
            <a:tailEnd type="none" w="sm" len="sm"/>
          </a:ln>
        </p:spPr>
      </p:sp>
      <p:sp>
        <p:nvSpPr>
          <p:cNvPr id="52" name="AutoShape 52"/>
          <p:cNvSpPr/>
          <p:nvPr/>
        </p:nvSpPr>
        <p:spPr>
          <a:xfrm rot="-9092745">
            <a:off x="11336907" y="2020389"/>
            <a:ext cx="3329981" cy="0"/>
          </a:xfrm>
          <a:prstGeom prst="line">
            <a:avLst/>
          </a:prstGeom>
          <a:ln w="9525" cap="rnd">
            <a:solidFill>
              <a:srgbClr val="CDCDCD"/>
            </a:solidFill>
            <a:prstDash val="solid"/>
            <a:headEnd type="none" w="sm" len="sm"/>
            <a:tailEnd type="none" w="sm" len="sm"/>
          </a:ln>
        </p:spPr>
      </p:sp>
      <p:sp>
        <p:nvSpPr>
          <p:cNvPr id="53" name="AutoShape 53"/>
          <p:cNvSpPr/>
          <p:nvPr/>
        </p:nvSpPr>
        <p:spPr>
          <a:xfrm rot="10148839">
            <a:off x="10984426" y="3122022"/>
            <a:ext cx="3477592" cy="0"/>
          </a:xfrm>
          <a:prstGeom prst="line">
            <a:avLst/>
          </a:prstGeom>
          <a:ln w="9525" cap="rnd">
            <a:solidFill>
              <a:srgbClr val="CDCDCD"/>
            </a:solidFill>
            <a:prstDash val="solid"/>
            <a:headEnd type="none" w="sm" len="sm"/>
            <a:tailEnd type="none" w="sm" len="sm"/>
          </a:ln>
        </p:spPr>
      </p:sp>
      <p:sp>
        <p:nvSpPr>
          <p:cNvPr id="54" name="AutoShape 54"/>
          <p:cNvSpPr/>
          <p:nvPr/>
        </p:nvSpPr>
        <p:spPr>
          <a:xfrm rot="-2204363">
            <a:off x="11248585" y="5773783"/>
            <a:ext cx="2914441" cy="0"/>
          </a:xfrm>
          <a:prstGeom prst="line">
            <a:avLst/>
          </a:prstGeom>
          <a:ln w="9525" cap="rnd">
            <a:solidFill>
              <a:srgbClr val="CDCDCD"/>
            </a:solidFill>
            <a:prstDash val="solid"/>
            <a:headEnd type="none" w="sm" len="sm"/>
            <a:tailEnd type="none" w="sm" len="sm"/>
          </a:ln>
        </p:spPr>
      </p:sp>
      <p:sp>
        <p:nvSpPr>
          <p:cNvPr id="55" name="AutoShape 55"/>
          <p:cNvSpPr/>
          <p:nvPr/>
        </p:nvSpPr>
        <p:spPr>
          <a:xfrm rot="-4490056">
            <a:off x="13041092" y="3857896"/>
            <a:ext cx="2203256" cy="0"/>
          </a:xfrm>
          <a:prstGeom prst="line">
            <a:avLst/>
          </a:prstGeom>
          <a:ln w="9525" cap="rnd">
            <a:solidFill>
              <a:srgbClr val="CDCDCD"/>
            </a:solidFill>
            <a:prstDash val="solid"/>
            <a:headEnd type="none" w="sm" len="sm"/>
            <a:tailEnd type="none" w="sm" len="sm"/>
          </a:ln>
        </p:spPr>
      </p:sp>
      <p:sp>
        <p:nvSpPr>
          <p:cNvPr id="56" name="AutoShape 56"/>
          <p:cNvSpPr/>
          <p:nvPr/>
        </p:nvSpPr>
        <p:spPr>
          <a:xfrm rot="4265032">
            <a:off x="13217413" y="5793920"/>
            <a:ext cx="1885449" cy="0"/>
          </a:xfrm>
          <a:prstGeom prst="line">
            <a:avLst/>
          </a:prstGeom>
          <a:ln w="9525" cap="rnd">
            <a:solidFill>
              <a:srgbClr val="CDCDCD"/>
            </a:solidFill>
            <a:prstDash val="solid"/>
            <a:headEnd type="none" w="sm" len="sm"/>
            <a:tailEnd type="none" w="sm" len="sm"/>
          </a:ln>
        </p:spPr>
      </p:sp>
      <p:sp>
        <p:nvSpPr>
          <p:cNvPr id="57" name="AutoShape 57"/>
          <p:cNvSpPr/>
          <p:nvPr/>
        </p:nvSpPr>
        <p:spPr>
          <a:xfrm rot="-10750500">
            <a:off x="11537892" y="6647362"/>
            <a:ext cx="2910598" cy="0"/>
          </a:xfrm>
          <a:prstGeom prst="line">
            <a:avLst/>
          </a:prstGeom>
          <a:ln w="9525" cap="rnd">
            <a:solidFill>
              <a:srgbClr val="CDCDCD"/>
            </a:solidFill>
            <a:prstDash val="solid"/>
            <a:headEnd type="none" w="sm" len="sm"/>
            <a:tailEnd type="none" w="sm" len="sm"/>
          </a:ln>
        </p:spPr>
      </p:sp>
      <p:sp>
        <p:nvSpPr>
          <p:cNvPr id="58" name="AutoShape 58"/>
          <p:cNvSpPr/>
          <p:nvPr/>
        </p:nvSpPr>
        <p:spPr>
          <a:xfrm rot="-8288073">
            <a:off x="11158134" y="7679396"/>
            <a:ext cx="3112759" cy="0"/>
          </a:xfrm>
          <a:prstGeom prst="line">
            <a:avLst/>
          </a:prstGeom>
          <a:ln w="9525" cap="rnd">
            <a:solidFill>
              <a:srgbClr val="CDCDCD"/>
            </a:solidFill>
            <a:prstDash val="solid"/>
            <a:headEnd type="none" w="sm" len="sm"/>
            <a:tailEnd type="none" w="sm" len="sm"/>
          </a:ln>
        </p:spPr>
      </p:sp>
      <p:sp>
        <p:nvSpPr>
          <p:cNvPr id="59" name="AutoShape 59"/>
          <p:cNvSpPr/>
          <p:nvPr/>
        </p:nvSpPr>
        <p:spPr>
          <a:xfrm rot="2232349">
            <a:off x="10232648" y="9375861"/>
            <a:ext cx="3045120" cy="0"/>
          </a:xfrm>
          <a:prstGeom prst="line">
            <a:avLst/>
          </a:prstGeom>
          <a:ln w="9525" cap="rnd">
            <a:solidFill>
              <a:srgbClr val="CDCDCD"/>
            </a:solidFill>
            <a:prstDash val="solid"/>
            <a:headEnd type="none" w="sm" len="sm"/>
            <a:tailEnd type="none" w="sm" len="sm"/>
          </a:ln>
        </p:spPr>
      </p:sp>
      <p:sp>
        <p:nvSpPr>
          <p:cNvPr id="60" name="AutoShape 60"/>
          <p:cNvSpPr/>
          <p:nvPr/>
        </p:nvSpPr>
        <p:spPr>
          <a:xfrm rot="-3579684">
            <a:off x="12495812" y="9506492"/>
            <a:ext cx="1830777" cy="0"/>
          </a:xfrm>
          <a:prstGeom prst="line">
            <a:avLst/>
          </a:prstGeom>
          <a:ln w="9525" cap="rnd">
            <a:solidFill>
              <a:srgbClr val="CDCDCD"/>
            </a:solidFill>
            <a:prstDash val="solid"/>
            <a:headEnd type="none" w="sm" len="sm"/>
            <a:tailEnd type="none" w="sm" len="sm"/>
          </a:ln>
        </p:spPr>
      </p:sp>
      <p:sp>
        <p:nvSpPr>
          <p:cNvPr id="61" name="AutoShape 61"/>
          <p:cNvSpPr/>
          <p:nvPr/>
        </p:nvSpPr>
        <p:spPr>
          <a:xfrm rot="-10495139">
            <a:off x="10518520" y="8586652"/>
            <a:ext cx="3361658" cy="0"/>
          </a:xfrm>
          <a:prstGeom prst="line">
            <a:avLst/>
          </a:prstGeom>
          <a:ln w="9525" cap="rnd">
            <a:solidFill>
              <a:srgbClr val="CDCDCD"/>
            </a:solidFill>
            <a:prstDash val="solid"/>
            <a:headEnd type="none" w="sm" len="sm"/>
            <a:tailEnd type="none" w="sm" len="sm"/>
          </a:ln>
        </p:spPr>
      </p:sp>
      <p:sp>
        <p:nvSpPr>
          <p:cNvPr id="62" name="AutoShape 62"/>
          <p:cNvSpPr/>
          <p:nvPr/>
        </p:nvSpPr>
        <p:spPr>
          <a:xfrm rot="-4420226">
            <a:off x="13073162" y="7692389"/>
            <a:ext cx="2173950" cy="0"/>
          </a:xfrm>
          <a:prstGeom prst="line">
            <a:avLst/>
          </a:prstGeom>
          <a:ln w="9525" cap="rnd">
            <a:solidFill>
              <a:srgbClr val="CDCDCD"/>
            </a:solidFill>
            <a:prstDash val="solid"/>
            <a:headEnd type="none" w="sm" len="sm"/>
            <a:tailEnd type="none" w="sm" len="sm"/>
          </a:ln>
        </p:spPr>
      </p:sp>
      <p:sp>
        <p:nvSpPr>
          <p:cNvPr id="63" name="AutoShape 63"/>
          <p:cNvSpPr/>
          <p:nvPr/>
        </p:nvSpPr>
        <p:spPr>
          <a:xfrm rot="2210348">
            <a:off x="13591413" y="9506492"/>
            <a:ext cx="2635322" cy="0"/>
          </a:xfrm>
          <a:prstGeom prst="line">
            <a:avLst/>
          </a:prstGeom>
          <a:ln w="9525" cap="rnd">
            <a:solidFill>
              <a:srgbClr val="CDCDCD"/>
            </a:solidFill>
            <a:prstDash val="solid"/>
            <a:headEnd type="none" w="sm" len="sm"/>
            <a:tailEnd type="none" w="sm" len="sm"/>
          </a:ln>
        </p:spPr>
      </p:sp>
      <p:sp>
        <p:nvSpPr>
          <p:cNvPr id="64" name="AutoShape 64"/>
          <p:cNvSpPr/>
          <p:nvPr/>
        </p:nvSpPr>
        <p:spPr>
          <a:xfrm rot="-7227341">
            <a:off x="13824476" y="3829049"/>
            <a:ext cx="2399975" cy="0"/>
          </a:xfrm>
          <a:prstGeom prst="line">
            <a:avLst/>
          </a:prstGeom>
          <a:ln w="9525" cap="rnd">
            <a:solidFill>
              <a:srgbClr val="CDCDCD"/>
            </a:solidFill>
            <a:prstDash val="solid"/>
            <a:headEnd type="none" w="sm" len="sm"/>
            <a:tailEnd type="none" w="sm" len="sm"/>
          </a:ln>
        </p:spPr>
      </p:sp>
      <p:sp>
        <p:nvSpPr>
          <p:cNvPr id="65" name="AutoShape 65"/>
          <p:cNvSpPr/>
          <p:nvPr/>
        </p:nvSpPr>
        <p:spPr>
          <a:xfrm rot="-2933394">
            <a:off x="14007718" y="1924594"/>
            <a:ext cx="2360060" cy="0"/>
          </a:xfrm>
          <a:prstGeom prst="line">
            <a:avLst/>
          </a:prstGeom>
          <a:ln w="9525" cap="rnd">
            <a:solidFill>
              <a:srgbClr val="CDCDCD"/>
            </a:solidFill>
            <a:prstDash val="solid"/>
            <a:headEnd type="none" w="sm" len="sm"/>
            <a:tailEnd type="none" w="sm" len="sm"/>
          </a:ln>
        </p:spPr>
      </p:sp>
      <p:sp>
        <p:nvSpPr>
          <p:cNvPr id="66" name="AutoShape 66"/>
          <p:cNvSpPr/>
          <p:nvPr/>
        </p:nvSpPr>
        <p:spPr>
          <a:xfrm rot="-8580400">
            <a:off x="14373221" y="522515"/>
            <a:ext cx="1768391" cy="0"/>
          </a:xfrm>
          <a:prstGeom prst="line">
            <a:avLst/>
          </a:prstGeom>
          <a:ln w="9525" cap="rnd">
            <a:solidFill>
              <a:srgbClr val="CDCDCD"/>
            </a:solidFill>
            <a:prstDash val="solid"/>
            <a:headEnd type="none" w="sm" len="sm"/>
            <a:tailEnd type="none" w="sm" len="sm"/>
          </a:ln>
        </p:spPr>
      </p:sp>
      <p:sp>
        <p:nvSpPr>
          <p:cNvPr id="67" name="AutoShape 67"/>
          <p:cNvSpPr/>
          <p:nvPr/>
        </p:nvSpPr>
        <p:spPr>
          <a:xfrm rot="-1460039">
            <a:off x="15829867" y="522514"/>
            <a:ext cx="2582368" cy="0"/>
          </a:xfrm>
          <a:prstGeom prst="line">
            <a:avLst/>
          </a:prstGeom>
          <a:ln w="9525" cap="rnd">
            <a:solidFill>
              <a:srgbClr val="CDCDCD"/>
            </a:solidFill>
            <a:prstDash val="solid"/>
            <a:headEnd type="none" w="sm" len="sm"/>
            <a:tailEnd type="none" w="sm" len="sm"/>
          </a:ln>
        </p:spPr>
      </p:sp>
      <p:sp>
        <p:nvSpPr>
          <p:cNvPr id="68" name="AutoShape 68"/>
          <p:cNvSpPr/>
          <p:nvPr/>
        </p:nvSpPr>
        <p:spPr>
          <a:xfrm rot="1481108">
            <a:off x="15826254" y="1576251"/>
            <a:ext cx="2589594" cy="0"/>
          </a:xfrm>
          <a:prstGeom prst="line">
            <a:avLst/>
          </a:prstGeom>
          <a:ln w="9525" cap="rnd">
            <a:solidFill>
              <a:srgbClr val="CDCDCD"/>
            </a:solidFill>
            <a:prstDash val="solid"/>
            <a:headEnd type="none" w="sm" len="sm"/>
            <a:tailEnd type="none" w="sm" len="sm"/>
          </a:ln>
        </p:spPr>
      </p:sp>
      <p:sp>
        <p:nvSpPr>
          <p:cNvPr id="69" name="AutoShape 69"/>
          <p:cNvSpPr/>
          <p:nvPr/>
        </p:nvSpPr>
        <p:spPr>
          <a:xfrm rot="7702479">
            <a:off x="16567417" y="2934787"/>
            <a:ext cx="2134880" cy="0"/>
          </a:xfrm>
          <a:prstGeom prst="line">
            <a:avLst/>
          </a:prstGeom>
          <a:ln w="9525" cap="rnd">
            <a:solidFill>
              <a:srgbClr val="CDCDCD"/>
            </a:solidFill>
            <a:prstDash val="solid"/>
            <a:headEnd type="none" w="sm" len="sm"/>
            <a:tailEnd type="none" w="sm" len="sm"/>
          </a:ln>
        </p:spPr>
      </p:sp>
      <p:sp>
        <p:nvSpPr>
          <p:cNvPr id="70" name="AutoShape 70"/>
          <p:cNvSpPr/>
          <p:nvPr/>
        </p:nvSpPr>
        <p:spPr>
          <a:xfrm rot="-6656015">
            <a:off x="15003166" y="2403565"/>
            <a:ext cx="2929483" cy="0"/>
          </a:xfrm>
          <a:prstGeom prst="line">
            <a:avLst/>
          </a:prstGeom>
          <a:ln w="9525" cap="rnd">
            <a:solidFill>
              <a:srgbClr val="CDCDCD"/>
            </a:solidFill>
            <a:prstDash val="solid"/>
            <a:headEnd type="none" w="sm" len="sm"/>
            <a:tailEnd type="none" w="sm" len="sm"/>
          </a:ln>
        </p:spPr>
      </p:sp>
      <p:sp>
        <p:nvSpPr>
          <p:cNvPr id="71" name="AutoShape 71"/>
          <p:cNvSpPr/>
          <p:nvPr/>
        </p:nvSpPr>
        <p:spPr>
          <a:xfrm rot="-9539722">
            <a:off x="14356145" y="3283130"/>
            <a:ext cx="2725652" cy="0"/>
          </a:xfrm>
          <a:prstGeom prst="line">
            <a:avLst/>
          </a:prstGeom>
          <a:ln w="9525" cap="rnd">
            <a:solidFill>
              <a:srgbClr val="CDCDCD"/>
            </a:solidFill>
            <a:prstDash val="solid"/>
            <a:headEnd type="none" w="sm" len="sm"/>
            <a:tailEnd type="none" w="sm" len="sm"/>
          </a:ln>
        </p:spPr>
      </p:sp>
      <p:sp>
        <p:nvSpPr>
          <p:cNvPr id="72" name="AutoShape 72"/>
          <p:cNvSpPr/>
          <p:nvPr/>
        </p:nvSpPr>
        <p:spPr>
          <a:xfrm rot="8485217">
            <a:off x="15421345" y="4302033"/>
            <a:ext cx="1762202" cy="0"/>
          </a:xfrm>
          <a:prstGeom prst="line">
            <a:avLst/>
          </a:prstGeom>
          <a:ln w="9525" cap="rnd">
            <a:solidFill>
              <a:srgbClr val="CDCDCD"/>
            </a:solidFill>
            <a:prstDash val="solid"/>
            <a:headEnd type="none" w="sm" len="sm"/>
            <a:tailEnd type="none" w="sm" len="sm"/>
          </a:ln>
        </p:spPr>
      </p:sp>
      <p:sp>
        <p:nvSpPr>
          <p:cNvPr id="73" name="AutoShape 73"/>
          <p:cNvSpPr/>
          <p:nvPr/>
        </p:nvSpPr>
        <p:spPr>
          <a:xfrm rot="2794706">
            <a:off x="16670781" y="4452800"/>
            <a:ext cx="1928152" cy="0"/>
          </a:xfrm>
          <a:prstGeom prst="line">
            <a:avLst/>
          </a:prstGeom>
          <a:ln w="9525" cap="rnd">
            <a:solidFill>
              <a:srgbClr val="CDCDCD"/>
            </a:solidFill>
            <a:prstDash val="solid"/>
            <a:headEnd type="none" w="sm" len="sm"/>
            <a:tailEnd type="none" w="sm" len="sm"/>
          </a:ln>
        </p:spPr>
      </p:sp>
      <p:sp>
        <p:nvSpPr>
          <p:cNvPr id="74" name="AutoShape 74"/>
          <p:cNvSpPr/>
          <p:nvPr/>
        </p:nvSpPr>
        <p:spPr>
          <a:xfrm rot="1936778">
            <a:off x="14276218" y="7238389"/>
            <a:ext cx="2206238" cy="0"/>
          </a:xfrm>
          <a:prstGeom prst="line">
            <a:avLst/>
          </a:prstGeom>
          <a:ln w="9525" cap="rnd">
            <a:solidFill>
              <a:srgbClr val="CDCDCD"/>
            </a:solidFill>
            <a:prstDash val="solid"/>
            <a:headEnd type="none" w="sm" len="sm"/>
            <a:tailEnd type="none" w="sm" len="sm"/>
          </a:ln>
        </p:spPr>
      </p:sp>
      <p:sp>
        <p:nvSpPr>
          <p:cNvPr id="75" name="AutoShape 75"/>
          <p:cNvSpPr/>
          <p:nvPr/>
        </p:nvSpPr>
        <p:spPr>
          <a:xfrm rot="-3200539">
            <a:off x="15616417" y="6480745"/>
            <a:ext cx="3357612" cy="0"/>
          </a:xfrm>
          <a:prstGeom prst="line">
            <a:avLst/>
          </a:prstGeom>
          <a:ln w="9525" cap="rnd">
            <a:solidFill>
              <a:srgbClr val="CDCDCD"/>
            </a:solidFill>
            <a:prstDash val="solid"/>
            <a:headEnd type="none" w="sm" len="sm"/>
            <a:tailEnd type="none" w="sm" len="sm"/>
          </a:ln>
        </p:spPr>
      </p:sp>
      <p:sp>
        <p:nvSpPr>
          <p:cNvPr id="76" name="AutoShape 76"/>
          <p:cNvSpPr/>
          <p:nvPr/>
        </p:nvSpPr>
        <p:spPr>
          <a:xfrm rot="3068519">
            <a:off x="15697656" y="9052492"/>
            <a:ext cx="3195135" cy="0"/>
          </a:xfrm>
          <a:prstGeom prst="line">
            <a:avLst/>
          </a:prstGeom>
          <a:ln w="9525" cap="rnd">
            <a:solidFill>
              <a:srgbClr val="CDCDCD"/>
            </a:solidFill>
            <a:prstDash val="solid"/>
            <a:headEnd type="none" w="sm" len="sm"/>
            <a:tailEnd type="none" w="sm" len="sm"/>
          </a:ln>
        </p:spPr>
      </p:sp>
      <p:sp>
        <p:nvSpPr>
          <p:cNvPr id="77" name="AutoShape 77"/>
          <p:cNvSpPr/>
          <p:nvPr/>
        </p:nvSpPr>
        <p:spPr>
          <a:xfrm rot="5907481">
            <a:off x="14879370" y="9061200"/>
            <a:ext cx="2497812" cy="0"/>
          </a:xfrm>
          <a:prstGeom prst="line">
            <a:avLst/>
          </a:prstGeom>
          <a:ln w="9525" cap="rnd">
            <a:solidFill>
              <a:srgbClr val="CDCDCD"/>
            </a:solidFill>
            <a:prstDash val="solid"/>
            <a:headEnd type="none" w="sm" len="sm"/>
            <a:tailEnd type="none" w="sm" len="sm"/>
          </a:ln>
        </p:spPr>
      </p:sp>
      <p:sp>
        <p:nvSpPr>
          <p:cNvPr id="78" name="AutoShape 78"/>
          <p:cNvSpPr/>
          <p:nvPr/>
        </p:nvSpPr>
        <p:spPr>
          <a:xfrm rot="-9148964">
            <a:off x="10847140" y="4180112"/>
            <a:ext cx="3207882" cy="0"/>
          </a:xfrm>
          <a:prstGeom prst="line">
            <a:avLst/>
          </a:prstGeom>
          <a:ln w="9525" cap="rnd">
            <a:solidFill>
              <a:srgbClr val="CDCDCD"/>
            </a:solidFill>
            <a:prstDash val="solid"/>
            <a:headEnd type="none" w="sm" len="sm"/>
            <a:tailEnd type="none" w="sm" len="sm"/>
          </a:ln>
        </p:spPr>
      </p:sp>
      <p:sp>
        <p:nvSpPr>
          <p:cNvPr id="79" name="AutoShape 79"/>
          <p:cNvSpPr/>
          <p:nvPr/>
        </p:nvSpPr>
        <p:spPr>
          <a:xfrm rot="-3417953">
            <a:off x="13951906" y="5756365"/>
            <a:ext cx="2175595" cy="0"/>
          </a:xfrm>
          <a:prstGeom prst="line">
            <a:avLst/>
          </a:prstGeom>
          <a:ln w="9525" cap="rnd">
            <a:solidFill>
              <a:srgbClr val="CDCDCD"/>
            </a:solidFill>
            <a:prstDash val="solid"/>
            <a:headEnd type="none" w="sm" len="sm"/>
            <a:tailEnd type="none" w="sm" len="sm"/>
          </a:ln>
        </p:spPr>
      </p:sp>
      <p:sp>
        <p:nvSpPr>
          <p:cNvPr id="80" name="AutoShape 80"/>
          <p:cNvSpPr/>
          <p:nvPr/>
        </p:nvSpPr>
        <p:spPr>
          <a:xfrm rot="393567">
            <a:off x="15604811" y="4998719"/>
            <a:ext cx="2701557" cy="0"/>
          </a:xfrm>
          <a:prstGeom prst="line">
            <a:avLst/>
          </a:prstGeom>
          <a:ln w="9525" cap="rnd">
            <a:solidFill>
              <a:srgbClr val="CDCDCD"/>
            </a:solidFill>
            <a:prstDash val="solid"/>
            <a:headEnd type="none" w="sm" len="sm"/>
            <a:tailEnd type="none" w="sm" len="sm"/>
          </a:ln>
        </p:spPr>
      </p:sp>
      <p:sp>
        <p:nvSpPr>
          <p:cNvPr id="81" name="AutoShape 81"/>
          <p:cNvSpPr/>
          <p:nvPr/>
        </p:nvSpPr>
        <p:spPr>
          <a:xfrm rot="10651723">
            <a:off x="13853693" y="4882786"/>
            <a:ext cx="1779837" cy="0"/>
          </a:xfrm>
          <a:prstGeom prst="line">
            <a:avLst/>
          </a:prstGeom>
          <a:ln w="9525" cap="rnd">
            <a:solidFill>
              <a:srgbClr val="CDCDCD"/>
            </a:solidFill>
            <a:prstDash val="solid"/>
            <a:headEnd type="none" w="sm" len="sm"/>
            <a:tailEnd type="none" w="sm" len="sm"/>
          </a:ln>
        </p:spPr>
      </p:sp>
      <p:sp>
        <p:nvSpPr>
          <p:cNvPr id="82" name="AutoShape 82"/>
          <p:cNvSpPr/>
          <p:nvPr/>
        </p:nvSpPr>
        <p:spPr>
          <a:xfrm rot="4609486">
            <a:off x="14430941" y="6335963"/>
            <a:ext cx="3063743" cy="0"/>
          </a:xfrm>
          <a:prstGeom prst="line">
            <a:avLst/>
          </a:prstGeom>
          <a:ln w="9525" cap="rnd">
            <a:solidFill>
              <a:srgbClr val="CDCDCD"/>
            </a:solidFill>
            <a:prstDash val="solid"/>
            <a:headEnd type="none" w="sm" len="sm"/>
            <a:tailEnd type="none" w="sm" len="sm"/>
          </a:ln>
        </p:spPr>
      </p:sp>
      <p:sp>
        <p:nvSpPr>
          <p:cNvPr id="83" name="AutoShape 83"/>
          <p:cNvSpPr/>
          <p:nvPr/>
        </p:nvSpPr>
        <p:spPr>
          <a:xfrm rot="5633735">
            <a:off x="13069031" y="1409223"/>
            <a:ext cx="2844067" cy="0"/>
          </a:xfrm>
          <a:prstGeom prst="line">
            <a:avLst/>
          </a:prstGeom>
          <a:ln w="9525" cap="rnd">
            <a:solidFill>
              <a:srgbClr val="CDCDCD"/>
            </a:solidFill>
            <a:prstDash val="solid"/>
            <a:headEnd type="none" w="sm" len="sm"/>
            <a:tailEnd type="none" w="sm" len="sm"/>
          </a:ln>
        </p:spPr>
      </p:sp>
      <p:sp>
        <p:nvSpPr>
          <p:cNvPr id="84" name="AutoShape 84"/>
          <p:cNvSpPr/>
          <p:nvPr/>
        </p:nvSpPr>
        <p:spPr>
          <a:xfrm rot="-7187163">
            <a:off x="7869415" y="6923311"/>
            <a:ext cx="3574060" cy="0"/>
          </a:xfrm>
          <a:prstGeom prst="line">
            <a:avLst/>
          </a:prstGeom>
          <a:ln w="9525" cap="rnd">
            <a:solidFill>
              <a:srgbClr val="CDCDCD"/>
            </a:solidFill>
            <a:prstDash val="solid"/>
            <a:headEnd type="none" w="sm" len="sm"/>
            <a:tailEnd type="none" w="sm" len="sm"/>
          </a:ln>
        </p:spPr>
      </p:sp>
      <p:sp>
        <p:nvSpPr>
          <p:cNvPr id="85" name="AutoShape 85"/>
          <p:cNvSpPr/>
          <p:nvPr/>
        </p:nvSpPr>
        <p:spPr>
          <a:xfrm rot="-6529851">
            <a:off x="628032" y="6932022"/>
            <a:ext cx="2117967" cy="0"/>
          </a:xfrm>
          <a:prstGeom prst="line">
            <a:avLst/>
          </a:prstGeom>
          <a:ln w="9525" cap="rnd">
            <a:solidFill>
              <a:srgbClr val="CDCDCD"/>
            </a:solidFill>
            <a:prstDash val="solid"/>
            <a:headEnd type="none" w="sm" len="sm"/>
            <a:tailEnd type="none" w="sm" len="sm"/>
          </a:ln>
        </p:spPr>
      </p:sp>
      <p:sp>
        <p:nvSpPr>
          <p:cNvPr id="86" name="AutoShape 86"/>
          <p:cNvSpPr/>
          <p:nvPr/>
        </p:nvSpPr>
        <p:spPr>
          <a:xfrm rot="634620">
            <a:off x="1991908" y="8072842"/>
            <a:ext cx="1527080" cy="0"/>
          </a:xfrm>
          <a:prstGeom prst="line">
            <a:avLst/>
          </a:prstGeom>
          <a:ln w="9525" cap="rnd">
            <a:solidFill>
              <a:srgbClr val="CDCDCD"/>
            </a:solidFill>
            <a:prstDash val="solid"/>
            <a:headEnd type="none" w="sm" len="sm"/>
            <a:tailEnd type="none" w="sm" len="sm"/>
          </a:ln>
        </p:spPr>
      </p:sp>
      <p:sp>
        <p:nvSpPr>
          <p:cNvPr id="87" name="AutoShape 87"/>
          <p:cNvSpPr/>
          <p:nvPr/>
        </p:nvSpPr>
        <p:spPr>
          <a:xfrm rot="5730287">
            <a:off x="732323" y="9110253"/>
            <a:ext cx="2366039" cy="0"/>
          </a:xfrm>
          <a:prstGeom prst="line">
            <a:avLst/>
          </a:prstGeom>
          <a:ln w="9525" cap="rnd">
            <a:solidFill>
              <a:srgbClr val="CDCDCD"/>
            </a:solidFill>
            <a:prstDash val="solid"/>
            <a:headEnd type="none" w="sm" len="sm"/>
            <a:tailEnd type="none" w="sm" len="sm"/>
          </a:ln>
        </p:spPr>
      </p:sp>
      <p:sp>
        <p:nvSpPr>
          <p:cNvPr id="88" name="AutoShape 88"/>
          <p:cNvSpPr/>
          <p:nvPr/>
        </p:nvSpPr>
        <p:spPr>
          <a:xfrm rot="-1233527">
            <a:off x="13772036" y="8280695"/>
            <a:ext cx="2590313" cy="0"/>
          </a:xfrm>
          <a:prstGeom prst="line">
            <a:avLst/>
          </a:prstGeom>
          <a:ln w="9525" cap="rnd">
            <a:solidFill>
              <a:srgbClr val="CDCDCD"/>
            </a:solidFill>
            <a:prstDash val="solid"/>
            <a:headEnd type="none" w="sm" len="sm"/>
            <a:tailEnd type="none" w="sm" len="sm"/>
          </a:ln>
        </p:spPr>
      </p:sp>
      <p:sp>
        <p:nvSpPr>
          <p:cNvPr id="89" name="AutoShape 89"/>
          <p:cNvSpPr/>
          <p:nvPr/>
        </p:nvSpPr>
        <p:spPr>
          <a:xfrm rot="-819302">
            <a:off x="16263767" y="7584010"/>
            <a:ext cx="2062913" cy="0"/>
          </a:xfrm>
          <a:prstGeom prst="line">
            <a:avLst/>
          </a:prstGeom>
          <a:ln w="9525" cap="rnd">
            <a:solidFill>
              <a:srgbClr val="CDCDCD"/>
            </a:solidFill>
            <a:prstDash val="solid"/>
            <a:headEnd type="none" w="sm" len="sm"/>
            <a:tailEnd type="none" w="sm" len="sm"/>
          </a:ln>
        </p:spPr>
      </p:sp>
      <p:sp>
        <p:nvSpPr>
          <p:cNvPr id="90" name="AutoShape 90"/>
          <p:cNvSpPr/>
          <p:nvPr/>
        </p:nvSpPr>
        <p:spPr>
          <a:xfrm rot="8894150">
            <a:off x="885586" y="701040"/>
            <a:ext cx="2699591" cy="0"/>
          </a:xfrm>
          <a:prstGeom prst="line">
            <a:avLst/>
          </a:prstGeom>
          <a:ln w="9525" cap="rnd">
            <a:solidFill>
              <a:srgbClr val="CDCDCD"/>
            </a:solidFill>
            <a:prstDash val="solid"/>
            <a:headEnd type="none" w="sm" len="sm"/>
            <a:tailEnd type="none" w="sm" len="sm"/>
          </a:ln>
        </p:spPr>
      </p:sp>
      <p:sp>
        <p:nvSpPr>
          <p:cNvPr id="91" name="AutoShape 91"/>
          <p:cNvSpPr/>
          <p:nvPr/>
        </p:nvSpPr>
        <p:spPr>
          <a:xfrm rot="1213323">
            <a:off x="1029986" y="1753147"/>
            <a:ext cx="2086400" cy="0"/>
          </a:xfrm>
          <a:prstGeom prst="line">
            <a:avLst/>
          </a:prstGeom>
          <a:ln w="9525" cap="rnd">
            <a:solidFill>
              <a:srgbClr val="CDCDCD"/>
            </a:solidFill>
            <a:prstDash val="solid"/>
            <a:headEnd type="none" w="sm" len="sm"/>
            <a:tailEnd type="none" w="sm" len="sm"/>
          </a:ln>
        </p:spPr>
      </p:sp>
      <p:sp>
        <p:nvSpPr>
          <p:cNvPr id="92" name="AutoShape 92"/>
          <p:cNvSpPr/>
          <p:nvPr/>
        </p:nvSpPr>
        <p:spPr>
          <a:xfrm rot="7011312">
            <a:off x="-681673" y="2486297"/>
            <a:ext cx="2451921" cy="0"/>
          </a:xfrm>
          <a:prstGeom prst="line">
            <a:avLst/>
          </a:prstGeom>
          <a:ln w="9525" cap="rnd">
            <a:solidFill>
              <a:srgbClr val="CDCDCD"/>
            </a:solidFill>
            <a:prstDash val="solid"/>
            <a:headEnd type="none" w="sm" len="sm"/>
            <a:tailEnd type="none" w="sm" len="sm"/>
          </a:ln>
        </p:spPr>
      </p:sp>
      <p:sp>
        <p:nvSpPr>
          <p:cNvPr id="93" name="AutoShape 93"/>
          <p:cNvSpPr/>
          <p:nvPr/>
        </p:nvSpPr>
        <p:spPr>
          <a:xfrm rot="-7697935">
            <a:off x="-350635" y="694509"/>
            <a:ext cx="1794201" cy="0"/>
          </a:xfrm>
          <a:prstGeom prst="line">
            <a:avLst/>
          </a:prstGeom>
          <a:ln w="9525" cap="rnd">
            <a:solidFill>
              <a:srgbClr val="CDCDCD"/>
            </a:solidFill>
            <a:prstDash val="solid"/>
            <a:headEnd type="none" w="sm" len="sm"/>
            <a:tailEnd type="none" w="sm" len="sm"/>
          </a:ln>
        </p:spPr>
      </p:sp>
      <p:sp>
        <p:nvSpPr>
          <p:cNvPr id="94" name="AutoShape 94"/>
          <p:cNvSpPr/>
          <p:nvPr/>
        </p:nvSpPr>
        <p:spPr>
          <a:xfrm rot="9482561">
            <a:off x="11436882" y="634909"/>
            <a:ext cx="3269369" cy="0"/>
          </a:xfrm>
          <a:prstGeom prst="line">
            <a:avLst/>
          </a:prstGeom>
          <a:ln w="9525" cap="rnd">
            <a:solidFill>
              <a:srgbClr val="CDCDCD"/>
            </a:solidFill>
            <a:prstDash val="solid"/>
            <a:headEnd type="none" w="sm" len="sm"/>
            <a:tailEnd type="none" w="sm" len="sm"/>
          </a:ln>
        </p:spPr>
      </p:sp>
      <p:grpSp>
        <p:nvGrpSpPr>
          <p:cNvPr id="95" name="Group 95"/>
          <p:cNvGrpSpPr/>
          <p:nvPr/>
        </p:nvGrpSpPr>
        <p:grpSpPr>
          <a:xfrm>
            <a:off x="1187450" y="1193800"/>
            <a:ext cx="720724" cy="9093200"/>
            <a:chOff x="0" y="0"/>
            <a:chExt cx="960965" cy="12124267"/>
          </a:xfrm>
        </p:grpSpPr>
        <p:sp>
          <p:nvSpPr>
            <p:cNvPr id="96" name="Freeform 96"/>
            <p:cNvSpPr/>
            <p:nvPr/>
          </p:nvSpPr>
          <p:spPr>
            <a:xfrm>
              <a:off x="0" y="0"/>
              <a:ext cx="961009" cy="12124309"/>
            </a:xfrm>
            <a:custGeom>
              <a:avLst/>
              <a:gdLst/>
              <a:ahLst/>
              <a:cxnLst/>
              <a:rect l="l" t="t" r="r" b="b"/>
              <a:pathLst>
                <a:path w="961009" h="12124309">
                  <a:moveTo>
                    <a:pt x="961009" y="0"/>
                  </a:moveTo>
                  <a:lnTo>
                    <a:pt x="0" y="0"/>
                  </a:lnTo>
                  <a:lnTo>
                    <a:pt x="0" y="12124309"/>
                  </a:lnTo>
                  <a:lnTo>
                    <a:pt x="961009" y="12124309"/>
                  </a:lnTo>
                  <a:close/>
                </a:path>
              </a:pathLst>
            </a:custGeom>
            <a:solidFill>
              <a:srgbClr val="FFC000"/>
            </a:solidFill>
          </p:spPr>
        </p:sp>
      </p:grpSp>
      <p:grpSp>
        <p:nvGrpSpPr>
          <p:cNvPr id="97" name="Group 97"/>
          <p:cNvGrpSpPr/>
          <p:nvPr/>
        </p:nvGrpSpPr>
        <p:grpSpPr>
          <a:xfrm>
            <a:off x="6534150" y="0"/>
            <a:ext cx="1079500" cy="1193800"/>
            <a:chOff x="0" y="0"/>
            <a:chExt cx="1439333" cy="1591733"/>
          </a:xfrm>
        </p:grpSpPr>
        <p:sp>
          <p:nvSpPr>
            <p:cNvPr id="98" name="Freeform 98"/>
            <p:cNvSpPr/>
            <p:nvPr/>
          </p:nvSpPr>
          <p:spPr>
            <a:xfrm>
              <a:off x="0" y="0"/>
              <a:ext cx="1439291" cy="1591691"/>
            </a:xfrm>
            <a:custGeom>
              <a:avLst/>
              <a:gdLst/>
              <a:ahLst/>
              <a:cxnLst/>
              <a:rect l="l" t="t" r="r" b="b"/>
              <a:pathLst>
                <a:path w="1439291" h="1591691">
                  <a:moveTo>
                    <a:pt x="0" y="1591691"/>
                  </a:moveTo>
                  <a:lnTo>
                    <a:pt x="1439291" y="1591691"/>
                  </a:lnTo>
                  <a:lnTo>
                    <a:pt x="1439291" y="0"/>
                  </a:lnTo>
                  <a:lnTo>
                    <a:pt x="0" y="0"/>
                  </a:lnTo>
                  <a:close/>
                </a:path>
              </a:pathLst>
            </a:custGeom>
            <a:solidFill>
              <a:srgbClr val="203864"/>
            </a:solidFill>
          </p:spPr>
        </p:sp>
      </p:grpSp>
      <p:grpSp>
        <p:nvGrpSpPr>
          <p:cNvPr id="99" name="Group 99"/>
          <p:cNvGrpSpPr/>
          <p:nvPr/>
        </p:nvGrpSpPr>
        <p:grpSpPr>
          <a:xfrm rot="5400000">
            <a:off x="1187627" y="476073"/>
            <a:ext cx="719624" cy="719979"/>
            <a:chOff x="0" y="0"/>
            <a:chExt cx="959499" cy="959972"/>
          </a:xfrm>
        </p:grpSpPr>
        <p:sp>
          <p:nvSpPr>
            <p:cNvPr id="100" name="Freeform 100"/>
            <p:cNvSpPr/>
            <p:nvPr/>
          </p:nvSpPr>
          <p:spPr>
            <a:xfrm>
              <a:off x="0" y="0"/>
              <a:ext cx="959485" cy="959993"/>
            </a:xfrm>
            <a:custGeom>
              <a:avLst/>
              <a:gdLst/>
              <a:ahLst/>
              <a:cxnLst/>
              <a:rect l="l" t="t" r="r" b="b"/>
              <a:pathLst>
                <a:path w="959485" h="959993">
                  <a:moveTo>
                    <a:pt x="959485" y="0"/>
                  </a:moveTo>
                  <a:lnTo>
                    <a:pt x="959485" y="959993"/>
                  </a:lnTo>
                  <a:lnTo>
                    <a:pt x="0" y="0"/>
                  </a:lnTo>
                  <a:close/>
                </a:path>
              </a:pathLst>
            </a:custGeom>
            <a:solidFill>
              <a:srgbClr val="D09E00"/>
            </a:solidFill>
          </p:spPr>
        </p:sp>
      </p:grpSp>
      <p:grpSp>
        <p:nvGrpSpPr>
          <p:cNvPr id="101" name="Group 101"/>
          <p:cNvGrpSpPr/>
          <p:nvPr/>
        </p:nvGrpSpPr>
        <p:grpSpPr>
          <a:xfrm>
            <a:off x="1907427" y="477677"/>
            <a:ext cx="16380573" cy="722473"/>
            <a:chOff x="0" y="0"/>
            <a:chExt cx="21840764" cy="963297"/>
          </a:xfrm>
        </p:grpSpPr>
        <p:sp>
          <p:nvSpPr>
            <p:cNvPr id="102" name="Freeform 102"/>
            <p:cNvSpPr/>
            <p:nvPr/>
          </p:nvSpPr>
          <p:spPr>
            <a:xfrm>
              <a:off x="0" y="0"/>
              <a:ext cx="21840825" cy="963295"/>
            </a:xfrm>
            <a:custGeom>
              <a:avLst/>
              <a:gdLst/>
              <a:ahLst/>
              <a:cxnLst/>
              <a:rect l="l" t="t" r="r" b="b"/>
              <a:pathLst>
                <a:path w="21840825" h="963295">
                  <a:moveTo>
                    <a:pt x="21840825" y="0"/>
                  </a:moveTo>
                  <a:lnTo>
                    <a:pt x="0" y="0"/>
                  </a:lnTo>
                  <a:lnTo>
                    <a:pt x="0" y="963295"/>
                  </a:lnTo>
                  <a:lnTo>
                    <a:pt x="21840825" y="963295"/>
                  </a:lnTo>
                  <a:close/>
                </a:path>
              </a:pathLst>
            </a:custGeom>
            <a:solidFill>
              <a:srgbClr val="FFC000"/>
            </a:solidFill>
          </p:spPr>
        </p:sp>
      </p:grpSp>
      <p:grpSp>
        <p:nvGrpSpPr>
          <p:cNvPr id="103" name="Group 103"/>
          <p:cNvGrpSpPr/>
          <p:nvPr/>
        </p:nvGrpSpPr>
        <p:grpSpPr>
          <a:xfrm>
            <a:off x="0" y="1200150"/>
            <a:ext cx="6533721" cy="1079500"/>
            <a:chOff x="0" y="0"/>
            <a:chExt cx="8711628" cy="1439333"/>
          </a:xfrm>
        </p:grpSpPr>
        <p:sp>
          <p:nvSpPr>
            <p:cNvPr id="104" name="Freeform 104"/>
            <p:cNvSpPr/>
            <p:nvPr/>
          </p:nvSpPr>
          <p:spPr>
            <a:xfrm>
              <a:off x="0" y="0"/>
              <a:ext cx="8711565" cy="1439291"/>
            </a:xfrm>
            <a:custGeom>
              <a:avLst/>
              <a:gdLst/>
              <a:ahLst/>
              <a:cxnLst/>
              <a:rect l="l" t="t" r="r" b="b"/>
              <a:pathLst>
                <a:path w="8711565" h="1439291">
                  <a:moveTo>
                    <a:pt x="0" y="1439291"/>
                  </a:moveTo>
                  <a:lnTo>
                    <a:pt x="8711565" y="1439291"/>
                  </a:lnTo>
                  <a:lnTo>
                    <a:pt x="8711565" y="0"/>
                  </a:lnTo>
                  <a:lnTo>
                    <a:pt x="0" y="0"/>
                  </a:lnTo>
                  <a:close/>
                </a:path>
              </a:pathLst>
            </a:custGeom>
            <a:solidFill>
              <a:srgbClr val="203864"/>
            </a:solidFill>
          </p:spPr>
        </p:sp>
      </p:grpSp>
      <p:grpSp>
        <p:nvGrpSpPr>
          <p:cNvPr id="105" name="Group 105"/>
          <p:cNvGrpSpPr/>
          <p:nvPr/>
        </p:nvGrpSpPr>
        <p:grpSpPr>
          <a:xfrm>
            <a:off x="6533721" y="1200150"/>
            <a:ext cx="1079929" cy="1079500"/>
            <a:chOff x="0" y="0"/>
            <a:chExt cx="1439905" cy="1439333"/>
          </a:xfrm>
        </p:grpSpPr>
        <p:sp>
          <p:nvSpPr>
            <p:cNvPr id="106" name="Freeform 106"/>
            <p:cNvSpPr/>
            <p:nvPr/>
          </p:nvSpPr>
          <p:spPr>
            <a:xfrm>
              <a:off x="0" y="0"/>
              <a:ext cx="1439926" cy="1439291"/>
            </a:xfrm>
            <a:custGeom>
              <a:avLst/>
              <a:gdLst/>
              <a:ahLst/>
              <a:cxnLst/>
              <a:rect l="l" t="t" r="r" b="b"/>
              <a:pathLst>
                <a:path w="1439926" h="1439291">
                  <a:moveTo>
                    <a:pt x="0" y="0"/>
                  </a:moveTo>
                  <a:lnTo>
                    <a:pt x="0" y="1439291"/>
                  </a:lnTo>
                  <a:lnTo>
                    <a:pt x="1439926" y="0"/>
                  </a:lnTo>
                  <a:close/>
                </a:path>
              </a:pathLst>
            </a:custGeom>
            <a:solidFill>
              <a:srgbClr val="111E35"/>
            </a:solidFill>
          </p:spPr>
        </p:sp>
      </p:grpSp>
      <p:pic>
        <p:nvPicPr>
          <p:cNvPr id="107" name="Picture 107"/>
          <p:cNvPicPr>
            <a:picLocks noChangeAspect="1"/>
          </p:cNvPicPr>
          <p:nvPr/>
        </p:nvPicPr>
        <p:blipFill>
          <a:blip r:embed="rId2"/>
          <a:srcRect/>
          <a:stretch>
            <a:fillRect/>
          </a:stretch>
        </p:blipFill>
        <p:spPr>
          <a:xfrm>
            <a:off x="2169317" y="3627186"/>
            <a:ext cx="7034762" cy="6195547"/>
          </a:xfrm>
          <a:prstGeom prst="rect">
            <a:avLst/>
          </a:prstGeom>
        </p:spPr>
      </p:pic>
      <p:sp>
        <p:nvSpPr>
          <p:cNvPr id="108" name="TextBox 108"/>
          <p:cNvSpPr txBox="1"/>
          <p:nvPr/>
        </p:nvSpPr>
        <p:spPr>
          <a:xfrm>
            <a:off x="1262055" y="1337395"/>
            <a:ext cx="9923501" cy="1162050"/>
          </a:xfrm>
          <a:prstGeom prst="rect">
            <a:avLst/>
          </a:prstGeom>
        </p:spPr>
        <p:txBody>
          <a:bodyPr lIns="0" tIns="0" rIns="0" bIns="0" rtlCol="0" anchor="t">
            <a:spAutoFit/>
          </a:bodyPr>
          <a:lstStyle/>
          <a:p>
            <a:pPr>
              <a:lnSpc>
                <a:spcPts val="3000"/>
              </a:lnSpc>
            </a:pPr>
            <a:r>
              <a:rPr lang="en-US" sz="2500">
                <a:solidFill>
                  <a:srgbClr val="FFFFFF"/>
                </a:solidFill>
                <a:latin typeface="Arimo Bold"/>
              </a:rPr>
              <a:t>Percobaan Pengukuran Waktu </a:t>
            </a:r>
          </a:p>
          <a:p>
            <a:pPr>
              <a:lnSpc>
                <a:spcPts val="3000"/>
              </a:lnSpc>
            </a:pPr>
            <a:r>
              <a:rPr lang="en-US" sz="2500">
                <a:solidFill>
                  <a:srgbClr val="FFFFFF"/>
                </a:solidFill>
                <a:latin typeface="Arimo Bold"/>
              </a:rPr>
              <a:t>dengan Stopwatch</a:t>
            </a:r>
          </a:p>
          <a:p>
            <a:pPr algn="l">
              <a:lnSpc>
                <a:spcPts val="3000"/>
              </a:lnSpc>
            </a:pPr>
            <a:endParaRPr lang="en-US" sz="2500">
              <a:solidFill>
                <a:srgbClr val="FFFFFF"/>
              </a:solidFill>
              <a:latin typeface="Arimo Bold"/>
            </a:endParaRPr>
          </a:p>
        </p:txBody>
      </p:sp>
      <p:sp>
        <p:nvSpPr>
          <p:cNvPr id="109" name="TextBox 109"/>
          <p:cNvSpPr txBox="1"/>
          <p:nvPr/>
        </p:nvSpPr>
        <p:spPr>
          <a:xfrm>
            <a:off x="2081112" y="2623270"/>
            <a:ext cx="12511314" cy="781050"/>
          </a:xfrm>
          <a:prstGeom prst="rect">
            <a:avLst/>
          </a:prstGeom>
        </p:spPr>
        <p:txBody>
          <a:bodyPr lIns="0" tIns="0" rIns="0" bIns="0" rtlCol="0" anchor="t">
            <a:spAutoFit/>
          </a:bodyPr>
          <a:lstStyle/>
          <a:p>
            <a:pPr algn="ctr">
              <a:lnSpc>
                <a:spcPts val="6299"/>
              </a:lnSpc>
            </a:pPr>
            <a:r>
              <a:rPr lang="en-US" sz="4500">
                <a:solidFill>
                  <a:srgbClr val="000000"/>
                </a:solidFill>
                <a:latin typeface="Abhaya Libre Regular"/>
              </a:rPr>
              <a:t>Cara Membaca Hasil Pengukuran dengan Stopwatch</a:t>
            </a:r>
          </a:p>
        </p:txBody>
      </p:sp>
      <p:sp>
        <p:nvSpPr>
          <p:cNvPr id="110" name="TextBox 110"/>
          <p:cNvSpPr txBox="1"/>
          <p:nvPr/>
        </p:nvSpPr>
        <p:spPr>
          <a:xfrm>
            <a:off x="9423154" y="4721816"/>
            <a:ext cx="7044754" cy="3455293"/>
          </a:xfrm>
          <a:prstGeom prst="rect">
            <a:avLst/>
          </a:prstGeom>
        </p:spPr>
        <p:txBody>
          <a:bodyPr lIns="0" tIns="0" rIns="0" bIns="0" rtlCol="0" anchor="t">
            <a:spAutoFit/>
          </a:bodyPr>
          <a:lstStyle/>
          <a:p>
            <a:pPr>
              <a:lnSpc>
                <a:spcPts val="3024"/>
              </a:lnSpc>
            </a:pPr>
            <a:r>
              <a:rPr lang="en-US" sz="2880">
                <a:solidFill>
                  <a:srgbClr val="000000"/>
                </a:solidFill>
                <a:latin typeface="Arimo"/>
              </a:rPr>
              <a:t>Jam kecil yang terdapat di tengah - tengah stopwatch disebut </a:t>
            </a:r>
            <a:r>
              <a:rPr lang="en-US" sz="2880">
                <a:solidFill>
                  <a:srgbClr val="000000"/>
                </a:solidFill>
                <a:latin typeface="Arimo Bold"/>
              </a:rPr>
              <a:t>menit</a:t>
            </a:r>
          </a:p>
          <a:p>
            <a:pPr>
              <a:lnSpc>
                <a:spcPts val="3024"/>
              </a:lnSpc>
            </a:pPr>
            <a:r>
              <a:rPr lang="en-US" sz="2880">
                <a:solidFill>
                  <a:srgbClr val="000000"/>
                </a:solidFill>
                <a:latin typeface="Arimo"/>
              </a:rPr>
              <a:t>Jam besar yang terdapat pada stopwatch disebut </a:t>
            </a:r>
            <a:r>
              <a:rPr lang="en-US" sz="2880">
                <a:solidFill>
                  <a:srgbClr val="000000"/>
                </a:solidFill>
                <a:latin typeface="Arimo Bold"/>
              </a:rPr>
              <a:t>detik</a:t>
            </a:r>
          </a:p>
          <a:p>
            <a:pPr>
              <a:lnSpc>
                <a:spcPts val="3024"/>
              </a:lnSpc>
            </a:pPr>
            <a:endParaRPr lang="en-US" sz="2880">
              <a:solidFill>
                <a:srgbClr val="000000"/>
              </a:solidFill>
              <a:latin typeface="Arimo Bold"/>
            </a:endParaRPr>
          </a:p>
          <a:p>
            <a:pPr>
              <a:lnSpc>
                <a:spcPts val="3024"/>
              </a:lnSpc>
            </a:pPr>
            <a:r>
              <a:rPr lang="en-US" sz="2880">
                <a:solidFill>
                  <a:srgbClr val="000000"/>
                </a:solidFill>
                <a:latin typeface="Arimo"/>
              </a:rPr>
              <a:t>Cara membacanya :</a:t>
            </a:r>
          </a:p>
          <a:p>
            <a:pPr>
              <a:lnSpc>
                <a:spcPts val="3024"/>
              </a:lnSpc>
            </a:pPr>
            <a:endParaRPr lang="en-US" sz="2880">
              <a:solidFill>
                <a:srgbClr val="000000"/>
              </a:solidFill>
              <a:latin typeface="Arimo"/>
            </a:endParaRPr>
          </a:p>
          <a:p>
            <a:pPr marL="621832" lvl="1" indent="-310916">
              <a:lnSpc>
                <a:spcPts val="3024"/>
              </a:lnSpc>
              <a:buFont typeface="Arial"/>
              <a:buChar char="•"/>
            </a:pPr>
            <a:r>
              <a:rPr lang="en-US" sz="2880">
                <a:solidFill>
                  <a:srgbClr val="000000"/>
                </a:solidFill>
                <a:latin typeface="Arimo"/>
              </a:rPr>
              <a:t>Baca menitnya dahulu</a:t>
            </a:r>
          </a:p>
          <a:p>
            <a:pPr marL="621832" lvl="1" indent="-310916">
              <a:lnSpc>
                <a:spcPts val="3024"/>
              </a:lnSpc>
              <a:buFont typeface="Arial"/>
              <a:buChar char="•"/>
            </a:pPr>
            <a:r>
              <a:rPr lang="en-US" sz="2880">
                <a:solidFill>
                  <a:srgbClr val="000000"/>
                </a:solidFill>
                <a:latin typeface="Arimo"/>
              </a:rPr>
              <a:t>Baru baca detiknya</a:t>
            </a: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4837575">
            <a:off x="2137532" y="1047206"/>
            <a:ext cx="2142065" cy="0"/>
          </a:xfrm>
          <a:prstGeom prst="line">
            <a:avLst/>
          </a:prstGeom>
          <a:ln w="9525" cap="rnd">
            <a:solidFill>
              <a:srgbClr val="CDCDCD"/>
            </a:solidFill>
            <a:prstDash val="solid"/>
            <a:headEnd type="none" w="sm" len="sm"/>
            <a:tailEnd type="none" w="sm" len="sm"/>
          </a:ln>
        </p:spPr>
      </p:sp>
      <p:sp>
        <p:nvSpPr>
          <p:cNvPr id="3" name="AutoShape 3"/>
          <p:cNvSpPr/>
          <p:nvPr/>
        </p:nvSpPr>
        <p:spPr>
          <a:xfrm rot="9250614">
            <a:off x="-179404" y="2838992"/>
            <a:ext cx="3402454" cy="0"/>
          </a:xfrm>
          <a:prstGeom prst="line">
            <a:avLst/>
          </a:prstGeom>
          <a:ln w="9525" cap="rnd">
            <a:solidFill>
              <a:srgbClr val="CDCDCD"/>
            </a:solidFill>
            <a:prstDash val="solid"/>
            <a:headEnd type="none" w="sm" len="sm"/>
            <a:tailEnd type="none" w="sm" len="sm"/>
          </a:ln>
        </p:spPr>
      </p:sp>
      <p:sp>
        <p:nvSpPr>
          <p:cNvPr id="4" name="AutoShape 4"/>
          <p:cNvSpPr/>
          <p:nvPr/>
        </p:nvSpPr>
        <p:spPr>
          <a:xfrm rot="-2677323">
            <a:off x="2609641" y="1068707"/>
            <a:ext cx="2975488" cy="0"/>
          </a:xfrm>
          <a:prstGeom prst="line">
            <a:avLst/>
          </a:prstGeom>
          <a:ln w="9525" cap="rnd">
            <a:solidFill>
              <a:srgbClr val="CDCDCD"/>
            </a:solidFill>
            <a:prstDash val="solid"/>
            <a:headEnd type="none" w="sm" len="sm"/>
            <a:tailEnd type="none" w="sm" len="sm"/>
          </a:ln>
        </p:spPr>
      </p:sp>
      <p:sp>
        <p:nvSpPr>
          <p:cNvPr id="5" name="AutoShape 5"/>
          <p:cNvSpPr/>
          <p:nvPr/>
        </p:nvSpPr>
        <p:spPr>
          <a:xfrm rot="10434865">
            <a:off x="3034847" y="1955075"/>
            <a:ext cx="3219089" cy="0"/>
          </a:xfrm>
          <a:prstGeom prst="line">
            <a:avLst/>
          </a:prstGeom>
          <a:ln w="9525" cap="rnd">
            <a:solidFill>
              <a:srgbClr val="CDCDCD"/>
            </a:solidFill>
            <a:prstDash val="solid"/>
            <a:headEnd type="none" w="sm" len="sm"/>
            <a:tailEnd type="none" w="sm" len="sm"/>
          </a:ln>
        </p:spPr>
      </p:sp>
      <p:sp>
        <p:nvSpPr>
          <p:cNvPr id="6" name="AutoShape 6"/>
          <p:cNvSpPr/>
          <p:nvPr/>
        </p:nvSpPr>
        <p:spPr>
          <a:xfrm rot="4730523">
            <a:off x="2064228" y="3283129"/>
            <a:ext cx="2416031" cy="0"/>
          </a:xfrm>
          <a:prstGeom prst="line">
            <a:avLst/>
          </a:prstGeom>
          <a:ln w="9525" cap="rnd">
            <a:solidFill>
              <a:srgbClr val="CDCDCD"/>
            </a:solidFill>
            <a:prstDash val="solid"/>
            <a:headEnd type="none" w="sm" len="sm"/>
            <a:tailEnd type="none" w="sm" len="sm"/>
          </a:ln>
        </p:spPr>
      </p:sp>
      <p:sp>
        <p:nvSpPr>
          <p:cNvPr id="7" name="AutoShape 7"/>
          <p:cNvSpPr/>
          <p:nvPr/>
        </p:nvSpPr>
        <p:spPr>
          <a:xfrm rot="-2642045">
            <a:off x="2947845" y="3117667"/>
            <a:ext cx="3836137" cy="0"/>
          </a:xfrm>
          <a:prstGeom prst="line">
            <a:avLst/>
          </a:prstGeom>
          <a:ln w="9525" cap="rnd">
            <a:solidFill>
              <a:srgbClr val="CDCDCD"/>
            </a:solidFill>
            <a:prstDash val="solid"/>
            <a:headEnd type="none" w="sm" len="sm"/>
            <a:tailEnd type="none" w="sm" len="sm"/>
          </a:ln>
        </p:spPr>
      </p:sp>
      <p:sp>
        <p:nvSpPr>
          <p:cNvPr id="8" name="AutoShape 8"/>
          <p:cNvSpPr/>
          <p:nvPr/>
        </p:nvSpPr>
        <p:spPr>
          <a:xfrm rot="-9942689">
            <a:off x="-65635" y="4008662"/>
            <a:ext cx="3627758" cy="0"/>
          </a:xfrm>
          <a:prstGeom prst="line">
            <a:avLst/>
          </a:prstGeom>
          <a:ln w="9525" cap="rnd">
            <a:solidFill>
              <a:srgbClr val="CDCDCD"/>
            </a:solidFill>
            <a:prstDash val="solid"/>
            <a:headEnd type="none" w="sm" len="sm"/>
            <a:tailEnd type="none" w="sm" len="sm"/>
          </a:ln>
        </p:spPr>
      </p:sp>
      <p:sp>
        <p:nvSpPr>
          <p:cNvPr id="9" name="AutoShape 9"/>
          <p:cNvSpPr/>
          <p:nvPr/>
        </p:nvSpPr>
        <p:spPr>
          <a:xfrm rot="384360">
            <a:off x="3479122" y="4571998"/>
            <a:ext cx="2512326" cy="0"/>
          </a:xfrm>
          <a:prstGeom prst="line">
            <a:avLst/>
          </a:prstGeom>
          <a:ln w="9525" cap="rnd">
            <a:solidFill>
              <a:srgbClr val="CDCDCD"/>
            </a:solidFill>
            <a:prstDash val="solid"/>
            <a:headEnd type="none" w="sm" len="sm"/>
            <a:tailEnd type="none" w="sm" len="sm"/>
          </a:ln>
        </p:spPr>
      </p:sp>
      <p:sp>
        <p:nvSpPr>
          <p:cNvPr id="10" name="AutoShape 10"/>
          <p:cNvSpPr/>
          <p:nvPr/>
        </p:nvSpPr>
        <p:spPr>
          <a:xfrm rot="6328444">
            <a:off x="4780600" y="5590902"/>
            <a:ext cx="1899278" cy="0"/>
          </a:xfrm>
          <a:prstGeom prst="line">
            <a:avLst/>
          </a:prstGeom>
          <a:ln w="9525" cap="rnd">
            <a:solidFill>
              <a:srgbClr val="CDCDCD"/>
            </a:solidFill>
            <a:prstDash val="solid"/>
            <a:headEnd type="none" w="sm" len="sm"/>
            <a:tailEnd type="none" w="sm" len="sm"/>
          </a:ln>
        </p:spPr>
      </p:sp>
      <p:sp>
        <p:nvSpPr>
          <p:cNvPr id="11" name="AutoShape 11"/>
          <p:cNvSpPr/>
          <p:nvPr/>
        </p:nvSpPr>
        <p:spPr>
          <a:xfrm rot="-8038077">
            <a:off x="3033975" y="5477691"/>
            <a:ext cx="2906233" cy="0"/>
          </a:xfrm>
          <a:prstGeom prst="line">
            <a:avLst/>
          </a:prstGeom>
          <a:ln w="9525" cap="rnd">
            <a:solidFill>
              <a:srgbClr val="CDCDCD"/>
            </a:solidFill>
            <a:prstDash val="solid"/>
            <a:headEnd type="none" w="sm" len="sm"/>
            <a:tailEnd type="none" w="sm" len="sm"/>
          </a:ln>
        </p:spPr>
      </p:sp>
      <p:sp>
        <p:nvSpPr>
          <p:cNvPr id="12" name="AutoShape 12"/>
          <p:cNvSpPr/>
          <p:nvPr/>
        </p:nvSpPr>
        <p:spPr>
          <a:xfrm rot="8371022">
            <a:off x="3155684" y="7350033"/>
            <a:ext cx="2658459" cy="0"/>
          </a:xfrm>
          <a:prstGeom prst="line">
            <a:avLst/>
          </a:prstGeom>
          <a:ln w="9525" cap="rnd">
            <a:solidFill>
              <a:srgbClr val="CDCDCD"/>
            </a:solidFill>
            <a:prstDash val="solid"/>
            <a:headEnd type="none" w="sm" len="sm"/>
            <a:tailEnd type="none" w="sm" len="sm"/>
          </a:ln>
        </p:spPr>
      </p:sp>
      <p:sp>
        <p:nvSpPr>
          <p:cNvPr id="13" name="AutoShape 13"/>
          <p:cNvSpPr/>
          <p:nvPr/>
        </p:nvSpPr>
        <p:spPr>
          <a:xfrm rot="-5366802">
            <a:off x="1604192" y="6325144"/>
            <a:ext cx="3775883" cy="0"/>
          </a:xfrm>
          <a:prstGeom prst="line">
            <a:avLst/>
          </a:prstGeom>
          <a:ln w="9525" cap="rnd">
            <a:solidFill>
              <a:srgbClr val="CDCDCD"/>
            </a:solidFill>
            <a:prstDash val="solid"/>
            <a:headEnd type="none" w="sm" len="sm"/>
            <a:tailEnd type="none" w="sm" len="sm"/>
          </a:ln>
        </p:spPr>
      </p:sp>
      <p:sp>
        <p:nvSpPr>
          <p:cNvPr id="14" name="AutoShape 14"/>
          <p:cNvSpPr/>
          <p:nvPr/>
        </p:nvSpPr>
        <p:spPr>
          <a:xfrm rot="8689488">
            <a:off x="1112431" y="5200645"/>
            <a:ext cx="2638873" cy="0"/>
          </a:xfrm>
          <a:prstGeom prst="line">
            <a:avLst/>
          </a:prstGeom>
          <a:ln w="9525" cap="rnd">
            <a:solidFill>
              <a:srgbClr val="CDCDCD"/>
            </a:solidFill>
            <a:prstDash val="solid"/>
            <a:headEnd type="none" w="sm" len="sm"/>
            <a:tailEnd type="none" w="sm" len="sm"/>
          </a:ln>
        </p:spPr>
      </p:sp>
      <p:sp>
        <p:nvSpPr>
          <p:cNvPr id="15" name="AutoShape 15"/>
          <p:cNvSpPr/>
          <p:nvPr/>
        </p:nvSpPr>
        <p:spPr>
          <a:xfrm rot="2788588">
            <a:off x="869701" y="7069182"/>
            <a:ext cx="3106917" cy="0"/>
          </a:xfrm>
          <a:prstGeom prst="line">
            <a:avLst/>
          </a:prstGeom>
          <a:ln w="9525" cap="rnd">
            <a:solidFill>
              <a:srgbClr val="CDCDCD"/>
            </a:solidFill>
            <a:prstDash val="solid"/>
            <a:headEnd type="none" w="sm" len="sm"/>
            <a:tailEnd type="none" w="sm" len="sm"/>
          </a:ln>
        </p:spPr>
      </p:sp>
      <p:sp>
        <p:nvSpPr>
          <p:cNvPr id="16" name="AutoShape 16"/>
          <p:cNvSpPr/>
          <p:nvPr/>
        </p:nvSpPr>
        <p:spPr>
          <a:xfrm rot="-7198199">
            <a:off x="-701750" y="4759234"/>
            <a:ext cx="2766389" cy="0"/>
          </a:xfrm>
          <a:prstGeom prst="line">
            <a:avLst/>
          </a:prstGeom>
          <a:ln w="9525" cap="rnd">
            <a:solidFill>
              <a:srgbClr val="CDCDCD"/>
            </a:solidFill>
            <a:prstDash val="solid"/>
            <a:headEnd type="none" w="sm" len="sm"/>
            <a:tailEnd type="none" w="sm" len="sm"/>
          </a:ln>
        </p:spPr>
      </p:sp>
      <p:sp>
        <p:nvSpPr>
          <p:cNvPr id="17" name="AutoShape 17"/>
          <p:cNvSpPr/>
          <p:nvPr/>
        </p:nvSpPr>
        <p:spPr>
          <a:xfrm rot="7282733">
            <a:off x="-645571" y="7062651"/>
            <a:ext cx="2654033" cy="0"/>
          </a:xfrm>
          <a:prstGeom prst="line">
            <a:avLst/>
          </a:prstGeom>
          <a:ln w="9525" cap="rnd">
            <a:solidFill>
              <a:srgbClr val="CDCDCD"/>
            </a:solidFill>
            <a:prstDash val="solid"/>
            <a:headEnd type="none" w="sm" len="sm"/>
            <a:tailEnd type="none" w="sm" len="sm"/>
          </a:ln>
        </p:spPr>
      </p:sp>
      <p:sp>
        <p:nvSpPr>
          <p:cNvPr id="18" name="AutoShape 18"/>
          <p:cNvSpPr/>
          <p:nvPr/>
        </p:nvSpPr>
        <p:spPr>
          <a:xfrm rot="10315796">
            <a:off x="-19719" y="8068490"/>
            <a:ext cx="2058741" cy="0"/>
          </a:xfrm>
          <a:prstGeom prst="line">
            <a:avLst/>
          </a:prstGeom>
          <a:ln w="9525" cap="rnd">
            <a:solidFill>
              <a:srgbClr val="CDCDCD"/>
            </a:solidFill>
            <a:prstDash val="solid"/>
            <a:headEnd type="none" w="sm" len="sm"/>
            <a:tailEnd type="none" w="sm" len="sm"/>
          </a:ln>
        </p:spPr>
      </p:sp>
      <p:sp>
        <p:nvSpPr>
          <p:cNvPr id="19" name="AutoShape 19"/>
          <p:cNvSpPr/>
          <p:nvPr/>
        </p:nvSpPr>
        <p:spPr>
          <a:xfrm rot="7728575">
            <a:off x="1298275" y="9245235"/>
            <a:ext cx="2698263" cy="0"/>
          </a:xfrm>
          <a:prstGeom prst="line">
            <a:avLst/>
          </a:prstGeom>
          <a:ln w="9525" cap="rnd">
            <a:solidFill>
              <a:srgbClr val="CDCDCD"/>
            </a:solidFill>
            <a:prstDash val="solid"/>
            <a:headEnd type="none" w="sm" len="sm"/>
            <a:tailEnd type="none" w="sm" len="sm"/>
          </a:ln>
        </p:spPr>
      </p:sp>
      <p:sp>
        <p:nvSpPr>
          <p:cNvPr id="20" name="AutoShape 20"/>
          <p:cNvSpPr/>
          <p:nvPr/>
        </p:nvSpPr>
        <p:spPr>
          <a:xfrm rot="-7862504">
            <a:off x="-488162" y="9245235"/>
            <a:ext cx="2787706" cy="0"/>
          </a:xfrm>
          <a:prstGeom prst="line">
            <a:avLst/>
          </a:prstGeom>
          <a:ln w="9525" cap="rnd">
            <a:solidFill>
              <a:srgbClr val="CDCDCD"/>
            </a:solidFill>
            <a:prstDash val="solid"/>
            <a:headEnd type="none" w="sm" len="sm"/>
            <a:tailEnd type="none" w="sm" len="sm"/>
          </a:ln>
        </p:spPr>
      </p:sp>
      <p:sp>
        <p:nvSpPr>
          <p:cNvPr id="21" name="AutoShape 21"/>
          <p:cNvSpPr/>
          <p:nvPr/>
        </p:nvSpPr>
        <p:spPr>
          <a:xfrm rot="1122645">
            <a:off x="3407771" y="8577941"/>
            <a:ext cx="2502628" cy="0"/>
          </a:xfrm>
          <a:prstGeom prst="line">
            <a:avLst/>
          </a:prstGeom>
          <a:ln w="9525" cap="rnd">
            <a:solidFill>
              <a:srgbClr val="CDCDCD"/>
            </a:solidFill>
            <a:prstDash val="solid"/>
            <a:headEnd type="none" w="sm" len="sm"/>
            <a:tailEnd type="none" w="sm" len="sm"/>
          </a:ln>
        </p:spPr>
      </p:sp>
      <p:sp>
        <p:nvSpPr>
          <p:cNvPr id="22" name="AutoShape 22"/>
          <p:cNvSpPr/>
          <p:nvPr/>
        </p:nvSpPr>
        <p:spPr>
          <a:xfrm rot="-5912544">
            <a:off x="4407081" y="7741919"/>
            <a:ext cx="2502631" cy="0"/>
          </a:xfrm>
          <a:prstGeom prst="line">
            <a:avLst/>
          </a:prstGeom>
          <a:ln w="9525" cap="rnd">
            <a:solidFill>
              <a:srgbClr val="CDCDCD"/>
            </a:solidFill>
            <a:prstDash val="solid"/>
            <a:headEnd type="none" w="sm" len="sm"/>
            <a:tailEnd type="none" w="sm" len="sm"/>
          </a:ln>
        </p:spPr>
      </p:sp>
      <p:sp>
        <p:nvSpPr>
          <p:cNvPr id="23" name="AutoShape 23"/>
          <p:cNvSpPr/>
          <p:nvPr/>
        </p:nvSpPr>
        <p:spPr>
          <a:xfrm rot="8216304">
            <a:off x="4150838" y="9628412"/>
            <a:ext cx="1957019" cy="0"/>
          </a:xfrm>
          <a:prstGeom prst="line">
            <a:avLst/>
          </a:prstGeom>
          <a:ln w="9525" cap="rnd">
            <a:solidFill>
              <a:srgbClr val="CDCDCD"/>
            </a:solidFill>
            <a:prstDash val="solid"/>
            <a:headEnd type="none" w="sm" len="sm"/>
            <a:tailEnd type="none" w="sm" len="sm"/>
          </a:ln>
        </p:spPr>
      </p:sp>
      <p:sp>
        <p:nvSpPr>
          <p:cNvPr id="24" name="AutoShape 24"/>
          <p:cNvSpPr/>
          <p:nvPr/>
        </p:nvSpPr>
        <p:spPr>
          <a:xfrm rot="-6824432">
            <a:off x="2787799" y="9245236"/>
            <a:ext cx="2296950" cy="0"/>
          </a:xfrm>
          <a:prstGeom prst="line">
            <a:avLst/>
          </a:prstGeom>
          <a:ln w="9525" cap="rnd">
            <a:solidFill>
              <a:srgbClr val="CDCDCD"/>
            </a:solidFill>
            <a:prstDash val="solid"/>
            <a:headEnd type="none" w="sm" len="sm"/>
            <a:tailEnd type="none" w="sm" len="sm"/>
          </a:ln>
        </p:spPr>
      </p:sp>
      <p:sp>
        <p:nvSpPr>
          <p:cNvPr id="25" name="AutoShape 25"/>
          <p:cNvSpPr/>
          <p:nvPr/>
        </p:nvSpPr>
        <p:spPr>
          <a:xfrm rot="-1122644">
            <a:off x="5759085" y="8577941"/>
            <a:ext cx="2502630" cy="0"/>
          </a:xfrm>
          <a:prstGeom prst="line">
            <a:avLst/>
          </a:prstGeom>
          <a:ln w="9525" cap="rnd">
            <a:solidFill>
              <a:srgbClr val="CDCDCD"/>
            </a:solidFill>
            <a:prstDash val="solid"/>
            <a:headEnd type="none" w="sm" len="sm"/>
            <a:tailEnd type="none" w="sm" len="sm"/>
          </a:ln>
        </p:spPr>
      </p:sp>
      <p:sp>
        <p:nvSpPr>
          <p:cNvPr id="26" name="AutoShape 26"/>
          <p:cNvSpPr/>
          <p:nvPr/>
        </p:nvSpPr>
        <p:spPr>
          <a:xfrm rot="1312444">
            <a:off x="5696111" y="9628412"/>
            <a:ext cx="3586520" cy="0"/>
          </a:xfrm>
          <a:prstGeom prst="line">
            <a:avLst/>
          </a:prstGeom>
          <a:ln w="9525" cap="rnd">
            <a:solidFill>
              <a:srgbClr val="CDCDCD"/>
            </a:solidFill>
            <a:prstDash val="solid"/>
            <a:headEnd type="none" w="sm" len="sm"/>
            <a:tailEnd type="none" w="sm" len="sm"/>
          </a:ln>
        </p:spPr>
      </p:sp>
      <p:sp>
        <p:nvSpPr>
          <p:cNvPr id="27" name="AutoShape 27"/>
          <p:cNvSpPr/>
          <p:nvPr/>
        </p:nvSpPr>
        <p:spPr>
          <a:xfrm rot="3904643">
            <a:off x="7505790" y="9245235"/>
            <a:ext cx="2318477" cy="0"/>
          </a:xfrm>
          <a:prstGeom prst="line">
            <a:avLst/>
          </a:prstGeom>
          <a:ln w="9525" cap="rnd">
            <a:solidFill>
              <a:srgbClr val="CDCDCD"/>
            </a:solidFill>
            <a:prstDash val="solid"/>
            <a:headEnd type="none" w="sm" len="sm"/>
            <a:tailEnd type="none" w="sm" len="sm"/>
          </a:ln>
        </p:spPr>
      </p:sp>
      <p:sp>
        <p:nvSpPr>
          <p:cNvPr id="28" name="AutoShape 28"/>
          <p:cNvSpPr/>
          <p:nvPr/>
        </p:nvSpPr>
        <p:spPr>
          <a:xfrm rot="-8871216">
            <a:off x="5230740" y="7358742"/>
            <a:ext cx="3210979" cy="0"/>
          </a:xfrm>
          <a:prstGeom prst="line">
            <a:avLst/>
          </a:prstGeom>
          <a:ln w="9525" cap="rnd">
            <a:solidFill>
              <a:srgbClr val="CDCDCD"/>
            </a:solidFill>
            <a:prstDash val="solid"/>
            <a:headEnd type="none" w="sm" len="sm"/>
            <a:tailEnd type="none" w="sm" len="sm"/>
          </a:ln>
        </p:spPr>
      </p:sp>
      <p:sp>
        <p:nvSpPr>
          <p:cNvPr id="29" name="AutoShape 29"/>
          <p:cNvSpPr/>
          <p:nvPr/>
        </p:nvSpPr>
        <p:spPr>
          <a:xfrm rot="-4671392">
            <a:off x="7029327" y="6792686"/>
            <a:ext cx="2905644" cy="0"/>
          </a:xfrm>
          <a:prstGeom prst="line">
            <a:avLst/>
          </a:prstGeom>
          <a:ln w="9525" cap="rnd">
            <a:solidFill>
              <a:srgbClr val="CDCDCD"/>
            </a:solidFill>
            <a:prstDash val="solid"/>
            <a:headEnd type="none" w="sm" len="sm"/>
            <a:tailEnd type="none" w="sm" len="sm"/>
          </a:ln>
        </p:spPr>
      </p:sp>
      <p:sp>
        <p:nvSpPr>
          <p:cNvPr id="30" name="AutoShape 30"/>
          <p:cNvSpPr/>
          <p:nvPr/>
        </p:nvSpPr>
        <p:spPr>
          <a:xfrm rot="9665837">
            <a:off x="5382508" y="5939245"/>
            <a:ext cx="3499625" cy="0"/>
          </a:xfrm>
          <a:prstGeom prst="line">
            <a:avLst/>
          </a:prstGeom>
          <a:ln w="9525" cap="rnd">
            <a:solidFill>
              <a:srgbClr val="CDCDCD"/>
            </a:solidFill>
            <a:prstDash val="solid"/>
            <a:headEnd type="none" w="sm" len="sm"/>
            <a:tailEnd type="none" w="sm" len="sm"/>
          </a:ln>
        </p:spPr>
      </p:sp>
      <p:sp>
        <p:nvSpPr>
          <p:cNvPr id="31" name="AutoShape 31"/>
          <p:cNvSpPr/>
          <p:nvPr/>
        </p:nvSpPr>
        <p:spPr>
          <a:xfrm rot="833593">
            <a:off x="5922014" y="5042262"/>
            <a:ext cx="2908293" cy="0"/>
          </a:xfrm>
          <a:prstGeom prst="line">
            <a:avLst/>
          </a:prstGeom>
          <a:ln w="9525" cap="rnd">
            <a:solidFill>
              <a:srgbClr val="CDCDCD"/>
            </a:solidFill>
            <a:prstDash val="solid"/>
            <a:headEnd type="none" w="sm" len="sm"/>
            <a:tailEnd type="none" w="sm" len="sm"/>
          </a:ln>
        </p:spPr>
      </p:sp>
      <p:sp>
        <p:nvSpPr>
          <p:cNvPr id="32" name="AutoShape 32"/>
          <p:cNvSpPr/>
          <p:nvPr/>
        </p:nvSpPr>
        <p:spPr>
          <a:xfrm rot="-5069908">
            <a:off x="4642827" y="3239588"/>
            <a:ext cx="2923763" cy="0"/>
          </a:xfrm>
          <a:prstGeom prst="line">
            <a:avLst/>
          </a:prstGeom>
          <a:ln w="9525" cap="rnd">
            <a:solidFill>
              <a:srgbClr val="CDCDCD"/>
            </a:solidFill>
            <a:prstDash val="solid"/>
            <a:headEnd type="none" w="sm" len="sm"/>
            <a:tailEnd type="none" w="sm" len="sm"/>
          </a:ln>
        </p:spPr>
      </p:sp>
      <p:sp>
        <p:nvSpPr>
          <p:cNvPr id="33" name="AutoShape 33"/>
          <p:cNvSpPr/>
          <p:nvPr/>
        </p:nvSpPr>
        <p:spPr>
          <a:xfrm rot="-2266102">
            <a:off x="5636594" y="3753393"/>
            <a:ext cx="3130790" cy="0"/>
          </a:xfrm>
          <a:prstGeom prst="line">
            <a:avLst/>
          </a:prstGeom>
          <a:ln w="9525" cap="rnd">
            <a:solidFill>
              <a:srgbClr val="CDCDCD"/>
            </a:solidFill>
            <a:prstDash val="solid"/>
            <a:headEnd type="none" w="sm" len="sm"/>
            <a:tailEnd type="none" w="sm" len="sm"/>
          </a:ln>
        </p:spPr>
      </p:sp>
      <p:sp>
        <p:nvSpPr>
          <p:cNvPr id="34" name="AutoShape 34"/>
          <p:cNvSpPr/>
          <p:nvPr/>
        </p:nvSpPr>
        <p:spPr>
          <a:xfrm rot="4916836">
            <a:off x="7292745" y="4093028"/>
            <a:ext cx="2622648" cy="0"/>
          </a:xfrm>
          <a:prstGeom prst="line">
            <a:avLst/>
          </a:prstGeom>
          <a:ln w="9525" cap="rnd">
            <a:solidFill>
              <a:srgbClr val="CDCDCD"/>
            </a:solidFill>
            <a:prstDash val="solid"/>
            <a:headEnd type="none" w="sm" len="sm"/>
            <a:tailEnd type="none" w="sm" len="sm"/>
          </a:ln>
        </p:spPr>
      </p:sp>
      <p:sp>
        <p:nvSpPr>
          <p:cNvPr id="35" name="AutoShape 35"/>
          <p:cNvSpPr/>
          <p:nvPr/>
        </p:nvSpPr>
        <p:spPr>
          <a:xfrm rot="-9303802">
            <a:off x="6112023" y="2299063"/>
            <a:ext cx="2441191" cy="0"/>
          </a:xfrm>
          <a:prstGeom prst="line">
            <a:avLst/>
          </a:prstGeom>
          <a:ln w="9525" cap="rnd">
            <a:solidFill>
              <a:srgbClr val="CDCDCD"/>
            </a:solidFill>
            <a:prstDash val="solid"/>
            <a:headEnd type="none" w="sm" len="sm"/>
            <a:tailEnd type="none" w="sm" len="sm"/>
          </a:ln>
        </p:spPr>
      </p:sp>
      <p:sp>
        <p:nvSpPr>
          <p:cNvPr id="36" name="AutoShape 36"/>
          <p:cNvSpPr/>
          <p:nvPr/>
        </p:nvSpPr>
        <p:spPr>
          <a:xfrm rot="-7297313">
            <a:off x="4622130" y="896983"/>
            <a:ext cx="2129136" cy="0"/>
          </a:xfrm>
          <a:prstGeom prst="line">
            <a:avLst/>
          </a:prstGeom>
          <a:ln w="9525" cap="rnd">
            <a:solidFill>
              <a:srgbClr val="CDCDCD"/>
            </a:solidFill>
            <a:prstDash val="solid"/>
            <a:headEnd type="none" w="sm" len="sm"/>
            <a:tailEnd type="none" w="sm" len="sm"/>
          </a:ln>
        </p:spPr>
      </p:sp>
      <p:sp>
        <p:nvSpPr>
          <p:cNvPr id="37" name="AutoShape 37"/>
          <p:cNvSpPr/>
          <p:nvPr/>
        </p:nvSpPr>
        <p:spPr>
          <a:xfrm rot="-1880104">
            <a:off x="5975832" y="881744"/>
            <a:ext cx="3427672" cy="0"/>
          </a:xfrm>
          <a:prstGeom prst="line">
            <a:avLst/>
          </a:prstGeom>
          <a:ln w="9525" cap="rnd">
            <a:solidFill>
              <a:srgbClr val="CDCDCD"/>
            </a:solidFill>
            <a:prstDash val="solid"/>
            <a:headEnd type="none" w="sm" len="sm"/>
            <a:tailEnd type="none" w="sm" len="sm"/>
          </a:ln>
        </p:spPr>
      </p:sp>
      <p:sp>
        <p:nvSpPr>
          <p:cNvPr id="38" name="AutoShape 38"/>
          <p:cNvSpPr/>
          <p:nvPr/>
        </p:nvSpPr>
        <p:spPr>
          <a:xfrm rot="-4526553">
            <a:off x="7328523" y="1402080"/>
            <a:ext cx="2916852" cy="0"/>
          </a:xfrm>
          <a:prstGeom prst="line">
            <a:avLst/>
          </a:prstGeom>
          <a:ln w="9525" cap="rnd">
            <a:solidFill>
              <a:srgbClr val="CDCDCD"/>
            </a:solidFill>
            <a:prstDash val="solid"/>
            <a:headEnd type="none" w="sm" len="sm"/>
            <a:tailEnd type="none" w="sm" len="sm"/>
          </a:ln>
        </p:spPr>
      </p:sp>
      <p:sp>
        <p:nvSpPr>
          <p:cNvPr id="39" name="AutoShape 39"/>
          <p:cNvSpPr/>
          <p:nvPr/>
        </p:nvSpPr>
        <p:spPr>
          <a:xfrm rot="1643891">
            <a:off x="8981436" y="618309"/>
            <a:ext cx="2728694" cy="0"/>
          </a:xfrm>
          <a:prstGeom prst="line">
            <a:avLst/>
          </a:prstGeom>
          <a:ln w="9525" cap="rnd">
            <a:solidFill>
              <a:srgbClr val="CDCDCD"/>
            </a:solidFill>
            <a:prstDash val="solid"/>
            <a:headEnd type="none" w="sm" len="sm"/>
            <a:tailEnd type="none" w="sm" len="sm"/>
          </a:ln>
        </p:spPr>
      </p:sp>
      <p:sp>
        <p:nvSpPr>
          <p:cNvPr id="40" name="AutoShape 40"/>
          <p:cNvSpPr/>
          <p:nvPr/>
        </p:nvSpPr>
        <p:spPr>
          <a:xfrm rot="9190148">
            <a:off x="8231157" y="2020389"/>
            <a:ext cx="3515149" cy="0"/>
          </a:xfrm>
          <a:prstGeom prst="line">
            <a:avLst/>
          </a:prstGeom>
          <a:ln w="9525" cap="rnd">
            <a:solidFill>
              <a:srgbClr val="CDCDCD"/>
            </a:solidFill>
            <a:prstDash val="solid"/>
            <a:headEnd type="none" w="sm" len="sm"/>
            <a:tailEnd type="none" w="sm" len="sm"/>
          </a:ln>
        </p:spPr>
      </p:sp>
      <p:sp>
        <p:nvSpPr>
          <p:cNvPr id="41" name="AutoShape 41"/>
          <p:cNvSpPr/>
          <p:nvPr/>
        </p:nvSpPr>
        <p:spPr>
          <a:xfrm rot="6243948">
            <a:off x="10127608" y="2342606"/>
            <a:ext cx="2299986" cy="0"/>
          </a:xfrm>
          <a:prstGeom prst="line">
            <a:avLst/>
          </a:prstGeom>
          <a:ln w="9525" cap="rnd">
            <a:solidFill>
              <a:srgbClr val="CDCDCD"/>
            </a:solidFill>
            <a:prstDash val="solid"/>
            <a:headEnd type="none" w="sm" len="sm"/>
            <a:tailEnd type="none" w="sm" len="sm"/>
          </a:ln>
        </p:spPr>
      </p:sp>
      <p:sp>
        <p:nvSpPr>
          <p:cNvPr id="42" name="AutoShape 42"/>
          <p:cNvSpPr/>
          <p:nvPr/>
        </p:nvSpPr>
        <p:spPr>
          <a:xfrm rot="-9940049">
            <a:off x="8378665" y="3126377"/>
            <a:ext cx="2680206" cy="0"/>
          </a:xfrm>
          <a:prstGeom prst="line">
            <a:avLst/>
          </a:prstGeom>
          <a:ln w="9525" cap="rnd">
            <a:solidFill>
              <a:srgbClr val="CDCDCD"/>
            </a:solidFill>
            <a:prstDash val="solid"/>
            <a:headEnd type="none" w="sm" len="sm"/>
            <a:tailEnd type="none" w="sm" len="sm"/>
          </a:ln>
        </p:spPr>
      </p:sp>
      <p:sp>
        <p:nvSpPr>
          <p:cNvPr id="43" name="AutoShape 43"/>
          <p:cNvSpPr/>
          <p:nvPr/>
        </p:nvSpPr>
        <p:spPr>
          <a:xfrm rot="8343924">
            <a:off x="8407623" y="4423954"/>
            <a:ext cx="2953212" cy="0"/>
          </a:xfrm>
          <a:prstGeom prst="line">
            <a:avLst/>
          </a:prstGeom>
          <a:ln w="9525" cap="rnd">
            <a:solidFill>
              <a:srgbClr val="CDCDCD"/>
            </a:solidFill>
            <a:prstDash val="solid"/>
            <a:headEnd type="none" w="sm" len="sm"/>
            <a:tailEnd type="none" w="sm" len="sm"/>
          </a:ln>
        </p:spPr>
      </p:sp>
      <p:sp>
        <p:nvSpPr>
          <p:cNvPr id="44" name="AutoShape 44"/>
          <p:cNvSpPr/>
          <p:nvPr/>
        </p:nvSpPr>
        <p:spPr>
          <a:xfrm rot="1472395">
            <a:off x="8630276" y="6008914"/>
            <a:ext cx="3065254" cy="0"/>
          </a:xfrm>
          <a:prstGeom prst="line">
            <a:avLst/>
          </a:prstGeom>
          <a:ln w="9525" cap="rnd">
            <a:solidFill>
              <a:srgbClr val="CDCDCD"/>
            </a:solidFill>
            <a:prstDash val="solid"/>
            <a:headEnd type="none" w="sm" len="sm"/>
            <a:tailEnd type="none" w="sm" len="sm"/>
          </a:ln>
        </p:spPr>
      </p:sp>
      <p:sp>
        <p:nvSpPr>
          <p:cNvPr id="45" name="AutoShape 45"/>
          <p:cNvSpPr/>
          <p:nvPr/>
        </p:nvSpPr>
        <p:spPr>
          <a:xfrm rot="-5975215">
            <a:off x="9660407" y="5042263"/>
            <a:ext cx="3251804" cy="0"/>
          </a:xfrm>
          <a:prstGeom prst="line">
            <a:avLst/>
          </a:prstGeom>
          <a:ln w="9525" cap="rnd">
            <a:solidFill>
              <a:srgbClr val="CDCDCD"/>
            </a:solidFill>
            <a:prstDash val="solid"/>
            <a:headEnd type="none" w="sm" len="sm"/>
            <a:tailEnd type="none" w="sm" len="sm"/>
          </a:ln>
        </p:spPr>
      </p:sp>
      <p:sp>
        <p:nvSpPr>
          <p:cNvPr id="46" name="AutoShape 46"/>
          <p:cNvSpPr/>
          <p:nvPr/>
        </p:nvSpPr>
        <p:spPr>
          <a:xfrm rot="7150926">
            <a:off x="9982869" y="7550328"/>
            <a:ext cx="2116479" cy="0"/>
          </a:xfrm>
          <a:prstGeom prst="line">
            <a:avLst/>
          </a:prstGeom>
          <a:ln w="9525" cap="rnd">
            <a:solidFill>
              <a:srgbClr val="CDCDCD"/>
            </a:solidFill>
            <a:prstDash val="solid"/>
            <a:headEnd type="none" w="sm" len="sm"/>
            <a:tailEnd type="none" w="sm" len="sm"/>
          </a:ln>
        </p:spPr>
      </p:sp>
      <p:sp>
        <p:nvSpPr>
          <p:cNvPr id="47" name="AutoShape 47"/>
          <p:cNvSpPr/>
          <p:nvPr/>
        </p:nvSpPr>
        <p:spPr>
          <a:xfrm rot="-10394889">
            <a:off x="8168267" y="8334100"/>
            <a:ext cx="2384175" cy="0"/>
          </a:xfrm>
          <a:prstGeom prst="line">
            <a:avLst/>
          </a:prstGeom>
          <a:ln w="9525" cap="rnd">
            <a:solidFill>
              <a:srgbClr val="CDCDCD"/>
            </a:solidFill>
            <a:prstDash val="solid"/>
            <a:headEnd type="none" w="sm" len="sm"/>
            <a:tailEnd type="none" w="sm" len="sm"/>
          </a:ln>
        </p:spPr>
      </p:sp>
      <p:sp>
        <p:nvSpPr>
          <p:cNvPr id="48" name="AutoShape 48"/>
          <p:cNvSpPr/>
          <p:nvPr/>
        </p:nvSpPr>
        <p:spPr>
          <a:xfrm rot="7646243">
            <a:off x="8679830" y="9375863"/>
            <a:ext cx="2318989" cy="0"/>
          </a:xfrm>
          <a:prstGeom prst="line">
            <a:avLst/>
          </a:prstGeom>
          <a:ln w="9525" cap="rnd">
            <a:solidFill>
              <a:srgbClr val="CDCDCD"/>
            </a:solidFill>
            <a:prstDash val="solid"/>
            <a:headEnd type="none" w="sm" len="sm"/>
            <a:tailEnd type="none" w="sm" len="sm"/>
          </a:ln>
        </p:spPr>
      </p:sp>
      <p:sp>
        <p:nvSpPr>
          <p:cNvPr id="49" name="AutoShape 49"/>
          <p:cNvSpPr/>
          <p:nvPr/>
        </p:nvSpPr>
        <p:spPr>
          <a:xfrm rot="-3960176">
            <a:off x="11130298" y="618309"/>
            <a:ext cx="1374468" cy="0"/>
          </a:xfrm>
          <a:prstGeom prst="line">
            <a:avLst/>
          </a:prstGeom>
          <a:ln w="9525" cap="rnd">
            <a:solidFill>
              <a:srgbClr val="CDCDCD"/>
            </a:solidFill>
            <a:prstDash val="solid"/>
            <a:headEnd type="none" w="sm" len="sm"/>
            <a:tailEnd type="none" w="sm" len="sm"/>
          </a:ln>
        </p:spPr>
      </p:sp>
      <p:sp>
        <p:nvSpPr>
          <p:cNvPr id="50" name="AutoShape 50"/>
          <p:cNvSpPr/>
          <p:nvPr/>
        </p:nvSpPr>
        <p:spPr>
          <a:xfrm rot="-9092745">
            <a:off x="11336907" y="2020389"/>
            <a:ext cx="3329981" cy="0"/>
          </a:xfrm>
          <a:prstGeom prst="line">
            <a:avLst/>
          </a:prstGeom>
          <a:ln w="9525" cap="rnd">
            <a:solidFill>
              <a:srgbClr val="CDCDCD"/>
            </a:solidFill>
            <a:prstDash val="solid"/>
            <a:headEnd type="none" w="sm" len="sm"/>
            <a:tailEnd type="none" w="sm" len="sm"/>
          </a:ln>
        </p:spPr>
      </p:sp>
      <p:sp>
        <p:nvSpPr>
          <p:cNvPr id="51" name="AutoShape 51"/>
          <p:cNvSpPr/>
          <p:nvPr/>
        </p:nvSpPr>
        <p:spPr>
          <a:xfrm rot="10148839">
            <a:off x="10984426" y="3122022"/>
            <a:ext cx="3477592" cy="0"/>
          </a:xfrm>
          <a:prstGeom prst="line">
            <a:avLst/>
          </a:prstGeom>
          <a:ln w="9525" cap="rnd">
            <a:solidFill>
              <a:srgbClr val="CDCDCD"/>
            </a:solidFill>
            <a:prstDash val="solid"/>
            <a:headEnd type="none" w="sm" len="sm"/>
            <a:tailEnd type="none" w="sm" len="sm"/>
          </a:ln>
        </p:spPr>
      </p:sp>
      <p:sp>
        <p:nvSpPr>
          <p:cNvPr id="52" name="AutoShape 52"/>
          <p:cNvSpPr/>
          <p:nvPr/>
        </p:nvSpPr>
        <p:spPr>
          <a:xfrm rot="-2204363">
            <a:off x="11248585" y="5773783"/>
            <a:ext cx="2914441" cy="0"/>
          </a:xfrm>
          <a:prstGeom prst="line">
            <a:avLst/>
          </a:prstGeom>
          <a:ln w="9525" cap="rnd">
            <a:solidFill>
              <a:srgbClr val="CDCDCD"/>
            </a:solidFill>
            <a:prstDash val="solid"/>
            <a:headEnd type="none" w="sm" len="sm"/>
            <a:tailEnd type="none" w="sm" len="sm"/>
          </a:ln>
        </p:spPr>
      </p:sp>
      <p:sp>
        <p:nvSpPr>
          <p:cNvPr id="53" name="AutoShape 53"/>
          <p:cNvSpPr/>
          <p:nvPr/>
        </p:nvSpPr>
        <p:spPr>
          <a:xfrm rot="-4490056">
            <a:off x="13041092" y="3857896"/>
            <a:ext cx="2203256" cy="0"/>
          </a:xfrm>
          <a:prstGeom prst="line">
            <a:avLst/>
          </a:prstGeom>
          <a:ln w="9525" cap="rnd">
            <a:solidFill>
              <a:srgbClr val="CDCDCD"/>
            </a:solidFill>
            <a:prstDash val="solid"/>
            <a:headEnd type="none" w="sm" len="sm"/>
            <a:tailEnd type="none" w="sm" len="sm"/>
          </a:ln>
        </p:spPr>
      </p:sp>
      <p:sp>
        <p:nvSpPr>
          <p:cNvPr id="54" name="AutoShape 54"/>
          <p:cNvSpPr/>
          <p:nvPr/>
        </p:nvSpPr>
        <p:spPr>
          <a:xfrm rot="4265032">
            <a:off x="13217413" y="5793920"/>
            <a:ext cx="1885449" cy="0"/>
          </a:xfrm>
          <a:prstGeom prst="line">
            <a:avLst/>
          </a:prstGeom>
          <a:ln w="9525" cap="rnd">
            <a:solidFill>
              <a:srgbClr val="CDCDCD"/>
            </a:solidFill>
            <a:prstDash val="solid"/>
            <a:headEnd type="none" w="sm" len="sm"/>
            <a:tailEnd type="none" w="sm" len="sm"/>
          </a:ln>
        </p:spPr>
      </p:sp>
      <p:sp>
        <p:nvSpPr>
          <p:cNvPr id="55" name="AutoShape 55"/>
          <p:cNvSpPr/>
          <p:nvPr/>
        </p:nvSpPr>
        <p:spPr>
          <a:xfrm rot="-10750500">
            <a:off x="11537892" y="6647362"/>
            <a:ext cx="2910598" cy="0"/>
          </a:xfrm>
          <a:prstGeom prst="line">
            <a:avLst/>
          </a:prstGeom>
          <a:ln w="9525" cap="rnd">
            <a:solidFill>
              <a:srgbClr val="CDCDCD"/>
            </a:solidFill>
            <a:prstDash val="solid"/>
            <a:headEnd type="none" w="sm" len="sm"/>
            <a:tailEnd type="none" w="sm" len="sm"/>
          </a:ln>
        </p:spPr>
      </p:sp>
      <p:sp>
        <p:nvSpPr>
          <p:cNvPr id="56" name="AutoShape 56"/>
          <p:cNvSpPr/>
          <p:nvPr/>
        </p:nvSpPr>
        <p:spPr>
          <a:xfrm rot="-8288073">
            <a:off x="11158134" y="7679396"/>
            <a:ext cx="3112759" cy="0"/>
          </a:xfrm>
          <a:prstGeom prst="line">
            <a:avLst/>
          </a:prstGeom>
          <a:ln w="9525" cap="rnd">
            <a:solidFill>
              <a:srgbClr val="CDCDCD"/>
            </a:solidFill>
            <a:prstDash val="solid"/>
            <a:headEnd type="none" w="sm" len="sm"/>
            <a:tailEnd type="none" w="sm" len="sm"/>
          </a:ln>
        </p:spPr>
      </p:sp>
      <p:sp>
        <p:nvSpPr>
          <p:cNvPr id="57" name="AutoShape 57"/>
          <p:cNvSpPr/>
          <p:nvPr/>
        </p:nvSpPr>
        <p:spPr>
          <a:xfrm rot="2232349">
            <a:off x="10232648" y="9375861"/>
            <a:ext cx="3045120" cy="0"/>
          </a:xfrm>
          <a:prstGeom prst="line">
            <a:avLst/>
          </a:prstGeom>
          <a:ln w="9525" cap="rnd">
            <a:solidFill>
              <a:srgbClr val="CDCDCD"/>
            </a:solidFill>
            <a:prstDash val="solid"/>
            <a:headEnd type="none" w="sm" len="sm"/>
            <a:tailEnd type="none" w="sm" len="sm"/>
          </a:ln>
        </p:spPr>
      </p:sp>
      <p:sp>
        <p:nvSpPr>
          <p:cNvPr id="58" name="AutoShape 58"/>
          <p:cNvSpPr/>
          <p:nvPr/>
        </p:nvSpPr>
        <p:spPr>
          <a:xfrm rot="-3579684">
            <a:off x="12495812" y="9506492"/>
            <a:ext cx="1830777" cy="0"/>
          </a:xfrm>
          <a:prstGeom prst="line">
            <a:avLst/>
          </a:prstGeom>
          <a:ln w="9525" cap="rnd">
            <a:solidFill>
              <a:srgbClr val="CDCDCD"/>
            </a:solidFill>
            <a:prstDash val="solid"/>
            <a:headEnd type="none" w="sm" len="sm"/>
            <a:tailEnd type="none" w="sm" len="sm"/>
          </a:ln>
        </p:spPr>
      </p:sp>
      <p:sp>
        <p:nvSpPr>
          <p:cNvPr id="59" name="AutoShape 59"/>
          <p:cNvSpPr/>
          <p:nvPr/>
        </p:nvSpPr>
        <p:spPr>
          <a:xfrm rot="-10495139">
            <a:off x="10518520" y="8586652"/>
            <a:ext cx="3361658" cy="0"/>
          </a:xfrm>
          <a:prstGeom prst="line">
            <a:avLst/>
          </a:prstGeom>
          <a:ln w="9525" cap="rnd">
            <a:solidFill>
              <a:srgbClr val="CDCDCD"/>
            </a:solidFill>
            <a:prstDash val="solid"/>
            <a:headEnd type="none" w="sm" len="sm"/>
            <a:tailEnd type="none" w="sm" len="sm"/>
          </a:ln>
        </p:spPr>
      </p:sp>
      <p:sp>
        <p:nvSpPr>
          <p:cNvPr id="60" name="AutoShape 60"/>
          <p:cNvSpPr/>
          <p:nvPr/>
        </p:nvSpPr>
        <p:spPr>
          <a:xfrm rot="-4420226">
            <a:off x="13073162" y="7692389"/>
            <a:ext cx="2173950" cy="0"/>
          </a:xfrm>
          <a:prstGeom prst="line">
            <a:avLst/>
          </a:prstGeom>
          <a:ln w="9525" cap="rnd">
            <a:solidFill>
              <a:srgbClr val="CDCDCD"/>
            </a:solidFill>
            <a:prstDash val="solid"/>
            <a:headEnd type="none" w="sm" len="sm"/>
            <a:tailEnd type="none" w="sm" len="sm"/>
          </a:ln>
        </p:spPr>
      </p:sp>
      <p:sp>
        <p:nvSpPr>
          <p:cNvPr id="61" name="AutoShape 61"/>
          <p:cNvSpPr/>
          <p:nvPr/>
        </p:nvSpPr>
        <p:spPr>
          <a:xfrm rot="2210348">
            <a:off x="13591413" y="9506492"/>
            <a:ext cx="2635322" cy="0"/>
          </a:xfrm>
          <a:prstGeom prst="line">
            <a:avLst/>
          </a:prstGeom>
          <a:ln w="9525" cap="rnd">
            <a:solidFill>
              <a:srgbClr val="CDCDCD"/>
            </a:solidFill>
            <a:prstDash val="solid"/>
            <a:headEnd type="none" w="sm" len="sm"/>
            <a:tailEnd type="none" w="sm" len="sm"/>
          </a:ln>
        </p:spPr>
      </p:sp>
      <p:sp>
        <p:nvSpPr>
          <p:cNvPr id="62" name="AutoShape 62"/>
          <p:cNvSpPr/>
          <p:nvPr/>
        </p:nvSpPr>
        <p:spPr>
          <a:xfrm rot="-7227341">
            <a:off x="13824476" y="3829049"/>
            <a:ext cx="2399975" cy="0"/>
          </a:xfrm>
          <a:prstGeom prst="line">
            <a:avLst/>
          </a:prstGeom>
          <a:ln w="9525" cap="rnd">
            <a:solidFill>
              <a:srgbClr val="CDCDCD"/>
            </a:solidFill>
            <a:prstDash val="solid"/>
            <a:headEnd type="none" w="sm" len="sm"/>
            <a:tailEnd type="none" w="sm" len="sm"/>
          </a:ln>
        </p:spPr>
      </p:sp>
      <p:sp>
        <p:nvSpPr>
          <p:cNvPr id="63" name="AutoShape 63"/>
          <p:cNvSpPr/>
          <p:nvPr/>
        </p:nvSpPr>
        <p:spPr>
          <a:xfrm rot="-2933394">
            <a:off x="14007718" y="1924594"/>
            <a:ext cx="2360060" cy="0"/>
          </a:xfrm>
          <a:prstGeom prst="line">
            <a:avLst/>
          </a:prstGeom>
          <a:ln w="9525" cap="rnd">
            <a:solidFill>
              <a:srgbClr val="CDCDCD"/>
            </a:solidFill>
            <a:prstDash val="solid"/>
            <a:headEnd type="none" w="sm" len="sm"/>
            <a:tailEnd type="none" w="sm" len="sm"/>
          </a:ln>
        </p:spPr>
      </p:sp>
      <p:sp>
        <p:nvSpPr>
          <p:cNvPr id="64" name="AutoShape 64"/>
          <p:cNvSpPr/>
          <p:nvPr/>
        </p:nvSpPr>
        <p:spPr>
          <a:xfrm rot="-8580400">
            <a:off x="14373221" y="522515"/>
            <a:ext cx="1768391" cy="0"/>
          </a:xfrm>
          <a:prstGeom prst="line">
            <a:avLst/>
          </a:prstGeom>
          <a:ln w="9525" cap="rnd">
            <a:solidFill>
              <a:srgbClr val="CDCDCD"/>
            </a:solidFill>
            <a:prstDash val="solid"/>
            <a:headEnd type="none" w="sm" len="sm"/>
            <a:tailEnd type="none" w="sm" len="sm"/>
          </a:ln>
        </p:spPr>
      </p:sp>
      <p:sp>
        <p:nvSpPr>
          <p:cNvPr id="65" name="AutoShape 65"/>
          <p:cNvSpPr/>
          <p:nvPr/>
        </p:nvSpPr>
        <p:spPr>
          <a:xfrm rot="-1460039">
            <a:off x="15829867" y="522514"/>
            <a:ext cx="2582368" cy="0"/>
          </a:xfrm>
          <a:prstGeom prst="line">
            <a:avLst/>
          </a:prstGeom>
          <a:ln w="9525" cap="rnd">
            <a:solidFill>
              <a:srgbClr val="CDCDCD"/>
            </a:solidFill>
            <a:prstDash val="solid"/>
            <a:headEnd type="none" w="sm" len="sm"/>
            <a:tailEnd type="none" w="sm" len="sm"/>
          </a:ln>
        </p:spPr>
      </p:sp>
      <p:sp>
        <p:nvSpPr>
          <p:cNvPr id="66" name="AutoShape 66"/>
          <p:cNvSpPr/>
          <p:nvPr/>
        </p:nvSpPr>
        <p:spPr>
          <a:xfrm rot="1481108">
            <a:off x="15826254" y="1576251"/>
            <a:ext cx="2589594" cy="0"/>
          </a:xfrm>
          <a:prstGeom prst="line">
            <a:avLst/>
          </a:prstGeom>
          <a:ln w="9525" cap="rnd">
            <a:solidFill>
              <a:srgbClr val="CDCDCD"/>
            </a:solidFill>
            <a:prstDash val="solid"/>
            <a:headEnd type="none" w="sm" len="sm"/>
            <a:tailEnd type="none" w="sm" len="sm"/>
          </a:ln>
        </p:spPr>
      </p:sp>
      <p:sp>
        <p:nvSpPr>
          <p:cNvPr id="67" name="AutoShape 67"/>
          <p:cNvSpPr/>
          <p:nvPr/>
        </p:nvSpPr>
        <p:spPr>
          <a:xfrm rot="7702479">
            <a:off x="16567417" y="2934787"/>
            <a:ext cx="2134880" cy="0"/>
          </a:xfrm>
          <a:prstGeom prst="line">
            <a:avLst/>
          </a:prstGeom>
          <a:ln w="9525" cap="rnd">
            <a:solidFill>
              <a:srgbClr val="CDCDCD"/>
            </a:solidFill>
            <a:prstDash val="solid"/>
            <a:headEnd type="none" w="sm" len="sm"/>
            <a:tailEnd type="none" w="sm" len="sm"/>
          </a:ln>
        </p:spPr>
      </p:sp>
      <p:sp>
        <p:nvSpPr>
          <p:cNvPr id="68" name="AutoShape 68"/>
          <p:cNvSpPr/>
          <p:nvPr/>
        </p:nvSpPr>
        <p:spPr>
          <a:xfrm rot="-6656015">
            <a:off x="15003166" y="2403565"/>
            <a:ext cx="2929483" cy="0"/>
          </a:xfrm>
          <a:prstGeom prst="line">
            <a:avLst/>
          </a:prstGeom>
          <a:ln w="9525" cap="rnd">
            <a:solidFill>
              <a:srgbClr val="CDCDCD"/>
            </a:solidFill>
            <a:prstDash val="solid"/>
            <a:headEnd type="none" w="sm" len="sm"/>
            <a:tailEnd type="none" w="sm" len="sm"/>
          </a:ln>
        </p:spPr>
      </p:sp>
      <p:sp>
        <p:nvSpPr>
          <p:cNvPr id="69" name="AutoShape 69"/>
          <p:cNvSpPr/>
          <p:nvPr/>
        </p:nvSpPr>
        <p:spPr>
          <a:xfrm rot="-9539722">
            <a:off x="14356145" y="3283130"/>
            <a:ext cx="2725652" cy="0"/>
          </a:xfrm>
          <a:prstGeom prst="line">
            <a:avLst/>
          </a:prstGeom>
          <a:ln w="9525" cap="rnd">
            <a:solidFill>
              <a:srgbClr val="CDCDCD"/>
            </a:solidFill>
            <a:prstDash val="solid"/>
            <a:headEnd type="none" w="sm" len="sm"/>
            <a:tailEnd type="none" w="sm" len="sm"/>
          </a:ln>
        </p:spPr>
      </p:sp>
      <p:sp>
        <p:nvSpPr>
          <p:cNvPr id="70" name="AutoShape 70"/>
          <p:cNvSpPr/>
          <p:nvPr/>
        </p:nvSpPr>
        <p:spPr>
          <a:xfrm rot="8485217">
            <a:off x="15421345" y="4302033"/>
            <a:ext cx="1762202" cy="0"/>
          </a:xfrm>
          <a:prstGeom prst="line">
            <a:avLst/>
          </a:prstGeom>
          <a:ln w="9525" cap="rnd">
            <a:solidFill>
              <a:srgbClr val="CDCDCD"/>
            </a:solidFill>
            <a:prstDash val="solid"/>
            <a:headEnd type="none" w="sm" len="sm"/>
            <a:tailEnd type="none" w="sm" len="sm"/>
          </a:ln>
        </p:spPr>
      </p:sp>
      <p:sp>
        <p:nvSpPr>
          <p:cNvPr id="71" name="AutoShape 71"/>
          <p:cNvSpPr/>
          <p:nvPr/>
        </p:nvSpPr>
        <p:spPr>
          <a:xfrm rot="2794706">
            <a:off x="16670781" y="4452800"/>
            <a:ext cx="1928152" cy="0"/>
          </a:xfrm>
          <a:prstGeom prst="line">
            <a:avLst/>
          </a:prstGeom>
          <a:ln w="9525" cap="rnd">
            <a:solidFill>
              <a:srgbClr val="CDCDCD"/>
            </a:solidFill>
            <a:prstDash val="solid"/>
            <a:headEnd type="none" w="sm" len="sm"/>
            <a:tailEnd type="none" w="sm" len="sm"/>
          </a:ln>
        </p:spPr>
      </p:sp>
      <p:sp>
        <p:nvSpPr>
          <p:cNvPr id="72" name="AutoShape 72"/>
          <p:cNvSpPr/>
          <p:nvPr/>
        </p:nvSpPr>
        <p:spPr>
          <a:xfrm rot="1936778">
            <a:off x="14276218" y="7238389"/>
            <a:ext cx="2206238" cy="0"/>
          </a:xfrm>
          <a:prstGeom prst="line">
            <a:avLst/>
          </a:prstGeom>
          <a:ln w="9525" cap="rnd">
            <a:solidFill>
              <a:srgbClr val="CDCDCD"/>
            </a:solidFill>
            <a:prstDash val="solid"/>
            <a:headEnd type="none" w="sm" len="sm"/>
            <a:tailEnd type="none" w="sm" len="sm"/>
          </a:ln>
        </p:spPr>
      </p:sp>
      <p:sp>
        <p:nvSpPr>
          <p:cNvPr id="73" name="AutoShape 73"/>
          <p:cNvSpPr/>
          <p:nvPr/>
        </p:nvSpPr>
        <p:spPr>
          <a:xfrm rot="-3200539">
            <a:off x="15616417" y="6480745"/>
            <a:ext cx="3357612" cy="0"/>
          </a:xfrm>
          <a:prstGeom prst="line">
            <a:avLst/>
          </a:prstGeom>
          <a:ln w="9525" cap="rnd">
            <a:solidFill>
              <a:srgbClr val="CDCDCD"/>
            </a:solidFill>
            <a:prstDash val="solid"/>
            <a:headEnd type="none" w="sm" len="sm"/>
            <a:tailEnd type="none" w="sm" len="sm"/>
          </a:ln>
        </p:spPr>
      </p:sp>
      <p:sp>
        <p:nvSpPr>
          <p:cNvPr id="74" name="AutoShape 74"/>
          <p:cNvSpPr/>
          <p:nvPr/>
        </p:nvSpPr>
        <p:spPr>
          <a:xfrm rot="3068519">
            <a:off x="15697656" y="9052492"/>
            <a:ext cx="3195135" cy="0"/>
          </a:xfrm>
          <a:prstGeom prst="line">
            <a:avLst/>
          </a:prstGeom>
          <a:ln w="9525" cap="rnd">
            <a:solidFill>
              <a:srgbClr val="CDCDCD"/>
            </a:solidFill>
            <a:prstDash val="solid"/>
            <a:headEnd type="none" w="sm" len="sm"/>
            <a:tailEnd type="none" w="sm" len="sm"/>
          </a:ln>
        </p:spPr>
      </p:sp>
      <p:sp>
        <p:nvSpPr>
          <p:cNvPr id="75" name="AutoShape 75"/>
          <p:cNvSpPr/>
          <p:nvPr/>
        </p:nvSpPr>
        <p:spPr>
          <a:xfrm rot="5907481">
            <a:off x="14879370" y="9061200"/>
            <a:ext cx="2497812" cy="0"/>
          </a:xfrm>
          <a:prstGeom prst="line">
            <a:avLst/>
          </a:prstGeom>
          <a:ln w="9525" cap="rnd">
            <a:solidFill>
              <a:srgbClr val="CDCDCD"/>
            </a:solidFill>
            <a:prstDash val="solid"/>
            <a:headEnd type="none" w="sm" len="sm"/>
            <a:tailEnd type="none" w="sm" len="sm"/>
          </a:ln>
        </p:spPr>
      </p:sp>
      <p:sp>
        <p:nvSpPr>
          <p:cNvPr id="76" name="AutoShape 76"/>
          <p:cNvSpPr/>
          <p:nvPr/>
        </p:nvSpPr>
        <p:spPr>
          <a:xfrm rot="-9148964">
            <a:off x="10847140" y="4180112"/>
            <a:ext cx="3207882" cy="0"/>
          </a:xfrm>
          <a:prstGeom prst="line">
            <a:avLst/>
          </a:prstGeom>
          <a:ln w="9525" cap="rnd">
            <a:solidFill>
              <a:srgbClr val="CDCDCD"/>
            </a:solidFill>
            <a:prstDash val="solid"/>
            <a:headEnd type="none" w="sm" len="sm"/>
            <a:tailEnd type="none" w="sm" len="sm"/>
          </a:ln>
        </p:spPr>
      </p:sp>
      <p:sp>
        <p:nvSpPr>
          <p:cNvPr id="77" name="AutoShape 77"/>
          <p:cNvSpPr/>
          <p:nvPr/>
        </p:nvSpPr>
        <p:spPr>
          <a:xfrm rot="-3417953">
            <a:off x="13951906" y="5756365"/>
            <a:ext cx="2175595" cy="0"/>
          </a:xfrm>
          <a:prstGeom prst="line">
            <a:avLst/>
          </a:prstGeom>
          <a:ln w="9525" cap="rnd">
            <a:solidFill>
              <a:srgbClr val="CDCDCD"/>
            </a:solidFill>
            <a:prstDash val="solid"/>
            <a:headEnd type="none" w="sm" len="sm"/>
            <a:tailEnd type="none" w="sm" len="sm"/>
          </a:ln>
        </p:spPr>
      </p:sp>
      <p:sp>
        <p:nvSpPr>
          <p:cNvPr id="78" name="AutoShape 78"/>
          <p:cNvSpPr/>
          <p:nvPr/>
        </p:nvSpPr>
        <p:spPr>
          <a:xfrm rot="393567">
            <a:off x="15604811" y="4998719"/>
            <a:ext cx="2701557" cy="0"/>
          </a:xfrm>
          <a:prstGeom prst="line">
            <a:avLst/>
          </a:prstGeom>
          <a:ln w="9525" cap="rnd">
            <a:solidFill>
              <a:srgbClr val="CDCDCD"/>
            </a:solidFill>
            <a:prstDash val="solid"/>
            <a:headEnd type="none" w="sm" len="sm"/>
            <a:tailEnd type="none" w="sm" len="sm"/>
          </a:ln>
        </p:spPr>
      </p:sp>
      <p:sp>
        <p:nvSpPr>
          <p:cNvPr id="79" name="AutoShape 79"/>
          <p:cNvSpPr/>
          <p:nvPr/>
        </p:nvSpPr>
        <p:spPr>
          <a:xfrm rot="10651723">
            <a:off x="13853693" y="4882786"/>
            <a:ext cx="1779837" cy="0"/>
          </a:xfrm>
          <a:prstGeom prst="line">
            <a:avLst/>
          </a:prstGeom>
          <a:ln w="9525" cap="rnd">
            <a:solidFill>
              <a:srgbClr val="CDCDCD"/>
            </a:solidFill>
            <a:prstDash val="solid"/>
            <a:headEnd type="none" w="sm" len="sm"/>
            <a:tailEnd type="none" w="sm" len="sm"/>
          </a:ln>
        </p:spPr>
      </p:sp>
      <p:sp>
        <p:nvSpPr>
          <p:cNvPr id="80" name="AutoShape 80"/>
          <p:cNvSpPr/>
          <p:nvPr/>
        </p:nvSpPr>
        <p:spPr>
          <a:xfrm rot="4609486">
            <a:off x="14430941" y="6335963"/>
            <a:ext cx="3063743" cy="0"/>
          </a:xfrm>
          <a:prstGeom prst="line">
            <a:avLst/>
          </a:prstGeom>
          <a:ln w="9525" cap="rnd">
            <a:solidFill>
              <a:srgbClr val="CDCDCD"/>
            </a:solidFill>
            <a:prstDash val="solid"/>
            <a:headEnd type="none" w="sm" len="sm"/>
            <a:tailEnd type="none" w="sm" len="sm"/>
          </a:ln>
        </p:spPr>
      </p:sp>
      <p:sp>
        <p:nvSpPr>
          <p:cNvPr id="81" name="AutoShape 81"/>
          <p:cNvSpPr/>
          <p:nvPr/>
        </p:nvSpPr>
        <p:spPr>
          <a:xfrm rot="5633735">
            <a:off x="13069031" y="1409223"/>
            <a:ext cx="2844067" cy="0"/>
          </a:xfrm>
          <a:prstGeom prst="line">
            <a:avLst/>
          </a:prstGeom>
          <a:ln w="9525" cap="rnd">
            <a:solidFill>
              <a:srgbClr val="CDCDCD"/>
            </a:solidFill>
            <a:prstDash val="solid"/>
            <a:headEnd type="none" w="sm" len="sm"/>
            <a:tailEnd type="none" w="sm" len="sm"/>
          </a:ln>
        </p:spPr>
      </p:sp>
      <p:sp>
        <p:nvSpPr>
          <p:cNvPr id="82" name="AutoShape 82"/>
          <p:cNvSpPr/>
          <p:nvPr/>
        </p:nvSpPr>
        <p:spPr>
          <a:xfrm rot="-7187163">
            <a:off x="7869415" y="6923311"/>
            <a:ext cx="3574060" cy="0"/>
          </a:xfrm>
          <a:prstGeom prst="line">
            <a:avLst/>
          </a:prstGeom>
          <a:ln w="9525" cap="rnd">
            <a:solidFill>
              <a:srgbClr val="CDCDCD"/>
            </a:solidFill>
            <a:prstDash val="solid"/>
            <a:headEnd type="none" w="sm" len="sm"/>
            <a:tailEnd type="none" w="sm" len="sm"/>
          </a:ln>
        </p:spPr>
      </p:sp>
      <p:sp>
        <p:nvSpPr>
          <p:cNvPr id="83" name="AutoShape 83"/>
          <p:cNvSpPr/>
          <p:nvPr/>
        </p:nvSpPr>
        <p:spPr>
          <a:xfrm rot="-6529851">
            <a:off x="628032" y="6932022"/>
            <a:ext cx="2117967" cy="0"/>
          </a:xfrm>
          <a:prstGeom prst="line">
            <a:avLst/>
          </a:prstGeom>
          <a:ln w="9525" cap="rnd">
            <a:solidFill>
              <a:srgbClr val="CDCDCD"/>
            </a:solidFill>
            <a:prstDash val="solid"/>
            <a:headEnd type="none" w="sm" len="sm"/>
            <a:tailEnd type="none" w="sm" len="sm"/>
          </a:ln>
        </p:spPr>
      </p:sp>
      <p:sp>
        <p:nvSpPr>
          <p:cNvPr id="84" name="AutoShape 84"/>
          <p:cNvSpPr/>
          <p:nvPr/>
        </p:nvSpPr>
        <p:spPr>
          <a:xfrm rot="634620">
            <a:off x="1991908" y="8072842"/>
            <a:ext cx="1527080" cy="0"/>
          </a:xfrm>
          <a:prstGeom prst="line">
            <a:avLst/>
          </a:prstGeom>
          <a:ln w="9525" cap="rnd">
            <a:solidFill>
              <a:srgbClr val="CDCDCD"/>
            </a:solidFill>
            <a:prstDash val="solid"/>
            <a:headEnd type="none" w="sm" len="sm"/>
            <a:tailEnd type="none" w="sm" len="sm"/>
          </a:ln>
        </p:spPr>
      </p:sp>
      <p:sp>
        <p:nvSpPr>
          <p:cNvPr id="85" name="AutoShape 85"/>
          <p:cNvSpPr/>
          <p:nvPr/>
        </p:nvSpPr>
        <p:spPr>
          <a:xfrm rot="5730287">
            <a:off x="732323" y="9110253"/>
            <a:ext cx="2366039" cy="0"/>
          </a:xfrm>
          <a:prstGeom prst="line">
            <a:avLst/>
          </a:prstGeom>
          <a:ln w="9525" cap="rnd">
            <a:solidFill>
              <a:srgbClr val="CDCDCD"/>
            </a:solidFill>
            <a:prstDash val="solid"/>
            <a:headEnd type="none" w="sm" len="sm"/>
            <a:tailEnd type="none" w="sm" len="sm"/>
          </a:ln>
        </p:spPr>
      </p:sp>
      <p:sp>
        <p:nvSpPr>
          <p:cNvPr id="86" name="AutoShape 86"/>
          <p:cNvSpPr/>
          <p:nvPr/>
        </p:nvSpPr>
        <p:spPr>
          <a:xfrm rot="-1233527">
            <a:off x="13772036" y="8280695"/>
            <a:ext cx="2590313" cy="0"/>
          </a:xfrm>
          <a:prstGeom prst="line">
            <a:avLst/>
          </a:prstGeom>
          <a:ln w="9525" cap="rnd">
            <a:solidFill>
              <a:srgbClr val="CDCDCD"/>
            </a:solidFill>
            <a:prstDash val="solid"/>
            <a:headEnd type="none" w="sm" len="sm"/>
            <a:tailEnd type="none" w="sm" len="sm"/>
          </a:ln>
        </p:spPr>
      </p:sp>
      <p:sp>
        <p:nvSpPr>
          <p:cNvPr id="87" name="AutoShape 87"/>
          <p:cNvSpPr/>
          <p:nvPr/>
        </p:nvSpPr>
        <p:spPr>
          <a:xfrm rot="-819302">
            <a:off x="16263767" y="7584010"/>
            <a:ext cx="2062913" cy="0"/>
          </a:xfrm>
          <a:prstGeom prst="line">
            <a:avLst/>
          </a:prstGeom>
          <a:ln w="9525" cap="rnd">
            <a:solidFill>
              <a:srgbClr val="CDCDCD"/>
            </a:solidFill>
            <a:prstDash val="solid"/>
            <a:headEnd type="none" w="sm" len="sm"/>
            <a:tailEnd type="none" w="sm" len="sm"/>
          </a:ln>
        </p:spPr>
      </p:sp>
      <p:sp>
        <p:nvSpPr>
          <p:cNvPr id="88" name="AutoShape 88"/>
          <p:cNvSpPr/>
          <p:nvPr/>
        </p:nvSpPr>
        <p:spPr>
          <a:xfrm rot="8894150">
            <a:off x="885586" y="701040"/>
            <a:ext cx="2699591" cy="0"/>
          </a:xfrm>
          <a:prstGeom prst="line">
            <a:avLst/>
          </a:prstGeom>
          <a:ln w="9525" cap="rnd">
            <a:solidFill>
              <a:srgbClr val="CDCDCD"/>
            </a:solidFill>
            <a:prstDash val="solid"/>
            <a:headEnd type="none" w="sm" len="sm"/>
            <a:tailEnd type="none" w="sm" len="sm"/>
          </a:ln>
        </p:spPr>
      </p:sp>
      <p:sp>
        <p:nvSpPr>
          <p:cNvPr id="89" name="AutoShape 89"/>
          <p:cNvSpPr/>
          <p:nvPr/>
        </p:nvSpPr>
        <p:spPr>
          <a:xfrm rot="1213323">
            <a:off x="1029986" y="1753147"/>
            <a:ext cx="2086400" cy="0"/>
          </a:xfrm>
          <a:prstGeom prst="line">
            <a:avLst/>
          </a:prstGeom>
          <a:ln w="9525" cap="rnd">
            <a:solidFill>
              <a:srgbClr val="CDCDCD"/>
            </a:solidFill>
            <a:prstDash val="solid"/>
            <a:headEnd type="none" w="sm" len="sm"/>
            <a:tailEnd type="none" w="sm" len="sm"/>
          </a:ln>
        </p:spPr>
      </p:sp>
      <p:sp>
        <p:nvSpPr>
          <p:cNvPr id="90" name="AutoShape 90"/>
          <p:cNvSpPr/>
          <p:nvPr/>
        </p:nvSpPr>
        <p:spPr>
          <a:xfrm rot="7011312">
            <a:off x="-681673" y="2486297"/>
            <a:ext cx="2451921" cy="0"/>
          </a:xfrm>
          <a:prstGeom prst="line">
            <a:avLst/>
          </a:prstGeom>
          <a:ln w="9525" cap="rnd">
            <a:solidFill>
              <a:srgbClr val="CDCDCD"/>
            </a:solidFill>
            <a:prstDash val="solid"/>
            <a:headEnd type="none" w="sm" len="sm"/>
            <a:tailEnd type="none" w="sm" len="sm"/>
          </a:ln>
        </p:spPr>
      </p:sp>
      <p:sp>
        <p:nvSpPr>
          <p:cNvPr id="91" name="AutoShape 91"/>
          <p:cNvSpPr/>
          <p:nvPr/>
        </p:nvSpPr>
        <p:spPr>
          <a:xfrm rot="-7697935">
            <a:off x="-350635" y="694509"/>
            <a:ext cx="1794201" cy="0"/>
          </a:xfrm>
          <a:prstGeom prst="line">
            <a:avLst/>
          </a:prstGeom>
          <a:ln w="9525" cap="rnd">
            <a:solidFill>
              <a:srgbClr val="CDCDCD"/>
            </a:solidFill>
            <a:prstDash val="solid"/>
            <a:headEnd type="none" w="sm" len="sm"/>
            <a:tailEnd type="none" w="sm" len="sm"/>
          </a:ln>
        </p:spPr>
      </p:sp>
      <p:sp>
        <p:nvSpPr>
          <p:cNvPr id="92" name="AutoShape 92"/>
          <p:cNvSpPr/>
          <p:nvPr/>
        </p:nvSpPr>
        <p:spPr>
          <a:xfrm rot="9482561">
            <a:off x="11436882" y="634909"/>
            <a:ext cx="3269369" cy="0"/>
          </a:xfrm>
          <a:prstGeom prst="line">
            <a:avLst/>
          </a:prstGeom>
          <a:ln w="9525" cap="rnd">
            <a:solidFill>
              <a:srgbClr val="CDCDCD"/>
            </a:solidFill>
            <a:prstDash val="solid"/>
            <a:headEnd type="none" w="sm" len="sm"/>
            <a:tailEnd type="none" w="sm" len="sm"/>
          </a:ln>
        </p:spPr>
      </p:sp>
      <p:grpSp>
        <p:nvGrpSpPr>
          <p:cNvPr id="93" name="Group 93"/>
          <p:cNvGrpSpPr/>
          <p:nvPr/>
        </p:nvGrpSpPr>
        <p:grpSpPr>
          <a:xfrm>
            <a:off x="5619750" y="0"/>
            <a:ext cx="1152524" cy="4670424"/>
            <a:chOff x="0" y="0"/>
            <a:chExt cx="1536699" cy="6227232"/>
          </a:xfrm>
        </p:grpSpPr>
        <p:sp>
          <p:nvSpPr>
            <p:cNvPr id="94" name="Freeform 94"/>
            <p:cNvSpPr/>
            <p:nvPr/>
          </p:nvSpPr>
          <p:spPr>
            <a:xfrm>
              <a:off x="0" y="0"/>
              <a:ext cx="1536700" cy="6227191"/>
            </a:xfrm>
            <a:custGeom>
              <a:avLst/>
              <a:gdLst/>
              <a:ahLst/>
              <a:cxnLst/>
              <a:rect l="l" t="t" r="r" b="b"/>
              <a:pathLst>
                <a:path w="1536700" h="6227191">
                  <a:moveTo>
                    <a:pt x="1536700" y="0"/>
                  </a:moveTo>
                  <a:lnTo>
                    <a:pt x="0" y="0"/>
                  </a:lnTo>
                  <a:lnTo>
                    <a:pt x="0" y="6227191"/>
                  </a:lnTo>
                  <a:lnTo>
                    <a:pt x="1536700" y="6227191"/>
                  </a:lnTo>
                  <a:close/>
                </a:path>
              </a:pathLst>
            </a:custGeom>
            <a:solidFill>
              <a:srgbClr val="FFC000"/>
            </a:solidFill>
          </p:spPr>
        </p:sp>
      </p:grpSp>
      <p:sp>
        <p:nvSpPr>
          <p:cNvPr id="95" name="TextBox 95"/>
          <p:cNvSpPr txBox="1"/>
          <p:nvPr/>
        </p:nvSpPr>
        <p:spPr>
          <a:xfrm>
            <a:off x="3752214" y="429894"/>
            <a:ext cx="1630044" cy="3000375"/>
          </a:xfrm>
          <a:prstGeom prst="rect">
            <a:avLst/>
          </a:prstGeom>
        </p:spPr>
        <p:txBody>
          <a:bodyPr lIns="0" tIns="0" rIns="0" bIns="0" rtlCol="0" anchor="t">
            <a:spAutoFit/>
          </a:bodyPr>
          <a:lstStyle/>
          <a:p>
            <a:pPr algn="l">
              <a:lnSpc>
                <a:spcPts val="23039"/>
              </a:lnSpc>
            </a:pPr>
            <a:r>
              <a:rPr lang="en-US" sz="19200">
                <a:solidFill>
                  <a:srgbClr val="A6A6A6"/>
                </a:solidFill>
                <a:latin typeface="Arimo"/>
              </a:rPr>
              <a:t>2</a:t>
            </a:r>
          </a:p>
        </p:txBody>
      </p:sp>
      <p:grpSp>
        <p:nvGrpSpPr>
          <p:cNvPr id="96" name="Group 96"/>
          <p:cNvGrpSpPr/>
          <p:nvPr/>
        </p:nvGrpSpPr>
        <p:grpSpPr>
          <a:xfrm>
            <a:off x="1714500" y="4670424"/>
            <a:ext cx="1800224" cy="5616574"/>
            <a:chOff x="0" y="0"/>
            <a:chExt cx="2400299" cy="7488765"/>
          </a:xfrm>
        </p:grpSpPr>
        <p:sp>
          <p:nvSpPr>
            <p:cNvPr id="97" name="Freeform 97"/>
            <p:cNvSpPr/>
            <p:nvPr/>
          </p:nvSpPr>
          <p:spPr>
            <a:xfrm>
              <a:off x="0" y="0"/>
              <a:ext cx="2400300" cy="7488809"/>
            </a:xfrm>
            <a:custGeom>
              <a:avLst/>
              <a:gdLst/>
              <a:ahLst/>
              <a:cxnLst/>
              <a:rect l="l" t="t" r="r" b="b"/>
              <a:pathLst>
                <a:path w="2400300" h="7488809">
                  <a:moveTo>
                    <a:pt x="0" y="0"/>
                  </a:moveTo>
                  <a:lnTo>
                    <a:pt x="2400300" y="0"/>
                  </a:lnTo>
                  <a:lnTo>
                    <a:pt x="2400300" y="7488809"/>
                  </a:lnTo>
                  <a:lnTo>
                    <a:pt x="0" y="7488809"/>
                  </a:lnTo>
                  <a:close/>
                </a:path>
              </a:pathLst>
            </a:custGeom>
            <a:solidFill>
              <a:srgbClr val="203864"/>
            </a:solidFill>
          </p:spPr>
        </p:sp>
      </p:grpSp>
      <p:grpSp>
        <p:nvGrpSpPr>
          <p:cNvPr id="98" name="Group 98"/>
          <p:cNvGrpSpPr/>
          <p:nvPr/>
        </p:nvGrpSpPr>
        <p:grpSpPr>
          <a:xfrm>
            <a:off x="3514521" y="2867976"/>
            <a:ext cx="14773479" cy="1799274"/>
            <a:chOff x="0" y="0"/>
            <a:chExt cx="19697972" cy="2399032"/>
          </a:xfrm>
        </p:grpSpPr>
        <p:sp>
          <p:nvSpPr>
            <p:cNvPr id="99" name="Freeform 99"/>
            <p:cNvSpPr/>
            <p:nvPr/>
          </p:nvSpPr>
          <p:spPr>
            <a:xfrm>
              <a:off x="0" y="0"/>
              <a:ext cx="19697954" cy="2399030"/>
            </a:xfrm>
            <a:custGeom>
              <a:avLst/>
              <a:gdLst/>
              <a:ahLst/>
              <a:cxnLst/>
              <a:rect l="l" t="t" r="r" b="b"/>
              <a:pathLst>
                <a:path w="19697954" h="2399030">
                  <a:moveTo>
                    <a:pt x="0" y="0"/>
                  </a:moveTo>
                  <a:lnTo>
                    <a:pt x="19697954" y="0"/>
                  </a:lnTo>
                  <a:lnTo>
                    <a:pt x="19697954" y="2399030"/>
                  </a:lnTo>
                  <a:lnTo>
                    <a:pt x="0" y="2399030"/>
                  </a:lnTo>
                  <a:close/>
                </a:path>
              </a:pathLst>
            </a:custGeom>
            <a:solidFill>
              <a:srgbClr val="203864"/>
            </a:solidFill>
          </p:spPr>
        </p:sp>
      </p:grpSp>
      <p:grpSp>
        <p:nvGrpSpPr>
          <p:cNvPr id="100" name="Group 100"/>
          <p:cNvGrpSpPr/>
          <p:nvPr/>
        </p:nvGrpSpPr>
        <p:grpSpPr>
          <a:xfrm rot="-5400000">
            <a:off x="1714873" y="2863477"/>
            <a:ext cx="1799274" cy="1800019"/>
            <a:chOff x="0" y="0"/>
            <a:chExt cx="2399032" cy="2400025"/>
          </a:xfrm>
        </p:grpSpPr>
        <p:sp>
          <p:nvSpPr>
            <p:cNvPr id="101" name="Freeform 101"/>
            <p:cNvSpPr/>
            <p:nvPr/>
          </p:nvSpPr>
          <p:spPr>
            <a:xfrm>
              <a:off x="0" y="0"/>
              <a:ext cx="2399030" cy="2400046"/>
            </a:xfrm>
            <a:custGeom>
              <a:avLst/>
              <a:gdLst/>
              <a:ahLst/>
              <a:cxnLst/>
              <a:rect l="l" t="t" r="r" b="b"/>
              <a:pathLst>
                <a:path w="2399030" h="2400046">
                  <a:moveTo>
                    <a:pt x="0" y="2400046"/>
                  </a:moveTo>
                  <a:lnTo>
                    <a:pt x="0" y="0"/>
                  </a:lnTo>
                  <a:lnTo>
                    <a:pt x="2399030" y="2400046"/>
                  </a:lnTo>
                  <a:close/>
                </a:path>
              </a:pathLst>
            </a:custGeom>
            <a:solidFill>
              <a:srgbClr val="111E35"/>
            </a:solidFill>
          </p:spPr>
        </p:sp>
      </p:grpSp>
      <p:sp>
        <p:nvSpPr>
          <p:cNvPr id="102" name="TextBox 102"/>
          <p:cNvSpPr txBox="1"/>
          <p:nvPr/>
        </p:nvSpPr>
        <p:spPr>
          <a:xfrm>
            <a:off x="3752214" y="2793003"/>
            <a:ext cx="14549132" cy="1971675"/>
          </a:xfrm>
          <a:prstGeom prst="rect">
            <a:avLst/>
          </a:prstGeom>
        </p:spPr>
        <p:txBody>
          <a:bodyPr lIns="0" tIns="0" rIns="0" bIns="0" rtlCol="0" anchor="t">
            <a:spAutoFit/>
          </a:bodyPr>
          <a:lstStyle/>
          <a:p>
            <a:pPr algn="l">
              <a:lnSpc>
                <a:spcPts val="7680"/>
              </a:lnSpc>
            </a:pPr>
            <a:r>
              <a:rPr lang="en-US" sz="6400">
                <a:solidFill>
                  <a:srgbClr val="FFFFFF"/>
                </a:solidFill>
                <a:latin typeface="Arimo Bold"/>
              </a:rPr>
              <a:t>Percobaan Pengukuran Volume Benda yang Tidak Teratur</a:t>
            </a:r>
          </a:p>
        </p:txBody>
      </p:sp>
      <p:grpSp>
        <p:nvGrpSpPr>
          <p:cNvPr id="103" name="Group 103"/>
          <p:cNvGrpSpPr/>
          <p:nvPr/>
        </p:nvGrpSpPr>
        <p:grpSpPr>
          <a:xfrm rot="-10800000">
            <a:off x="5620186" y="4661846"/>
            <a:ext cx="1152088" cy="1151578"/>
            <a:chOff x="0" y="0"/>
            <a:chExt cx="1536118" cy="1535437"/>
          </a:xfrm>
        </p:grpSpPr>
        <p:sp>
          <p:nvSpPr>
            <p:cNvPr id="104" name="Freeform 104"/>
            <p:cNvSpPr/>
            <p:nvPr/>
          </p:nvSpPr>
          <p:spPr>
            <a:xfrm>
              <a:off x="0" y="0"/>
              <a:ext cx="1536065" cy="1535430"/>
            </a:xfrm>
            <a:custGeom>
              <a:avLst/>
              <a:gdLst/>
              <a:ahLst/>
              <a:cxnLst/>
              <a:rect l="l" t="t" r="r" b="b"/>
              <a:pathLst>
                <a:path w="1536065" h="1535430">
                  <a:moveTo>
                    <a:pt x="1536065" y="1535430"/>
                  </a:moveTo>
                  <a:lnTo>
                    <a:pt x="1536065" y="0"/>
                  </a:lnTo>
                  <a:lnTo>
                    <a:pt x="0" y="1535430"/>
                  </a:lnTo>
                  <a:close/>
                </a:path>
              </a:pathLst>
            </a:custGeom>
            <a:solidFill>
              <a:srgbClr val="D09E00"/>
            </a:solidFill>
          </p:spPr>
        </p:sp>
      </p:grpSp>
      <p:grpSp>
        <p:nvGrpSpPr>
          <p:cNvPr id="105" name="Group 105"/>
          <p:cNvGrpSpPr/>
          <p:nvPr/>
        </p:nvGrpSpPr>
        <p:grpSpPr>
          <a:xfrm>
            <a:off x="0" y="4657724"/>
            <a:ext cx="5620184" cy="1151578"/>
            <a:chOff x="0" y="0"/>
            <a:chExt cx="7493578" cy="1535437"/>
          </a:xfrm>
        </p:grpSpPr>
        <p:sp>
          <p:nvSpPr>
            <p:cNvPr id="106" name="Freeform 106"/>
            <p:cNvSpPr/>
            <p:nvPr/>
          </p:nvSpPr>
          <p:spPr>
            <a:xfrm>
              <a:off x="0" y="0"/>
              <a:ext cx="7493635" cy="1535430"/>
            </a:xfrm>
            <a:custGeom>
              <a:avLst/>
              <a:gdLst/>
              <a:ahLst/>
              <a:cxnLst/>
              <a:rect l="l" t="t" r="r" b="b"/>
              <a:pathLst>
                <a:path w="7493635" h="1535430">
                  <a:moveTo>
                    <a:pt x="7493635" y="0"/>
                  </a:moveTo>
                  <a:lnTo>
                    <a:pt x="0" y="0"/>
                  </a:lnTo>
                  <a:lnTo>
                    <a:pt x="0" y="1535430"/>
                  </a:lnTo>
                  <a:lnTo>
                    <a:pt x="7493635" y="1535430"/>
                  </a:lnTo>
                  <a:close/>
                </a:path>
              </a:pathLst>
            </a:custGeom>
            <a:solidFill>
              <a:srgbClr val="FFC000"/>
            </a:solidFill>
          </p:spPr>
        </p:sp>
      </p:grpSp>
      <p:pic>
        <p:nvPicPr>
          <p:cNvPr id="107" name="Picture 107"/>
          <p:cNvPicPr>
            <a:picLocks noChangeAspect="1"/>
          </p:cNvPicPr>
          <p:nvPr/>
        </p:nvPicPr>
        <p:blipFill>
          <a:blip r:embed="rId2"/>
          <a:srcRect t="38006"/>
          <a:stretch>
            <a:fillRect/>
          </a:stretch>
        </p:blipFill>
        <p:spPr>
          <a:xfrm>
            <a:off x="11553676" y="5534667"/>
            <a:ext cx="5860512" cy="4324968"/>
          </a:xfrm>
          <a:prstGeom prst="rect">
            <a:avLst/>
          </a:prstGeom>
        </p:spPr>
      </p:pic>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174"/>
            <a:ext cx="18288000" cy="10280650"/>
            <a:chOff x="0" y="0"/>
            <a:chExt cx="24384000" cy="13707533"/>
          </a:xfrm>
        </p:grpSpPr>
        <p:sp>
          <p:nvSpPr>
            <p:cNvPr id="3" name="Freeform 3"/>
            <p:cNvSpPr/>
            <p:nvPr/>
          </p:nvSpPr>
          <p:spPr>
            <a:xfrm>
              <a:off x="0" y="0"/>
              <a:ext cx="24384000" cy="13707490"/>
            </a:xfrm>
            <a:custGeom>
              <a:avLst/>
              <a:gdLst/>
              <a:ahLst/>
              <a:cxnLst/>
              <a:rect l="l" t="t" r="r" b="b"/>
              <a:pathLst>
                <a:path w="24384000" h="13707490">
                  <a:moveTo>
                    <a:pt x="0" y="0"/>
                  </a:moveTo>
                  <a:lnTo>
                    <a:pt x="24384000" y="0"/>
                  </a:lnTo>
                  <a:lnTo>
                    <a:pt x="24384000" y="13707490"/>
                  </a:lnTo>
                  <a:lnTo>
                    <a:pt x="0" y="13707490"/>
                  </a:lnTo>
                  <a:close/>
                </a:path>
              </a:pathLst>
            </a:custGeom>
            <a:solidFill>
              <a:srgbClr val="F0F0F0"/>
            </a:solidFill>
          </p:spPr>
        </p:sp>
      </p:grpSp>
      <p:sp>
        <p:nvSpPr>
          <p:cNvPr id="4" name="AutoShape 4"/>
          <p:cNvSpPr/>
          <p:nvPr/>
        </p:nvSpPr>
        <p:spPr>
          <a:xfrm rot="-4837575">
            <a:off x="2137532" y="1047206"/>
            <a:ext cx="2142065" cy="0"/>
          </a:xfrm>
          <a:prstGeom prst="line">
            <a:avLst/>
          </a:prstGeom>
          <a:ln w="9525" cap="rnd">
            <a:solidFill>
              <a:srgbClr val="CDCDCD"/>
            </a:solidFill>
            <a:prstDash val="solid"/>
            <a:headEnd type="none" w="sm" len="sm"/>
            <a:tailEnd type="none" w="sm" len="sm"/>
          </a:ln>
        </p:spPr>
      </p:sp>
      <p:sp>
        <p:nvSpPr>
          <p:cNvPr id="5" name="AutoShape 5"/>
          <p:cNvSpPr/>
          <p:nvPr/>
        </p:nvSpPr>
        <p:spPr>
          <a:xfrm rot="9250614">
            <a:off x="-179404" y="2838992"/>
            <a:ext cx="3402454" cy="0"/>
          </a:xfrm>
          <a:prstGeom prst="line">
            <a:avLst/>
          </a:prstGeom>
          <a:ln w="9525" cap="rnd">
            <a:solidFill>
              <a:srgbClr val="CDCDCD"/>
            </a:solidFill>
            <a:prstDash val="solid"/>
            <a:headEnd type="none" w="sm" len="sm"/>
            <a:tailEnd type="none" w="sm" len="sm"/>
          </a:ln>
        </p:spPr>
      </p:sp>
      <p:sp>
        <p:nvSpPr>
          <p:cNvPr id="6" name="AutoShape 6"/>
          <p:cNvSpPr/>
          <p:nvPr/>
        </p:nvSpPr>
        <p:spPr>
          <a:xfrm rot="-2677323">
            <a:off x="2609641" y="1068707"/>
            <a:ext cx="2975488" cy="0"/>
          </a:xfrm>
          <a:prstGeom prst="line">
            <a:avLst/>
          </a:prstGeom>
          <a:ln w="9525" cap="rnd">
            <a:solidFill>
              <a:srgbClr val="CDCDCD"/>
            </a:solidFill>
            <a:prstDash val="solid"/>
            <a:headEnd type="none" w="sm" len="sm"/>
            <a:tailEnd type="none" w="sm" len="sm"/>
          </a:ln>
        </p:spPr>
      </p:sp>
      <p:sp>
        <p:nvSpPr>
          <p:cNvPr id="7" name="AutoShape 7"/>
          <p:cNvSpPr/>
          <p:nvPr/>
        </p:nvSpPr>
        <p:spPr>
          <a:xfrm rot="10434865">
            <a:off x="3034847" y="1955075"/>
            <a:ext cx="3219089" cy="0"/>
          </a:xfrm>
          <a:prstGeom prst="line">
            <a:avLst/>
          </a:prstGeom>
          <a:ln w="9525" cap="rnd">
            <a:solidFill>
              <a:srgbClr val="CDCDCD"/>
            </a:solidFill>
            <a:prstDash val="solid"/>
            <a:headEnd type="none" w="sm" len="sm"/>
            <a:tailEnd type="none" w="sm" len="sm"/>
          </a:ln>
        </p:spPr>
      </p:sp>
      <p:sp>
        <p:nvSpPr>
          <p:cNvPr id="8" name="AutoShape 8"/>
          <p:cNvSpPr/>
          <p:nvPr/>
        </p:nvSpPr>
        <p:spPr>
          <a:xfrm rot="4730523">
            <a:off x="2064228" y="3283129"/>
            <a:ext cx="2416031" cy="0"/>
          </a:xfrm>
          <a:prstGeom prst="line">
            <a:avLst/>
          </a:prstGeom>
          <a:ln w="9525" cap="rnd">
            <a:solidFill>
              <a:srgbClr val="CDCDCD"/>
            </a:solidFill>
            <a:prstDash val="solid"/>
            <a:headEnd type="none" w="sm" len="sm"/>
            <a:tailEnd type="none" w="sm" len="sm"/>
          </a:ln>
        </p:spPr>
      </p:sp>
      <p:sp>
        <p:nvSpPr>
          <p:cNvPr id="9" name="AutoShape 9"/>
          <p:cNvSpPr/>
          <p:nvPr/>
        </p:nvSpPr>
        <p:spPr>
          <a:xfrm rot="-2642045">
            <a:off x="2947845" y="3117667"/>
            <a:ext cx="3836137" cy="0"/>
          </a:xfrm>
          <a:prstGeom prst="line">
            <a:avLst/>
          </a:prstGeom>
          <a:ln w="9525" cap="rnd">
            <a:solidFill>
              <a:srgbClr val="CDCDCD"/>
            </a:solidFill>
            <a:prstDash val="solid"/>
            <a:headEnd type="none" w="sm" len="sm"/>
            <a:tailEnd type="none" w="sm" len="sm"/>
          </a:ln>
        </p:spPr>
      </p:sp>
      <p:sp>
        <p:nvSpPr>
          <p:cNvPr id="10" name="AutoShape 10"/>
          <p:cNvSpPr/>
          <p:nvPr/>
        </p:nvSpPr>
        <p:spPr>
          <a:xfrm rot="-9942689">
            <a:off x="-65635" y="4008662"/>
            <a:ext cx="3627758" cy="0"/>
          </a:xfrm>
          <a:prstGeom prst="line">
            <a:avLst/>
          </a:prstGeom>
          <a:ln w="9525" cap="rnd">
            <a:solidFill>
              <a:srgbClr val="CDCDCD"/>
            </a:solidFill>
            <a:prstDash val="solid"/>
            <a:headEnd type="none" w="sm" len="sm"/>
            <a:tailEnd type="none" w="sm" len="sm"/>
          </a:ln>
        </p:spPr>
      </p:sp>
      <p:sp>
        <p:nvSpPr>
          <p:cNvPr id="11" name="AutoShape 11"/>
          <p:cNvSpPr/>
          <p:nvPr/>
        </p:nvSpPr>
        <p:spPr>
          <a:xfrm rot="384360">
            <a:off x="3479122" y="4571998"/>
            <a:ext cx="2512326" cy="0"/>
          </a:xfrm>
          <a:prstGeom prst="line">
            <a:avLst/>
          </a:prstGeom>
          <a:ln w="9525" cap="rnd">
            <a:solidFill>
              <a:srgbClr val="CDCDCD"/>
            </a:solidFill>
            <a:prstDash val="solid"/>
            <a:headEnd type="none" w="sm" len="sm"/>
            <a:tailEnd type="none" w="sm" len="sm"/>
          </a:ln>
        </p:spPr>
      </p:sp>
      <p:sp>
        <p:nvSpPr>
          <p:cNvPr id="12" name="AutoShape 12"/>
          <p:cNvSpPr/>
          <p:nvPr/>
        </p:nvSpPr>
        <p:spPr>
          <a:xfrm rot="6328444">
            <a:off x="4780600" y="5590902"/>
            <a:ext cx="1899278" cy="0"/>
          </a:xfrm>
          <a:prstGeom prst="line">
            <a:avLst/>
          </a:prstGeom>
          <a:ln w="9525" cap="rnd">
            <a:solidFill>
              <a:srgbClr val="CDCDCD"/>
            </a:solidFill>
            <a:prstDash val="solid"/>
            <a:headEnd type="none" w="sm" len="sm"/>
            <a:tailEnd type="none" w="sm" len="sm"/>
          </a:ln>
        </p:spPr>
      </p:sp>
      <p:sp>
        <p:nvSpPr>
          <p:cNvPr id="13" name="AutoShape 13"/>
          <p:cNvSpPr/>
          <p:nvPr/>
        </p:nvSpPr>
        <p:spPr>
          <a:xfrm rot="-8038077">
            <a:off x="3033975" y="5477691"/>
            <a:ext cx="2906233" cy="0"/>
          </a:xfrm>
          <a:prstGeom prst="line">
            <a:avLst/>
          </a:prstGeom>
          <a:ln w="9525" cap="rnd">
            <a:solidFill>
              <a:srgbClr val="CDCDCD"/>
            </a:solidFill>
            <a:prstDash val="solid"/>
            <a:headEnd type="none" w="sm" len="sm"/>
            <a:tailEnd type="none" w="sm" len="sm"/>
          </a:ln>
        </p:spPr>
      </p:sp>
      <p:sp>
        <p:nvSpPr>
          <p:cNvPr id="14" name="AutoShape 14"/>
          <p:cNvSpPr/>
          <p:nvPr/>
        </p:nvSpPr>
        <p:spPr>
          <a:xfrm rot="8371022">
            <a:off x="3155684" y="7350033"/>
            <a:ext cx="2658459" cy="0"/>
          </a:xfrm>
          <a:prstGeom prst="line">
            <a:avLst/>
          </a:prstGeom>
          <a:ln w="9525" cap="rnd">
            <a:solidFill>
              <a:srgbClr val="CDCDCD"/>
            </a:solidFill>
            <a:prstDash val="solid"/>
            <a:headEnd type="none" w="sm" len="sm"/>
            <a:tailEnd type="none" w="sm" len="sm"/>
          </a:ln>
        </p:spPr>
      </p:sp>
      <p:sp>
        <p:nvSpPr>
          <p:cNvPr id="15" name="AutoShape 15"/>
          <p:cNvSpPr/>
          <p:nvPr/>
        </p:nvSpPr>
        <p:spPr>
          <a:xfrm rot="-5366802">
            <a:off x="1604192" y="6325144"/>
            <a:ext cx="3775883" cy="0"/>
          </a:xfrm>
          <a:prstGeom prst="line">
            <a:avLst/>
          </a:prstGeom>
          <a:ln w="9525" cap="rnd">
            <a:solidFill>
              <a:srgbClr val="CDCDCD"/>
            </a:solidFill>
            <a:prstDash val="solid"/>
            <a:headEnd type="none" w="sm" len="sm"/>
            <a:tailEnd type="none" w="sm" len="sm"/>
          </a:ln>
        </p:spPr>
      </p:sp>
      <p:sp>
        <p:nvSpPr>
          <p:cNvPr id="16" name="AutoShape 16"/>
          <p:cNvSpPr/>
          <p:nvPr/>
        </p:nvSpPr>
        <p:spPr>
          <a:xfrm rot="8689488">
            <a:off x="1112431" y="5200645"/>
            <a:ext cx="2638873" cy="0"/>
          </a:xfrm>
          <a:prstGeom prst="line">
            <a:avLst/>
          </a:prstGeom>
          <a:ln w="9525" cap="rnd">
            <a:solidFill>
              <a:srgbClr val="CDCDCD"/>
            </a:solidFill>
            <a:prstDash val="solid"/>
            <a:headEnd type="none" w="sm" len="sm"/>
            <a:tailEnd type="none" w="sm" len="sm"/>
          </a:ln>
        </p:spPr>
      </p:sp>
      <p:sp>
        <p:nvSpPr>
          <p:cNvPr id="17" name="AutoShape 17"/>
          <p:cNvSpPr/>
          <p:nvPr/>
        </p:nvSpPr>
        <p:spPr>
          <a:xfrm rot="2788588">
            <a:off x="869701" y="7069182"/>
            <a:ext cx="3106917" cy="0"/>
          </a:xfrm>
          <a:prstGeom prst="line">
            <a:avLst/>
          </a:prstGeom>
          <a:ln w="9525" cap="rnd">
            <a:solidFill>
              <a:srgbClr val="CDCDCD"/>
            </a:solidFill>
            <a:prstDash val="solid"/>
            <a:headEnd type="none" w="sm" len="sm"/>
            <a:tailEnd type="none" w="sm" len="sm"/>
          </a:ln>
        </p:spPr>
      </p:sp>
      <p:sp>
        <p:nvSpPr>
          <p:cNvPr id="18" name="AutoShape 18"/>
          <p:cNvSpPr/>
          <p:nvPr/>
        </p:nvSpPr>
        <p:spPr>
          <a:xfrm rot="-7198199">
            <a:off x="-701750" y="4759234"/>
            <a:ext cx="2766389" cy="0"/>
          </a:xfrm>
          <a:prstGeom prst="line">
            <a:avLst/>
          </a:prstGeom>
          <a:ln w="9525" cap="rnd">
            <a:solidFill>
              <a:srgbClr val="CDCDCD"/>
            </a:solidFill>
            <a:prstDash val="solid"/>
            <a:headEnd type="none" w="sm" len="sm"/>
            <a:tailEnd type="none" w="sm" len="sm"/>
          </a:ln>
        </p:spPr>
      </p:sp>
      <p:sp>
        <p:nvSpPr>
          <p:cNvPr id="19" name="AutoShape 19"/>
          <p:cNvSpPr/>
          <p:nvPr/>
        </p:nvSpPr>
        <p:spPr>
          <a:xfrm rot="7282733">
            <a:off x="-645571" y="7062651"/>
            <a:ext cx="2654033" cy="0"/>
          </a:xfrm>
          <a:prstGeom prst="line">
            <a:avLst/>
          </a:prstGeom>
          <a:ln w="9525" cap="rnd">
            <a:solidFill>
              <a:srgbClr val="CDCDCD"/>
            </a:solidFill>
            <a:prstDash val="solid"/>
            <a:headEnd type="none" w="sm" len="sm"/>
            <a:tailEnd type="none" w="sm" len="sm"/>
          </a:ln>
        </p:spPr>
      </p:sp>
      <p:sp>
        <p:nvSpPr>
          <p:cNvPr id="20" name="AutoShape 20"/>
          <p:cNvSpPr/>
          <p:nvPr/>
        </p:nvSpPr>
        <p:spPr>
          <a:xfrm rot="10315796">
            <a:off x="-19719" y="8068490"/>
            <a:ext cx="2058741" cy="0"/>
          </a:xfrm>
          <a:prstGeom prst="line">
            <a:avLst/>
          </a:prstGeom>
          <a:ln w="9525" cap="rnd">
            <a:solidFill>
              <a:srgbClr val="CDCDCD"/>
            </a:solidFill>
            <a:prstDash val="solid"/>
            <a:headEnd type="none" w="sm" len="sm"/>
            <a:tailEnd type="none" w="sm" len="sm"/>
          </a:ln>
        </p:spPr>
      </p:sp>
      <p:sp>
        <p:nvSpPr>
          <p:cNvPr id="21" name="AutoShape 21"/>
          <p:cNvSpPr/>
          <p:nvPr/>
        </p:nvSpPr>
        <p:spPr>
          <a:xfrm rot="7728575">
            <a:off x="1298275" y="9245235"/>
            <a:ext cx="2698263" cy="0"/>
          </a:xfrm>
          <a:prstGeom prst="line">
            <a:avLst/>
          </a:prstGeom>
          <a:ln w="9525" cap="rnd">
            <a:solidFill>
              <a:srgbClr val="CDCDCD"/>
            </a:solidFill>
            <a:prstDash val="solid"/>
            <a:headEnd type="none" w="sm" len="sm"/>
            <a:tailEnd type="none" w="sm" len="sm"/>
          </a:ln>
        </p:spPr>
      </p:sp>
      <p:sp>
        <p:nvSpPr>
          <p:cNvPr id="22" name="AutoShape 22"/>
          <p:cNvSpPr/>
          <p:nvPr/>
        </p:nvSpPr>
        <p:spPr>
          <a:xfrm rot="-7862504">
            <a:off x="-488162" y="9245235"/>
            <a:ext cx="2787706" cy="0"/>
          </a:xfrm>
          <a:prstGeom prst="line">
            <a:avLst/>
          </a:prstGeom>
          <a:ln w="9525" cap="rnd">
            <a:solidFill>
              <a:srgbClr val="CDCDCD"/>
            </a:solidFill>
            <a:prstDash val="solid"/>
            <a:headEnd type="none" w="sm" len="sm"/>
            <a:tailEnd type="none" w="sm" len="sm"/>
          </a:ln>
        </p:spPr>
      </p:sp>
      <p:sp>
        <p:nvSpPr>
          <p:cNvPr id="23" name="AutoShape 23"/>
          <p:cNvSpPr/>
          <p:nvPr/>
        </p:nvSpPr>
        <p:spPr>
          <a:xfrm rot="1122645">
            <a:off x="3407771" y="8577941"/>
            <a:ext cx="2502628" cy="0"/>
          </a:xfrm>
          <a:prstGeom prst="line">
            <a:avLst/>
          </a:prstGeom>
          <a:ln w="9525" cap="rnd">
            <a:solidFill>
              <a:srgbClr val="CDCDCD"/>
            </a:solidFill>
            <a:prstDash val="solid"/>
            <a:headEnd type="none" w="sm" len="sm"/>
            <a:tailEnd type="none" w="sm" len="sm"/>
          </a:ln>
        </p:spPr>
      </p:sp>
      <p:sp>
        <p:nvSpPr>
          <p:cNvPr id="24" name="AutoShape 24"/>
          <p:cNvSpPr/>
          <p:nvPr/>
        </p:nvSpPr>
        <p:spPr>
          <a:xfrm rot="-5912544">
            <a:off x="4407081" y="7741919"/>
            <a:ext cx="2502631" cy="0"/>
          </a:xfrm>
          <a:prstGeom prst="line">
            <a:avLst/>
          </a:prstGeom>
          <a:ln w="9525" cap="rnd">
            <a:solidFill>
              <a:srgbClr val="CDCDCD"/>
            </a:solidFill>
            <a:prstDash val="solid"/>
            <a:headEnd type="none" w="sm" len="sm"/>
            <a:tailEnd type="none" w="sm" len="sm"/>
          </a:ln>
        </p:spPr>
      </p:sp>
      <p:sp>
        <p:nvSpPr>
          <p:cNvPr id="25" name="AutoShape 25"/>
          <p:cNvSpPr/>
          <p:nvPr/>
        </p:nvSpPr>
        <p:spPr>
          <a:xfrm rot="8216304">
            <a:off x="4150838" y="9628412"/>
            <a:ext cx="1957019" cy="0"/>
          </a:xfrm>
          <a:prstGeom prst="line">
            <a:avLst/>
          </a:prstGeom>
          <a:ln w="9525" cap="rnd">
            <a:solidFill>
              <a:srgbClr val="CDCDCD"/>
            </a:solidFill>
            <a:prstDash val="solid"/>
            <a:headEnd type="none" w="sm" len="sm"/>
            <a:tailEnd type="none" w="sm" len="sm"/>
          </a:ln>
        </p:spPr>
      </p:sp>
      <p:sp>
        <p:nvSpPr>
          <p:cNvPr id="26" name="AutoShape 26"/>
          <p:cNvSpPr/>
          <p:nvPr/>
        </p:nvSpPr>
        <p:spPr>
          <a:xfrm rot="-6824432">
            <a:off x="2787799" y="9245236"/>
            <a:ext cx="2296950" cy="0"/>
          </a:xfrm>
          <a:prstGeom prst="line">
            <a:avLst/>
          </a:prstGeom>
          <a:ln w="9525" cap="rnd">
            <a:solidFill>
              <a:srgbClr val="CDCDCD"/>
            </a:solidFill>
            <a:prstDash val="solid"/>
            <a:headEnd type="none" w="sm" len="sm"/>
            <a:tailEnd type="none" w="sm" len="sm"/>
          </a:ln>
        </p:spPr>
      </p:sp>
      <p:sp>
        <p:nvSpPr>
          <p:cNvPr id="27" name="AutoShape 27"/>
          <p:cNvSpPr/>
          <p:nvPr/>
        </p:nvSpPr>
        <p:spPr>
          <a:xfrm rot="-1122644">
            <a:off x="5759085" y="8577941"/>
            <a:ext cx="2502630" cy="0"/>
          </a:xfrm>
          <a:prstGeom prst="line">
            <a:avLst/>
          </a:prstGeom>
          <a:ln w="9525" cap="rnd">
            <a:solidFill>
              <a:srgbClr val="CDCDCD"/>
            </a:solidFill>
            <a:prstDash val="solid"/>
            <a:headEnd type="none" w="sm" len="sm"/>
            <a:tailEnd type="none" w="sm" len="sm"/>
          </a:ln>
        </p:spPr>
      </p:sp>
      <p:sp>
        <p:nvSpPr>
          <p:cNvPr id="28" name="AutoShape 28"/>
          <p:cNvSpPr/>
          <p:nvPr/>
        </p:nvSpPr>
        <p:spPr>
          <a:xfrm rot="1312444">
            <a:off x="5696111" y="9628412"/>
            <a:ext cx="3586520" cy="0"/>
          </a:xfrm>
          <a:prstGeom prst="line">
            <a:avLst/>
          </a:prstGeom>
          <a:ln w="9525" cap="rnd">
            <a:solidFill>
              <a:srgbClr val="CDCDCD"/>
            </a:solidFill>
            <a:prstDash val="solid"/>
            <a:headEnd type="none" w="sm" len="sm"/>
            <a:tailEnd type="none" w="sm" len="sm"/>
          </a:ln>
        </p:spPr>
      </p:sp>
      <p:sp>
        <p:nvSpPr>
          <p:cNvPr id="29" name="AutoShape 29"/>
          <p:cNvSpPr/>
          <p:nvPr/>
        </p:nvSpPr>
        <p:spPr>
          <a:xfrm rot="3904643">
            <a:off x="7505790" y="9245235"/>
            <a:ext cx="2318477" cy="0"/>
          </a:xfrm>
          <a:prstGeom prst="line">
            <a:avLst/>
          </a:prstGeom>
          <a:ln w="9525" cap="rnd">
            <a:solidFill>
              <a:srgbClr val="CDCDCD"/>
            </a:solidFill>
            <a:prstDash val="solid"/>
            <a:headEnd type="none" w="sm" len="sm"/>
            <a:tailEnd type="none" w="sm" len="sm"/>
          </a:ln>
        </p:spPr>
      </p:sp>
      <p:sp>
        <p:nvSpPr>
          <p:cNvPr id="30" name="AutoShape 30"/>
          <p:cNvSpPr/>
          <p:nvPr/>
        </p:nvSpPr>
        <p:spPr>
          <a:xfrm rot="-8871216">
            <a:off x="5230740" y="7358742"/>
            <a:ext cx="3210979" cy="0"/>
          </a:xfrm>
          <a:prstGeom prst="line">
            <a:avLst/>
          </a:prstGeom>
          <a:ln w="9525" cap="rnd">
            <a:solidFill>
              <a:srgbClr val="CDCDCD"/>
            </a:solidFill>
            <a:prstDash val="solid"/>
            <a:headEnd type="none" w="sm" len="sm"/>
            <a:tailEnd type="none" w="sm" len="sm"/>
          </a:ln>
        </p:spPr>
      </p:sp>
      <p:sp>
        <p:nvSpPr>
          <p:cNvPr id="31" name="AutoShape 31"/>
          <p:cNvSpPr/>
          <p:nvPr/>
        </p:nvSpPr>
        <p:spPr>
          <a:xfrm rot="-4671392">
            <a:off x="7029327" y="6792686"/>
            <a:ext cx="2905644" cy="0"/>
          </a:xfrm>
          <a:prstGeom prst="line">
            <a:avLst/>
          </a:prstGeom>
          <a:ln w="9525" cap="rnd">
            <a:solidFill>
              <a:srgbClr val="CDCDCD"/>
            </a:solidFill>
            <a:prstDash val="solid"/>
            <a:headEnd type="none" w="sm" len="sm"/>
            <a:tailEnd type="none" w="sm" len="sm"/>
          </a:ln>
        </p:spPr>
      </p:sp>
      <p:sp>
        <p:nvSpPr>
          <p:cNvPr id="32" name="AutoShape 32"/>
          <p:cNvSpPr/>
          <p:nvPr/>
        </p:nvSpPr>
        <p:spPr>
          <a:xfrm rot="833593">
            <a:off x="5922014" y="5042262"/>
            <a:ext cx="2908293" cy="0"/>
          </a:xfrm>
          <a:prstGeom prst="line">
            <a:avLst/>
          </a:prstGeom>
          <a:ln w="9525" cap="rnd">
            <a:solidFill>
              <a:srgbClr val="CDCDCD"/>
            </a:solidFill>
            <a:prstDash val="solid"/>
            <a:headEnd type="none" w="sm" len="sm"/>
            <a:tailEnd type="none" w="sm" len="sm"/>
          </a:ln>
        </p:spPr>
      </p:sp>
      <p:sp>
        <p:nvSpPr>
          <p:cNvPr id="33" name="AutoShape 33"/>
          <p:cNvSpPr/>
          <p:nvPr/>
        </p:nvSpPr>
        <p:spPr>
          <a:xfrm rot="-5069908">
            <a:off x="4642827" y="3239588"/>
            <a:ext cx="2923763" cy="0"/>
          </a:xfrm>
          <a:prstGeom prst="line">
            <a:avLst/>
          </a:prstGeom>
          <a:ln w="9525" cap="rnd">
            <a:solidFill>
              <a:srgbClr val="CDCDCD"/>
            </a:solidFill>
            <a:prstDash val="solid"/>
            <a:headEnd type="none" w="sm" len="sm"/>
            <a:tailEnd type="none" w="sm" len="sm"/>
          </a:ln>
        </p:spPr>
      </p:sp>
      <p:sp>
        <p:nvSpPr>
          <p:cNvPr id="34" name="AutoShape 34"/>
          <p:cNvSpPr/>
          <p:nvPr/>
        </p:nvSpPr>
        <p:spPr>
          <a:xfrm rot="-2266102">
            <a:off x="5636594" y="3753393"/>
            <a:ext cx="3130790" cy="0"/>
          </a:xfrm>
          <a:prstGeom prst="line">
            <a:avLst/>
          </a:prstGeom>
          <a:ln w="9525" cap="rnd">
            <a:solidFill>
              <a:srgbClr val="CDCDCD"/>
            </a:solidFill>
            <a:prstDash val="solid"/>
            <a:headEnd type="none" w="sm" len="sm"/>
            <a:tailEnd type="none" w="sm" len="sm"/>
          </a:ln>
        </p:spPr>
      </p:sp>
      <p:sp>
        <p:nvSpPr>
          <p:cNvPr id="35" name="AutoShape 35"/>
          <p:cNvSpPr/>
          <p:nvPr/>
        </p:nvSpPr>
        <p:spPr>
          <a:xfrm rot="4916836">
            <a:off x="7292745" y="4093028"/>
            <a:ext cx="2622648" cy="0"/>
          </a:xfrm>
          <a:prstGeom prst="line">
            <a:avLst/>
          </a:prstGeom>
          <a:ln w="9525" cap="rnd">
            <a:solidFill>
              <a:srgbClr val="CDCDCD"/>
            </a:solidFill>
            <a:prstDash val="solid"/>
            <a:headEnd type="none" w="sm" len="sm"/>
            <a:tailEnd type="none" w="sm" len="sm"/>
          </a:ln>
        </p:spPr>
      </p:sp>
      <p:sp>
        <p:nvSpPr>
          <p:cNvPr id="36" name="AutoShape 36"/>
          <p:cNvSpPr/>
          <p:nvPr/>
        </p:nvSpPr>
        <p:spPr>
          <a:xfrm rot="-9303802">
            <a:off x="6112023" y="2299063"/>
            <a:ext cx="2441191" cy="0"/>
          </a:xfrm>
          <a:prstGeom prst="line">
            <a:avLst/>
          </a:prstGeom>
          <a:ln w="9525" cap="rnd">
            <a:solidFill>
              <a:srgbClr val="CDCDCD"/>
            </a:solidFill>
            <a:prstDash val="solid"/>
            <a:headEnd type="none" w="sm" len="sm"/>
            <a:tailEnd type="none" w="sm" len="sm"/>
          </a:ln>
        </p:spPr>
      </p:sp>
      <p:sp>
        <p:nvSpPr>
          <p:cNvPr id="37" name="AutoShape 37"/>
          <p:cNvSpPr/>
          <p:nvPr/>
        </p:nvSpPr>
        <p:spPr>
          <a:xfrm rot="-7297313">
            <a:off x="4622130" y="896983"/>
            <a:ext cx="2129136" cy="0"/>
          </a:xfrm>
          <a:prstGeom prst="line">
            <a:avLst/>
          </a:prstGeom>
          <a:ln w="9525" cap="rnd">
            <a:solidFill>
              <a:srgbClr val="CDCDCD"/>
            </a:solidFill>
            <a:prstDash val="solid"/>
            <a:headEnd type="none" w="sm" len="sm"/>
            <a:tailEnd type="none" w="sm" len="sm"/>
          </a:ln>
        </p:spPr>
      </p:sp>
      <p:sp>
        <p:nvSpPr>
          <p:cNvPr id="38" name="AutoShape 38"/>
          <p:cNvSpPr/>
          <p:nvPr/>
        </p:nvSpPr>
        <p:spPr>
          <a:xfrm rot="-1880104">
            <a:off x="5975832" y="881744"/>
            <a:ext cx="3427672" cy="0"/>
          </a:xfrm>
          <a:prstGeom prst="line">
            <a:avLst/>
          </a:prstGeom>
          <a:ln w="9525" cap="rnd">
            <a:solidFill>
              <a:srgbClr val="CDCDCD"/>
            </a:solidFill>
            <a:prstDash val="solid"/>
            <a:headEnd type="none" w="sm" len="sm"/>
            <a:tailEnd type="none" w="sm" len="sm"/>
          </a:ln>
        </p:spPr>
      </p:sp>
      <p:sp>
        <p:nvSpPr>
          <p:cNvPr id="39" name="AutoShape 39"/>
          <p:cNvSpPr/>
          <p:nvPr/>
        </p:nvSpPr>
        <p:spPr>
          <a:xfrm rot="-4526553">
            <a:off x="7328523" y="1402080"/>
            <a:ext cx="2916852" cy="0"/>
          </a:xfrm>
          <a:prstGeom prst="line">
            <a:avLst/>
          </a:prstGeom>
          <a:ln w="9525" cap="rnd">
            <a:solidFill>
              <a:srgbClr val="CDCDCD"/>
            </a:solidFill>
            <a:prstDash val="solid"/>
            <a:headEnd type="none" w="sm" len="sm"/>
            <a:tailEnd type="none" w="sm" len="sm"/>
          </a:ln>
        </p:spPr>
      </p:sp>
      <p:sp>
        <p:nvSpPr>
          <p:cNvPr id="40" name="AutoShape 40"/>
          <p:cNvSpPr/>
          <p:nvPr/>
        </p:nvSpPr>
        <p:spPr>
          <a:xfrm rot="1643891">
            <a:off x="8981436" y="618309"/>
            <a:ext cx="2728694" cy="0"/>
          </a:xfrm>
          <a:prstGeom prst="line">
            <a:avLst/>
          </a:prstGeom>
          <a:ln w="9525" cap="rnd">
            <a:solidFill>
              <a:srgbClr val="CDCDCD"/>
            </a:solidFill>
            <a:prstDash val="solid"/>
            <a:headEnd type="none" w="sm" len="sm"/>
            <a:tailEnd type="none" w="sm" len="sm"/>
          </a:ln>
        </p:spPr>
      </p:sp>
      <p:sp>
        <p:nvSpPr>
          <p:cNvPr id="41" name="AutoShape 41"/>
          <p:cNvSpPr/>
          <p:nvPr/>
        </p:nvSpPr>
        <p:spPr>
          <a:xfrm rot="9190148">
            <a:off x="8231157" y="2020389"/>
            <a:ext cx="3515149" cy="0"/>
          </a:xfrm>
          <a:prstGeom prst="line">
            <a:avLst/>
          </a:prstGeom>
          <a:ln w="9525" cap="rnd">
            <a:solidFill>
              <a:srgbClr val="CDCDCD"/>
            </a:solidFill>
            <a:prstDash val="solid"/>
            <a:headEnd type="none" w="sm" len="sm"/>
            <a:tailEnd type="none" w="sm" len="sm"/>
          </a:ln>
        </p:spPr>
      </p:sp>
      <p:sp>
        <p:nvSpPr>
          <p:cNvPr id="42" name="AutoShape 42"/>
          <p:cNvSpPr/>
          <p:nvPr/>
        </p:nvSpPr>
        <p:spPr>
          <a:xfrm rot="6243948">
            <a:off x="10127608" y="2342606"/>
            <a:ext cx="2299986" cy="0"/>
          </a:xfrm>
          <a:prstGeom prst="line">
            <a:avLst/>
          </a:prstGeom>
          <a:ln w="9525" cap="rnd">
            <a:solidFill>
              <a:srgbClr val="CDCDCD"/>
            </a:solidFill>
            <a:prstDash val="solid"/>
            <a:headEnd type="none" w="sm" len="sm"/>
            <a:tailEnd type="none" w="sm" len="sm"/>
          </a:ln>
        </p:spPr>
      </p:sp>
      <p:sp>
        <p:nvSpPr>
          <p:cNvPr id="43" name="AutoShape 43"/>
          <p:cNvSpPr/>
          <p:nvPr/>
        </p:nvSpPr>
        <p:spPr>
          <a:xfrm rot="-9940049">
            <a:off x="8378665" y="3126377"/>
            <a:ext cx="2680206" cy="0"/>
          </a:xfrm>
          <a:prstGeom prst="line">
            <a:avLst/>
          </a:prstGeom>
          <a:ln w="9525" cap="rnd">
            <a:solidFill>
              <a:srgbClr val="CDCDCD"/>
            </a:solidFill>
            <a:prstDash val="solid"/>
            <a:headEnd type="none" w="sm" len="sm"/>
            <a:tailEnd type="none" w="sm" len="sm"/>
          </a:ln>
        </p:spPr>
      </p:sp>
      <p:sp>
        <p:nvSpPr>
          <p:cNvPr id="44" name="AutoShape 44"/>
          <p:cNvSpPr/>
          <p:nvPr/>
        </p:nvSpPr>
        <p:spPr>
          <a:xfrm rot="8343924">
            <a:off x="8407623" y="4423954"/>
            <a:ext cx="2953212" cy="0"/>
          </a:xfrm>
          <a:prstGeom prst="line">
            <a:avLst/>
          </a:prstGeom>
          <a:ln w="9525" cap="rnd">
            <a:solidFill>
              <a:srgbClr val="CDCDCD"/>
            </a:solidFill>
            <a:prstDash val="solid"/>
            <a:headEnd type="none" w="sm" len="sm"/>
            <a:tailEnd type="none" w="sm" len="sm"/>
          </a:ln>
        </p:spPr>
      </p:sp>
      <p:sp>
        <p:nvSpPr>
          <p:cNvPr id="45" name="AutoShape 45"/>
          <p:cNvSpPr/>
          <p:nvPr/>
        </p:nvSpPr>
        <p:spPr>
          <a:xfrm rot="1472395">
            <a:off x="8630276" y="6008914"/>
            <a:ext cx="3065254" cy="0"/>
          </a:xfrm>
          <a:prstGeom prst="line">
            <a:avLst/>
          </a:prstGeom>
          <a:ln w="9525" cap="rnd">
            <a:solidFill>
              <a:srgbClr val="CDCDCD"/>
            </a:solidFill>
            <a:prstDash val="solid"/>
            <a:headEnd type="none" w="sm" len="sm"/>
            <a:tailEnd type="none" w="sm" len="sm"/>
          </a:ln>
        </p:spPr>
      </p:sp>
      <p:sp>
        <p:nvSpPr>
          <p:cNvPr id="46" name="AutoShape 46"/>
          <p:cNvSpPr/>
          <p:nvPr/>
        </p:nvSpPr>
        <p:spPr>
          <a:xfrm rot="-5975215">
            <a:off x="9660407" y="5042263"/>
            <a:ext cx="3251804" cy="0"/>
          </a:xfrm>
          <a:prstGeom prst="line">
            <a:avLst/>
          </a:prstGeom>
          <a:ln w="9525" cap="rnd">
            <a:solidFill>
              <a:srgbClr val="CDCDCD"/>
            </a:solidFill>
            <a:prstDash val="solid"/>
            <a:headEnd type="none" w="sm" len="sm"/>
            <a:tailEnd type="none" w="sm" len="sm"/>
          </a:ln>
        </p:spPr>
      </p:sp>
      <p:sp>
        <p:nvSpPr>
          <p:cNvPr id="47" name="AutoShape 47"/>
          <p:cNvSpPr/>
          <p:nvPr/>
        </p:nvSpPr>
        <p:spPr>
          <a:xfrm rot="7150926">
            <a:off x="9982869" y="7550328"/>
            <a:ext cx="2116479" cy="0"/>
          </a:xfrm>
          <a:prstGeom prst="line">
            <a:avLst/>
          </a:prstGeom>
          <a:ln w="9525" cap="rnd">
            <a:solidFill>
              <a:srgbClr val="CDCDCD"/>
            </a:solidFill>
            <a:prstDash val="solid"/>
            <a:headEnd type="none" w="sm" len="sm"/>
            <a:tailEnd type="none" w="sm" len="sm"/>
          </a:ln>
        </p:spPr>
      </p:sp>
      <p:sp>
        <p:nvSpPr>
          <p:cNvPr id="48" name="AutoShape 48"/>
          <p:cNvSpPr/>
          <p:nvPr/>
        </p:nvSpPr>
        <p:spPr>
          <a:xfrm rot="-10394889">
            <a:off x="8168267" y="8334100"/>
            <a:ext cx="2384175" cy="0"/>
          </a:xfrm>
          <a:prstGeom prst="line">
            <a:avLst/>
          </a:prstGeom>
          <a:ln w="9525" cap="rnd">
            <a:solidFill>
              <a:srgbClr val="CDCDCD"/>
            </a:solidFill>
            <a:prstDash val="solid"/>
            <a:headEnd type="none" w="sm" len="sm"/>
            <a:tailEnd type="none" w="sm" len="sm"/>
          </a:ln>
        </p:spPr>
      </p:sp>
      <p:sp>
        <p:nvSpPr>
          <p:cNvPr id="49" name="AutoShape 49"/>
          <p:cNvSpPr/>
          <p:nvPr/>
        </p:nvSpPr>
        <p:spPr>
          <a:xfrm rot="7646243">
            <a:off x="8679830" y="9375863"/>
            <a:ext cx="2318989" cy="0"/>
          </a:xfrm>
          <a:prstGeom prst="line">
            <a:avLst/>
          </a:prstGeom>
          <a:ln w="9525" cap="rnd">
            <a:solidFill>
              <a:srgbClr val="CDCDCD"/>
            </a:solidFill>
            <a:prstDash val="solid"/>
            <a:headEnd type="none" w="sm" len="sm"/>
            <a:tailEnd type="none" w="sm" len="sm"/>
          </a:ln>
        </p:spPr>
      </p:sp>
      <p:sp>
        <p:nvSpPr>
          <p:cNvPr id="50" name="AutoShape 50"/>
          <p:cNvSpPr/>
          <p:nvPr/>
        </p:nvSpPr>
        <p:spPr>
          <a:xfrm rot="-3960176">
            <a:off x="11130298" y="618309"/>
            <a:ext cx="1374468" cy="0"/>
          </a:xfrm>
          <a:prstGeom prst="line">
            <a:avLst/>
          </a:prstGeom>
          <a:ln w="9525" cap="rnd">
            <a:solidFill>
              <a:srgbClr val="CDCDCD"/>
            </a:solidFill>
            <a:prstDash val="solid"/>
            <a:headEnd type="none" w="sm" len="sm"/>
            <a:tailEnd type="none" w="sm" len="sm"/>
          </a:ln>
        </p:spPr>
      </p:sp>
      <p:sp>
        <p:nvSpPr>
          <p:cNvPr id="51" name="AutoShape 51"/>
          <p:cNvSpPr/>
          <p:nvPr/>
        </p:nvSpPr>
        <p:spPr>
          <a:xfrm rot="-9092745">
            <a:off x="11336907" y="2020389"/>
            <a:ext cx="3329981" cy="0"/>
          </a:xfrm>
          <a:prstGeom prst="line">
            <a:avLst/>
          </a:prstGeom>
          <a:ln w="9525" cap="rnd">
            <a:solidFill>
              <a:srgbClr val="CDCDCD"/>
            </a:solidFill>
            <a:prstDash val="solid"/>
            <a:headEnd type="none" w="sm" len="sm"/>
            <a:tailEnd type="none" w="sm" len="sm"/>
          </a:ln>
        </p:spPr>
      </p:sp>
      <p:sp>
        <p:nvSpPr>
          <p:cNvPr id="52" name="AutoShape 52"/>
          <p:cNvSpPr/>
          <p:nvPr/>
        </p:nvSpPr>
        <p:spPr>
          <a:xfrm rot="10148839">
            <a:off x="10984426" y="3122022"/>
            <a:ext cx="3477592" cy="0"/>
          </a:xfrm>
          <a:prstGeom prst="line">
            <a:avLst/>
          </a:prstGeom>
          <a:ln w="9525" cap="rnd">
            <a:solidFill>
              <a:srgbClr val="CDCDCD"/>
            </a:solidFill>
            <a:prstDash val="solid"/>
            <a:headEnd type="none" w="sm" len="sm"/>
            <a:tailEnd type="none" w="sm" len="sm"/>
          </a:ln>
        </p:spPr>
      </p:sp>
      <p:sp>
        <p:nvSpPr>
          <p:cNvPr id="53" name="AutoShape 53"/>
          <p:cNvSpPr/>
          <p:nvPr/>
        </p:nvSpPr>
        <p:spPr>
          <a:xfrm rot="-2204363">
            <a:off x="11248585" y="5773783"/>
            <a:ext cx="2914441" cy="0"/>
          </a:xfrm>
          <a:prstGeom prst="line">
            <a:avLst/>
          </a:prstGeom>
          <a:ln w="9525" cap="rnd">
            <a:solidFill>
              <a:srgbClr val="CDCDCD"/>
            </a:solidFill>
            <a:prstDash val="solid"/>
            <a:headEnd type="none" w="sm" len="sm"/>
            <a:tailEnd type="none" w="sm" len="sm"/>
          </a:ln>
        </p:spPr>
      </p:sp>
      <p:sp>
        <p:nvSpPr>
          <p:cNvPr id="54" name="AutoShape 54"/>
          <p:cNvSpPr/>
          <p:nvPr/>
        </p:nvSpPr>
        <p:spPr>
          <a:xfrm rot="-4490056">
            <a:off x="13041092" y="3857896"/>
            <a:ext cx="2203256" cy="0"/>
          </a:xfrm>
          <a:prstGeom prst="line">
            <a:avLst/>
          </a:prstGeom>
          <a:ln w="9525" cap="rnd">
            <a:solidFill>
              <a:srgbClr val="CDCDCD"/>
            </a:solidFill>
            <a:prstDash val="solid"/>
            <a:headEnd type="none" w="sm" len="sm"/>
            <a:tailEnd type="none" w="sm" len="sm"/>
          </a:ln>
        </p:spPr>
      </p:sp>
      <p:sp>
        <p:nvSpPr>
          <p:cNvPr id="55" name="AutoShape 55"/>
          <p:cNvSpPr/>
          <p:nvPr/>
        </p:nvSpPr>
        <p:spPr>
          <a:xfrm rot="4265032">
            <a:off x="13217413" y="5793920"/>
            <a:ext cx="1885449" cy="0"/>
          </a:xfrm>
          <a:prstGeom prst="line">
            <a:avLst/>
          </a:prstGeom>
          <a:ln w="9525" cap="rnd">
            <a:solidFill>
              <a:srgbClr val="CDCDCD"/>
            </a:solidFill>
            <a:prstDash val="solid"/>
            <a:headEnd type="none" w="sm" len="sm"/>
            <a:tailEnd type="none" w="sm" len="sm"/>
          </a:ln>
        </p:spPr>
      </p:sp>
      <p:sp>
        <p:nvSpPr>
          <p:cNvPr id="56" name="AutoShape 56"/>
          <p:cNvSpPr/>
          <p:nvPr/>
        </p:nvSpPr>
        <p:spPr>
          <a:xfrm rot="-10750500">
            <a:off x="11537892" y="6647362"/>
            <a:ext cx="2910598" cy="0"/>
          </a:xfrm>
          <a:prstGeom prst="line">
            <a:avLst/>
          </a:prstGeom>
          <a:ln w="9525" cap="rnd">
            <a:solidFill>
              <a:srgbClr val="CDCDCD"/>
            </a:solidFill>
            <a:prstDash val="solid"/>
            <a:headEnd type="none" w="sm" len="sm"/>
            <a:tailEnd type="none" w="sm" len="sm"/>
          </a:ln>
        </p:spPr>
      </p:sp>
      <p:sp>
        <p:nvSpPr>
          <p:cNvPr id="57" name="AutoShape 57"/>
          <p:cNvSpPr/>
          <p:nvPr/>
        </p:nvSpPr>
        <p:spPr>
          <a:xfrm rot="-8288073">
            <a:off x="11158134" y="7679396"/>
            <a:ext cx="3112759" cy="0"/>
          </a:xfrm>
          <a:prstGeom prst="line">
            <a:avLst/>
          </a:prstGeom>
          <a:ln w="9525" cap="rnd">
            <a:solidFill>
              <a:srgbClr val="CDCDCD"/>
            </a:solidFill>
            <a:prstDash val="solid"/>
            <a:headEnd type="none" w="sm" len="sm"/>
            <a:tailEnd type="none" w="sm" len="sm"/>
          </a:ln>
        </p:spPr>
      </p:sp>
      <p:sp>
        <p:nvSpPr>
          <p:cNvPr id="58" name="AutoShape 58"/>
          <p:cNvSpPr/>
          <p:nvPr/>
        </p:nvSpPr>
        <p:spPr>
          <a:xfrm rot="2232349">
            <a:off x="10232648" y="9375861"/>
            <a:ext cx="3045120" cy="0"/>
          </a:xfrm>
          <a:prstGeom prst="line">
            <a:avLst/>
          </a:prstGeom>
          <a:ln w="9525" cap="rnd">
            <a:solidFill>
              <a:srgbClr val="CDCDCD"/>
            </a:solidFill>
            <a:prstDash val="solid"/>
            <a:headEnd type="none" w="sm" len="sm"/>
            <a:tailEnd type="none" w="sm" len="sm"/>
          </a:ln>
        </p:spPr>
      </p:sp>
      <p:sp>
        <p:nvSpPr>
          <p:cNvPr id="59" name="AutoShape 59"/>
          <p:cNvSpPr/>
          <p:nvPr/>
        </p:nvSpPr>
        <p:spPr>
          <a:xfrm rot="-3579684">
            <a:off x="12495812" y="9506492"/>
            <a:ext cx="1830777" cy="0"/>
          </a:xfrm>
          <a:prstGeom prst="line">
            <a:avLst/>
          </a:prstGeom>
          <a:ln w="9525" cap="rnd">
            <a:solidFill>
              <a:srgbClr val="CDCDCD"/>
            </a:solidFill>
            <a:prstDash val="solid"/>
            <a:headEnd type="none" w="sm" len="sm"/>
            <a:tailEnd type="none" w="sm" len="sm"/>
          </a:ln>
        </p:spPr>
      </p:sp>
      <p:sp>
        <p:nvSpPr>
          <p:cNvPr id="60" name="AutoShape 60"/>
          <p:cNvSpPr/>
          <p:nvPr/>
        </p:nvSpPr>
        <p:spPr>
          <a:xfrm rot="-10495139">
            <a:off x="10518520" y="8586652"/>
            <a:ext cx="3361658" cy="0"/>
          </a:xfrm>
          <a:prstGeom prst="line">
            <a:avLst/>
          </a:prstGeom>
          <a:ln w="9525" cap="rnd">
            <a:solidFill>
              <a:srgbClr val="CDCDCD"/>
            </a:solidFill>
            <a:prstDash val="solid"/>
            <a:headEnd type="none" w="sm" len="sm"/>
            <a:tailEnd type="none" w="sm" len="sm"/>
          </a:ln>
        </p:spPr>
      </p:sp>
      <p:sp>
        <p:nvSpPr>
          <p:cNvPr id="61" name="AutoShape 61"/>
          <p:cNvSpPr/>
          <p:nvPr/>
        </p:nvSpPr>
        <p:spPr>
          <a:xfrm rot="-4420226">
            <a:off x="13073162" y="7692389"/>
            <a:ext cx="2173950" cy="0"/>
          </a:xfrm>
          <a:prstGeom prst="line">
            <a:avLst/>
          </a:prstGeom>
          <a:ln w="9525" cap="rnd">
            <a:solidFill>
              <a:srgbClr val="CDCDCD"/>
            </a:solidFill>
            <a:prstDash val="solid"/>
            <a:headEnd type="none" w="sm" len="sm"/>
            <a:tailEnd type="none" w="sm" len="sm"/>
          </a:ln>
        </p:spPr>
      </p:sp>
      <p:sp>
        <p:nvSpPr>
          <p:cNvPr id="62" name="AutoShape 62"/>
          <p:cNvSpPr/>
          <p:nvPr/>
        </p:nvSpPr>
        <p:spPr>
          <a:xfrm rot="2210348">
            <a:off x="13591413" y="9506492"/>
            <a:ext cx="2635322" cy="0"/>
          </a:xfrm>
          <a:prstGeom prst="line">
            <a:avLst/>
          </a:prstGeom>
          <a:ln w="9525" cap="rnd">
            <a:solidFill>
              <a:srgbClr val="CDCDCD"/>
            </a:solidFill>
            <a:prstDash val="solid"/>
            <a:headEnd type="none" w="sm" len="sm"/>
            <a:tailEnd type="none" w="sm" len="sm"/>
          </a:ln>
        </p:spPr>
      </p:sp>
      <p:sp>
        <p:nvSpPr>
          <p:cNvPr id="63" name="AutoShape 63"/>
          <p:cNvSpPr/>
          <p:nvPr/>
        </p:nvSpPr>
        <p:spPr>
          <a:xfrm rot="-7227341">
            <a:off x="13824476" y="3829049"/>
            <a:ext cx="2399975" cy="0"/>
          </a:xfrm>
          <a:prstGeom prst="line">
            <a:avLst/>
          </a:prstGeom>
          <a:ln w="9525" cap="rnd">
            <a:solidFill>
              <a:srgbClr val="CDCDCD"/>
            </a:solidFill>
            <a:prstDash val="solid"/>
            <a:headEnd type="none" w="sm" len="sm"/>
            <a:tailEnd type="none" w="sm" len="sm"/>
          </a:ln>
        </p:spPr>
      </p:sp>
      <p:sp>
        <p:nvSpPr>
          <p:cNvPr id="64" name="AutoShape 64"/>
          <p:cNvSpPr/>
          <p:nvPr/>
        </p:nvSpPr>
        <p:spPr>
          <a:xfrm rot="-2933394">
            <a:off x="14007718" y="1924594"/>
            <a:ext cx="2360060" cy="0"/>
          </a:xfrm>
          <a:prstGeom prst="line">
            <a:avLst/>
          </a:prstGeom>
          <a:ln w="9525" cap="rnd">
            <a:solidFill>
              <a:srgbClr val="CDCDCD"/>
            </a:solidFill>
            <a:prstDash val="solid"/>
            <a:headEnd type="none" w="sm" len="sm"/>
            <a:tailEnd type="none" w="sm" len="sm"/>
          </a:ln>
        </p:spPr>
      </p:sp>
      <p:sp>
        <p:nvSpPr>
          <p:cNvPr id="65" name="AutoShape 65"/>
          <p:cNvSpPr/>
          <p:nvPr/>
        </p:nvSpPr>
        <p:spPr>
          <a:xfrm rot="-8580400">
            <a:off x="14373221" y="522515"/>
            <a:ext cx="1768391" cy="0"/>
          </a:xfrm>
          <a:prstGeom prst="line">
            <a:avLst/>
          </a:prstGeom>
          <a:ln w="9525" cap="rnd">
            <a:solidFill>
              <a:srgbClr val="CDCDCD"/>
            </a:solidFill>
            <a:prstDash val="solid"/>
            <a:headEnd type="none" w="sm" len="sm"/>
            <a:tailEnd type="none" w="sm" len="sm"/>
          </a:ln>
        </p:spPr>
      </p:sp>
      <p:sp>
        <p:nvSpPr>
          <p:cNvPr id="66" name="AutoShape 66"/>
          <p:cNvSpPr/>
          <p:nvPr/>
        </p:nvSpPr>
        <p:spPr>
          <a:xfrm rot="-1460039">
            <a:off x="15829867" y="522514"/>
            <a:ext cx="2582368" cy="0"/>
          </a:xfrm>
          <a:prstGeom prst="line">
            <a:avLst/>
          </a:prstGeom>
          <a:ln w="9525" cap="rnd">
            <a:solidFill>
              <a:srgbClr val="CDCDCD"/>
            </a:solidFill>
            <a:prstDash val="solid"/>
            <a:headEnd type="none" w="sm" len="sm"/>
            <a:tailEnd type="none" w="sm" len="sm"/>
          </a:ln>
        </p:spPr>
      </p:sp>
      <p:sp>
        <p:nvSpPr>
          <p:cNvPr id="67" name="AutoShape 67"/>
          <p:cNvSpPr/>
          <p:nvPr/>
        </p:nvSpPr>
        <p:spPr>
          <a:xfrm rot="1481108">
            <a:off x="15826254" y="1576251"/>
            <a:ext cx="2589594" cy="0"/>
          </a:xfrm>
          <a:prstGeom prst="line">
            <a:avLst/>
          </a:prstGeom>
          <a:ln w="9525" cap="rnd">
            <a:solidFill>
              <a:srgbClr val="CDCDCD"/>
            </a:solidFill>
            <a:prstDash val="solid"/>
            <a:headEnd type="none" w="sm" len="sm"/>
            <a:tailEnd type="none" w="sm" len="sm"/>
          </a:ln>
        </p:spPr>
      </p:sp>
      <p:sp>
        <p:nvSpPr>
          <p:cNvPr id="68" name="AutoShape 68"/>
          <p:cNvSpPr/>
          <p:nvPr/>
        </p:nvSpPr>
        <p:spPr>
          <a:xfrm rot="7702479">
            <a:off x="16567417" y="2934787"/>
            <a:ext cx="2134880" cy="0"/>
          </a:xfrm>
          <a:prstGeom prst="line">
            <a:avLst/>
          </a:prstGeom>
          <a:ln w="9525" cap="rnd">
            <a:solidFill>
              <a:srgbClr val="CDCDCD"/>
            </a:solidFill>
            <a:prstDash val="solid"/>
            <a:headEnd type="none" w="sm" len="sm"/>
            <a:tailEnd type="none" w="sm" len="sm"/>
          </a:ln>
        </p:spPr>
      </p:sp>
      <p:sp>
        <p:nvSpPr>
          <p:cNvPr id="69" name="AutoShape 69"/>
          <p:cNvSpPr/>
          <p:nvPr/>
        </p:nvSpPr>
        <p:spPr>
          <a:xfrm rot="-6656015">
            <a:off x="15003166" y="2403565"/>
            <a:ext cx="2929483" cy="0"/>
          </a:xfrm>
          <a:prstGeom prst="line">
            <a:avLst/>
          </a:prstGeom>
          <a:ln w="9525" cap="rnd">
            <a:solidFill>
              <a:srgbClr val="CDCDCD"/>
            </a:solidFill>
            <a:prstDash val="solid"/>
            <a:headEnd type="none" w="sm" len="sm"/>
            <a:tailEnd type="none" w="sm" len="sm"/>
          </a:ln>
        </p:spPr>
      </p:sp>
      <p:sp>
        <p:nvSpPr>
          <p:cNvPr id="70" name="AutoShape 70"/>
          <p:cNvSpPr/>
          <p:nvPr/>
        </p:nvSpPr>
        <p:spPr>
          <a:xfrm rot="-9539722">
            <a:off x="14356145" y="3283130"/>
            <a:ext cx="2725652" cy="0"/>
          </a:xfrm>
          <a:prstGeom prst="line">
            <a:avLst/>
          </a:prstGeom>
          <a:ln w="9525" cap="rnd">
            <a:solidFill>
              <a:srgbClr val="CDCDCD"/>
            </a:solidFill>
            <a:prstDash val="solid"/>
            <a:headEnd type="none" w="sm" len="sm"/>
            <a:tailEnd type="none" w="sm" len="sm"/>
          </a:ln>
        </p:spPr>
      </p:sp>
      <p:sp>
        <p:nvSpPr>
          <p:cNvPr id="71" name="AutoShape 71"/>
          <p:cNvSpPr/>
          <p:nvPr/>
        </p:nvSpPr>
        <p:spPr>
          <a:xfrm rot="8485217">
            <a:off x="15421345" y="4302033"/>
            <a:ext cx="1762202" cy="0"/>
          </a:xfrm>
          <a:prstGeom prst="line">
            <a:avLst/>
          </a:prstGeom>
          <a:ln w="9525" cap="rnd">
            <a:solidFill>
              <a:srgbClr val="CDCDCD"/>
            </a:solidFill>
            <a:prstDash val="solid"/>
            <a:headEnd type="none" w="sm" len="sm"/>
            <a:tailEnd type="none" w="sm" len="sm"/>
          </a:ln>
        </p:spPr>
      </p:sp>
      <p:sp>
        <p:nvSpPr>
          <p:cNvPr id="72" name="AutoShape 72"/>
          <p:cNvSpPr/>
          <p:nvPr/>
        </p:nvSpPr>
        <p:spPr>
          <a:xfrm rot="2794706">
            <a:off x="16670781" y="4452800"/>
            <a:ext cx="1928152" cy="0"/>
          </a:xfrm>
          <a:prstGeom prst="line">
            <a:avLst/>
          </a:prstGeom>
          <a:ln w="9525" cap="rnd">
            <a:solidFill>
              <a:srgbClr val="CDCDCD"/>
            </a:solidFill>
            <a:prstDash val="solid"/>
            <a:headEnd type="none" w="sm" len="sm"/>
            <a:tailEnd type="none" w="sm" len="sm"/>
          </a:ln>
        </p:spPr>
      </p:sp>
      <p:sp>
        <p:nvSpPr>
          <p:cNvPr id="73" name="AutoShape 73"/>
          <p:cNvSpPr/>
          <p:nvPr/>
        </p:nvSpPr>
        <p:spPr>
          <a:xfrm rot="1936778">
            <a:off x="14276218" y="7238389"/>
            <a:ext cx="2206238" cy="0"/>
          </a:xfrm>
          <a:prstGeom prst="line">
            <a:avLst/>
          </a:prstGeom>
          <a:ln w="9525" cap="rnd">
            <a:solidFill>
              <a:srgbClr val="CDCDCD"/>
            </a:solidFill>
            <a:prstDash val="solid"/>
            <a:headEnd type="none" w="sm" len="sm"/>
            <a:tailEnd type="none" w="sm" len="sm"/>
          </a:ln>
        </p:spPr>
      </p:sp>
      <p:sp>
        <p:nvSpPr>
          <p:cNvPr id="74" name="AutoShape 74"/>
          <p:cNvSpPr/>
          <p:nvPr/>
        </p:nvSpPr>
        <p:spPr>
          <a:xfrm rot="-3200539">
            <a:off x="15616417" y="6480745"/>
            <a:ext cx="3357612" cy="0"/>
          </a:xfrm>
          <a:prstGeom prst="line">
            <a:avLst/>
          </a:prstGeom>
          <a:ln w="9525" cap="rnd">
            <a:solidFill>
              <a:srgbClr val="CDCDCD"/>
            </a:solidFill>
            <a:prstDash val="solid"/>
            <a:headEnd type="none" w="sm" len="sm"/>
            <a:tailEnd type="none" w="sm" len="sm"/>
          </a:ln>
        </p:spPr>
      </p:sp>
      <p:sp>
        <p:nvSpPr>
          <p:cNvPr id="75" name="AutoShape 75"/>
          <p:cNvSpPr/>
          <p:nvPr/>
        </p:nvSpPr>
        <p:spPr>
          <a:xfrm rot="3068519">
            <a:off x="15697656" y="9052492"/>
            <a:ext cx="3195135" cy="0"/>
          </a:xfrm>
          <a:prstGeom prst="line">
            <a:avLst/>
          </a:prstGeom>
          <a:ln w="9525" cap="rnd">
            <a:solidFill>
              <a:srgbClr val="CDCDCD"/>
            </a:solidFill>
            <a:prstDash val="solid"/>
            <a:headEnd type="none" w="sm" len="sm"/>
            <a:tailEnd type="none" w="sm" len="sm"/>
          </a:ln>
        </p:spPr>
      </p:sp>
      <p:sp>
        <p:nvSpPr>
          <p:cNvPr id="76" name="AutoShape 76"/>
          <p:cNvSpPr/>
          <p:nvPr/>
        </p:nvSpPr>
        <p:spPr>
          <a:xfrm rot="5907481">
            <a:off x="14879370" y="9061200"/>
            <a:ext cx="2497812" cy="0"/>
          </a:xfrm>
          <a:prstGeom prst="line">
            <a:avLst/>
          </a:prstGeom>
          <a:ln w="9525" cap="rnd">
            <a:solidFill>
              <a:srgbClr val="CDCDCD"/>
            </a:solidFill>
            <a:prstDash val="solid"/>
            <a:headEnd type="none" w="sm" len="sm"/>
            <a:tailEnd type="none" w="sm" len="sm"/>
          </a:ln>
        </p:spPr>
      </p:sp>
      <p:sp>
        <p:nvSpPr>
          <p:cNvPr id="77" name="AutoShape 77"/>
          <p:cNvSpPr/>
          <p:nvPr/>
        </p:nvSpPr>
        <p:spPr>
          <a:xfrm rot="-9148964">
            <a:off x="10847140" y="4180112"/>
            <a:ext cx="3207882" cy="0"/>
          </a:xfrm>
          <a:prstGeom prst="line">
            <a:avLst/>
          </a:prstGeom>
          <a:ln w="9525" cap="rnd">
            <a:solidFill>
              <a:srgbClr val="CDCDCD"/>
            </a:solidFill>
            <a:prstDash val="solid"/>
            <a:headEnd type="none" w="sm" len="sm"/>
            <a:tailEnd type="none" w="sm" len="sm"/>
          </a:ln>
        </p:spPr>
      </p:sp>
      <p:sp>
        <p:nvSpPr>
          <p:cNvPr id="78" name="AutoShape 78"/>
          <p:cNvSpPr/>
          <p:nvPr/>
        </p:nvSpPr>
        <p:spPr>
          <a:xfrm rot="-3417953">
            <a:off x="13951906" y="5756365"/>
            <a:ext cx="2175595" cy="0"/>
          </a:xfrm>
          <a:prstGeom prst="line">
            <a:avLst/>
          </a:prstGeom>
          <a:ln w="9525" cap="rnd">
            <a:solidFill>
              <a:srgbClr val="CDCDCD"/>
            </a:solidFill>
            <a:prstDash val="solid"/>
            <a:headEnd type="none" w="sm" len="sm"/>
            <a:tailEnd type="none" w="sm" len="sm"/>
          </a:ln>
        </p:spPr>
      </p:sp>
      <p:sp>
        <p:nvSpPr>
          <p:cNvPr id="79" name="AutoShape 79"/>
          <p:cNvSpPr/>
          <p:nvPr/>
        </p:nvSpPr>
        <p:spPr>
          <a:xfrm rot="393567">
            <a:off x="15604811" y="4998719"/>
            <a:ext cx="2701557" cy="0"/>
          </a:xfrm>
          <a:prstGeom prst="line">
            <a:avLst/>
          </a:prstGeom>
          <a:ln w="9525" cap="rnd">
            <a:solidFill>
              <a:srgbClr val="CDCDCD"/>
            </a:solidFill>
            <a:prstDash val="solid"/>
            <a:headEnd type="none" w="sm" len="sm"/>
            <a:tailEnd type="none" w="sm" len="sm"/>
          </a:ln>
        </p:spPr>
      </p:sp>
      <p:sp>
        <p:nvSpPr>
          <p:cNvPr id="80" name="AutoShape 80"/>
          <p:cNvSpPr/>
          <p:nvPr/>
        </p:nvSpPr>
        <p:spPr>
          <a:xfrm rot="10651723">
            <a:off x="13853693" y="4882786"/>
            <a:ext cx="1779837" cy="0"/>
          </a:xfrm>
          <a:prstGeom prst="line">
            <a:avLst/>
          </a:prstGeom>
          <a:ln w="9525" cap="rnd">
            <a:solidFill>
              <a:srgbClr val="CDCDCD"/>
            </a:solidFill>
            <a:prstDash val="solid"/>
            <a:headEnd type="none" w="sm" len="sm"/>
            <a:tailEnd type="none" w="sm" len="sm"/>
          </a:ln>
        </p:spPr>
      </p:sp>
      <p:sp>
        <p:nvSpPr>
          <p:cNvPr id="81" name="AutoShape 81"/>
          <p:cNvSpPr/>
          <p:nvPr/>
        </p:nvSpPr>
        <p:spPr>
          <a:xfrm rot="4609486">
            <a:off x="14430941" y="6335963"/>
            <a:ext cx="3063743" cy="0"/>
          </a:xfrm>
          <a:prstGeom prst="line">
            <a:avLst/>
          </a:prstGeom>
          <a:ln w="9525" cap="rnd">
            <a:solidFill>
              <a:srgbClr val="CDCDCD"/>
            </a:solidFill>
            <a:prstDash val="solid"/>
            <a:headEnd type="none" w="sm" len="sm"/>
            <a:tailEnd type="none" w="sm" len="sm"/>
          </a:ln>
        </p:spPr>
      </p:sp>
      <p:sp>
        <p:nvSpPr>
          <p:cNvPr id="82" name="AutoShape 82"/>
          <p:cNvSpPr/>
          <p:nvPr/>
        </p:nvSpPr>
        <p:spPr>
          <a:xfrm rot="5633735">
            <a:off x="13069031" y="1409223"/>
            <a:ext cx="2844067" cy="0"/>
          </a:xfrm>
          <a:prstGeom prst="line">
            <a:avLst/>
          </a:prstGeom>
          <a:ln w="9525" cap="rnd">
            <a:solidFill>
              <a:srgbClr val="CDCDCD"/>
            </a:solidFill>
            <a:prstDash val="solid"/>
            <a:headEnd type="none" w="sm" len="sm"/>
            <a:tailEnd type="none" w="sm" len="sm"/>
          </a:ln>
        </p:spPr>
      </p:sp>
      <p:sp>
        <p:nvSpPr>
          <p:cNvPr id="83" name="AutoShape 83"/>
          <p:cNvSpPr/>
          <p:nvPr/>
        </p:nvSpPr>
        <p:spPr>
          <a:xfrm rot="-7187163">
            <a:off x="7869415" y="6923311"/>
            <a:ext cx="3574060" cy="0"/>
          </a:xfrm>
          <a:prstGeom prst="line">
            <a:avLst/>
          </a:prstGeom>
          <a:ln w="9525" cap="rnd">
            <a:solidFill>
              <a:srgbClr val="CDCDCD"/>
            </a:solidFill>
            <a:prstDash val="solid"/>
            <a:headEnd type="none" w="sm" len="sm"/>
            <a:tailEnd type="none" w="sm" len="sm"/>
          </a:ln>
        </p:spPr>
      </p:sp>
      <p:sp>
        <p:nvSpPr>
          <p:cNvPr id="84" name="AutoShape 84"/>
          <p:cNvSpPr/>
          <p:nvPr/>
        </p:nvSpPr>
        <p:spPr>
          <a:xfrm rot="-6529851">
            <a:off x="628032" y="6932022"/>
            <a:ext cx="2117967" cy="0"/>
          </a:xfrm>
          <a:prstGeom prst="line">
            <a:avLst/>
          </a:prstGeom>
          <a:ln w="9525" cap="rnd">
            <a:solidFill>
              <a:srgbClr val="CDCDCD"/>
            </a:solidFill>
            <a:prstDash val="solid"/>
            <a:headEnd type="none" w="sm" len="sm"/>
            <a:tailEnd type="none" w="sm" len="sm"/>
          </a:ln>
        </p:spPr>
      </p:sp>
      <p:sp>
        <p:nvSpPr>
          <p:cNvPr id="85" name="AutoShape 85"/>
          <p:cNvSpPr/>
          <p:nvPr/>
        </p:nvSpPr>
        <p:spPr>
          <a:xfrm rot="634620">
            <a:off x="1991908" y="8072842"/>
            <a:ext cx="1527080" cy="0"/>
          </a:xfrm>
          <a:prstGeom prst="line">
            <a:avLst/>
          </a:prstGeom>
          <a:ln w="9525" cap="rnd">
            <a:solidFill>
              <a:srgbClr val="CDCDCD"/>
            </a:solidFill>
            <a:prstDash val="solid"/>
            <a:headEnd type="none" w="sm" len="sm"/>
            <a:tailEnd type="none" w="sm" len="sm"/>
          </a:ln>
        </p:spPr>
      </p:sp>
      <p:sp>
        <p:nvSpPr>
          <p:cNvPr id="86" name="AutoShape 86"/>
          <p:cNvSpPr/>
          <p:nvPr/>
        </p:nvSpPr>
        <p:spPr>
          <a:xfrm rot="5730287">
            <a:off x="732323" y="9110253"/>
            <a:ext cx="2366039" cy="0"/>
          </a:xfrm>
          <a:prstGeom prst="line">
            <a:avLst/>
          </a:prstGeom>
          <a:ln w="9525" cap="rnd">
            <a:solidFill>
              <a:srgbClr val="CDCDCD"/>
            </a:solidFill>
            <a:prstDash val="solid"/>
            <a:headEnd type="none" w="sm" len="sm"/>
            <a:tailEnd type="none" w="sm" len="sm"/>
          </a:ln>
        </p:spPr>
      </p:sp>
      <p:sp>
        <p:nvSpPr>
          <p:cNvPr id="87" name="AutoShape 87"/>
          <p:cNvSpPr/>
          <p:nvPr/>
        </p:nvSpPr>
        <p:spPr>
          <a:xfrm rot="-1233527">
            <a:off x="13772036" y="8280695"/>
            <a:ext cx="2590313" cy="0"/>
          </a:xfrm>
          <a:prstGeom prst="line">
            <a:avLst/>
          </a:prstGeom>
          <a:ln w="9525" cap="rnd">
            <a:solidFill>
              <a:srgbClr val="CDCDCD"/>
            </a:solidFill>
            <a:prstDash val="solid"/>
            <a:headEnd type="none" w="sm" len="sm"/>
            <a:tailEnd type="none" w="sm" len="sm"/>
          </a:ln>
        </p:spPr>
      </p:sp>
      <p:sp>
        <p:nvSpPr>
          <p:cNvPr id="88" name="AutoShape 88"/>
          <p:cNvSpPr/>
          <p:nvPr/>
        </p:nvSpPr>
        <p:spPr>
          <a:xfrm rot="-819302">
            <a:off x="16263767" y="7584010"/>
            <a:ext cx="2062913" cy="0"/>
          </a:xfrm>
          <a:prstGeom prst="line">
            <a:avLst/>
          </a:prstGeom>
          <a:ln w="9525" cap="rnd">
            <a:solidFill>
              <a:srgbClr val="CDCDCD"/>
            </a:solidFill>
            <a:prstDash val="solid"/>
            <a:headEnd type="none" w="sm" len="sm"/>
            <a:tailEnd type="none" w="sm" len="sm"/>
          </a:ln>
        </p:spPr>
      </p:sp>
      <p:sp>
        <p:nvSpPr>
          <p:cNvPr id="89" name="AutoShape 89"/>
          <p:cNvSpPr/>
          <p:nvPr/>
        </p:nvSpPr>
        <p:spPr>
          <a:xfrm rot="8894150">
            <a:off x="885586" y="701040"/>
            <a:ext cx="2699591" cy="0"/>
          </a:xfrm>
          <a:prstGeom prst="line">
            <a:avLst/>
          </a:prstGeom>
          <a:ln w="9525" cap="rnd">
            <a:solidFill>
              <a:srgbClr val="CDCDCD"/>
            </a:solidFill>
            <a:prstDash val="solid"/>
            <a:headEnd type="none" w="sm" len="sm"/>
            <a:tailEnd type="none" w="sm" len="sm"/>
          </a:ln>
        </p:spPr>
      </p:sp>
      <p:sp>
        <p:nvSpPr>
          <p:cNvPr id="90" name="AutoShape 90"/>
          <p:cNvSpPr/>
          <p:nvPr/>
        </p:nvSpPr>
        <p:spPr>
          <a:xfrm rot="1213323">
            <a:off x="1029986" y="1753147"/>
            <a:ext cx="2086400" cy="0"/>
          </a:xfrm>
          <a:prstGeom prst="line">
            <a:avLst/>
          </a:prstGeom>
          <a:ln w="9525" cap="rnd">
            <a:solidFill>
              <a:srgbClr val="CDCDCD"/>
            </a:solidFill>
            <a:prstDash val="solid"/>
            <a:headEnd type="none" w="sm" len="sm"/>
            <a:tailEnd type="none" w="sm" len="sm"/>
          </a:ln>
        </p:spPr>
      </p:sp>
      <p:sp>
        <p:nvSpPr>
          <p:cNvPr id="91" name="AutoShape 91"/>
          <p:cNvSpPr/>
          <p:nvPr/>
        </p:nvSpPr>
        <p:spPr>
          <a:xfrm rot="7011312">
            <a:off x="-681673" y="2486297"/>
            <a:ext cx="2451921" cy="0"/>
          </a:xfrm>
          <a:prstGeom prst="line">
            <a:avLst/>
          </a:prstGeom>
          <a:ln w="9525" cap="rnd">
            <a:solidFill>
              <a:srgbClr val="CDCDCD"/>
            </a:solidFill>
            <a:prstDash val="solid"/>
            <a:headEnd type="none" w="sm" len="sm"/>
            <a:tailEnd type="none" w="sm" len="sm"/>
          </a:ln>
        </p:spPr>
      </p:sp>
      <p:sp>
        <p:nvSpPr>
          <p:cNvPr id="92" name="AutoShape 92"/>
          <p:cNvSpPr/>
          <p:nvPr/>
        </p:nvSpPr>
        <p:spPr>
          <a:xfrm rot="-7697935">
            <a:off x="-350635" y="694509"/>
            <a:ext cx="1794201" cy="0"/>
          </a:xfrm>
          <a:prstGeom prst="line">
            <a:avLst/>
          </a:prstGeom>
          <a:ln w="9525" cap="rnd">
            <a:solidFill>
              <a:srgbClr val="CDCDCD"/>
            </a:solidFill>
            <a:prstDash val="solid"/>
            <a:headEnd type="none" w="sm" len="sm"/>
            <a:tailEnd type="none" w="sm" len="sm"/>
          </a:ln>
        </p:spPr>
      </p:sp>
      <p:sp>
        <p:nvSpPr>
          <p:cNvPr id="93" name="AutoShape 93"/>
          <p:cNvSpPr/>
          <p:nvPr/>
        </p:nvSpPr>
        <p:spPr>
          <a:xfrm rot="9482561">
            <a:off x="11436882" y="634909"/>
            <a:ext cx="3269369" cy="0"/>
          </a:xfrm>
          <a:prstGeom prst="line">
            <a:avLst/>
          </a:prstGeom>
          <a:ln w="9525" cap="rnd">
            <a:solidFill>
              <a:srgbClr val="CDCDCD"/>
            </a:solidFill>
            <a:prstDash val="solid"/>
            <a:headEnd type="none" w="sm" len="sm"/>
            <a:tailEnd type="none" w="sm" len="sm"/>
          </a:ln>
        </p:spPr>
      </p:sp>
      <p:grpSp>
        <p:nvGrpSpPr>
          <p:cNvPr id="94" name="Group 94"/>
          <p:cNvGrpSpPr/>
          <p:nvPr/>
        </p:nvGrpSpPr>
        <p:grpSpPr>
          <a:xfrm>
            <a:off x="0" y="8754008"/>
            <a:ext cx="4285152" cy="720024"/>
            <a:chOff x="0" y="0"/>
            <a:chExt cx="5713536" cy="960032"/>
          </a:xfrm>
        </p:grpSpPr>
        <p:sp>
          <p:nvSpPr>
            <p:cNvPr id="95" name="Freeform 95"/>
            <p:cNvSpPr/>
            <p:nvPr/>
          </p:nvSpPr>
          <p:spPr>
            <a:xfrm>
              <a:off x="0" y="0"/>
              <a:ext cx="5713476" cy="959993"/>
            </a:xfrm>
            <a:custGeom>
              <a:avLst/>
              <a:gdLst/>
              <a:ahLst/>
              <a:cxnLst/>
              <a:rect l="l" t="t" r="r" b="b"/>
              <a:pathLst>
                <a:path w="5713476" h="959993">
                  <a:moveTo>
                    <a:pt x="5713476" y="0"/>
                  </a:moveTo>
                  <a:lnTo>
                    <a:pt x="0" y="0"/>
                  </a:lnTo>
                  <a:lnTo>
                    <a:pt x="0" y="959993"/>
                  </a:lnTo>
                  <a:lnTo>
                    <a:pt x="5713476" y="959993"/>
                  </a:lnTo>
                  <a:close/>
                </a:path>
              </a:pathLst>
            </a:custGeom>
            <a:solidFill>
              <a:srgbClr val="203864"/>
            </a:solidFill>
          </p:spPr>
        </p:sp>
      </p:grpSp>
      <p:grpSp>
        <p:nvGrpSpPr>
          <p:cNvPr id="96" name="Group 96"/>
          <p:cNvGrpSpPr/>
          <p:nvPr/>
        </p:nvGrpSpPr>
        <p:grpSpPr>
          <a:xfrm>
            <a:off x="4285152" y="8754526"/>
            <a:ext cx="720000" cy="720024"/>
            <a:chOff x="0" y="0"/>
            <a:chExt cx="960000" cy="960032"/>
          </a:xfrm>
        </p:grpSpPr>
        <p:sp>
          <p:nvSpPr>
            <p:cNvPr id="97" name="Freeform 97"/>
            <p:cNvSpPr/>
            <p:nvPr/>
          </p:nvSpPr>
          <p:spPr>
            <a:xfrm>
              <a:off x="0" y="0"/>
              <a:ext cx="959993" cy="959993"/>
            </a:xfrm>
            <a:custGeom>
              <a:avLst/>
              <a:gdLst/>
              <a:ahLst/>
              <a:cxnLst/>
              <a:rect l="l" t="t" r="r" b="b"/>
              <a:pathLst>
                <a:path w="959993" h="959993">
                  <a:moveTo>
                    <a:pt x="0" y="0"/>
                  </a:moveTo>
                  <a:lnTo>
                    <a:pt x="0" y="959993"/>
                  </a:lnTo>
                  <a:lnTo>
                    <a:pt x="959993" y="0"/>
                  </a:lnTo>
                  <a:close/>
                </a:path>
              </a:pathLst>
            </a:custGeom>
            <a:solidFill>
              <a:srgbClr val="111E35"/>
            </a:solidFill>
          </p:spPr>
        </p:sp>
      </p:grpSp>
      <p:grpSp>
        <p:nvGrpSpPr>
          <p:cNvPr id="98" name="Group 98"/>
          <p:cNvGrpSpPr/>
          <p:nvPr/>
        </p:nvGrpSpPr>
        <p:grpSpPr>
          <a:xfrm>
            <a:off x="2" y="9469788"/>
            <a:ext cx="3934682" cy="360010"/>
            <a:chOff x="0" y="0"/>
            <a:chExt cx="5246243" cy="480013"/>
          </a:xfrm>
        </p:grpSpPr>
        <p:sp>
          <p:nvSpPr>
            <p:cNvPr id="99" name="Freeform 99"/>
            <p:cNvSpPr/>
            <p:nvPr/>
          </p:nvSpPr>
          <p:spPr>
            <a:xfrm>
              <a:off x="0" y="0"/>
              <a:ext cx="5246243" cy="480060"/>
            </a:xfrm>
            <a:custGeom>
              <a:avLst/>
              <a:gdLst/>
              <a:ahLst/>
              <a:cxnLst/>
              <a:rect l="l" t="t" r="r" b="b"/>
              <a:pathLst>
                <a:path w="5246243" h="480060">
                  <a:moveTo>
                    <a:pt x="0" y="0"/>
                  </a:moveTo>
                  <a:lnTo>
                    <a:pt x="5246243" y="0"/>
                  </a:lnTo>
                  <a:lnTo>
                    <a:pt x="5246243" y="480060"/>
                  </a:lnTo>
                  <a:lnTo>
                    <a:pt x="0" y="480060"/>
                  </a:lnTo>
                  <a:close/>
                </a:path>
              </a:pathLst>
            </a:custGeom>
            <a:solidFill>
              <a:srgbClr val="FFC000"/>
            </a:solidFill>
          </p:spPr>
        </p:sp>
      </p:grpSp>
      <p:grpSp>
        <p:nvGrpSpPr>
          <p:cNvPr id="100" name="Group 100"/>
          <p:cNvGrpSpPr/>
          <p:nvPr/>
        </p:nvGrpSpPr>
        <p:grpSpPr>
          <a:xfrm>
            <a:off x="3934680" y="9469786"/>
            <a:ext cx="360000" cy="360012"/>
            <a:chOff x="0" y="0"/>
            <a:chExt cx="480000" cy="480016"/>
          </a:xfrm>
        </p:grpSpPr>
        <p:sp>
          <p:nvSpPr>
            <p:cNvPr id="101" name="Freeform 101"/>
            <p:cNvSpPr/>
            <p:nvPr/>
          </p:nvSpPr>
          <p:spPr>
            <a:xfrm>
              <a:off x="0" y="0"/>
              <a:ext cx="480060" cy="480060"/>
            </a:xfrm>
            <a:custGeom>
              <a:avLst/>
              <a:gdLst/>
              <a:ahLst/>
              <a:cxnLst/>
              <a:rect l="l" t="t" r="r" b="b"/>
              <a:pathLst>
                <a:path w="480060" h="480060">
                  <a:moveTo>
                    <a:pt x="0" y="0"/>
                  </a:moveTo>
                  <a:lnTo>
                    <a:pt x="0" y="480060"/>
                  </a:lnTo>
                  <a:lnTo>
                    <a:pt x="480060" y="0"/>
                  </a:lnTo>
                  <a:close/>
                </a:path>
              </a:pathLst>
            </a:custGeom>
            <a:solidFill>
              <a:srgbClr val="D09E00"/>
            </a:solidFill>
          </p:spPr>
        </p:sp>
      </p:grpSp>
      <p:grpSp>
        <p:nvGrpSpPr>
          <p:cNvPr id="102" name="Group 102"/>
          <p:cNvGrpSpPr/>
          <p:nvPr/>
        </p:nvGrpSpPr>
        <p:grpSpPr>
          <a:xfrm>
            <a:off x="5000386" y="7678218"/>
            <a:ext cx="13287614" cy="720024"/>
            <a:chOff x="0" y="0"/>
            <a:chExt cx="17716819" cy="960032"/>
          </a:xfrm>
        </p:grpSpPr>
        <p:sp>
          <p:nvSpPr>
            <p:cNvPr id="103" name="Freeform 103"/>
            <p:cNvSpPr/>
            <p:nvPr/>
          </p:nvSpPr>
          <p:spPr>
            <a:xfrm>
              <a:off x="0" y="0"/>
              <a:ext cx="17716881" cy="959993"/>
            </a:xfrm>
            <a:custGeom>
              <a:avLst/>
              <a:gdLst/>
              <a:ahLst/>
              <a:cxnLst/>
              <a:rect l="l" t="t" r="r" b="b"/>
              <a:pathLst>
                <a:path w="17716881" h="959993">
                  <a:moveTo>
                    <a:pt x="17716881" y="0"/>
                  </a:moveTo>
                  <a:lnTo>
                    <a:pt x="0" y="0"/>
                  </a:lnTo>
                  <a:lnTo>
                    <a:pt x="0" y="959993"/>
                  </a:lnTo>
                  <a:lnTo>
                    <a:pt x="17716881" y="959993"/>
                  </a:lnTo>
                  <a:close/>
                </a:path>
              </a:pathLst>
            </a:custGeom>
            <a:solidFill>
              <a:srgbClr val="203864"/>
            </a:solidFill>
          </p:spPr>
        </p:sp>
      </p:grpSp>
      <p:grpSp>
        <p:nvGrpSpPr>
          <p:cNvPr id="104" name="Group 104"/>
          <p:cNvGrpSpPr/>
          <p:nvPr/>
        </p:nvGrpSpPr>
        <p:grpSpPr>
          <a:xfrm>
            <a:off x="4280388" y="8393998"/>
            <a:ext cx="14007612" cy="360010"/>
            <a:chOff x="0" y="0"/>
            <a:chExt cx="18676816" cy="480013"/>
          </a:xfrm>
        </p:grpSpPr>
        <p:sp>
          <p:nvSpPr>
            <p:cNvPr id="105" name="Freeform 105"/>
            <p:cNvSpPr/>
            <p:nvPr/>
          </p:nvSpPr>
          <p:spPr>
            <a:xfrm>
              <a:off x="0" y="0"/>
              <a:ext cx="18676874" cy="480060"/>
            </a:xfrm>
            <a:custGeom>
              <a:avLst/>
              <a:gdLst/>
              <a:ahLst/>
              <a:cxnLst/>
              <a:rect l="l" t="t" r="r" b="b"/>
              <a:pathLst>
                <a:path w="18676874" h="480060">
                  <a:moveTo>
                    <a:pt x="0" y="0"/>
                  </a:moveTo>
                  <a:lnTo>
                    <a:pt x="18676874" y="0"/>
                  </a:lnTo>
                  <a:lnTo>
                    <a:pt x="18676874" y="480060"/>
                  </a:lnTo>
                  <a:lnTo>
                    <a:pt x="0" y="480060"/>
                  </a:lnTo>
                  <a:close/>
                </a:path>
              </a:pathLst>
            </a:custGeom>
            <a:solidFill>
              <a:srgbClr val="FFC000"/>
            </a:solidFill>
          </p:spPr>
        </p:sp>
      </p:grpSp>
      <p:grpSp>
        <p:nvGrpSpPr>
          <p:cNvPr id="106" name="Group 106"/>
          <p:cNvGrpSpPr/>
          <p:nvPr/>
        </p:nvGrpSpPr>
        <p:grpSpPr>
          <a:xfrm rot="-10800000">
            <a:off x="4280384" y="7673974"/>
            <a:ext cx="720000" cy="720024"/>
            <a:chOff x="0" y="0"/>
            <a:chExt cx="960000" cy="960032"/>
          </a:xfrm>
        </p:grpSpPr>
        <p:sp>
          <p:nvSpPr>
            <p:cNvPr id="107" name="Freeform 107"/>
            <p:cNvSpPr/>
            <p:nvPr/>
          </p:nvSpPr>
          <p:spPr>
            <a:xfrm>
              <a:off x="0" y="0"/>
              <a:ext cx="959993" cy="959993"/>
            </a:xfrm>
            <a:custGeom>
              <a:avLst/>
              <a:gdLst/>
              <a:ahLst/>
              <a:cxnLst/>
              <a:rect l="l" t="t" r="r" b="b"/>
              <a:pathLst>
                <a:path w="959993" h="959993">
                  <a:moveTo>
                    <a:pt x="0" y="0"/>
                  </a:moveTo>
                  <a:lnTo>
                    <a:pt x="0" y="959993"/>
                  </a:lnTo>
                  <a:lnTo>
                    <a:pt x="959993" y="0"/>
                  </a:lnTo>
                  <a:close/>
                </a:path>
              </a:pathLst>
            </a:custGeom>
            <a:solidFill>
              <a:srgbClr val="111E35"/>
            </a:solidFill>
          </p:spPr>
        </p:sp>
      </p:grpSp>
      <p:grpSp>
        <p:nvGrpSpPr>
          <p:cNvPr id="108" name="Group 108"/>
          <p:cNvGrpSpPr/>
          <p:nvPr/>
        </p:nvGrpSpPr>
        <p:grpSpPr>
          <a:xfrm rot="-10800000">
            <a:off x="3920388" y="8393998"/>
            <a:ext cx="360000" cy="360012"/>
            <a:chOff x="0" y="0"/>
            <a:chExt cx="480000" cy="480016"/>
          </a:xfrm>
        </p:grpSpPr>
        <p:sp>
          <p:nvSpPr>
            <p:cNvPr id="109" name="Freeform 109"/>
            <p:cNvSpPr/>
            <p:nvPr/>
          </p:nvSpPr>
          <p:spPr>
            <a:xfrm>
              <a:off x="0" y="0"/>
              <a:ext cx="480060" cy="480060"/>
            </a:xfrm>
            <a:custGeom>
              <a:avLst/>
              <a:gdLst/>
              <a:ahLst/>
              <a:cxnLst/>
              <a:rect l="l" t="t" r="r" b="b"/>
              <a:pathLst>
                <a:path w="480060" h="480060">
                  <a:moveTo>
                    <a:pt x="0" y="0"/>
                  </a:moveTo>
                  <a:lnTo>
                    <a:pt x="0" y="480060"/>
                  </a:lnTo>
                  <a:lnTo>
                    <a:pt x="480060" y="0"/>
                  </a:lnTo>
                  <a:close/>
                </a:path>
              </a:pathLst>
            </a:custGeom>
            <a:solidFill>
              <a:srgbClr val="D09E00"/>
            </a:solidFill>
          </p:spPr>
        </p:sp>
      </p:grpSp>
      <p:pic>
        <p:nvPicPr>
          <p:cNvPr id="110" name="Picture 110"/>
          <p:cNvPicPr>
            <a:picLocks noChangeAspect="1"/>
          </p:cNvPicPr>
          <p:nvPr/>
        </p:nvPicPr>
        <p:blipFill>
          <a:blip r:embed="rId2"/>
          <a:srcRect r="234"/>
          <a:stretch>
            <a:fillRect/>
          </a:stretch>
        </p:blipFill>
        <p:spPr>
          <a:xfrm>
            <a:off x="3781424" y="765174"/>
            <a:ext cx="863600" cy="1524000"/>
          </a:xfrm>
          <a:prstGeom prst="rect">
            <a:avLst/>
          </a:prstGeom>
        </p:spPr>
      </p:pic>
      <p:pic>
        <p:nvPicPr>
          <p:cNvPr id="111" name="Picture 111"/>
          <p:cNvPicPr>
            <a:picLocks noChangeAspect="1"/>
          </p:cNvPicPr>
          <p:nvPr/>
        </p:nvPicPr>
        <p:blipFill>
          <a:blip r:embed="rId3"/>
          <a:srcRect l="5912" r="5912"/>
          <a:stretch>
            <a:fillRect/>
          </a:stretch>
        </p:blipFill>
        <p:spPr>
          <a:xfrm>
            <a:off x="1122202" y="705802"/>
            <a:ext cx="5127402" cy="4199706"/>
          </a:xfrm>
          <a:prstGeom prst="rect">
            <a:avLst/>
          </a:prstGeom>
        </p:spPr>
      </p:pic>
      <p:pic>
        <p:nvPicPr>
          <p:cNvPr id="112" name="Picture 112"/>
          <p:cNvPicPr>
            <a:picLocks noChangeAspect="1"/>
          </p:cNvPicPr>
          <p:nvPr/>
        </p:nvPicPr>
        <p:blipFill>
          <a:blip r:embed="rId4"/>
          <a:srcRect l="18620" t="9814" r="16619"/>
          <a:stretch>
            <a:fillRect/>
          </a:stretch>
        </p:blipFill>
        <p:spPr>
          <a:xfrm>
            <a:off x="156081" y="5251249"/>
            <a:ext cx="3746833" cy="3230085"/>
          </a:xfrm>
          <a:prstGeom prst="rect">
            <a:avLst/>
          </a:prstGeom>
        </p:spPr>
      </p:pic>
      <p:sp>
        <p:nvSpPr>
          <p:cNvPr id="113" name="TextBox 113"/>
          <p:cNvSpPr txBox="1"/>
          <p:nvPr/>
        </p:nvSpPr>
        <p:spPr>
          <a:xfrm>
            <a:off x="6836229" y="1607772"/>
            <a:ext cx="10853434" cy="5875021"/>
          </a:xfrm>
          <a:prstGeom prst="rect">
            <a:avLst/>
          </a:prstGeom>
        </p:spPr>
        <p:txBody>
          <a:bodyPr lIns="0" tIns="0" rIns="0" bIns="0" rtlCol="0" anchor="t">
            <a:spAutoFit/>
          </a:bodyPr>
          <a:lstStyle/>
          <a:p>
            <a:pPr algn="just">
              <a:lnSpc>
                <a:spcPts val="5219"/>
              </a:lnSpc>
            </a:pPr>
            <a:r>
              <a:rPr lang="en-US" sz="2899">
                <a:solidFill>
                  <a:srgbClr val="000000"/>
                </a:solidFill>
                <a:latin typeface="Arimo"/>
              </a:rPr>
              <a:t>Suatu benda yang memiliki bentuk tidak teratur seperti anak kunci, bongkahan batu, sepotong logam, dan lain sebagainya dapat diukur untuk besar volumenya dengan suatu cara tertentu, yaitu dengan menyiapkan gelas ukur kemudian diisi oleh air, kemudian benda dimasukkan ke dalam gelas tersebut. volume benda tersebut dapat dilihat dari seilisih kenaikkan air di dalam wadah. Sehingga cara menghitungnya adalah dengan mengurangkan volume air sesudah dimasukkan benda dengan volume awal air sebelum dimasukkan benda</a:t>
            </a:r>
          </a:p>
        </p:txBody>
      </p:sp>
      <p:sp>
        <p:nvSpPr>
          <p:cNvPr id="114" name="TextBox 114"/>
          <p:cNvSpPr txBox="1"/>
          <p:nvPr/>
        </p:nvSpPr>
        <p:spPr>
          <a:xfrm>
            <a:off x="6851950" y="709917"/>
            <a:ext cx="7392717" cy="542925"/>
          </a:xfrm>
          <a:prstGeom prst="rect">
            <a:avLst/>
          </a:prstGeom>
        </p:spPr>
        <p:txBody>
          <a:bodyPr lIns="0" tIns="0" rIns="0" bIns="0" rtlCol="0" anchor="t">
            <a:spAutoFit/>
          </a:bodyPr>
          <a:lstStyle/>
          <a:p>
            <a:pPr algn="l">
              <a:lnSpc>
                <a:spcPts val="4199"/>
              </a:lnSpc>
            </a:pPr>
            <a:r>
              <a:rPr lang="en-US" sz="3499">
                <a:solidFill>
                  <a:srgbClr val="203864"/>
                </a:solidFill>
                <a:latin typeface="Arimo Bold"/>
              </a:rPr>
              <a:t>Rasional</a:t>
            </a: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102"/>
            <a:ext cx="18288000" cy="10280650"/>
            <a:chOff x="0" y="0"/>
            <a:chExt cx="24384000" cy="13707533"/>
          </a:xfrm>
        </p:grpSpPr>
        <p:sp>
          <p:nvSpPr>
            <p:cNvPr id="3" name="Freeform 3"/>
            <p:cNvSpPr/>
            <p:nvPr/>
          </p:nvSpPr>
          <p:spPr>
            <a:xfrm>
              <a:off x="0" y="0"/>
              <a:ext cx="24384000" cy="13707490"/>
            </a:xfrm>
            <a:custGeom>
              <a:avLst/>
              <a:gdLst/>
              <a:ahLst/>
              <a:cxnLst/>
              <a:rect l="l" t="t" r="r" b="b"/>
              <a:pathLst>
                <a:path w="24384000" h="13707490">
                  <a:moveTo>
                    <a:pt x="0" y="0"/>
                  </a:moveTo>
                  <a:lnTo>
                    <a:pt x="24384000" y="0"/>
                  </a:lnTo>
                  <a:lnTo>
                    <a:pt x="24384000" y="13707490"/>
                  </a:lnTo>
                  <a:lnTo>
                    <a:pt x="0" y="13707490"/>
                  </a:lnTo>
                  <a:close/>
                </a:path>
              </a:pathLst>
            </a:custGeom>
            <a:solidFill>
              <a:srgbClr val="F0F0F0"/>
            </a:solidFill>
          </p:spPr>
        </p:sp>
      </p:grpSp>
      <p:sp>
        <p:nvSpPr>
          <p:cNvPr id="4" name="AutoShape 4"/>
          <p:cNvSpPr/>
          <p:nvPr/>
        </p:nvSpPr>
        <p:spPr>
          <a:xfrm rot="-4837575">
            <a:off x="2137532" y="1047206"/>
            <a:ext cx="2142065" cy="0"/>
          </a:xfrm>
          <a:prstGeom prst="line">
            <a:avLst/>
          </a:prstGeom>
          <a:ln w="9525" cap="rnd">
            <a:solidFill>
              <a:srgbClr val="CDCDCD"/>
            </a:solidFill>
            <a:prstDash val="solid"/>
            <a:headEnd type="none" w="sm" len="sm"/>
            <a:tailEnd type="none" w="sm" len="sm"/>
          </a:ln>
        </p:spPr>
      </p:sp>
      <p:sp>
        <p:nvSpPr>
          <p:cNvPr id="5" name="AutoShape 5"/>
          <p:cNvSpPr/>
          <p:nvPr/>
        </p:nvSpPr>
        <p:spPr>
          <a:xfrm rot="9250614">
            <a:off x="-179404" y="2838992"/>
            <a:ext cx="3402454" cy="0"/>
          </a:xfrm>
          <a:prstGeom prst="line">
            <a:avLst/>
          </a:prstGeom>
          <a:ln w="9525" cap="rnd">
            <a:solidFill>
              <a:srgbClr val="CDCDCD"/>
            </a:solidFill>
            <a:prstDash val="solid"/>
            <a:headEnd type="none" w="sm" len="sm"/>
            <a:tailEnd type="none" w="sm" len="sm"/>
          </a:ln>
        </p:spPr>
      </p:sp>
      <p:sp>
        <p:nvSpPr>
          <p:cNvPr id="6" name="AutoShape 6"/>
          <p:cNvSpPr/>
          <p:nvPr/>
        </p:nvSpPr>
        <p:spPr>
          <a:xfrm rot="-2677323">
            <a:off x="2609641" y="1068707"/>
            <a:ext cx="2975488" cy="0"/>
          </a:xfrm>
          <a:prstGeom prst="line">
            <a:avLst/>
          </a:prstGeom>
          <a:ln w="9525" cap="rnd">
            <a:solidFill>
              <a:srgbClr val="CDCDCD"/>
            </a:solidFill>
            <a:prstDash val="solid"/>
            <a:headEnd type="none" w="sm" len="sm"/>
            <a:tailEnd type="none" w="sm" len="sm"/>
          </a:ln>
        </p:spPr>
      </p:sp>
      <p:sp>
        <p:nvSpPr>
          <p:cNvPr id="7" name="AutoShape 7"/>
          <p:cNvSpPr/>
          <p:nvPr/>
        </p:nvSpPr>
        <p:spPr>
          <a:xfrm rot="10434865">
            <a:off x="3034847" y="1955075"/>
            <a:ext cx="3219089" cy="0"/>
          </a:xfrm>
          <a:prstGeom prst="line">
            <a:avLst/>
          </a:prstGeom>
          <a:ln w="9525" cap="rnd">
            <a:solidFill>
              <a:srgbClr val="CDCDCD"/>
            </a:solidFill>
            <a:prstDash val="solid"/>
            <a:headEnd type="none" w="sm" len="sm"/>
            <a:tailEnd type="none" w="sm" len="sm"/>
          </a:ln>
        </p:spPr>
      </p:sp>
      <p:sp>
        <p:nvSpPr>
          <p:cNvPr id="8" name="AutoShape 8"/>
          <p:cNvSpPr/>
          <p:nvPr/>
        </p:nvSpPr>
        <p:spPr>
          <a:xfrm rot="4730523">
            <a:off x="2064228" y="3283129"/>
            <a:ext cx="2416031" cy="0"/>
          </a:xfrm>
          <a:prstGeom prst="line">
            <a:avLst/>
          </a:prstGeom>
          <a:ln w="9525" cap="rnd">
            <a:solidFill>
              <a:srgbClr val="CDCDCD"/>
            </a:solidFill>
            <a:prstDash val="solid"/>
            <a:headEnd type="none" w="sm" len="sm"/>
            <a:tailEnd type="none" w="sm" len="sm"/>
          </a:ln>
        </p:spPr>
      </p:sp>
      <p:sp>
        <p:nvSpPr>
          <p:cNvPr id="9" name="AutoShape 9"/>
          <p:cNvSpPr/>
          <p:nvPr/>
        </p:nvSpPr>
        <p:spPr>
          <a:xfrm rot="-2642045">
            <a:off x="2947845" y="3117667"/>
            <a:ext cx="3836137" cy="0"/>
          </a:xfrm>
          <a:prstGeom prst="line">
            <a:avLst/>
          </a:prstGeom>
          <a:ln w="9525" cap="rnd">
            <a:solidFill>
              <a:srgbClr val="CDCDCD"/>
            </a:solidFill>
            <a:prstDash val="solid"/>
            <a:headEnd type="none" w="sm" len="sm"/>
            <a:tailEnd type="none" w="sm" len="sm"/>
          </a:ln>
        </p:spPr>
      </p:sp>
      <p:sp>
        <p:nvSpPr>
          <p:cNvPr id="10" name="AutoShape 10"/>
          <p:cNvSpPr/>
          <p:nvPr/>
        </p:nvSpPr>
        <p:spPr>
          <a:xfrm rot="-9942689">
            <a:off x="-65635" y="4008662"/>
            <a:ext cx="3627758" cy="0"/>
          </a:xfrm>
          <a:prstGeom prst="line">
            <a:avLst/>
          </a:prstGeom>
          <a:ln w="9525" cap="rnd">
            <a:solidFill>
              <a:srgbClr val="CDCDCD"/>
            </a:solidFill>
            <a:prstDash val="solid"/>
            <a:headEnd type="none" w="sm" len="sm"/>
            <a:tailEnd type="none" w="sm" len="sm"/>
          </a:ln>
        </p:spPr>
      </p:sp>
      <p:sp>
        <p:nvSpPr>
          <p:cNvPr id="11" name="AutoShape 11"/>
          <p:cNvSpPr/>
          <p:nvPr/>
        </p:nvSpPr>
        <p:spPr>
          <a:xfrm rot="384360">
            <a:off x="3479122" y="4571998"/>
            <a:ext cx="2512326" cy="0"/>
          </a:xfrm>
          <a:prstGeom prst="line">
            <a:avLst/>
          </a:prstGeom>
          <a:ln w="9525" cap="rnd">
            <a:solidFill>
              <a:srgbClr val="CDCDCD"/>
            </a:solidFill>
            <a:prstDash val="solid"/>
            <a:headEnd type="none" w="sm" len="sm"/>
            <a:tailEnd type="none" w="sm" len="sm"/>
          </a:ln>
        </p:spPr>
      </p:sp>
      <p:sp>
        <p:nvSpPr>
          <p:cNvPr id="12" name="AutoShape 12"/>
          <p:cNvSpPr/>
          <p:nvPr/>
        </p:nvSpPr>
        <p:spPr>
          <a:xfrm rot="6328444">
            <a:off x="4780600" y="5590902"/>
            <a:ext cx="1899278" cy="0"/>
          </a:xfrm>
          <a:prstGeom prst="line">
            <a:avLst/>
          </a:prstGeom>
          <a:ln w="9525" cap="rnd">
            <a:solidFill>
              <a:srgbClr val="CDCDCD"/>
            </a:solidFill>
            <a:prstDash val="solid"/>
            <a:headEnd type="none" w="sm" len="sm"/>
            <a:tailEnd type="none" w="sm" len="sm"/>
          </a:ln>
        </p:spPr>
      </p:sp>
      <p:sp>
        <p:nvSpPr>
          <p:cNvPr id="13" name="AutoShape 13"/>
          <p:cNvSpPr/>
          <p:nvPr/>
        </p:nvSpPr>
        <p:spPr>
          <a:xfrm rot="-8038077">
            <a:off x="3033975" y="5477691"/>
            <a:ext cx="2906233" cy="0"/>
          </a:xfrm>
          <a:prstGeom prst="line">
            <a:avLst/>
          </a:prstGeom>
          <a:ln w="9525" cap="rnd">
            <a:solidFill>
              <a:srgbClr val="CDCDCD"/>
            </a:solidFill>
            <a:prstDash val="solid"/>
            <a:headEnd type="none" w="sm" len="sm"/>
            <a:tailEnd type="none" w="sm" len="sm"/>
          </a:ln>
        </p:spPr>
      </p:sp>
      <p:sp>
        <p:nvSpPr>
          <p:cNvPr id="14" name="AutoShape 14"/>
          <p:cNvSpPr/>
          <p:nvPr/>
        </p:nvSpPr>
        <p:spPr>
          <a:xfrm rot="8371022">
            <a:off x="3155684" y="7350033"/>
            <a:ext cx="2658459" cy="0"/>
          </a:xfrm>
          <a:prstGeom prst="line">
            <a:avLst/>
          </a:prstGeom>
          <a:ln w="9525" cap="rnd">
            <a:solidFill>
              <a:srgbClr val="CDCDCD"/>
            </a:solidFill>
            <a:prstDash val="solid"/>
            <a:headEnd type="none" w="sm" len="sm"/>
            <a:tailEnd type="none" w="sm" len="sm"/>
          </a:ln>
        </p:spPr>
      </p:sp>
      <p:sp>
        <p:nvSpPr>
          <p:cNvPr id="15" name="AutoShape 15"/>
          <p:cNvSpPr/>
          <p:nvPr/>
        </p:nvSpPr>
        <p:spPr>
          <a:xfrm rot="-5366802">
            <a:off x="1604192" y="6325144"/>
            <a:ext cx="3775883" cy="0"/>
          </a:xfrm>
          <a:prstGeom prst="line">
            <a:avLst/>
          </a:prstGeom>
          <a:ln w="9525" cap="rnd">
            <a:solidFill>
              <a:srgbClr val="CDCDCD"/>
            </a:solidFill>
            <a:prstDash val="solid"/>
            <a:headEnd type="none" w="sm" len="sm"/>
            <a:tailEnd type="none" w="sm" len="sm"/>
          </a:ln>
        </p:spPr>
      </p:sp>
      <p:sp>
        <p:nvSpPr>
          <p:cNvPr id="16" name="AutoShape 16"/>
          <p:cNvSpPr/>
          <p:nvPr/>
        </p:nvSpPr>
        <p:spPr>
          <a:xfrm rot="8689488">
            <a:off x="1112431" y="5200645"/>
            <a:ext cx="2638873" cy="0"/>
          </a:xfrm>
          <a:prstGeom prst="line">
            <a:avLst/>
          </a:prstGeom>
          <a:ln w="9525" cap="rnd">
            <a:solidFill>
              <a:srgbClr val="CDCDCD"/>
            </a:solidFill>
            <a:prstDash val="solid"/>
            <a:headEnd type="none" w="sm" len="sm"/>
            <a:tailEnd type="none" w="sm" len="sm"/>
          </a:ln>
        </p:spPr>
      </p:sp>
      <p:sp>
        <p:nvSpPr>
          <p:cNvPr id="17" name="AutoShape 17"/>
          <p:cNvSpPr/>
          <p:nvPr/>
        </p:nvSpPr>
        <p:spPr>
          <a:xfrm rot="2788588">
            <a:off x="869701" y="7069182"/>
            <a:ext cx="3106917" cy="0"/>
          </a:xfrm>
          <a:prstGeom prst="line">
            <a:avLst/>
          </a:prstGeom>
          <a:ln w="9525" cap="rnd">
            <a:solidFill>
              <a:srgbClr val="CDCDCD"/>
            </a:solidFill>
            <a:prstDash val="solid"/>
            <a:headEnd type="none" w="sm" len="sm"/>
            <a:tailEnd type="none" w="sm" len="sm"/>
          </a:ln>
        </p:spPr>
      </p:sp>
      <p:sp>
        <p:nvSpPr>
          <p:cNvPr id="18" name="AutoShape 18"/>
          <p:cNvSpPr/>
          <p:nvPr/>
        </p:nvSpPr>
        <p:spPr>
          <a:xfrm rot="-7198199">
            <a:off x="-701750" y="4759234"/>
            <a:ext cx="2766389" cy="0"/>
          </a:xfrm>
          <a:prstGeom prst="line">
            <a:avLst/>
          </a:prstGeom>
          <a:ln w="9525" cap="rnd">
            <a:solidFill>
              <a:srgbClr val="CDCDCD"/>
            </a:solidFill>
            <a:prstDash val="solid"/>
            <a:headEnd type="none" w="sm" len="sm"/>
            <a:tailEnd type="none" w="sm" len="sm"/>
          </a:ln>
        </p:spPr>
      </p:sp>
      <p:sp>
        <p:nvSpPr>
          <p:cNvPr id="19" name="AutoShape 19"/>
          <p:cNvSpPr/>
          <p:nvPr/>
        </p:nvSpPr>
        <p:spPr>
          <a:xfrm rot="7282733">
            <a:off x="-645571" y="7062651"/>
            <a:ext cx="2654033" cy="0"/>
          </a:xfrm>
          <a:prstGeom prst="line">
            <a:avLst/>
          </a:prstGeom>
          <a:ln w="9525" cap="rnd">
            <a:solidFill>
              <a:srgbClr val="CDCDCD"/>
            </a:solidFill>
            <a:prstDash val="solid"/>
            <a:headEnd type="none" w="sm" len="sm"/>
            <a:tailEnd type="none" w="sm" len="sm"/>
          </a:ln>
        </p:spPr>
      </p:sp>
      <p:sp>
        <p:nvSpPr>
          <p:cNvPr id="20" name="AutoShape 20"/>
          <p:cNvSpPr/>
          <p:nvPr/>
        </p:nvSpPr>
        <p:spPr>
          <a:xfrm rot="10315796">
            <a:off x="-19719" y="8068490"/>
            <a:ext cx="2058741" cy="0"/>
          </a:xfrm>
          <a:prstGeom prst="line">
            <a:avLst/>
          </a:prstGeom>
          <a:ln w="9525" cap="rnd">
            <a:solidFill>
              <a:srgbClr val="CDCDCD"/>
            </a:solidFill>
            <a:prstDash val="solid"/>
            <a:headEnd type="none" w="sm" len="sm"/>
            <a:tailEnd type="none" w="sm" len="sm"/>
          </a:ln>
        </p:spPr>
      </p:sp>
      <p:sp>
        <p:nvSpPr>
          <p:cNvPr id="21" name="AutoShape 21"/>
          <p:cNvSpPr/>
          <p:nvPr/>
        </p:nvSpPr>
        <p:spPr>
          <a:xfrm rot="7728575">
            <a:off x="1298275" y="9245235"/>
            <a:ext cx="2698263" cy="0"/>
          </a:xfrm>
          <a:prstGeom prst="line">
            <a:avLst/>
          </a:prstGeom>
          <a:ln w="9525" cap="rnd">
            <a:solidFill>
              <a:srgbClr val="CDCDCD"/>
            </a:solidFill>
            <a:prstDash val="solid"/>
            <a:headEnd type="none" w="sm" len="sm"/>
            <a:tailEnd type="none" w="sm" len="sm"/>
          </a:ln>
        </p:spPr>
      </p:sp>
      <p:sp>
        <p:nvSpPr>
          <p:cNvPr id="22" name="AutoShape 22"/>
          <p:cNvSpPr/>
          <p:nvPr/>
        </p:nvSpPr>
        <p:spPr>
          <a:xfrm rot="-7862504">
            <a:off x="-488162" y="9245235"/>
            <a:ext cx="2787706" cy="0"/>
          </a:xfrm>
          <a:prstGeom prst="line">
            <a:avLst/>
          </a:prstGeom>
          <a:ln w="9525" cap="rnd">
            <a:solidFill>
              <a:srgbClr val="CDCDCD"/>
            </a:solidFill>
            <a:prstDash val="solid"/>
            <a:headEnd type="none" w="sm" len="sm"/>
            <a:tailEnd type="none" w="sm" len="sm"/>
          </a:ln>
        </p:spPr>
      </p:sp>
      <p:sp>
        <p:nvSpPr>
          <p:cNvPr id="23" name="AutoShape 23"/>
          <p:cNvSpPr/>
          <p:nvPr/>
        </p:nvSpPr>
        <p:spPr>
          <a:xfrm rot="1122645">
            <a:off x="3407771" y="8577941"/>
            <a:ext cx="2502628" cy="0"/>
          </a:xfrm>
          <a:prstGeom prst="line">
            <a:avLst/>
          </a:prstGeom>
          <a:ln w="9525" cap="rnd">
            <a:solidFill>
              <a:srgbClr val="CDCDCD"/>
            </a:solidFill>
            <a:prstDash val="solid"/>
            <a:headEnd type="none" w="sm" len="sm"/>
            <a:tailEnd type="none" w="sm" len="sm"/>
          </a:ln>
        </p:spPr>
      </p:sp>
      <p:sp>
        <p:nvSpPr>
          <p:cNvPr id="24" name="AutoShape 24"/>
          <p:cNvSpPr/>
          <p:nvPr/>
        </p:nvSpPr>
        <p:spPr>
          <a:xfrm rot="-5912544">
            <a:off x="4407081" y="7741919"/>
            <a:ext cx="2502631" cy="0"/>
          </a:xfrm>
          <a:prstGeom prst="line">
            <a:avLst/>
          </a:prstGeom>
          <a:ln w="9525" cap="rnd">
            <a:solidFill>
              <a:srgbClr val="CDCDCD"/>
            </a:solidFill>
            <a:prstDash val="solid"/>
            <a:headEnd type="none" w="sm" len="sm"/>
            <a:tailEnd type="none" w="sm" len="sm"/>
          </a:ln>
        </p:spPr>
      </p:sp>
      <p:sp>
        <p:nvSpPr>
          <p:cNvPr id="25" name="AutoShape 25"/>
          <p:cNvSpPr/>
          <p:nvPr/>
        </p:nvSpPr>
        <p:spPr>
          <a:xfrm rot="8216304">
            <a:off x="4150838" y="9628412"/>
            <a:ext cx="1957019" cy="0"/>
          </a:xfrm>
          <a:prstGeom prst="line">
            <a:avLst/>
          </a:prstGeom>
          <a:ln w="9525" cap="rnd">
            <a:solidFill>
              <a:srgbClr val="CDCDCD"/>
            </a:solidFill>
            <a:prstDash val="solid"/>
            <a:headEnd type="none" w="sm" len="sm"/>
            <a:tailEnd type="none" w="sm" len="sm"/>
          </a:ln>
        </p:spPr>
      </p:sp>
      <p:sp>
        <p:nvSpPr>
          <p:cNvPr id="26" name="AutoShape 26"/>
          <p:cNvSpPr/>
          <p:nvPr/>
        </p:nvSpPr>
        <p:spPr>
          <a:xfrm rot="-6824432">
            <a:off x="2787799" y="9245236"/>
            <a:ext cx="2296950" cy="0"/>
          </a:xfrm>
          <a:prstGeom prst="line">
            <a:avLst/>
          </a:prstGeom>
          <a:ln w="9525" cap="rnd">
            <a:solidFill>
              <a:srgbClr val="CDCDCD"/>
            </a:solidFill>
            <a:prstDash val="solid"/>
            <a:headEnd type="none" w="sm" len="sm"/>
            <a:tailEnd type="none" w="sm" len="sm"/>
          </a:ln>
        </p:spPr>
      </p:sp>
      <p:sp>
        <p:nvSpPr>
          <p:cNvPr id="27" name="AutoShape 27"/>
          <p:cNvSpPr/>
          <p:nvPr/>
        </p:nvSpPr>
        <p:spPr>
          <a:xfrm rot="-1122644">
            <a:off x="5759085" y="8577941"/>
            <a:ext cx="2502630" cy="0"/>
          </a:xfrm>
          <a:prstGeom prst="line">
            <a:avLst/>
          </a:prstGeom>
          <a:ln w="9525" cap="rnd">
            <a:solidFill>
              <a:srgbClr val="CDCDCD"/>
            </a:solidFill>
            <a:prstDash val="solid"/>
            <a:headEnd type="none" w="sm" len="sm"/>
            <a:tailEnd type="none" w="sm" len="sm"/>
          </a:ln>
        </p:spPr>
      </p:sp>
      <p:sp>
        <p:nvSpPr>
          <p:cNvPr id="28" name="AutoShape 28"/>
          <p:cNvSpPr/>
          <p:nvPr/>
        </p:nvSpPr>
        <p:spPr>
          <a:xfrm rot="1312444">
            <a:off x="5696111" y="9628412"/>
            <a:ext cx="3586520" cy="0"/>
          </a:xfrm>
          <a:prstGeom prst="line">
            <a:avLst/>
          </a:prstGeom>
          <a:ln w="9525" cap="rnd">
            <a:solidFill>
              <a:srgbClr val="CDCDCD"/>
            </a:solidFill>
            <a:prstDash val="solid"/>
            <a:headEnd type="none" w="sm" len="sm"/>
            <a:tailEnd type="none" w="sm" len="sm"/>
          </a:ln>
        </p:spPr>
      </p:sp>
      <p:sp>
        <p:nvSpPr>
          <p:cNvPr id="29" name="AutoShape 29"/>
          <p:cNvSpPr/>
          <p:nvPr/>
        </p:nvSpPr>
        <p:spPr>
          <a:xfrm rot="3904643">
            <a:off x="7505790" y="9245235"/>
            <a:ext cx="2318477" cy="0"/>
          </a:xfrm>
          <a:prstGeom prst="line">
            <a:avLst/>
          </a:prstGeom>
          <a:ln w="9525" cap="rnd">
            <a:solidFill>
              <a:srgbClr val="CDCDCD"/>
            </a:solidFill>
            <a:prstDash val="solid"/>
            <a:headEnd type="none" w="sm" len="sm"/>
            <a:tailEnd type="none" w="sm" len="sm"/>
          </a:ln>
        </p:spPr>
      </p:sp>
      <p:sp>
        <p:nvSpPr>
          <p:cNvPr id="30" name="AutoShape 30"/>
          <p:cNvSpPr/>
          <p:nvPr/>
        </p:nvSpPr>
        <p:spPr>
          <a:xfrm rot="-8871216">
            <a:off x="5230740" y="7358742"/>
            <a:ext cx="3210979" cy="0"/>
          </a:xfrm>
          <a:prstGeom prst="line">
            <a:avLst/>
          </a:prstGeom>
          <a:ln w="9525" cap="rnd">
            <a:solidFill>
              <a:srgbClr val="CDCDCD"/>
            </a:solidFill>
            <a:prstDash val="solid"/>
            <a:headEnd type="none" w="sm" len="sm"/>
            <a:tailEnd type="none" w="sm" len="sm"/>
          </a:ln>
        </p:spPr>
      </p:sp>
      <p:sp>
        <p:nvSpPr>
          <p:cNvPr id="31" name="AutoShape 31"/>
          <p:cNvSpPr/>
          <p:nvPr/>
        </p:nvSpPr>
        <p:spPr>
          <a:xfrm rot="-4671392">
            <a:off x="7029327" y="6792686"/>
            <a:ext cx="2905644" cy="0"/>
          </a:xfrm>
          <a:prstGeom prst="line">
            <a:avLst/>
          </a:prstGeom>
          <a:ln w="9525" cap="rnd">
            <a:solidFill>
              <a:srgbClr val="CDCDCD"/>
            </a:solidFill>
            <a:prstDash val="solid"/>
            <a:headEnd type="none" w="sm" len="sm"/>
            <a:tailEnd type="none" w="sm" len="sm"/>
          </a:ln>
        </p:spPr>
      </p:sp>
      <p:sp>
        <p:nvSpPr>
          <p:cNvPr id="32" name="AutoShape 32"/>
          <p:cNvSpPr/>
          <p:nvPr/>
        </p:nvSpPr>
        <p:spPr>
          <a:xfrm rot="9665837">
            <a:off x="5382508" y="5939245"/>
            <a:ext cx="3499625" cy="0"/>
          </a:xfrm>
          <a:prstGeom prst="line">
            <a:avLst/>
          </a:prstGeom>
          <a:ln w="9525" cap="rnd">
            <a:solidFill>
              <a:srgbClr val="CDCDCD"/>
            </a:solidFill>
            <a:prstDash val="solid"/>
            <a:headEnd type="none" w="sm" len="sm"/>
            <a:tailEnd type="none" w="sm" len="sm"/>
          </a:ln>
        </p:spPr>
      </p:sp>
      <p:sp>
        <p:nvSpPr>
          <p:cNvPr id="33" name="AutoShape 33"/>
          <p:cNvSpPr/>
          <p:nvPr/>
        </p:nvSpPr>
        <p:spPr>
          <a:xfrm rot="833593">
            <a:off x="5922014" y="5042262"/>
            <a:ext cx="2908293" cy="0"/>
          </a:xfrm>
          <a:prstGeom prst="line">
            <a:avLst/>
          </a:prstGeom>
          <a:ln w="9525" cap="rnd">
            <a:solidFill>
              <a:srgbClr val="CDCDCD"/>
            </a:solidFill>
            <a:prstDash val="solid"/>
            <a:headEnd type="none" w="sm" len="sm"/>
            <a:tailEnd type="none" w="sm" len="sm"/>
          </a:ln>
        </p:spPr>
      </p:sp>
      <p:sp>
        <p:nvSpPr>
          <p:cNvPr id="34" name="AutoShape 34"/>
          <p:cNvSpPr/>
          <p:nvPr/>
        </p:nvSpPr>
        <p:spPr>
          <a:xfrm rot="-5069908">
            <a:off x="4642827" y="3239588"/>
            <a:ext cx="2923763" cy="0"/>
          </a:xfrm>
          <a:prstGeom prst="line">
            <a:avLst/>
          </a:prstGeom>
          <a:ln w="9525" cap="rnd">
            <a:solidFill>
              <a:srgbClr val="CDCDCD"/>
            </a:solidFill>
            <a:prstDash val="solid"/>
            <a:headEnd type="none" w="sm" len="sm"/>
            <a:tailEnd type="none" w="sm" len="sm"/>
          </a:ln>
        </p:spPr>
      </p:sp>
      <p:sp>
        <p:nvSpPr>
          <p:cNvPr id="35" name="AutoShape 35"/>
          <p:cNvSpPr/>
          <p:nvPr/>
        </p:nvSpPr>
        <p:spPr>
          <a:xfrm rot="-2266102">
            <a:off x="5636594" y="3753393"/>
            <a:ext cx="3130790" cy="0"/>
          </a:xfrm>
          <a:prstGeom prst="line">
            <a:avLst/>
          </a:prstGeom>
          <a:ln w="9525" cap="rnd">
            <a:solidFill>
              <a:srgbClr val="CDCDCD"/>
            </a:solidFill>
            <a:prstDash val="solid"/>
            <a:headEnd type="none" w="sm" len="sm"/>
            <a:tailEnd type="none" w="sm" len="sm"/>
          </a:ln>
        </p:spPr>
      </p:sp>
      <p:sp>
        <p:nvSpPr>
          <p:cNvPr id="36" name="AutoShape 36"/>
          <p:cNvSpPr/>
          <p:nvPr/>
        </p:nvSpPr>
        <p:spPr>
          <a:xfrm rot="4916836">
            <a:off x="7292745" y="4093028"/>
            <a:ext cx="2622648" cy="0"/>
          </a:xfrm>
          <a:prstGeom prst="line">
            <a:avLst/>
          </a:prstGeom>
          <a:ln w="9525" cap="rnd">
            <a:solidFill>
              <a:srgbClr val="CDCDCD"/>
            </a:solidFill>
            <a:prstDash val="solid"/>
            <a:headEnd type="none" w="sm" len="sm"/>
            <a:tailEnd type="none" w="sm" len="sm"/>
          </a:ln>
        </p:spPr>
      </p:sp>
      <p:sp>
        <p:nvSpPr>
          <p:cNvPr id="37" name="AutoShape 37"/>
          <p:cNvSpPr/>
          <p:nvPr/>
        </p:nvSpPr>
        <p:spPr>
          <a:xfrm rot="-9303802">
            <a:off x="6112023" y="2299063"/>
            <a:ext cx="2441191" cy="0"/>
          </a:xfrm>
          <a:prstGeom prst="line">
            <a:avLst/>
          </a:prstGeom>
          <a:ln w="9525" cap="rnd">
            <a:solidFill>
              <a:srgbClr val="CDCDCD"/>
            </a:solidFill>
            <a:prstDash val="solid"/>
            <a:headEnd type="none" w="sm" len="sm"/>
            <a:tailEnd type="none" w="sm" len="sm"/>
          </a:ln>
        </p:spPr>
      </p:sp>
      <p:sp>
        <p:nvSpPr>
          <p:cNvPr id="38" name="AutoShape 38"/>
          <p:cNvSpPr/>
          <p:nvPr/>
        </p:nvSpPr>
        <p:spPr>
          <a:xfrm rot="-7297313">
            <a:off x="4622130" y="896983"/>
            <a:ext cx="2129136" cy="0"/>
          </a:xfrm>
          <a:prstGeom prst="line">
            <a:avLst/>
          </a:prstGeom>
          <a:ln w="9525" cap="rnd">
            <a:solidFill>
              <a:srgbClr val="CDCDCD"/>
            </a:solidFill>
            <a:prstDash val="solid"/>
            <a:headEnd type="none" w="sm" len="sm"/>
            <a:tailEnd type="none" w="sm" len="sm"/>
          </a:ln>
        </p:spPr>
      </p:sp>
      <p:sp>
        <p:nvSpPr>
          <p:cNvPr id="39" name="AutoShape 39"/>
          <p:cNvSpPr/>
          <p:nvPr/>
        </p:nvSpPr>
        <p:spPr>
          <a:xfrm rot="-1880104">
            <a:off x="5975832" y="881744"/>
            <a:ext cx="3427672" cy="0"/>
          </a:xfrm>
          <a:prstGeom prst="line">
            <a:avLst/>
          </a:prstGeom>
          <a:ln w="9525" cap="rnd">
            <a:solidFill>
              <a:srgbClr val="CDCDCD"/>
            </a:solidFill>
            <a:prstDash val="solid"/>
            <a:headEnd type="none" w="sm" len="sm"/>
            <a:tailEnd type="none" w="sm" len="sm"/>
          </a:ln>
        </p:spPr>
      </p:sp>
      <p:sp>
        <p:nvSpPr>
          <p:cNvPr id="40" name="AutoShape 40"/>
          <p:cNvSpPr/>
          <p:nvPr/>
        </p:nvSpPr>
        <p:spPr>
          <a:xfrm rot="-4526553">
            <a:off x="7328523" y="1402080"/>
            <a:ext cx="2916852" cy="0"/>
          </a:xfrm>
          <a:prstGeom prst="line">
            <a:avLst/>
          </a:prstGeom>
          <a:ln w="9525" cap="rnd">
            <a:solidFill>
              <a:srgbClr val="CDCDCD"/>
            </a:solidFill>
            <a:prstDash val="solid"/>
            <a:headEnd type="none" w="sm" len="sm"/>
            <a:tailEnd type="none" w="sm" len="sm"/>
          </a:ln>
        </p:spPr>
      </p:sp>
      <p:sp>
        <p:nvSpPr>
          <p:cNvPr id="41" name="AutoShape 41"/>
          <p:cNvSpPr/>
          <p:nvPr/>
        </p:nvSpPr>
        <p:spPr>
          <a:xfrm rot="1643891">
            <a:off x="8981436" y="618309"/>
            <a:ext cx="2728694" cy="0"/>
          </a:xfrm>
          <a:prstGeom prst="line">
            <a:avLst/>
          </a:prstGeom>
          <a:ln w="9525" cap="rnd">
            <a:solidFill>
              <a:srgbClr val="CDCDCD"/>
            </a:solidFill>
            <a:prstDash val="solid"/>
            <a:headEnd type="none" w="sm" len="sm"/>
            <a:tailEnd type="none" w="sm" len="sm"/>
          </a:ln>
        </p:spPr>
      </p:sp>
      <p:sp>
        <p:nvSpPr>
          <p:cNvPr id="42" name="AutoShape 42"/>
          <p:cNvSpPr/>
          <p:nvPr/>
        </p:nvSpPr>
        <p:spPr>
          <a:xfrm rot="9190148">
            <a:off x="8231157" y="2020389"/>
            <a:ext cx="3515149" cy="0"/>
          </a:xfrm>
          <a:prstGeom prst="line">
            <a:avLst/>
          </a:prstGeom>
          <a:ln w="9525" cap="rnd">
            <a:solidFill>
              <a:srgbClr val="CDCDCD"/>
            </a:solidFill>
            <a:prstDash val="solid"/>
            <a:headEnd type="none" w="sm" len="sm"/>
            <a:tailEnd type="none" w="sm" len="sm"/>
          </a:ln>
        </p:spPr>
      </p:sp>
      <p:sp>
        <p:nvSpPr>
          <p:cNvPr id="43" name="AutoShape 43"/>
          <p:cNvSpPr/>
          <p:nvPr/>
        </p:nvSpPr>
        <p:spPr>
          <a:xfrm rot="6243948">
            <a:off x="10127608" y="2342606"/>
            <a:ext cx="2299986" cy="0"/>
          </a:xfrm>
          <a:prstGeom prst="line">
            <a:avLst/>
          </a:prstGeom>
          <a:ln w="9525" cap="rnd">
            <a:solidFill>
              <a:srgbClr val="CDCDCD"/>
            </a:solidFill>
            <a:prstDash val="solid"/>
            <a:headEnd type="none" w="sm" len="sm"/>
            <a:tailEnd type="none" w="sm" len="sm"/>
          </a:ln>
        </p:spPr>
      </p:sp>
      <p:sp>
        <p:nvSpPr>
          <p:cNvPr id="44" name="AutoShape 44"/>
          <p:cNvSpPr/>
          <p:nvPr/>
        </p:nvSpPr>
        <p:spPr>
          <a:xfrm rot="-9940049">
            <a:off x="8378665" y="3126377"/>
            <a:ext cx="2680206" cy="0"/>
          </a:xfrm>
          <a:prstGeom prst="line">
            <a:avLst/>
          </a:prstGeom>
          <a:ln w="9525" cap="rnd">
            <a:solidFill>
              <a:srgbClr val="CDCDCD"/>
            </a:solidFill>
            <a:prstDash val="solid"/>
            <a:headEnd type="none" w="sm" len="sm"/>
            <a:tailEnd type="none" w="sm" len="sm"/>
          </a:ln>
        </p:spPr>
      </p:sp>
      <p:sp>
        <p:nvSpPr>
          <p:cNvPr id="45" name="AutoShape 45"/>
          <p:cNvSpPr/>
          <p:nvPr/>
        </p:nvSpPr>
        <p:spPr>
          <a:xfrm rot="8343924">
            <a:off x="8407623" y="4423954"/>
            <a:ext cx="2953212" cy="0"/>
          </a:xfrm>
          <a:prstGeom prst="line">
            <a:avLst/>
          </a:prstGeom>
          <a:ln w="9525" cap="rnd">
            <a:solidFill>
              <a:srgbClr val="CDCDCD"/>
            </a:solidFill>
            <a:prstDash val="solid"/>
            <a:headEnd type="none" w="sm" len="sm"/>
            <a:tailEnd type="none" w="sm" len="sm"/>
          </a:ln>
        </p:spPr>
      </p:sp>
      <p:sp>
        <p:nvSpPr>
          <p:cNvPr id="46" name="AutoShape 46"/>
          <p:cNvSpPr/>
          <p:nvPr/>
        </p:nvSpPr>
        <p:spPr>
          <a:xfrm rot="1472395">
            <a:off x="8630276" y="6008914"/>
            <a:ext cx="3065254" cy="0"/>
          </a:xfrm>
          <a:prstGeom prst="line">
            <a:avLst/>
          </a:prstGeom>
          <a:ln w="9525" cap="rnd">
            <a:solidFill>
              <a:srgbClr val="CDCDCD"/>
            </a:solidFill>
            <a:prstDash val="solid"/>
            <a:headEnd type="none" w="sm" len="sm"/>
            <a:tailEnd type="none" w="sm" len="sm"/>
          </a:ln>
        </p:spPr>
      </p:sp>
      <p:sp>
        <p:nvSpPr>
          <p:cNvPr id="47" name="AutoShape 47"/>
          <p:cNvSpPr/>
          <p:nvPr/>
        </p:nvSpPr>
        <p:spPr>
          <a:xfrm rot="-5975215">
            <a:off x="9660407" y="5042263"/>
            <a:ext cx="3251804" cy="0"/>
          </a:xfrm>
          <a:prstGeom prst="line">
            <a:avLst/>
          </a:prstGeom>
          <a:ln w="9525" cap="rnd">
            <a:solidFill>
              <a:srgbClr val="CDCDCD"/>
            </a:solidFill>
            <a:prstDash val="solid"/>
            <a:headEnd type="none" w="sm" len="sm"/>
            <a:tailEnd type="none" w="sm" len="sm"/>
          </a:ln>
        </p:spPr>
      </p:sp>
      <p:sp>
        <p:nvSpPr>
          <p:cNvPr id="48" name="AutoShape 48"/>
          <p:cNvSpPr/>
          <p:nvPr/>
        </p:nvSpPr>
        <p:spPr>
          <a:xfrm rot="7150926">
            <a:off x="9982869" y="7550328"/>
            <a:ext cx="2116479" cy="0"/>
          </a:xfrm>
          <a:prstGeom prst="line">
            <a:avLst/>
          </a:prstGeom>
          <a:ln w="9525" cap="rnd">
            <a:solidFill>
              <a:srgbClr val="CDCDCD"/>
            </a:solidFill>
            <a:prstDash val="solid"/>
            <a:headEnd type="none" w="sm" len="sm"/>
            <a:tailEnd type="none" w="sm" len="sm"/>
          </a:ln>
        </p:spPr>
      </p:sp>
      <p:sp>
        <p:nvSpPr>
          <p:cNvPr id="49" name="AutoShape 49"/>
          <p:cNvSpPr/>
          <p:nvPr/>
        </p:nvSpPr>
        <p:spPr>
          <a:xfrm rot="-10394889">
            <a:off x="8168267" y="8334100"/>
            <a:ext cx="2384175" cy="0"/>
          </a:xfrm>
          <a:prstGeom prst="line">
            <a:avLst/>
          </a:prstGeom>
          <a:ln w="9525" cap="rnd">
            <a:solidFill>
              <a:srgbClr val="CDCDCD"/>
            </a:solidFill>
            <a:prstDash val="solid"/>
            <a:headEnd type="none" w="sm" len="sm"/>
            <a:tailEnd type="none" w="sm" len="sm"/>
          </a:ln>
        </p:spPr>
      </p:sp>
      <p:sp>
        <p:nvSpPr>
          <p:cNvPr id="50" name="AutoShape 50"/>
          <p:cNvSpPr/>
          <p:nvPr/>
        </p:nvSpPr>
        <p:spPr>
          <a:xfrm rot="7646243">
            <a:off x="8679830" y="9375863"/>
            <a:ext cx="2318989" cy="0"/>
          </a:xfrm>
          <a:prstGeom prst="line">
            <a:avLst/>
          </a:prstGeom>
          <a:ln w="9525" cap="rnd">
            <a:solidFill>
              <a:srgbClr val="CDCDCD"/>
            </a:solidFill>
            <a:prstDash val="solid"/>
            <a:headEnd type="none" w="sm" len="sm"/>
            <a:tailEnd type="none" w="sm" len="sm"/>
          </a:ln>
        </p:spPr>
      </p:sp>
      <p:sp>
        <p:nvSpPr>
          <p:cNvPr id="51" name="AutoShape 51"/>
          <p:cNvSpPr/>
          <p:nvPr/>
        </p:nvSpPr>
        <p:spPr>
          <a:xfrm rot="-3960176">
            <a:off x="11130298" y="618309"/>
            <a:ext cx="1374468" cy="0"/>
          </a:xfrm>
          <a:prstGeom prst="line">
            <a:avLst/>
          </a:prstGeom>
          <a:ln w="9525" cap="rnd">
            <a:solidFill>
              <a:srgbClr val="CDCDCD"/>
            </a:solidFill>
            <a:prstDash val="solid"/>
            <a:headEnd type="none" w="sm" len="sm"/>
            <a:tailEnd type="none" w="sm" len="sm"/>
          </a:ln>
        </p:spPr>
      </p:sp>
      <p:sp>
        <p:nvSpPr>
          <p:cNvPr id="52" name="AutoShape 52"/>
          <p:cNvSpPr/>
          <p:nvPr/>
        </p:nvSpPr>
        <p:spPr>
          <a:xfrm rot="-9092745">
            <a:off x="11336907" y="2020389"/>
            <a:ext cx="3329981" cy="0"/>
          </a:xfrm>
          <a:prstGeom prst="line">
            <a:avLst/>
          </a:prstGeom>
          <a:ln w="9525" cap="rnd">
            <a:solidFill>
              <a:srgbClr val="CDCDCD"/>
            </a:solidFill>
            <a:prstDash val="solid"/>
            <a:headEnd type="none" w="sm" len="sm"/>
            <a:tailEnd type="none" w="sm" len="sm"/>
          </a:ln>
        </p:spPr>
      </p:sp>
      <p:sp>
        <p:nvSpPr>
          <p:cNvPr id="53" name="AutoShape 53"/>
          <p:cNvSpPr/>
          <p:nvPr/>
        </p:nvSpPr>
        <p:spPr>
          <a:xfrm rot="10148839">
            <a:off x="10984426" y="3122022"/>
            <a:ext cx="3477592" cy="0"/>
          </a:xfrm>
          <a:prstGeom prst="line">
            <a:avLst/>
          </a:prstGeom>
          <a:ln w="9525" cap="rnd">
            <a:solidFill>
              <a:srgbClr val="CDCDCD"/>
            </a:solidFill>
            <a:prstDash val="solid"/>
            <a:headEnd type="none" w="sm" len="sm"/>
            <a:tailEnd type="none" w="sm" len="sm"/>
          </a:ln>
        </p:spPr>
      </p:sp>
      <p:sp>
        <p:nvSpPr>
          <p:cNvPr id="54" name="AutoShape 54"/>
          <p:cNvSpPr/>
          <p:nvPr/>
        </p:nvSpPr>
        <p:spPr>
          <a:xfrm rot="-2204363">
            <a:off x="11248585" y="5773783"/>
            <a:ext cx="2914441" cy="0"/>
          </a:xfrm>
          <a:prstGeom prst="line">
            <a:avLst/>
          </a:prstGeom>
          <a:ln w="9525" cap="rnd">
            <a:solidFill>
              <a:srgbClr val="CDCDCD"/>
            </a:solidFill>
            <a:prstDash val="solid"/>
            <a:headEnd type="none" w="sm" len="sm"/>
            <a:tailEnd type="none" w="sm" len="sm"/>
          </a:ln>
        </p:spPr>
      </p:sp>
      <p:sp>
        <p:nvSpPr>
          <p:cNvPr id="55" name="AutoShape 55"/>
          <p:cNvSpPr/>
          <p:nvPr/>
        </p:nvSpPr>
        <p:spPr>
          <a:xfrm rot="-4490056">
            <a:off x="13041092" y="3857896"/>
            <a:ext cx="2203256" cy="0"/>
          </a:xfrm>
          <a:prstGeom prst="line">
            <a:avLst/>
          </a:prstGeom>
          <a:ln w="9525" cap="rnd">
            <a:solidFill>
              <a:srgbClr val="CDCDCD"/>
            </a:solidFill>
            <a:prstDash val="solid"/>
            <a:headEnd type="none" w="sm" len="sm"/>
            <a:tailEnd type="none" w="sm" len="sm"/>
          </a:ln>
        </p:spPr>
      </p:sp>
      <p:sp>
        <p:nvSpPr>
          <p:cNvPr id="56" name="AutoShape 56"/>
          <p:cNvSpPr/>
          <p:nvPr/>
        </p:nvSpPr>
        <p:spPr>
          <a:xfrm rot="4265032">
            <a:off x="13217413" y="5793920"/>
            <a:ext cx="1885449" cy="0"/>
          </a:xfrm>
          <a:prstGeom prst="line">
            <a:avLst/>
          </a:prstGeom>
          <a:ln w="9525" cap="rnd">
            <a:solidFill>
              <a:srgbClr val="CDCDCD"/>
            </a:solidFill>
            <a:prstDash val="solid"/>
            <a:headEnd type="none" w="sm" len="sm"/>
            <a:tailEnd type="none" w="sm" len="sm"/>
          </a:ln>
        </p:spPr>
      </p:sp>
      <p:sp>
        <p:nvSpPr>
          <p:cNvPr id="57" name="AutoShape 57"/>
          <p:cNvSpPr/>
          <p:nvPr/>
        </p:nvSpPr>
        <p:spPr>
          <a:xfrm rot="-10750500">
            <a:off x="11537892" y="6647362"/>
            <a:ext cx="2910598" cy="0"/>
          </a:xfrm>
          <a:prstGeom prst="line">
            <a:avLst/>
          </a:prstGeom>
          <a:ln w="9525" cap="rnd">
            <a:solidFill>
              <a:srgbClr val="CDCDCD"/>
            </a:solidFill>
            <a:prstDash val="solid"/>
            <a:headEnd type="none" w="sm" len="sm"/>
            <a:tailEnd type="none" w="sm" len="sm"/>
          </a:ln>
        </p:spPr>
      </p:sp>
      <p:sp>
        <p:nvSpPr>
          <p:cNvPr id="58" name="AutoShape 58"/>
          <p:cNvSpPr/>
          <p:nvPr/>
        </p:nvSpPr>
        <p:spPr>
          <a:xfrm rot="-8288073">
            <a:off x="11158134" y="7679396"/>
            <a:ext cx="3112759" cy="0"/>
          </a:xfrm>
          <a:prstGeom prst="line">
            <a:avLst/>
          </a:prstGeom>
          <a:ln w="9525" cap="rnd">
            <a:solidFill>
              <a:srgbClr val="CDCDCD"/>
            </a:solidFill>
            <a:prstDash val="solid"/>
            <a:headEnd type="none" w="sm" len="sm"/>
            <a:tailEnd type="none" w="sm" len="sm"/>
          </a:ln>
        </p:spPr>
      </p:sp>
      <p:sp>
        <p:nvSpPr>
          <p:cNvPr id="59" name="AutoShape 59"/>
          <p:cNvSpPr/>
          <p:nvPr/>
        </p:nvSpPr>
        <p:spPr>
          <a:xfrm rot="2232349">
            <a:off x="10232648" y="9375861"/>
            <a:ext cx="3045120" cy="0"/>
          </a:xfrm>
          <a:prstGeom prst="line">
            <a:avLst/>
          </a:prstGeom>
          <a:ln w="9525" cap="rnd">
            <a:solidFill>
              <a:srgbClr val="CDCDCD"/>
            </a:solidFill>
            <a:prstDash val="solid"/>
            <a:headEnd type="none" w="sm" len="sm"/>
            <a:tailEnd type="none" w="sm" len="sm"/>
          </a:ln>
        </p:spPr>
      </p:sp>
      <p:sp>
        <p:nvSpPr>
          <p:cNvPr id="60" name="AutoShape 60"/>
          <p:cNvSpPr/>
          <p:nvPr/>
        </p:nvSpPr>
        <p:spPr>
          <a:xfrm rot="-3579684">
            <a:off x="12495812" y="9506492"/>
            <a:ext cx="1830777" cy="0"/>
          </a:xfrm>
          <a:prstGeom prst="line">
            <a:avLst/>
          </a:prstGeom>
          <a:ln w="9525" cap="rnd">
            <a:solidFill>
              <a:srgbClr val="CDCDCD"/>
            </a:solidFill>
            <a:prstDash val="solid"/>
            <a:headEnd type="none" w="sm" len="sm"/>
            <a:tailEnd type="none" w="sm" len="sm"/>
          </a:ln>
        </p:spPr>
      </p:sp>
      <p:sp>
        <p:nvSpPr>
          <p:cNvPr id="61" name="AutoShape 61"/>
          <p:cNvSpPr/>
          <p:nvPr/>
        </p:nvSpPr>
        <p:spPr>
          <a:xfrm rot="-10495139">
            <a:off x="10518520" y="8586652"/>
            <a:ext cx="3361658" cy="0"/>
          </a:xfrm>
          <a:prstGeom prst="line">
            <a:avLst/>
          </a:prstGeom>
          <a:ln w="9525" cap="rnd">
            <a:solidFill>
              <a:srgbClr val="CDCDCD"/>
            </a:solidFill>
            <a:prstDash val="solid"/>
            <a:headEnd type="none" w="sm" len="sm"/>
            <a:tailEnd type="none" w="sm" len="sm"/>
          </a:ln>
        </p:spPr>
      </p:sp>
      <p:sp>
        <p:nvSpPr>
          <p:cNvPr id="62" name="AutoShape 62"/>
          <p:cNvSpPr/>
          <p:nvPr/>
        </p:nvSpPr>
        <p:spPr>
          <a:xfrm rot="-4420226">
            <a:off x="13073162" y="7692389"/>
            <a:ext cx="2173950" cy="0"/>
          </a:xfrm>
          <a:prstGeom prst="line">
            <a:avLst/>
          </a:prstGeom>
          <a:ln w="9525" cap="rnd">
            <a:solidFill>
              <a:srgbClr val="CDCDCD"/>
            </a:solidFill>
            <a:prstDash val="solid"/>
            <a:headEnd type="none" w="sm" len="sm"/>
            <a:tailEnd type="none" w="sm" len="sm"/>
          </a:ln>
        </p:spPr>
      </p:sp>
      <p:sp>
        <p:nvSpPr>
          <p:cNvPr id="63" name="AutoShape 63"/>
          <p:cNvSpPr/>
          <p:nvPr/>
        </p:nvSpPr>
        <p:spPr>
          <a:xfrm rot="2210348">
            <a:off x="13591413" y="9506492"/>
            <a:ext cx="2635322" cy="0"/>
          </a:xfrm>
          <a:prstGeom prst="line">
            <a:avLst/>
          </a:prstGeom>
          <a:ln w="9525" cap="rnd">
            <a:solidFill>
              <a:srgbClr val="CDCDCD"/>
            </a:solidFill>
            <a:prstDash val="solid"/>
            <a:headEnd type="none" w="sm" len="sm"/>
            <a:tailEnd type="none" w="sm" len="sm"/>
          </a:ln>
        </p:spPr>
      </p:sp>
      <p:sp>
        <p:nvSpPr>
          <p:cNvPr id="64" name="AutoShape 64"/>
          <p:cNvSpPr/>
          <p:nvPr/>
        </p:nvSpPr>
        <p:spPr>
          <a:xfrm rot="-7227341">
            <a:off x="13824476" y="3829049"/>
            <a:ext cx="2399975" cy="0"/>
          </a:xfrm>
          <a:prstGeom prst="line">
            <a:avLst/>
          </a:prstGeom>
          <a:ln w="9525" cap="rnd">
            <a:solidFill>
              <a:srgbClr val="CDCDCD"/>
            </a:solidFill>
            <a:prstDash val="solid"/>
            <a:headEnd type="none" w="sm" len="sm"/>
            <a:tailEnd type="none" w="sm" len="sm"/>
          </a:ln>
        </p:spPr>
      </p:sp>
      <p:sp>
        <p:nvSpPr>
          <p:cNvPr id="65" name="AutoShape 65"/>
          <p:cNvSpPr/>
          <p:nvPr/>
        </p:nvSpPr>
        <p:spPr>
          <a:xfrm rot="-2933394">
            <a:off x="14007718" y="1924594"/>
            <a:ext cx="2360060" cy="0"/>
          </a:xfrm>
          <a:prstGeom prst="line">
            <a:avLst/>
          </a:prstGeom>
          <a:ln w="9525" cap="rnd">
            <a:solidFill>
              <a:srgbClr val="CDCDCD"/>
            </a:solidFill>
            <a:prstDash val="solid"/>
            <a:headEnd type="none" w="sm" len="sm"/>
            <a:tailEnd type="none" w="sm" len="sm"/>
          </a:ln>
        </p:spPr>
      </p:sp>
      <p:sp>
        <p:nvSpPr>
          <p:cNvPr id="66" name="AutoShape 66"/>
          <p:cNvSpPr/>
          <p:nvPr/>
        </p:nvSpPr>
        <p:spPr>
          <a:xfrm rot="-8580400">
            <a:off x="14373221" y="522515"/>
            <a:ext cx="1768391" cy="0"/>
          </a:xfrm>
          <a:prstGeom prst="line">
            <a:avLst/>
          </a:prstGeom>
          <a:ln w="9525" cap="rnd">
            <a:solidFill>
              <a:srgbClr val="CDCDCD"/>
            </a:solidFill>
            <a:prstDash val="solid"/>
            <a:headEnd type="none" w="sm" len="sm"/>
            <a:tailEnd type="none" w="sm" len="sm"/>
          </a:ln>
        </p:spPr>
      </p:sp>
      <p:sp>
        <p:nvSpPr>
          <p:cNvPr id="67" name="AutoShape 67"/>
          <p:cNvSpPr/>
          <p:nvPr/>
        </p:nvSpPr>
        <p:spPr>
          <a:xfrm rot="-1460039">
            <a:off x="15829867" y="522514"/>
            <a:ext cx="2582368" cy="0"/>
          </a:xfrm>
          <a:prstGeom prst="line">
            <a:avLst/>
          </a:prstGeom>
          <a:ln w="9525" cap="rnd">
            <a:solidFill>
              <a:srgbClr val="CDCDCD"/>
            </a:solidFill>
            <a:prstDash val="solid"/>
            <a:headEnd type="none" w="sm" len="sm"/>
            <a:tailEnd type="none" w="sm" len="sm"/>
          </a:ln>
        </p:spPr>
      </p:sp>
      <p:sp>
        <p:nvSpPr>
          <p:cNvPr id="68" name="AutoShape 68"/>
          <p:cNvSpPr/>
          <p:nvPr/>
        </p:nvSpPr>
        <p:spPr>
          <a:xfrm rot="1481108">
            <a:off x="15826254" y="1576251"/>
            <a:ext cx="2589594" cy="0"/>
          </a:xfrm>
          <a:prstGeom prst="line">
            <a:avLst/>
          </a:prstGeom>
          <a:ln w="9525" cap="rnd">
            <a:solidFill>
              <a:srgbClr val="CDCDCD"/>
            </a:solidFill>
            <a:prstDash val="solid"/>
            <a:headEnd type="none" w="sm" len="sm"/>
            <a:tailEnd type="none" w="sm" len="sm"/>
          </a:ln>
        </p:spPr>
      </p:sp>
      <p:sp>
        <p:nvSpPr>
          <p:cNvPr id="69" name="AutoShape 69"/>
          <p:cNvSpPr/>
          <p:nvPr/>
        </p:nvSpPr>
        <p:spPr>
          <a:xfrm rot="7702479">
            <a:off x="16567417" y="2934787"/>
            <a:ext cx="2134880" cy="0"/>
          </a:xfrm>
          <a:prstGeom prst="line">
            <a:avLst/>
          </a:prstGeom>
          <a:ln w="9525" cap="rnd">
            <a:solidFill>
              <a:srgbClr val="CDCDCD"/>
            </a:solidFill>
            <a:prstDash val="solid"/>
            <a:headEnd type="none" w="sm" len="sm"/>
            <a:tailEnd type="none" w="sm" len="sm"/>
          </a:ln>
        </p:spPr>
      </p:sp>
      <p:sp>
        <p:nvSpPr>
          <p:cNvPr id="70" name="AutoShape 70"/>
          <p:cNvSpPr/>
          <p:nvPr/>
        </p:nvSpPr>
        <p:spPr>
          <a:xfrm rot="-6656015">
            <a:off x="15003166" y="2403565"/>
            <a:ext cx="2929483" cy="0"/>
          </a:xfrm>
          <a:prstGeom prst="line">
            <a:avLst/>
          </a:prstGeom>
          <a:ln w="9525" cap="rnd">
            <a:solidFill>
              <a:srgbClr val="CDCDCD"/>
            </a:solidFill>
            <a:prstDash val="solid"/>
            <a:headEnd type="none" w="sm" len="sm"/>
            <a:tailEnd type="none" w="sm" len="sm"/>
          </a:ln>
        </p:spPr>
      </p:sp>
      <p:sp>
        <p:nvSpPr>
          <p:cNvPr id="71" name="AutoShape 71"/>
          <p:cNvSpPr/>
          <p:nvPr/>
        </p:nvSpPr>
        <p:spPr>
          <a:xfrm rot="-9539722">
            <a:off x="14356145" y="3283130"/>
            <a:ext cx="2725652" cy="0"/>
          </a:xfrm>
          <a:prstGeom prst="line">
            <a:avLst/>
          </a:prstGeom>
          <a:ln w="9525" cap="rnd">
            <a:solidFill>
              <a:srgbClr val="CDCDCD"/>
            </a:solidFill>
            <a:prstDash val="solid"/>
            <a:headEnd type="none" w="sm" len="sm"/>
            <a:tailEnd type="none" w="sm" len="sm"/>
          </a:ln>
        </p:spPr>
      </p:sp>
      <p:sp>
        <p:nvSpPr>
          <p:cNvPr id="72" name="AutoShape 72"/>
          <p:cNvSpPr/>
          <p:nvPr/>
        </p:nvSpPr>
        <p:spPr>
          <a:xfrm rot="8485217">
            <a:off x="15421345" y="4302033"/>
            <a:ext cx="1762202" cy="0"/>
          </a:xfrm>
          <a:prstGeom prst="line">
            <a:avLst/>
          </a:prstGeom>
          <a:ln w="9525" cap="rnd">
            <a:solidFill>
              <a:srgbClr val="CDCDCD"/>
            </a:solidFill>
            <a:prstDash val="solid"/>
            <a:headEnd type="none" w="sm" len="sm"/>
            <a:tailEnd type="none" w="sm" len="sm"/>
          </a:ln>
        </p:spPr>
      </p:sp>
      <p:sp>
        <p:nvSpPr>
          <p:cNvPr id="73" name="AutoShape 73"/>
          <p:cNvSpPr/>
          <p:nvPr/>
        </p:nvSpPr>
        <p:spPr>
          <a:xfrm rot="2794706">
            <a:off x="16670781" y="4452800"/>
            <a:ext cx="1928152" cy="0"/>
          </a:xfrm>
          <a:prstGeom prst="line">
            <a:avLst/>
          </a:prstGeom>
          <a:ln w="9525" cap="rnd">
            <a:solidFill>
              <a:srgbClr val="CDCDCD"/>
            </a:solidFill>
            <a:prstDash val="solid"/>
            <a:headEnd type="none" w="sm" len="sm"/>
            <a:tailEnd type="none" w="sm" len="sm"/>
          </a:ln>
        </p:spPr>
      </p:sp>
      <p:sp>
        <p:nvSpPr>
          <p:cNvPr id="74" name="AutoShape 74"/>
          <p:cNvSpPr/>
          <p:nvPr/>
        </p:nvSpPr>
        <p:spPr>
          <a:xfrm rot="1936778">
            <a:off x="14276218" y="7238389"/>
            <a:ext cx="2206238" cy="0"/>
          </a:xfrm>
          <a:prstGeom prst="line">
            <a:avLst/>
          </a:prstGeom>
          <a:ln w="9525" cap="rnd">
            <a:solidFill>
              <a:srgbClr val="CDCDCD"/>
            </a:solidFill>
            <a:prstDash val="solid"/>
            <a:headEnd type="none" w="sm" len="sm"/>
            <a:tailEnd type="none" w="sm" len="sm"/>
          </a:ln>
        </p:spPr>
      </p:sp>
      <p:sp>
        <p:nvSpPr>
          <p:cNvPr id="75" name="AutoShape 75"/>
          <p:cNvSpPr/>
          <p:nvPr/>
        </p:nvSpPr>
        <p:spPr>
          <a:xfrm rot="-3200539">
            <a:off x="15616417" y="6480745"/>
            <a:ext cx="3357612" cy="0"/>
          </a:xfrm>
          <a:prstGeom prst="line">
            <a:avLst/>
          </a:prstGeom>
          <a:ln w="9525" cap="rnd">
            <a:solidFill>
              <a:srgbClr val="CDCDCD"/>
            </a:solidFill>
            <a:prstDash val="solid"/>
            <a:headEnd type="none" w="sm" len="sm"/>
            <a:tailEnd type="none" w="sm" len="sm"/>
          </a:ln>
        </p:spPr>
      </p:sp>
      <p:sp>
        <p:nvSpPr>
          <p:cNvPr id="76" name="AutoShape 76"/>
          <p:cNvSpPr/>
          <p:nvPr/>
        </p:nvSpPr>
        <p:spPr>
          <a:xfrm rot="3068519">
            <a:off x="15697656" y="9052492"/>
            <a:ext cx="3195135" cy="0"/>
          </a:xfrm>
          <a:prstGeom prst="line">
            <a:avLst/>
          </a:prstGeom>
          <a:ln w="9525" cap="rnd">
            <a:solidFill>
              <a:srgbClr val="CDCDCD"/>
            </a:solidFill>
            <a:prstDash val="solid"/>
            <a:headEnd type="none" w="sm" len="sm"/>
            <a:tailEnd type="none" w="sm" len="sm"/>
          </a:ln>
        </p:spPr>
      </p:sp>
      <p:sp>
        <p:nvSpPr>
          <p:cNvPr id="77" name="AutoShape 77"/>
          <p:cNvSpPr/>
          <p:nvPr/>
        </p:nvSpPr>
        <p:spPr>
          <a:xfrm rot="5907481">
            <a:off x="14879370" y="9061200"/>
            <a:ext cx="2497812" cy="0"/>
          </a:xfrm>
          <a:prstGeom prst="line">
            <a:avLst/>
          </a:prstGeom>
          <a:ln w="9525" cap="rnd">
            <a:solidFill>
              <a:srgbClr val="CDCDCD"/>
            </a:solidFill>
            <a:prstDash val="solid"/>
            <a:headEnd type="none" w="sm" len="sm"/>
            <a:tailEnd type="none" w="sm" len="sm"/>
          </a:ln>
        </p:spPr>
      </p:sp>
      <p:sp>
        <p:nvSpPr>
          <p:cNvPr id="78" name="AutoShape 78"/>
          <p:cNvSpPr/>
          <p:nvPr/>
        </p:nvSpPr>
        <p:spPr>
          <a:xfrm rot="-9148964">
            <a:off x="10847140" y="4180112"/>
            <a:ext cx="3207882" cy="0"/>
          </a:xfrm>
          <a:prstGeom prst="line">
            <a:avLst/>
          </a:prstGeom>
          <a:ln w="9525" cap="rnd">
            <a:solidFill>
              <a:srgbClr val="CDCDCD"/>
            </a:solidFill>
            <a:prstDash val="solid"/>
            <a:headEnd type="none" w="sm" len="sm"/>
            <a:tailEnd type="none" w="sm" len="sm"/>
          </a:ln>
        </p:spPr>
      </p:sp>
      <p:sp>
        <p:nvSpPr>
          <p:cNvPr id="79" name="AutoShape 79"/>
          <p:cNvSpPr/>
          <p:nvPr/>
        </p:nvSpPr>
        <p:spPr>
          <a:xfrm rot="-3417953">
            <a:off x="13951906" y="5756365"/>
            <a:ext cx="2175595" cy="0"/>
          </a:xfrm>
          <a:prstGeom prst="line">
            <a:avLst/>
          </a:prstGeom>
          <a:ln w="9525" cap="rnd">
            <a:solidFill>
              <a:srgbClr val="CDCDCD"/>
            </a:solidFill>
            <a:prstDash val="solid"/>
            <a:headEnd type="none" w="sm" len="sm"/>
            <a:tailEnd type="none" w="sm" len="sm"/>
          </a:ln>
        </p:spPr>
      </p:sp>
      <p:sp>
        <p:nvSpPr>
          <p:cNvPr id="80" name="AutoShape 80"/>
          <p:cNvSpPr/>
          <p:nvPr/>
        </p:nvSpPr>
        <p:spPr>
          <a:xfrm rot="393567">
            <a:off x="15604811" y="4998719"/>
            <a:ext cx="2701557" cy="0"/>
          </a:xfrm>
          <a:prstGeom prst="line">
            <a:avLst/>
          </a:prstGeom>
          <a:ln w="9525" cap="rnd">
            <a:solidFill>
              <a:srgbClr val="CDCDCD"/>
            </a:solidFill>
            <a:prstDash val="solid"/>
            <a:headEnd type="none" w="sm" len="sm"/>
            <a:tailEnd type="none" w="sm" len="sm"/>
          </a:ln>
        </p:spPr>
      </p:sp>
      <p:sp>
        <p:nvSpPr>
          <p:cNvPr id="81" name="AutoShape 81"/>
          <p:cNvSpPr/>
          <p:nvPr/>
        </p:nvSpPr>
        <p:spPr>
          <a:xfrm rot="10651723">
            <a:off x="13853693" y="4882786"/>
            <a:ext cx="1779837" cy="0"/>
          </a:xfrm>
          <a:prstGeom prst="line">
            <a:avLst/>
          </a:prstGeom>
          <a:ln w="9525" cap="rnd">
            <a:solidFill>
              <a:srgbClr val="CDCDCD"/>
            </a:solidFill>
            <a:prstDash val="solid"/>
            <a:headEnd type="none" w="sm" len="sm"/>
            <a:tailEnd type="none" w="sm" len="sm"/>
          </a:ln>
        </p:spPr>
      </p:sp>
      <p:sp>
        <p:nvSpPr>
          <p:cNvPr id="82" name="AutoShape 82"/>
          <p:cNvSpPr/>
          <p:nvPr/>
        </p:nvSpPr>
        <p:spPr>
          <a:xfrm rot="4609486">
            <a:off x="14430941" y="6335963"/>
            <a:ext cx="3063743" cy="0"/>
          </a:xfrm>
          <a:prstGeom prst="line">
            <a:avLst/>
          </a:prstGeom>
          <a:ln w="9525" cap="rnd">
            <a:solidFill>
              <a:srgbClr val="CDCDCD"/>
            </a:solidFill>
            <a:prstDash val="solid"/>
            <a:headEnd type="none" w="sm" len="sm"/>
            <a:tailEnd type="none" w="sm" len="sm"/>
          </a:ln>
        </p:spPr>
      </p:sp>
      <p:sp>
        <p:nvSpPr>
          <p:cNvPr id="83" name="AutoShape 83"/>
          <p:cNvSpPr/>
          <p:nvPr/>
        </p:nvSpPr>
        <p:spPr>
          <a:xfrm rot="5633735">
            <a:off x="13069031" y="1409223"/>
            <a:ext cx="2844067" cy="0"/>
          </a:xfrm>
          <a:prstGeom prst="line">
            <a:avLst/>
          </a:prstGeom>
          <a:ln w="9525" cap="rnd">
            <a:solidFill>
              <a:srgbClr val="CDCDCD"/>
            </a:solidFill>
            <a:prstDash val="solid"/>
            <a:headEnd type="none" w="sm" len="sm"/>
            <a:tailEnd type="none" w="sm" len="sm"/>
          </a:ln>
        </p:spPr>
      </p:sp>
      <p:sp>
        <p:nvSpPr>
          <p:cNvPr id="84" name="AutoShape 84"/>
          <p:cNvSpPr/>
          <p:nvPr/>
        </p:nvSpPr>
        <p:spPr>
          <a:xfrm rot="-7187163">
            <a:off x="7869415" y="6923311"/>
            <a:ext cx="3574060" cy="0"/>
          </a:xfrm>
          <a:prstGeom prst="line">
            <a:avLst/>
          </a:prstGeom>
          <a:ln w="9525" cap="rnd">
            <a:solidFill>
              <a:srgbClr val="CDCDCD"/>
            </a:solidFill>
            <a:prstDash val="solid"/>
            <a:headEnd type="none" w="sm" len="sm"/>
            <a:tailEnd type="none" w="sm" len="sm"/>
          </a:ln>
        </p:spPr>
      </p:sp>
      <p:sp>
        <p:nvSpPr>
          <p:cNvPr id="85" name="AutoShape 85"/>
          <p:cNvSpPr/>
          <p:nvPr/>
        </p:nvSpPr>
        <p:spPr>
          <a:xfrm rot="-6529851">
            <a:off x="628032" y="6932022"/>
            <a:ext cx="2117967" cy="0"/>
          </a:xfrm>
          <a:prstGeom prst="line">
            <a:avLst/>
          </a:prstGeom>
          <a:ln w="9525" cap="rnd">
            <a:solidFill>
              <a:srgbClr val="CDCDCD"/>
            </a:solidFill>
            <a:prstDash val="solid"/>
            <a:headEnd type="none" w="sm" len="sm"/>
            <a:tailEnd type="none" w="sm" len="sm"/>
          </a:ln>
        </p:spPr>
      </p:sp>
      <p:sp>
        <p:nvSpPr>
          <p:cNvPr id="86" name="AutoShape 86"/>
          <p:cNvSpPr/>
          <p:nvPr/>
        </p:nvSpPr>
        <p:spPr>
          <a:xfrm rot="634620">
            <a:off x="1991908" y="8072842"/>
            <a:ext cx="1527080" cy="0"/>
          </a:xfrm>
          <a:prstGeom prst="line">
            <a:avLst/>
          </a:prstGeom>
          <a:ln w="9525" cap="rnd">
            <a:solidFill>
              <a:srgbClr val="CDCDCD"/>
            </a:solidFill>
            <a:prstDash val="solid"/>
            <a:headEnd type="none" w="sm" len="sm"/>
            <a:tailEnd type="none" w="sm" len="sm"/>
          </a:ln>
        </p:spPr>
      </p:sp>
      <p:sp>
        <p:nvSpPr>
          <p:cNvPr id="87" name="AutoShape 87"/>
          <p:cNvSpPr/>
          <p:nvPr/>
        </p:nvSpPr>
        <p:spPr>
          <a:xfrm rot="5730287">
            <a:off x="732323" y="9110253"/>
            <a:ext cx="2366039" cy="0"/>
          </a:xfrm>
          <a:prstGeom prst="line">
            <a:avLst/>
          </a:prstGeom>
          <a:ln w="9525" cap="rnd">
            <a:solidFill>
              <a:srgbClr val="CDCDCD"/>
            </a:solidFill>
            <a:prstDash val="solid"/>
            <a:headEnd type="none" w="sm" len="sm"/>
            <a:tailEnd type="none" w="sm" len="sm"/>
          </a:ln>
        </p:spPr>
      </p:sp>
      <p:sp>
        <p:nvSpPr>
          <p:cNvPr id="88" name="AutoShape 88"/>
          <p:cNvSpPr/>
          <p:nvPr/>
        </p:nvSpPr>
        <p:spPr>
          <a:xfrm rot="-1233527">
            <a:off x="13772036" y="8280695"/>
            <a:ext cx="2590313" cy="0"/>
          </a:xfrm>
          <a:prstGeom prst="line">
            <a:avLst/>
          </a:prstGeom>
          <a:ln w="9525" cap="rnd">
            <a:solidFill>
              <a:srgbClr val="CDCDCD"/>
            </a:solidFill>
            <a:prstDash val="solid"/>
            <a:headEnd type="none" w="sm" len="sm"/>
            <a:tailEnd type="none" w="sm" len="sm"/>
          </a:ln>
        </p:spPr>
      </p:sp>
      <p:sp>
        <p:nvSpPr>
          <p:cNvPr id="89" name="AutoShape 89"/>
          <p:cNvSpPr/>
          <p:nvPr/>
        </p:nvSpPr>
        <p:spPr>
          <a:xfrm rot="-819302">
            <a:off x="16263767" y="7584010"/>
            <a:ext cx="2062913" cy="0"/>
          </a:xfrm>
          <a:prstGeom prst="line">
            <a:avLst/>
          </a:prstGeom>
          <a:ln w="9525" cap="rnd">
            <a:solidFill>
              <a:srgbClr val="CDCDCD"/>
            </a:solidFill>
            <a:prstDash val="solid"/>
            <a:headEnd type="none" w="sm" len="sm"/>
            <a:tailEnd type="none" w="sm" len="sm"/>
          </a:ln>
        </p:spPr>
      </p:sp>
      <p:sp>
        <p:nvSpPr>
          <p:cNvPr id="90" name="AutoShape 90"/>
          <p:cNvSpPr/>
          <p:nvPr/>
        </p:nvSpPr>
        <p:spPr>
          <a:xfrm rot="8894150">
            <a:off x="885586" y="701040"/>
            <a:ext cx="2699591" cy="0"/>
          </a:xfrm>
          <a:prstGeom prst="line">
            <a:avLst/>
          </a:prstGeom>
          <a:ln w="9525" cap="rnd">
            <a:solidFill>
              <a:srgbClr val="CDCDCD"/>
            </a:solidFill>
            <a:prstDash val="solid"/>
            <a:headEnd type="none" w="sm" len="sm"/>
            <a:tailEnd type="none" w="sm" len="sm"/>
          </a:ln>
        </p:spPr>
      </p:sp>
      <p:sp>
        <p:nvSpPr>
          <p:cNvPr id="91" name="AutoShape 91"/>
          <p:cNvSpPr/>
          <p:nvPr/>
        </p:nvSpPr>
        <p:spPr>
          <a:xfrm rot="1213323">
            <a:off x="1029986" y="1753147"/>
            <a:ext cx="2086400" cy="0"/>
          </a:xfrm>
          <a:prstGeom prst="line">
            <a:avLst/>
          </a:prstGeom>
          <a:ln w="9525" cap="rnd">
            <a:solidFill>
              <a:srgbClr val="CDCDCD"/>
            </a:solidFill>
            <a:prstDash val="solid"/>
            <a:headEnd type="none" w="sm" len="sm"/>
            <a:tailEnd type="none" w="sm" len="sm"/>
          </a:ln>
        </p:spPr>
      </p:sp>
      <p:sp>
        <p:nvSpPr>
          <p:cNvPr id="92" name="AutoShape 92"/>
          <p:cNvSpPr/>
          <p:nvPr/>
        </p:nvSpPr>
        <p:spPr>
          <a:xfrm rot="7011312">
            <a:off x="-681673" y="2486297"/>
            <a:ext cx="2451921" cy="0"/>
          </a:xfrm>
          <a:prstGeom prst="line">
            <a:avLst/>
          </a:prstGeom>
          <a:ln w="9525" cap="rnd">
            <a:solidFill>
              <a:srgbClr val="CDCDCD"/>
            </a:solidFill>
            <a:prstDash val="solid"/>
            <a:headEnd type="none" w="sm" len="sm"/>
            <a:tailEnd type="none" w="sm" len="sm"/>
          </a:ln>
        </p:spPr>
      </p:sp>
      <p:sp>
        <p:nvSpPr>
          <p:cNvPr id="93" name="AutoShape 93"/>
          <p:cNvSpPr/>
          <p:nvPr/>
        </p:nvSpPr>
        <p:spPr>
          <a:xfrm rot="-7697935">
            <a:off x="-350635" y="694509"/>
            <a:ext cx="1794201" cy="0"/>
          </a:xfrm>
          <a:prstGeom prst="line">
            <a:avLst/>
          </a:prstGeom>
          <a:ln w="9525" cap="rnd">
            <a:solidFill>
              <a:srgbClr val="CDCDCD"/>
            </a:solidFill>
            <a:prstDash val="solid"/>
            <a:headEnd type="none" w="sm" len="sm"/>
            <a:tailEnd type="none" w="sm" len="sm"/>
          </a:ln>
        </p:spPr>
      </p:sp>
      <p:sp>
        <p:nvSpPr>
          <p:cNvPr id="94" name="AutoShape 94"/>
          <p:cNvSpPr/>
          <p:nvPr/>
        </p:nvSpPr>
        <p:spPr>
          <a:xfrm rot="9482561">
            <a:off x="11436882" y="634909"/>
            <a:ext cx="3269369" cy="0"/>
          </a:xfrm>
          <a:prstGeom prst="line">
            <a:avLst/>
          </a:prstGeom>
          <a:ln w="9525" cap="rnd">
            <a:solidFill>
              <a:srgbClr val="CDCDCD"/>
            </a:solidFill>
            <a:prstDash val="solid"/>
            <a:headEnd type="none" w="sm" len="sm"/>
            <a:tailEnd type="none" w="sm" len="sm"/>
          </a:ln>
        </p:spPr>
      </p:sp>
      <p:grpSp>
        <p:nvGrpSpPr>
          <p:cNvPr id="95" name="Group 95"/>
          <p:cNvGrpSpPr/>
          <p:nvPr/>
        </p:nvGrpSpPr>
        <p:grpSpPr>
          <a:xfrm>
            <a:off x="1187450" y="1193800"/>
            <a:ext cx="720724" cy="9093200"/>
            <a:chOff x="0" y="0"/>
            <a:chExt cx="960965" cy="12124267"/>
          </a:xfrm>
        </p:grpSpPr>
        <p:sp>
          <p:nvSpPr>
            <p:cNvPr id="96" name="Freeform 96"/>
            <p:cNvSpPr/>
            <p:nvPr/>
          </p:nvSpPr>
          <p:spPr>
            <a:xfrm>
              <a:off x="0" y="0"/>
              <a:ext cx="961009" cy="12124309"/>
            </a:xfrm>
            <a:custGeom>
              <a:avLst/>
              <a:gdLst/>
              <a:ahLst/>
              <a:cxnLst/>
              <a:rect l="l" t="t" r="r" b="b"/>
              <a:pathLst>
                <a:path w="961009" h="12124309">
                  <a:moveTo>
                    <a:pt x="961009" y="0"/>
                  </a:moveTo>
                  <a:lnTo>
                    <a:pt x="0" y="0"/>
                  </a:lnTo>
                  <a:lnTo>
                    <a:pt x="0" y="12124309"/>
                  </a:lnTo>
                  <a:lnTo>
                    <a:pt x="961009" y="12124309"/>
                  </a:lnTo>
                  <a:close/>
                </a:path>
              </a:pathLst>
            </a:custGeom>
            <a:solidFill>
              <a:srgbClr val="FFC000"/>
            </a:solidFill>
          </p:spPr>
        </p:sp>
      </p:grpSp>
      <p:grpSp>
        <p:nvGrpSpPr>
          <p:cNvPr id="97" name="Group 97"/>
          <p:cNvGrpSpPr/>
          <p:nvPr/>
        </p:nvGrpSpPr>
        <p:grpSpPr>
          <a:xfrm>
            <a:off x="6534150" y="0"/>
            <a:ext cx="1079500" cy="1193800"/>
            <a:chOff x="0" y="0"/>
            <a:chExt cx="1439333" cy="1591733"/>
          </a:xfrm>
        </p:grpSpPr>
        <p:sp>
          <p:nvSpPr>
            <p:cNvPr id="98" name="Freeform 98"/>
            <p:cNvSpPr/>
            <p:nvPr/>
          </p:nvSpPr>
          <p:spPr>
            <a:xfrm>
              <a:off x="0" y="0"/>
              <a:ext cx="1439291" cy="1591691"/>
            </a:xfrm>
            <a:custGeom>
              <a:avLst/>
              <a:gdLst/>
              <a:ahLst/>
              <a:cxnLst/>
              <a:rect l="l" t="t" r="r" b="b"/>
              <a:pathLst>
                <a:path w="1439291" h="1591691">
                  <a:moveTo>
                    <a:pt x="0" y="1591691"/>
                  </a:moveTo>
                  <a:lnTo>
                    <a:pt x="1439291" y="1591691"/>
                  </a:lnTo>
                  <a:lnTo>
                    <a:pt x="1439291" y="0"/>
                  </a:lnTo>
                  <a:lnTo>
                    <a:pt x="0" y="0"/>
                  </a:lnTo>
                  <a:close/>
                </a:path>
              </a:pathLst>
            </a:custGeom>
            <a:solidFill>
              <a:srgbClr val="203864"/>
            </a:solidFill>
          </p:spPr>
        </p:sp>
      </p:grpSp>
      <p:grpSp>
        <p:nvGrpSpPr>
          <p:cNvPr id="99" name="Group 99"/>
          <p:cNvGrpSpPr/>
          <p:nvPr/>
        </p:nvGrpSpPr>
        <p:grpSpPr>
          <a:xfrm rot="5400000">
            <a:off x="1187627" y="476073"/>
            <a:ext cx="719624" cy="719979"/>
            <a:chOff x="0" y="0"/>
            <a:chExt cx="959499" cy="959972"/>
          </a:xfrm>
        </p:grpSpPr>
        <p:sp>
          <p:nvSpPr>
            <p:cNvPr id="100" name="Freeform 100"/>
            <p:cNvSpPr/>
            <p:nvPr/>
          </p:nvSpPr>
          <p:spPr>
            <a:xfrm>
              <a:off x="0" y="0"/>
              <a:ext cx="959485" cy="959993"/>
            </a:xfrm>
            <a:custGeom>
              <a:avLst/>
              <a:gdLst/>
              <a:ahLst/>
              <a:cxnLst/>
              <a:rect l="l" t="t" r="r" b="b"/>
              <a:pathLst>
                <a:path w="959485" h="959993">
                  <a:moveTo>
                    <a:pt x="959485" y="0"/>
                  </a:moveTo>
                  <a:lnTo>
                    <a:pt x="959485" y="959993"/>
                  </a:lnTo>
                  <a:lnTo>
                    <a:pt x="0" y="0"/>
                  </a:lnTo>
                  <a:close/>
                </a:path>
              </a:pathLst>
            </a:custGeom>
            <a:solidFill>
              <a:srgbClr val="D09E00"/>
            </a:solidFill>
          </p:spPr>
        </p:sp>
      </p:grpSp>
      <p:grpSp>
        <p:nvGrpSpPr>
          <p:cNvPr id="101" name="Group 101"/>
          <p:cNvGrpSpPr/>
          <p:nvPr/>
        </p:nvGrpSpPr>
        <p:grpSpPr>
          <a:xfrm>
            <a:off x="1907427" y="477677"/>
            <a:ext cx="16380573" cy="722473"/>
            <a:chOff x="0" y="0"/>
            <a:chExt cx="21840764" cy="963297"/>
          </a:xfrm>
        </p:grpSpPr>
        <p:sp>
          <p:nvSpPr>
            <p:cNvPr id="102" name="Freeform 102"/>
            <p:cNvSpPr/>
            <p:nvPr/>
          </p:nvSpPr>
          <p:spPr>
            <a:xfrm>
              <a:off x="0" y="0"/>
              <a:ext cx="21840825" cy="963295"/>
            </a:xfrm>
            <a:custGeom>
              <a:avLst/>
              <a:gdLst/>
              <a:ahLst/>
              <a:cxnLst/>
              <a:rect l="l" t="t" r="r" b="b"/>
              <a:pathLst>
                <a:path w="21840825" h="963295">
                  <a:moveTo>
                    <a:pt x="21840825" y="0"/>
                  </a:moveTo>
                  <a:lnTo>
                    <a:pt x="0" y="0"/>
                  </a:lnTo>
                  <a:lnTo>
                    <a:pt x="0" y="963295"/>
                  </a:lnTo>
                  <a:lnTo>
                    <a:pt x="21840825" y="963295"/>
                  </a:lnTo>
                  <a:close/>
                </a:path>
              </a:pathLst>
            </a:custGeom>
            <a:solidFill>
              <a:srgbClr val="FFC000"/>
            </a:solidFill>
          </p:spPr>
        </p:sp>
      </p:grpSp>
      <p:grpSp>
        <p:nvGrpSpPr>
          <p:cNvPr id="103" name="Group 103"/>
          <p:cNvGrpSpPr/>
          <p:nvPr/>
        </p:nvGrpSpPr>
        <p:grpSpPr>
          <a:xfrm>
            <a:off x="0" y="1200150"/>
            <a:ext cx="6533721" cy="1079500"/>
            <a:chOff x="0" y="0"/>
            <a:chExt cx="8711628" cy="1439333"/>
          </a:xfrm>
        </p:grpSpPr>
        <p:sp>
          <p:nvSpPr>
            <p:cNvPr id="104" name="Freeform 104"/>
            <p:cNvSpPr/>
            <p:nvPr/>
          </p:nvSpPr>
          <p:spPr>
            <a:xfrm>
              <a:off x="0" y="0"/>
              <a:ext cx="8711565" cy="1439291"/>
            </a:xfrm>
            <a:custGeom>
              <a:avLst/>
              <a:gdLst/>
              <a:ahLst/>
              <a:cxnLst/>
              <a:rect l="l" t="t" r="r" b="b"/>
              <a:pathLst>
                <a:path w="8711565" h="1439291">
                  <a:moveTo>
                    <a:pt x="0" y="1439291"/>
                  </a:moveTo>
                  <a:lnTo>
                    <a:pt x="8711565" y="1439291"/>
                  </a:lnTo>
                  <a:lnTo>
                    <a:pt x="8711565" y="0"/>
                  </a:lnTo>
                  <a:lnTo>
                    <a:pt x="0" y="0"/>
                  </a:lnTo>
                  <a:close/>
                </a:path>
              </a:pathLst>
            </a:custGeom>
            <a:solidFill>
              <a:srgbClr val="203864"/>
            </a:solidFill>
          </p:spPr>
        </p:sp>
      </p:grpSp>
      <p:grpSp>
        <p:nvGrpSpPr>
          <p:cNvPr id="105" name="Group 105"/>
          <p:cNvGrpSpPr/>
          <p:nvPr/>
        </p:nvGrpSpPr>
        <p:grpSpPr>
          <a:xfrm>
            <a:off x="6533721" y="1200150"/>
            <a:ext cx="1079929" cy="1079500"/>
            <a:chOff x="0" y="0"/>
            <a:chExt cx="1439905" cy="1439333"/>
          </a:xfrm>
        </p:grpSpPr>
        <p:sp>
          <p:nvSpPr>
            <p:cNvPr id="106" name="Freeform 106"/>
            <p:cNvSpPr/>
            <p:nvPr/>
          </p:nvSpPr>
          <p:spPr>
            <a:xfrm>
              <a:off x="0" y="0"/>
              <a:ext cx="1439926" cy="1439291"/>
            </a:xfrm>
            <a:custGeom>
              <a:avLst/>
              <a:gdLst/>
              <a:ahLst/>
              <a:cxnLst/>
              <a:rect l="l" t="t" r="r" b="b"/>
              <a:pathLst>
                <a:path w="1439926" h="1439291">
                  <a:moveTo>
                    <a:pt x="0" y="0"/>
                  </a:moveTo>
                  <a:lnTo>
                    <a:pt x="0" y="1439291"/>
                  </a:lnTo>
                  <a:lnTo>
                    <a:pt x="1439926" y="0"/>
                  </a:lnTo>
                  <a:close/>
                </a:path>
              </a:pathLst>
            </a:custGeom>
            <a:solidFill>
              <a:srgbClr val="111E35"/>
            </a:solidFill>
          </p:spPr>
        </p:sp>
      </p:grpSp>
      <p:sp>
        <p:nvSpPr>
          <p:cNvPr id="107" name="TextBox 107"/>
          <p:cNvSpPr txBox="1"/>
          <p:nvPr/>
        </p:nvSpPr>
        <p:spPr>
          <a:xfrm>
            <a:off x="1262055" y="1337395"/>
            <a:ext cx="5271666" cy="1162050"/>
          </a:xfrm>
          <a:prstGeom prst="rect">
            <a:avLst/>
          </a:prstGeom>
        </p:spPr>
        <p:txBody>
          <a:bodyPr lIns="0" tIns="0" rIns="0" bIns="0" rtlCol="0" anchor="t">
            <a:spAutoFit/>
          </a:bodyPr>
          <a:lstStyle/>
          <a:p>
            <a:pPr>
              <a:lnSpc>
                <a:spcPts val="3000"/>
              </a:lnSpc>
            </a:pPr>
            <a:r>
              <a:rPr lang="en-US" sz="2500">
                <a:solidFill>
                  <a:srgbClr val="FFFFFF"/>
                </a:solidFill>
                <a:latin typeface="Arimo Bold"/>
              </a:rPr>
              <a:t>Percobaan Pengukuran Volume Benda yang Tidak Teratur</a:t>
            </a:r>
          </a:p>
          <a:p>
            <a:pPr algn="l">
              <a:lnSpc>
                <a:spcPts val="3000"/>
              </a:lnSpc>
            </a:pPr>
            <a:endParaRPr lang="en-US" sz="2500">
              <a:solidFill>
                <a:srgbClr val="FFFFFF"/>
              </a:solidFill>
              <a:latin typeface="Arimo Bold"/>
            </a:endParaRPr>
          </a:p>
        </p:txBody>
      </p:sp>
      <p:sp>
        <p:nvSpPr>
          <p:cNvPr id="108" name="TextBox 108"/>
          <p:cNvSpPr txBox="1"/>
          <p:nvPr/>
        </p:nvSpPr>
        <p:spPr>
          <a:xfrm>
            <a:off x="6614162" y="1440900"/>
            <a:ext cx="11673838" cy="1830070"/>
          </a:xfrm>
          <a:prstGeom prst="rect">
            <a:avLst/>
          </a:prstGeom>
        </p:spPr>
        <p:txBody>
          <a:bodyPr lIns="0" tIns="0" rIns="0" bIns="0" rtlCol="0" anchor="t">
            <a:spAutoFit/>
          </a:bodyPr>
          <a:lstStyle/>
          <a:p>
            <a:pPr algn="ctr">
              <a:lnSpc>
                <a:spcPts val="7279"/>
              </a:lnSpc>
            </a:pPr>
            <a:r>
              <a:rPr lang="en-US" sz="5199">
                <a:solidFill>
                  <a:srgbClr val="000000"/>
                </a:solidFill>
                <a:latin typeface="Arimo Bold"/>
              </a:rPr>
              <a:t>Langkah-langkah Percobaan Pengukuran</a:t>
            </a:r>
          </a:p>
        </p:txBody>
      </p:sp>
      <p:sp>
        <p:nvSpPr>
          <p:cNvPr id="109" name="TextBox 109"/>
          <p:cNvSpPr txBox="1"/>
          <p:nvPr/>
        </p:nvSpPr>
        <p:spPr>
          <a:xfrm>
            <a:off x="2465437" y="4800917"/>
            <a:ext cx="15822563" cy="4199890"/>
          </a:xfrm>
          <a:prstGeom prst="rect">
            <a:avLst/>
          </a:prstGeom>
        </p:spPr>
        <p:txBody>
          <a:bodyPr lIns="0" tIns="0" rIns="0" bIns="0" rtlCol="0" anchor="t">
            <a:spAutoFit/>
          </a:bodyPr>
          <a:lstStyle/>
          <a:p>
            <a:pPr marL="734059" lvl="1" indent="-367030">
              <a:lnSpc>
                <a:spcPts val="4759"/>
              </a:lnSpc>
              <a:buFont typeface="Arial"/>
              <a:buChar char="•"/>
            </a:pPr>
            <a:r>
              <a:rPr lang="en-US" sz="3399">
                <a:solidFill>
                  <a:srgbClr val="000000"/>
                </a:solidFill>
                <a:latin typeface="Arimo"/>
              </a:rPr>
              <a:t>Menyiapkan gelas ukur yang telah diisi air sampai volume tertentu</a:t>
            </a:r>
          </a:p>
          <a:p>
            <a:pPr marL="734059" lvl="1" indent="-367030">
              <a:lnSpc>
                <a:spcPts val="4759"/>
              </a:lnSpc>
              <a:buFont typeface="Arial"/>
              <a:buChar char="•"/>
            </a:pPr>
            <a:r>
              <a:rPr lang="en-US" sz="3399">
                <a:solidFill>
                  <a:srgbClr val="000000"/>
                </a:solidFill>
                <a:latin typeface="Arimo"/>
              </a:rPr>
              <a:t>Mencatat volume sebelum dimasukkan benda sebagai volume awal (V1)</a:t>
            </a:r>
          </a:p>
          <a:p>
            <a:pPr marL="734059" lvl="1" indent="-367030">
              <a:lnSpc>
                <a:spcPts val="4759"/>
              </a:lnSpc>
              <a:buFont typeface="Arial"/>
              <a:buChar char="•"/>
            </a:pPr>
            <a:r>
              <a:rPr lang="en-US" sz="3399">
                <a:solidFill>
                  <a:srgbClr val="000000"/>
                </a:solidFill>
                <a:latin typeface="Arimo"/>
              </a:rPr>
              <a:t>Memasukkan benda yang tidak teratur ke dalam gelas ukur</a:t>
            </a:r>
          </a:p>
          <a:p>
            <a:pPr marL="734059" lvl="1" indent="-367030">
              <a:lnSpc>
                <a:spcPts val="4759"/>
              </a:lnSpc>
              <a:buFont typeface="Arial"/>
              <a:buChar char="•"/>
            </a:pPr>
            <a:r>
              <a:rPr lang="en-US" sz="3399">
                <a:solidFill>
                  <a:srgbClr val="000000"/>
                </a:solidFill>
                <a:latin typeface="Arimo"/>
              </a:rPr>
              <a:t>melihat kenaikan air pada gelas ukur dan mencatatnya sebagai volume akhir (V2)</a:t>
            </a:r>
          </a:p>
          <a:p>
            <a:pPr marL="734059" lvl="1" indent="-367030">
              <a:lnSpc>
                <a:spcPts val="4759"/>
              </a:lnSpc>
              <a:buFont typeface="Arial"/>
              <a:buChar char="•"/>
            </a:pPr>
            <a:r>
              <a:rPr lang="en-US" sz="3399">
                <a:solidFill>
                  <a:srgbClr val="000000"/>
                </a:solidFill>
                <a:latin typeface="Arimo"/>
              </a:rPr>
              <a:t>Menghitung besarnya volume benda yang tidak teratur dengan rumus </a:t>
            </a:r>
          </a:p>
          <a:p>
            <a:pPr>
              <a:lnSpc>
                <a:spcPts val="4759"/>
              </a:lnSpc>
            </a:pPr>
            <a:r>
              <a:rPr lang="en-US" sz="3399">
                <a:solidFill>
                  <a:srgbClr val="000000"/>
                </a:solidFill>
                <a:latin typeface="Arimo"/>
              </a:rPr>
              <a:t>       ΔV = V2 - V1</a:t>
            </a:r>
          </a:p>
        </p:txBody>
      </p:sp>
    </p:spTree>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810</Words>
  <Application>Microsoft Office PowerPoint</Application>
  <PresentationFormat>Custom</PresentationFormat>
  <Paragraphs>86</Paragraphs>
  <Slides>20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Abhaya Libre Regular</vt:lpstr>
      <vt:lpstr>Arimo</vt:lpstr>
      <vt:lpstr>Calibri</vt:lpstr>
      <vt:lpstr>Arimo Bold</vt:lpstr>
      <vt:lpstr>Cambria Math</vt:lpstr>
      <vt:lpstr>Arimo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teklab</dc:title>
  <cp:lastModifiedBy>User</cp:lastModifiedBy>
  <cp:revision>3</cp:revision>
  <dcterms:created xsi:type="dcterms:W3CDTF">2006-08-16T00:00:00Z</dcterms:created>
  <dcterms:modified xsi:type="dcterms:W3CDTF">2023-03-08T02:14:05Z</dcterms:modified>
  <dc:identifier>DAFcJg3xpXI</dc:identifier>
</cp:coreProperties>
</file>