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6"/>
  </p:notesMasterIdLst>
  <p:sldIdLst>
    <p:sldId id="256" r:id="rId2"/>
    <p:sldId id="299" r:id="rId3"/>
    <p:sldId id="272" r:id="rId4"/>
    <p:sldId id="257" r:id="rId5"/>
    <p:sldId id="258" r:id="rId6"/>
    <p:sldId id="260" r:id="rId7"/>
    <p:sldId id="261" r:id="rId8"/>
    <p:sldId id="262" r:id="rId9"/>
    <p:sldId id="263" r:id="rId10"/>
    <p:sldId id="295" r:id="rId11"/>
    <p:sldId id="276" r:id="rId12"/>
    <p:sldId id="278" r:id="rId13"/>
    <p:sldId id="298" r:id="rId14"/>
    <p:sldId id="281" r:id="rId15"/>
  </p:sldIdLst>
  <p:sldSz cx="9144000" cy="5143500" type="screen16x9"/>
  <p:notesSz cx="6858000" cy="9144000"/>
  <p:embeddedFontLst>
    <p:embeddedFont>
      <p:font typeface="Libre Baskerville" charset="0"/>
      <p:regular r:id="rId17"/>
      <p:bold r:id="rId18"/>
      <p:italic r:id="rId19"/>
    </p:embeddedFont>
    <p:embeddedFont>
      <p:font typeface="Cinzel" charset="0"/>
      <p:regular r:id="rId20"/>
      <p:bold r:id="rId21"/>
    </p:embeddedFont>
    <p:embeddedFont>
      <p:font typeface="Calisto MT" pitchFamily="18" charset="0"/>
      <p:regular r:id="rId22"/>
      <p:bold r:id="rId23"/>
      <p:italic r:id="rId24"/>
      <p:boldItalic r:id="rId25"/>
    </p:embeddedFont>
    <p:embeddedFont>
      <p:font typeface="Cooper Black" pitchFamily="18"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A3AB21C-F81B-4AE0-BC1B-9D4B83972B87}">
  <a:tblStyle styleId="{1A3AB21C-F81B-4AE0-BC1B-9D4B83972B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4FCA45-03BC-45BD-BB16-C2BAAE2C371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774513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3fd0bf0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3fd0bf0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98700" y="1991850"/>
            <a:ext cx="35466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a:off x="1411350" y="1333000"/>
            <a:ext cx="6321300" cy="2477400"/>
          </a:xfrm>
          <a:prstGeom prst="rect">
            <a:avLst/>
          </a:prstGeom>
          <a:noFill/>
          <a:ln w="28575" cap="flat" cmpd="sng">
            <a:solidFill>
              <a:srgbClr val="40322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ctrTitle"/>
          </p:nvPr>
        </p:nvSpPr>
        <p:spPr>
          <a:xfrm>
            <a:off x="1513950" y="1583350"/>
            <a:ext cx="6116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b="1"/>
            </a:lvl1pPr>
            <a:lvl2pPr lvl="1" algn="ctr" rtl="0">
              <a:spcBef>
                <a:spcPts val="0"/>
              </a:spcBef>
              <a:spcAft>
                <a:spcPts val="0"/>
              </a:spcAft>
              <a:buSzPts val="2400"/>
              <a:buNone/>
              <a:defRPr b="1"/>
            </a:lvl2pPr>
            <a:lvl3pPr lvl="2" algn="ctr" rtl="0">
              <a:spcBef>
                <a:spcPts val="0"/>
              </a:spcBef>
              <a:spcAft>
                <a:spcPts val="0"/>
              </a:spcAft>
              <a:buSzPts val="2400"/>
              <a:buNone/>
              <a:defRPr b="1"/>
            </a:lvl3pPr>
            <a:lvl4pPr lvl="3" algn="ctr" rtl="0">
              <a:spcBef>
                <a:spcPts val="0"/>
              </a:spcBef>
              <a:spcAft>
                <a:spcPts val="0"/>
              </a:spcAft>
              <a:buSzPts val="2400"/>
              <a:buNone/>
              <a:defRPr b="1"/>
            </a:lvl4pPr>
            <a:lvl5pPr lvl="4" algn="ctr" rtl="0">
              <a:spcBef>
                <a:spcPts val="0"/>
              </a:spcBef>
              <a:spcAft>
                <a:spcPts val="0"/>
              </a:spcAft>
              <a:buSzPts val="2400"/>
              <a:buNone/>
              <a:defRPr b="1"/>
            </a:lvl5pPr>
            <a:lvl6pPr lvl="5" algn="ctr" rtl="0">
              <a:spcBef>
                <a:spcPts val="0"/>
              </a:spcBef>
              <a:spcAft>
                <a:spcPts val="0"/>
              </a:spcAft>
              <a:buSzPts val="2400"/>
              <a:buNone/>
              <a:defRPr b="1"/>
            </a:lvl6pPr>
            <a:lvl7pPr lvl="6" algn="ctr" rtl="0">
              <a:spcBef>
                <a:spcPts val="0"/>
              </a:spcBef>
              <a:spcAft>
                <a:spcPts val="0"/>
              </a:spcAft>
              <a:buSzPts val="2400"/>
              <a:buNone/>
              <a:defRPr b="1"/>
            </a:lvl7pPr>
            <a:lvl8pPr lvl="7" algn="ctr" rtl="0">
              <a:spcBef>
                <a:spcPts val="0"/>
              </a:spcBef>
              <a:spcAft>
                <a:spcPts val="0"/>
              </a:spcAft>
              <a:buSzPts val="2400"/>
              <a:buNone/>
              <a:defRPr b="1"/>
            </a:lvl8pPr>
            <a:lvl9pPr lvl="8" algn="ctr" rtl="0">
              <a:spcBef>
                <a:spcPts val="0"/>
              </a:spcBef>
              <a:spcAft>
                <a:spcPts val="0"/>
              </a:spcAft>
              <a:buSzPts val="2400"/>
              <a:buNone/>
              <a:defRPr b="1"/>
            </a:lvl9pPr>
          </a:lstStyle>
          <a:p>
            <a:endParaRPr/>
          </a:p>
        </p:txBody>
      </p:sp>
      <p:sp>
        <p:nvSpPr>
          <p:cNvPr id="14" name="Google Shape;14;p3"/>
          <p:cNvSpPr txBox="1">
            <a:spLocks noGrp="1"/>
          </p:cNvSpPr>
          <p:nvPr>
            <p:ph type="subTitle" idx="1"/>
          </p:nvPr>
        </p:nvSpPr>
        <p:spPr>
          <a:xfrm>
            <a:off x="2919325" y="2687650"/>
            <a:ext cx="3305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03228"/>
              </a:buClr>
              <a:buSzPts val="1600"/>
              <a:buNone/>
              <a:defRPr sz="1600" i="1"/>
            </a:lvl1pPr>
            <a:lvl2pPr lvl="1" algn="ctr" rtl="0">
              <a:spcBef>
                <a:spcPts val="0"/>
              </a:spcBef>
              <a:spcAft>
                <a:spcPts val="0"/>
              </a:spcAft>
              <a:buClr>
                <a:srgbClr val="403228"/>
              </a:buClr>
              <a:buSzPts val="1600"/>
              <a:buNone/>
              <a:defRPr sz="1600" i="1"/>
            </a:lvl2pPr>
            <a:lvl3pPr lvl="2" algn="ctr" rtl="0">
              <a:spcBef>
                <a:spcPts val="0"/>
              </a:spcBef>
              <a:spcAft>
                <a:spcPts val="0"/>
              </a:spcAft>
              <a:buClr>
                <a:srgbClr val="403228"/>
              </a:buClr>
              <a:buSzPts val="1600"/>
              <a:buNone/>
              <a:defRPr sz="1600" i="1"/>
            </a:lvl3pPr>
            <a:lvl4pPr lvl="3" algn="ctr" rtl="0">
              <a:spcBef>
                <a:spcPts val="0"/>
              </a:spcBef>
              <a:spcAft>
                <a:spcPts val="0"/>
              </a:spcAft>
              <a:buClr>
                <a:srgbClr val="403228"/>
              </a:buClr>
              <a:buSzPts val="1600"/>
              <a:buNone/>
              <a:defRPr i="1"/>
            </a:lvl4pPr>
            <a:lvl5pPr lvl="4" algn="ctr" rtl="0">
              <a:spcBef>
                <a:spcPts val="0"/>
              </a:spcBef>
              <a:spcAft>
                <a:spcPts val="0"/>
              </a:spcAft>
              <a:buClr>
                <a:srgbClr val="403228"/>
              </a:buClr>
              <a:buSzPts val="1600"/>
              <a:buNone/>
              <a:defRPr i="1"/>
            </a:lvl5pPr>
            <a:lvl6pPr lvl="5" algn="ctr" rtl="0">
              <a:spcBef>
                <a:spcPts val="0"/>
              </a:spcBef>
              <a:spcAft>
                <a:spcPts val="0"/>
              </a:spcAft>
              <a:buClr>
                <a:srgbClr val="403228"/>
              </a:buClr>
              <a:buSzPts val="1600"/>
              <a:buNone/>
              <a:defRPr i="1"/>
            </a:lvl6pPr>
            <a:lvl7pPr lvl="6" algn="ctr" rtl="0">
              <a:spcBef>
                <a:spcPts val="0"/>
              </a:spcBef>
              <a:spcAft>
                <a:spcPts val="0"/>
              </a:spcAft>
              <a:buSzPts val="1600"/>
              <a:buNone/>
              <a:defRPr i="1"/>
            </a:lvl7pPr>
            <a:lvl8pPr lvl="7" algn="ctr" rtl="0">
              <a:spcBef>
                <a:spcPts val="0"/>
              </a:spcBef>
              <a:spcAft>
                <a:spcPts val="0"/>
              </a:spcAft>
              <a:buSzPts val="1600"/>
              <a:buNone/>
              <a:defRPr i="1"/>
            </a:lvl8pPr>
            <a:lvl9pPr lvl="8" algn="ctr" rtl="0">
              <a:spcBef>
                <a:spcPts val="0"/>
              </a:spcBef>
              <a:spcAft>
                <a:spcPts val="0"/>
              </a:spcAft>
              <a:buSzPts val="1600"/>
              <a:buNone/>
              <a:defRPr i="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p:nvPr/>
        </p:nvSpPr>
        <p:spPr>
          <a:xfrm>
            <a:off x="1411350" y="720000"/>
            <a:ext cx="6321300" cy="3703500"/>
          </a:xfrm>
          <a:prstGeom prst="rect">
            <a:avLst/>
          </a:prstGeom>
          <a:noFill/>
          <a:ln w="28575" cap="flat" cmpd="sng">
            <a:solidFill>
              <a:srgbClr val="40322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3228"/>
              </a:solidFill>
            </a:endParaRPr>
          </a:p>
        </p:txBody>
      </p:sp>
      <p:sp>
        <p:nvSpPr>
          <p:cNvPr id="17" name="Google Shape;17;p4"/>
          <p:cNvSpPr txBox="1">
            <a:spLocks noGrp="1"/>
          </p:cNvSpPr>
          <p:nvPr>
            <p:ph type="body" idx="1"/>
          </p:nvPr>
        </p:nvSpPr>
        <p:spPr>
          <a:xfrm>
            <a:off x="2105050" y="720000"/>
            <a:ext cx="4933800" cy="37035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30200" algn="ctr" rtl="0">
              <a:spcBef>
                <a:spcPts val="0"/>
              </a:spcBef>
              <a:spcAft>
                <a:spcPts val="0"/>
              </a:spcAft>
              <a:buSzPts val="1600"/>
              <a:buChar char="●"/>
              <a:defRPr i="1"/>
            </a:lvl4pPr>
            <a:lvl5pPr marL="2286000" lvl="4" indent="-330200" algn="ctr" rtl="0">
              <a:spcBef>
                <a:spcPts val="0"/>
              </a:spcBef>
              <a:spcAft>
                <a:spcPts val="0"/>
              </a:spcAft>
              <a:buSzPts val="1600"/>
              <a:buChar char="○"/>
              <a:defRPr i="1"/>
            </a:lvl5pPr>
            <a:lvl6pPr marL="2743200" lvl="5" indent="-330200" algn="ctr" rtl="0">
              <a:spcBef>
                <a:spcPts val="0"/>
              </a:spcBef>
              <a:spcAft>
                <a:spcPts val="0"/>
              </a:spcAft>
              <a:buSzPts val="1600"/>
              <a:buChar char="■"/>
              <a:defRPr i="1"/>
            </a:lvl6pPr>
            <a:lvl7pPr marL="3200400" lvl="6" indent="-330200" algn="ctr" rtl="0">
              <a:spcBef>
                <a:spcPts val="0"/>
              </a:spcBef>
              <a:spcAft>
                <a:spcPts val="0"/>
              </a:spcAft>
              <a:buSzPts val="1600"/>
              <a:buChar char="●"/>
              <a:defRPr i="1"/>
            </a:lvl7pPr>
            <a:lvl8pPr marL="3657600" lvl="7" indent="-330200" algn="ctr" rtl="0">
              <a:spcBef>
                <a:spcPts val="0"/>
              </a:spcBef>
              <a:spcAft>
                <a:spcPts val="0"/>
              </a:spcAft>
              <a:buSzPts val="1600"/>
              <a:buChar char="○"/>
              <a:defRPr i="1"/>
            </a:lvl8pPr>
            <a:lvl9pPr marL="4114800" lvl="8" indent="-330200" algn="ctr">
              <a:spcBef>
                <a:spcPts val="0"/>
              </a:spcBef>
              <a:spcAft>
                <a:spcPts val="0"/>
              </a:spcAft>
              <a:buSzPts val="1600"/>
              <a:buChar char="■"/>
              <a:defRPr i="1"/>
            </a:lvl9pPr>
          </a:lstStyle>
          <a:p>
            <a:endParaRPr/>
          </a:p>
        </p:txBody>
      </p:sp>
      <p:sp>
        <p:nvSpPr>
          <p:cNvPr id="18" name="Google Shape;18;p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1224425" y="1477750"/>
            <a:ext cx="6695100" cy="34482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cxnSp>
        <p:nvCxnSpPr>
          <p:cNvPr id="22" name="Google Shape;22;p5"/>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3" name="Google Shape;23;p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6"/>
          <p:cNvSpPr txBox="1">
            <a:spLocks noGrp="1"/>
          </p:cNvSpPr>
          <p:nvPr>
            <p:ph type="body" idx="1"/>
          </p:nvPr>
        </p:nvSpPr>
        <p:spPr>
          <a:xfrm>
            <a:off x="1351075"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body" idx="2"/>
          </p:nvPr>
        </p:nvSpPr>
        <p:spPr>
          <a:xfrm>
            <a:off x="4666144"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28" name="Google Shape;28;p6"/>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9" name="Google Shape;29;p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cxnSp>
        <p:nvCxnSpPr>
          <p:cNvPr id="39" name="Google Shape;39;p8"/>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40" name="Google Shape;40;p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7900" y="434575"/>
            <a:ext cx="53682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1224425" y="1477750"/>
            <a:ext cx="6695100" cy="3448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marL="914400" lvl="1"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marL="1371600" lvl="2"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marL="1828800" lvl="3"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marL="2286000" lvl="4"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marL="2743200" lvl="5"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marL="3200400" lvl="6"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marL="3657600" lvl="7"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marL="4114800" lvl="8"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kelaspintar.id/"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p2k.itbu.ac.id/"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vandeventermaas.or.i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kompas.com/" TargetMode="Externa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Rectangle 3"/>
          <p:cNvSpPr/>
          <p:nvPr/>
        </p:nvSpPr>
        <p:spPr>
          <a:xfrm>
            <a:off x="2226906" y="2605028"/>
            <a:ext cx="4572000" cy="338554"/>
          </a:xfrm>
          <a:prstGeom prst="rect">
            <a:avLst/>
          </a:prstGeom>
        </p:spPr>
        <p:txBody>
          <a:bodyPr>
            <a:spAutoFit/>
          </a:bodyPr>
          <a:lstStyle/>
          <a:p>
            <a:pPr algn="ctr"/>
            <a:r>
              <a:rPr lang="en-US" sz="1600" b="1" i="1" dirty="0" smtClean="0">
                <a:solidFill>
                  <a:schemeClr val="accent1">
                    <a:lumMod val="90000"/>
                    <a:lumOff val="10000"/>
                  </a:schemeClr>
                </a:solidFill>
              </a:rPr>
              <a:t>Mata </a:t>
            </a:r>
            <a:r>
              <a:rPr lang="en-US" sz="1600" b="1" i="1" dirty="0" err="1" smtClean="0">
                <a:solidFill>
                  <a:schemeClr val="accent1">
                    <a:lumMod val="90000"/>
                    <a:lumOff val="10000"/>
                  </a:schemeClr>
                </a:solidFill>
              </a:rPr>
              <a:t>Kuliah</a:t>
            </a:r>
            <a:r>
              <a:rPr lang="en-US" sz="1600" b="1" i="1" dirty="0" smtClean="0">
                <a:solidFill>
                  <a:schemeClr val="accent1">
                    <a:lumMod val="90000"/>
                    <a:lumOff val="10000"/>
                  </a:schemeClr>
                </a:solidFill>
              </a:rPr>
              <a:t> </a:t>
            </a:r>
            <a:r>
              <a:rPr lang="en-US" sz="1600" b="1" i="1" dirty="0" err="1" smtClean="0">
                <a:solidFill>
                  <a:schemeClr val="accent1">
                    <a:lumMod val="90000"/>
                    <a:lumOff val="10000"/>
                  </a:schemeClr>
                </a:solidFill>
              </a:rPr>
              <a:t>Sejarah</a:t>
            </a:r>
            <a:r>
              <a:rPr lang="en-US" sz="1600" b="1" i="1" dirty="0" smtClean="0">
                <a:solidFill>
                  <a:schemeClr val="accent1">
                    <a:lumMod val="90000"/>
                    <a:lumOff val="10000"/>
                  </a:schemeClr>
                </a:solidFill>
              </a:rPr>
              <a:t> </a:t>
            </a:r>
            <a:r>
              <a:rPr lang="en-US" sz="1600" b="1" i="1" dirty="0" err="1" smtClean="0">
                <a:solidFill>
                  <a:schemeClr val="accent1">
                    <a:lumMod val="90000"/>
                    <a:lumOff val="10000"/>
                  </a:schemeClr>
                </a:solidFill>
              </a:rPr>
              <a:t>Pedesaan</a:t>
            </a:r>
            <a:endParaRPr lang="en-US" sz="1600" b="1" i="1" dirty="0">
              <a:solidFill>
                <a:schemeClr val="accent1">
                  <a:lumMod val="90000"/>
                  <a:lumOff val="10000"/>
                </a:schemeClr>
              </a:solidFill>
            </a:endParaRPr>
          </a:p>
        </p:txBody>
      </p:sp>
      <p:sp>
        <p:nvSpPr>
          <p:cNvPr id="5" name="Rectangle 4"/>
          <p:cNvSpPr/>
          <p:nvPr/>
        </p:nvSpPr>
        <p:spPr>
          <a:xfrm>
            <a:off x="2324100" y="3093876"/>
            <a:ext cx="4572000" cy="830997"/>
          </a:xfrm>
          <a:prstGeom prst="rect">
            <a:avLst/>
          </a:prstGeom>
        </p:spPr>
        <p:txBody>
          <a:bodyPr>
            <a:spAutoFit/>
          </a:bodyPr>
          <a:lstStyle/>
          <a:p>
            <a:pPr algn="ctr"/>
            <a:r>
              <a:rPr lang="en-US" sz="1600" dirty="0" err="1">
                <a:solidFill>
                  <a:schemeClr val="bg2">
                    <a:lumMod val="50000"/>
                  </a:schemeClr>
                </a:solidFill>
                <a:latin typeface="Adobe Caslon Pro Bold" pitchFamily="18" charset="0"/>
              </a:rPr>
              <a:t>Dosen</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Pengampu</a:t>
            </a:r>
            <a:r>
              <a:rPr lang="en-US" sz="1600" dirty="0">
                <a:solidFill>
                  <a:schemeClr val="bg2">
                    <a:lumMod val="50000"/>
                  </a:schemeClr>
                </a:solidFill>
                <a:latin typeface="Adobe Caslon Pro Bold" pitchFamily="18" charset="0"/>
              </a:rPr>
              <a:t>:</a:t>
            </a:r>
          </a:p>
          <a:p>
            <a:pPr algn="ctr"/>
            <a:r>
              <a:rPr lang="en-US" sz="1600" dirty="0" err="1">
                <a:solidFill>
                  <a:schemeClr val="bg2">
                    <a:lumMod val="50000"/>
                  </a:schemeClr>
                </a:solidFill>
                <a:latin typeface="Adobe Caslon Pro Bold" pitchFamily="18" charset="0"/>
              </a:rPr>
              <a:t>Yustina</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Dwi</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Ekwandari</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S.Pd</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M.Hum</a:t>
            </a:r>
            <a:r>
              <a:rPr lang="en-US" sz="1600" dirty="0">
                <a:solidFill>
                  <a:schemeClr val="bg2">
                    <a:lumMod val="50000"/>
                  </a:schemeClr>
                </a:solidFill>
                <a:latin typeface="Adobe Caslon Pro Bold" pitchFamily="18" charset="0"/>
              </a:rPr>
              <a:t>.</a:t>
            </a:r>
          </a:p>
          <a:p>
            <a:pPr algn="ctr"/>
            <a:r>
              <a:rPr lang="en-US" sz="1600" dirty="0">
                <a:solidFill>
                  <a:schemeClr val="bg2">
                    <a:lumMod val="50000"/>
                  </a:schemeClr>
                </a:solidFill>
                <a:latin typeface="Adobe Caslon Pro Bold" pitchFamily="18" charset="0"/>
              </a:rPr>
              <a:t>Yusuf </a:t>
            </a:r>
            <a:r>
              <a:rPr lang="en-US" sz="1600" dirty="0" err="1">
                <a:solidFill>
                  <a:schemeClr val="bg2">
                    <a:lumMod val="50000"/>
                  </a:schemeClr>
                </a:solidFill>
                <a:latin typeface="Adobe Caslon Pro Bold" pitchFamily="18" charset="0"/>
              </a:rPr>
              <a:t>Perdana</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S.Pd</a:t>
            </a:r>
            <a:r>
              <a:rPr lang="en-US" sz="1600" dirty="0">
                <a:solidFill>
                  <a:schemeClr val="bg2">
                    <a:lumMod val="50000"/>
                  </a:schemeClr>
                </a:solidFill>
                <a:latin typeface="Adobe Caslon Pro Bold" pitchFamily="18" charset="0"/>
              </a:rPr>
              <a:t>., </a:t>
            </a:r>
            <a:r>
              <a:rPr lang="en-US" sz="1600" dirty="0" err="1">
                <a:solidFill>
                  <a:schemeClr val="bg2">
                    <a:lumMod val="50000"/>
                  </a:schemeClr>
                </a:solidFill>
                <a:latin typeface="Adobe Caslon Pro Bold" pitchFamily="18" charset="0"/>
              </a:rPr>
              <a:t>M.Pd</a:t>
            </a:r>
            <a:r>
              <a:rPr lang="en-US" sz="1600" dirty="0"/>
              <a:t>.</a:t>
            </a:r>
          </a:p>
        </p:txBody>
      </p:sp>
      <p:sp>
        <p:nvSpPr>
          <p:cNvPr id="6" name="Rectangle 5"/>
          <p:cNvSpPr/>
          <p:nvPr/>
        </p:nvSpPr>
        <p:spPr>
          <a:xfrm>
            <a:off x="93306" y="1493366"/>
            <a:ext cx="8839200" cy="1077218"/>
          </a:xfrm>
          <a:prstGeom prst="rect">
            <a:avLst/>
          </a:prstGeom>
        </p:spPr>
        <p:txBody>
          <a:bodyPr wrap="square">
            <a:spAutoFit/>
          </a:bodyPr>
          <a:lstStyle/>
          <a:p>
            <a:pPr algn="ctr"/>
            <a:r>
              <a:rPr lang="en-US" sz="3200" b="1" dirty="0">
                <a:solidFill>
                  <a:schemeClr val="bg2">
                    <a:lumMod val="75000"/>
                  </a:schemeClr>
                </a:solidFill>
                <a:effectLst>
                  <a:outerShdw blurRad="38100" dist="38100" dir="2700000" algn="tl">
                    <a:srgbClr val="000000">
                      <a:alpha val="43137"/>
                    </a:srgbClr>
                  </a:outerShdw>
                </a:effectLst>
                <a:latin typeface="Libre Baskerville" charset="0"/>
              </a:rPr>
              <a:t>PEDESAAN MASA EKONOMI LIBERAL HINGGA POLITIK ETIS</a:t>
            </a:r>
            <a:endParaRPr lang="en-US" sz="3200" dirty="0">
              <a:solidFill>
                <a:schemeClr val="bg2">
                  <a:lumMod val="75000"/>
                </a:schemeClr>
              </a:solidFill>
              <a:effectLst>
                <a:outerShdw blurRad="38100" dist="38100" dir="2700000" algn="tl">
                  <a:srgbClr val="000000">
                    <a:alpha val="43137"/>
                  </a:srgbClr>
                </a:outerShdw>
              </a:effectLst>
              <a:latin typeface="Libre Baskerville"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0" y="1809750"/>
            <a:ext cx="6124450" cy="1295400"/>
          </a:xfrm>
        </p:spPr>
        <p:txBody>
          <a:bodyPr/>
          <a:lstStyle/>
          <a:p>
            <a:pPr marL="76200" indent="0">
              <a:buNone/>
            </a:pPr>
            <a:r>
              <a:rPr lang="en-US" b="1" dirty="0" err="1"/>
              <a:t>Dampak</a:t>
            </a:r>
            <a:r>
              <a:rPr lang="en-US" b="1" dirty="0"/>
              <a:t> </a:t>
            </a:r>
            <a:r>
              <a:rPr lang="en-US" b="1" dirty="0" err="1"/>
              <a:t>Ekonomi</a:t>
            </a:r>
            <a:r>
              <a:rPr lang="en-US" b="1" dirty="0"/>
              <a:t> </a:t>
            </a:r>
            <a:r>
              <a:rPr lang="en-US" b="1" dirty="0" err="1"/>
              <a:t>Masa</a:t>
            </a:r>
            <a:r>
              <a:rPr lang="en-US" b="1" dirty="0"/>
              <a:t> Liberal </a:t>
            </a:r>
            <a:r>
              <a:rPr lang="en-US" b="1" dirty="0" err="1"/>
              <a:t>Hingga</a:t>
            </a:r>
            <a:r>
              <a:rPr lang="en-US" b="1" dirty="0"/>
              <a:t> </a:t>
            </a:r>
            <a:r>
              <a:rPr lang="en-US" b="1" dirty="0" err="1"/>
              <a:t>Politik</a:t>
            </a:r>
            <a:r>
              <a:rPr lang="en-US" b="1" dirty="0"/>
              <a:t> </a:t>
            </a:r>
            <a:r>
              <a:rPr lang="en-US" b="1" dirty="0" err="1"/>
              <a:t>Etis</a:t>
            </a:r>
            <a:r>
              <a:rPr lang="en-US" b="1" dirty="0"/>
              <a:t> </a:t>
            </a:r>
            <a:r>
              <a:rPr lang="en-US" b="1" dirty="0" err="1"/>
              <a:t>Bagi</a:t>
            </a:r>
            <a:r>
              <a:rPr lang="en-US" b="1" dirty="0"/>
              <a:t> </a:t>
            </a:r>
            <a:r>
              <a:rPr lang="en-US" b="1" dirty="0" err="1"/>
              <a:t>Masyarakat</a:t>
            </a:r>
            <a:r>
              <a:rPr lang="en-US" b="1" dirty="0"/>
              <a:t> </a:t>
            </a:r>
            <a:r>
              <a:rPr lang="en-US" b="1" dirty="0" err="1"/>
              <a:t>Pedesaan</a:t>
            </a:r>
            <a:endParaRPr lang="en-US" b="1"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98857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1"/>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Rectangle 1"/>
          <p:cNvSpPr/>
          <p:nvPr/>
        </p:nvSpPr>
        <p:spPr>
          <a:xfrm>
            <a:off x="1166327" y="2647950"/>
            <a:ext cx="6781800" cy="1600438"/>
          </a:xfrm>
          <a:prstGeom prst="rect">
            <a:avLst/>
          </a:prstGeom>
        </p:spPr>
        <p:txBody>
          <a:bodyPr wrap="square">
            <a:spAutoFit/>
          </a:bodyPr>
          <a:lstStyle/>
          <a:p>
            <a:pPr algn="just"/>
            <a:r>
              <a:rPr lang="en-US" i="1" dirty="0" err="1">
                <a:solidFill>
                  <a:schemeClr val="accent1">
                    <a:lumMod val="90000"/>
                    <a:lumOff val="10000"/>
                  </a:schemeClr>
                </a:solidFill>
                <a:latin typeface="Libre Baskerville" charset="0"/>
              </a:rPr>
              <a:t>Zaman</a:t>
            </a:r>
            <a:r>
              <a:rPr lang="en-US" i="1" dirty="0">
                <a:solidFill>
                  <a:schemeClr val="accent1">
                    <a:lumMod val="90000"/>
                    <a:lumOff val="10000"/>
                  </a:schemeClr>
                </a:solidFill>
                <a:latin typeface="Libre Baskerville" charset="0"/>
              </a:rPr>
              <a:t> liberal </a:t>
            </a:r>
            <a:r>
              <a:rPr lang="en-US" i="1" dirty="0" err="1">
                <a:solidFill>
                  <a:schemeClr val="accent1">
                    <a:lumMod val="90000"/>
                    <a:lumOff val="10000"/>
                  </a:schemeClr>
                </a:solidFill>
                <a:latin typeface="Libre Baskerville" charset="0"/>
              </a:rPr>
              <a:t>mengakibatkan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penetrasi</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ekonomi</a:t>
            </a:r>
            <a:r>
              <a:rPr lang="en-US" i="1" dirty="0">
                <a:solidFill>
                  <a:schemeClr val="accent1">
                    <a:lumMod val="90000"/>
                    <a:lumOff val="10000"/>
                  </a:schemeClr>
                </a:solidFill>
                <a:latin typeface="Libre Baskerville" charset="0"/>
              </a:rPr>
              <a:t> yang </a:t>
            </a:r>
            <a:r>
              <a:rPr lang="en-US" i="1" dirty="0" err="1">
                <a:solidFill>
                  <a:schemeClr val="accent1">
                    <a:lumMod val="90000"/>
                    <a:lumOff val="10000"/>
                  </a:schemeClr>
                </a:solidFill>
                <a:latin typeface="Libre Baskerville" charset="0"/>
              </a:rPr>
              <a:t>masuk</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lebih</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dalam</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lagi</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dalam</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kehidupan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masyarakat</a:t>
            </a:r>
            <a:r>
              <a:rPr lang="en-US" i="1" dirty="0">
                <a:solidFill>
                  <a:schemeClr val="accent1">
                    <a:lumMod val="90000"/>
                    <a:lumOff val="10000"/>
                  </a:schemeClr>
                </a:solidFill>
                <a:latin typeface="Libre Baskerville" charset="0"/>
              </a:rPr>
              <a:t> Indonesia, </a:t>
            </a:r>
            <a:r>
              <a:rPr lang="en-US" i="1" dirty="0" err="1">
                <a:solidFill>
                  <a:schemeClr val="accent1">
                    <a:lumMod val="90000"/>
                    <a:lumOff val="10000"/>
                  </a:schemeClr>
                </a:solidFill>
                <a:latin typeface="Libre Baskerville" charset="0"/>
              </a:rPr>
              <a:t>terutama</a:t>
            </a:r>
            <a:r>
              <a:rPr lang="en-US" i="1" dirty="0">
                <a:solidFill>
                  <a:schemeClr val="accent1">
                    <a:lumMod val="90000"/>
                    <a:lumOff val="10000"/>
                  </a:schemeClr>
                </a:solidFill>
                <a:latin typeface="Libre Baskerville" charset="0"/>
              </a:rPr>
              <a:t> di </a:t>
            </a:r>
            <a:r>
              <a:rPr lang="en-US" i="1" dirty="0" err="1">
                <a:solidFill>
                  <a:schemeClr val="accent1">
                    <a:lumMod val="90000"/>
                    <a:lumOff val="10000"/>
                  </a:schemeClr>
                </a:solidFill>
                <a:latin typeface="Libre Baskerville" charset="0"/>
              </a:rPr>
              <a:t>Jawa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Penduduk</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pribumi</a:t>
            </a:r>
            <a:r>
              <a:rPr lang="en-US" i="1" dirty="0">
                <a:solidFill>
                  <a:schemeClr val="accent1">
                    <a:lumMod val="90000"/>
                    <a:lumOff val="10000"/>
                  </a:schemeClr>
                </a:solidFill>
                <a:latin typeface="Libre Baskerville" charset="0"/>
              </a:rPr>
              <a:t> di </a:t>
            </a:r>
            <a:r>
              <a:rPr lang="en-US" i="1" dirty="0" err="1">
                <a:solidFill>
                  <a:schemeClr val="accent1">
                    <a:lumMod val="90000"/>
                    <a:lumOff val="10000"/>
                  </a:schemeClr>
                </a:solidFill>
                <a:latin typeface="Libre Baskerville" charset="0"/>
              </a:rPr>
              <a:t>Jawa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mulai</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menyewakan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tanah-tanah</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mereka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kepada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pihak</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swasta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Belanda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untuk</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dijadikan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perkebunan-perkebunan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besar</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Berkembangnya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perkebunan-perkebunan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tersebut</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memberikan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peluang</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kepada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rakyat</a:t>
            </a:r>
            <a:r>
              <a:rPr lang="en-US" i="1" dirty="0">
                <a:solidFill>
                  <a:schemeClr val="accent1">
                    <a:lumMod val="90000"/>
                    <a:lumOff val="10000"/>
                  </a:schemeClr>
                </a:solidFill>
                <a:latin typeface="Libre Baskerville" charset="0"/>
              </a:rPr>
              <a:t> Indonesia </a:t>
            </a:r>
            <a:r>
              <a:rPr lang="en-US" i="1" dirty="0" err="1">
                <a:solidFill>
                  <a:schemeClr val="accent1">
                    <a:lumMod val="90000"/>
                    <a:lumOff val="10000"/>
                  </a:schemeClr>
                </a:solidFill>
                <a:latin typeface="Libre Baskerville" charset="0"/>
              </a:rPr>
              <a:t>untuk</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bekerja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sebagai</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buruh</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perkebunan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Selain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itu</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juga</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penetrasi</a:t>
            </a:r>
            <a:r>
              <a:rPr lang="en-US" i="1" dirty="0">
                <a:solidFill>
                  <a:schemeClr val="accent1">
                    <a:lumMod val="90000"/>
                    <a:lumOff val="10000"/>
                  </a:schemeClr>
                </a:solidFill>
                <a:latin typeface="Libre Baskerville" charset="0"/>
              </a:rPr>
              <a:t> di </a:t>
            </a:r>
            <a:r>
              <a:rPr lang="en-US" i="1" dirty="0" err="1">
                <a:solidFill>
                  <a:schemeClr val="accent1">
                    <a:lumMod val="90000"/>
                    <a:lumOff val="10000"/>
                  </a:schemeClr>
                </a:solidFill>
                <a:latin typeface="Libre Baskerville" charset="0"/>
              </a:rPr>
              <a:t>bidang</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eksport</a:t>
            </a:r>
            <a:r>
              <a:rPr lang="en-US" i="1" dirty="0">
                <a:solidFill>
                  <a:schemeClr val="accent1">
                    <a:lumMod val="90000"/>
                    <a:lumOff val="10000"/>
                  </a:schemeClr>
                </a:solidFill>
                <a:latin typeface="Libre Baskerville" charset="0"/>
              </a:rPr>
              <a:t> import </a:t>
            </a:r>
            <a:r>
              <a:rPr lang="en-US" i="1" dirty="0" err="1">
                <a:solidFill>
                  <a:schemeClr val="accent1">
                    <a:lumMod val="90000"/>
                    <a:lumOff val="10000"/>
                  </a:schemeClr>
                </a:solidFill>
                <a:latin typeface="Libre Baskerville" charset="0"/>
              </a:rPr>
              <a:t>tekstil</a:t>
            </a:r>
            <a:r>
              <a:rPr lang="en-US" i="1" dirty="0">
                <a:solidFill>
                  <a:schemeClr val="accent1">
                    <a:lumMod val="90000"/>
                    <a:lumOff val="10000"/>
                  </a:schemeClr>
                </a:solidFill>
                <a:latin typeface="Libre Baskerville" charset="0"/>
              </a:rPr>
              <a:t> yang </a:t>
            </a:r>
            <a:r>
              <a:rPr lang="en-US" i="1" dirty="0" err="1">
                <a:solidFill>
                  <a:schemeClr val="accent1">
                    <a:lumMod val="90000"/>
                    <a:lumOff val="10000"/>
                  </a:schemeClr>
                </a:solidFill>
                <a:latin typeface="Libre Baskerville" charset="0"/>
              </a:rPr>
              <a:t>mematikan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kegiatan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kerajinan</a:t>
            </a:r>
            <a:r>
              <a:rPr lang="en-US" i="1" dirty="0">
                <a:solidFill>
                  <a:schemeClr val="accent1">
                    <a:lumMod val="90000"/>
                    <a:lumOff val="10000"/>
                  </a:schemeClr>
                </a:solidFill>
                <a:latin typeface="Libre Baskerville" charset="0"/>
              </a:rPr>
              <a:t> </a:t>
            </a:r>
            <a:r>
              <a:rPr lang="en-US" i="1" dirty="0" err="1">
                <a:solidFill>
                  <a:schemeClr val="accent1">
                    <a:lumMod val="90000"/>
                    <a:lumOff val="10000"/>
                  </a:schemeClr>
                </a:solidFill>
                <a:latin typeface="Libre Baskerville" charset="0"/>
              </a:rPr>
              <a:t>tenun</a:t>
            </a:r>
            <a:r>
              <a:rPr lang="en-US" i="1" dirty="0">
                <a:solidFill>
                  <a:schemeClr val="accent1">
                    <a:lumMod val="90000"/>
                    <a:lumOff val="10000"/>
                  </a:schemeClr>
                </a:solidFill>
                <a:latin typeface="Libre Baskerville" charset="0"/>
              </a:rPr>
              <a:t> di </a:t>
            </a:r>
            <a:r>
              <a:rPr lang="en-US" i="1" dirty="0" err="1">
                <a:solidFill>
                  <a:schemeClr val="accent1">
                    <a:lumMod val="90000"/>
                    <a:lumOff val="10000"/>
                  </a:schemeClr>
                </a:solidFill>
                <a:latin typeface="Libre Baskerville" charset="0"/>
              </a:rPr>
              <a:t>Jawa</a:t>
            </a:r>
            <a:endParaRPr lang="en-US" i="1" dirty="0">
              <a:solidFill>
                <a:schemeClr val="accent1">
                  <a:lumMod val="90000"/>
                  <a:lumOff val="10000"/>
                </a:schemeClr>
              </a:solidFill>
              <a:latin typeface="Libre Baskerville" charset="0"/>
            </a:endParaRPr>
          </a:p>
        </p:txBody>
      </p:sp>
      <p:sp>
        <p:nvSpPr>
          <p:cNvPr id="11" name="Rectangle 10"/>
          <p:cNvSpPr/>
          <p:nvPr/>
        </p:nvSpPr>
        <p:spPr>
          <a:xfrm>
            <a:off x="304800" y="386775"/>
            <a:ext cx="3048000" cy="584775"/>
          </a:xfrm>
          <a:prstGeom prst="rect">
            <a:avLst/>
          </a:prstGeom>
        </p:spPr>
        <p:txBody>
          <a:bodyPr wrap="square">
            <a:spAutoFit/>
          </a:bodyPr>
          <a:lstStyle/>
          <a:p>
            <a:pPr lvl="0" algn="just"/>
            <a:r>
              <a:rPr lang="en-US" sz="3200" b="1" dirty="0" err="1">
                <a:solidFill>
                  <a:schemeClr val="bg2">
                    <a:lumMod val="50000"/>
                  </a:schemeClr>
                </a:solidFill>
                <a:latin typeface="Adobe Garamond Pro Bold" pitchFamily="18" charset="0"/>
                <a:ea typeface="Adobe Heiti Std R" pitchFamily="34" charset="-128"/>
              </a:rPr>
              <a:t>Masa</a:t>
            </a:r>
            <a:r>
              <a:rPr lang="en-US" sz="3200" b="1" dirty="0">
                <a:solidFill>
                  <a:schemeClr val="bg2">
                    <a:lumMod val="50000"/>
                  </a:schemeClr>
                </a:solidFill>
                <a:latin typeface="Adobe Garamond Pro Bold" pitchFamily="18" charset="0"/>
                <a:ea typeface="Adobe Heiti Std R" pitchFamily="34" charset="-128"/>
              </a:rPr>
              <a:t> </a:t>
            </a:r>
            <a:r>
              <a:rPr lang="en-US" sz="3200" b="1" dirty="0" smtClean="0">
                <a:solidFill>
                  <a:schemeClr val="bg2">
                    <a:lumMod val="50000"/>
                  </a:schemeClr>
                </a:solidFill>
                <a:latin typeface="Adobe Garamond Pro Bold" pitchFamily="18" charset="0"/>
                <a:ea typeface="Adobe Heiti Std R" pitchFamily="34" charset="-128"/>
              </a:rPr>
              <a:t>Liberal</a:t>
            </a:r>
            <a:endParaRPr lang="en-US" sz="3200" b="1" dirty="0">
              <a:solidFill>
                <a:schemeClr val="bg2">
                  <a:lumMod val="50000"/>
                </a:schemeClr>
              </a:solidFill>
              <a:latin typeface="Adobe Garamond Pro Bold" pitchFamily="18" charset="0"/>
              <a:ea typeface="Adobe Heiti Std R" pitchFamily="34" charset="-128"/>
            </a:endParaRPr>
          </a:p>
        </p:txBody>
      </p:sp>
      <p:sp>
        <p:nvSpPr>
          <p:cNvPr id="3" name="Rectangle 2"/>
          <p:cNvSpPr/>
          <p:nvPr/>
        </p:nvSpPr>
        <p:spPr>
          <a:xfrm>
            <a:off x="762000" y="1276350"/>
            <a:ext cx="7696200" cy="1169551"/>
          </a:xfrm>
          <a:prstGeom prst="rect">
            <a:avLst/>
          </a:prstGeom>
        </p:spPr>
        <p:txBody>
          <a:bodyPr wrap="square">
            <a:spAutoFit/>
          </a:bodyPr>
          <a:lstStyle/>
          <a:p>
            <a:pPr algn="just"/>
            <a:r>
              <a:rPr lang="en-US" dirty="0" err="1">
                <a:latin typeface="Adobe Garamond Pro Bold" pitchFamily="18" charset="0"/>
                <a:ea typeface="Adobe Heiti Std R" pitchFamily="34" charset="-128"/>
              </a:rPr>
              <a:t>Periode</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sejarah</a:t>
            </a:r>
            <a:r>
              <a:rPr lang="en-US" dirty="0">
                <a:latin typeface="Adobe Garamond Pro Bold" pitchFamily="18" charset="0"/>
                <a:ea typeface="Adobe Heiti Std R" pitchFamily="34" charset="-128"/>
              </a:rPr>
              <a:t> Indonesia1870-1900 </a:t>
            </a:r>
            <a:r>
              <a:rPr lang="en-US" dirty="0" err="1">
                <a:latin typeface="Adobe Garamond Pro Bold" pitchFamily="18" charset="0"/>
                <a:ea typeface="Adobe Heiti Std R" pitchFamily="34" charset="-128"/>
              </a:rPr>
              <a:t>sering</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disebut</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sebagai</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masa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liberalisme</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Pada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periode</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tersebut</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untuk</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pertama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kalinya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dalamsejarah</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kolonial</a:t>
            </a:r>
            <a:r>
              <a:rPr lang="en-US" dirty="0">
                <a:latin typeface="Adobe Garamond Pro Bold" pitchFamily="18" charset="0"/>
                <a:ea typeface="Adobe Heiti Std R" pitchFamily="34" charset="-128"/>
              </a:rPr>
              <a:t> Indonesia </a:t>
            </a:r>
            <a:r>
              <a:rPr lang="en-US" dirty="0" err="1">
                <a:latin typeface="Adobe Garamond Pro Bold" pitchFamily="18" charset="0"/>
                <a:ea typeface="Adobe Heiti Std R" pitchFamily="34" charset="-128"/>
              </a:rPr>
              <a:t>kepada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kaum</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pengusaha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dan</a:t>
            </a:r>
            <a:r>
              <a:rPr lang="en-US" dirty="0">
                <a:latin typeface="Adobe Garamond Pro Bold" pitchFamily="18" charset="0"/>
                <a:ea typeface="Adobe Heiti Std R" pitchFamily="34" charset="-128"/>
              </a:rPr>
              <a:t> modal </a:t>
            </a:r>
            <a:r>
              <a:rPr lang="en-US" dirty="0" err="1">
                <a:latin typeface="Adobe Garamond Pro Bold" pitchFamily="18" charset="0"/>
                <a:ea typeface="Adobe Heiti Std R" pitchFamily="34" charset="-128"/>
              </a:rPr>
              <a:t>swasta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diberikan</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peluang</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sepenuhnya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untuk</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menanamkan</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modalnya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dalam</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berbagai</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usaha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kegiatan</a:t>
            </a:r>
            <a:r>
              <a:rPr lang="en-US" dirty="0">
                <a:latin typeface="Adobe Garamond Pro Bold" pitchFamily="18" charset="0"/>
                <a:ea typeface="Adobe Heiti Std R" pitchFamily="34" charset="-128"/>
              </a:rPr>
              <a:t> di Indonesia </a:t>
            </a:r>
            <a:r>
              <a:rPr lang="en-US" dirty="0" err="1">
                <a:latin typeface="Adobe Garamond Pro Bold" pitchFamily="18" charset="0"/>
                <a:ea typeface="Adobe Heiti Std R" pitchFamily="34" charset="-128"/>
              </a:rPr>
              <a:t>terutama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dalam</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industri-industri</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perkebunan</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besar</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baik</a:t>
            </a:r>
            <a:r>
              <a:rPr lang="en-US" dirty="0">
                <a:latin typeface="Adobe Garamond Pro Bold" pitchFamily="18" charset="0"/>
                <a:ea typeface="Adobe Heiti Std R" pitchFamily="34" charset="-128"/>
              </a:rPr>
              <a:t> di </a:t>
            </a:r>
            <a:r>
              <a:rPr lang="en-US" dirty="0" err="1">
                <a:latin typeface="Adobe Garamond Pro Bold" pitchFamily="18" charset="0"/>
                <a:ea typeface="Adobe Heiti Std R" pitchFamily="34" charset="-128"/>
              </a:rPr>
              <a:t>Jawa</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maupun</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daerah-daerah</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luar</a:t>
            </a:r>
            <a:r>
              <a:rPr lang="en-US" dirty="0">
                <a:latin typeface="Adobe Garamond Pro Bold" pitchFamily="18" charset="0"/>
                <a:ea typeface="Adobe Heiti Std R" pitchFamily="34" charset="-128"/>
              </a:rPr>
              <a:t> </a:t>
            </a:r>
            <a:r>
              <a:rPr lang="en-US" dirty="0" err="1">
                <a:latin typeface="Adobe Garamond Pro Bold" pitchFamily="18" charset="0"/>
                <a:ea typeface="Adobe Heiti Std R" pitchFamily="34" charset="-128"/>
              </a:rPr>
              <a:t>Jawa.c</a:t>
            </a:r>
            <a:endParaRPr lang="en-US" dirty="0">
              <a:latin typeface="Adobe Garamond Pro Bold" pitchFamily="18" charset="0"/>
              <a:ea typeface="Adobe Heiti Std R"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ectangle 1"/>
          <p:cNvSpPr/>
          <p:nvPr/>
        </p:nvSpPr>
        <p:spPr>
          <a:xfrm>
            <a:off x="152400" y="394960"/>
            <a:ext cx="3020379" cy="523220"/>
          </a:xfrm>
          <a:prstGeom prst="rect">
            <a:avLst/>
          </a:prstGeom>
        </p:spPr>
        <p:txBody>
          <a:bodyPr wrap="none">
            <a:spAutoFit/>
          </a:bodyPr>
          <a:lstStyle/>
          <a:p>
            <a:r>
              <a:rPr lang="en-US" sz="2800" b="1" dirty="0" err="1">
                <a:solidFill>
                  <a:schemeClr val="accent2">
                    <a:lumMod val="50000"/>
                  </a:schemeClr>
                </a:solidFill>
                <a:latin typeface="Adobe Heiti Std R" pitchFamily="34" charset="-128"/>
                <a:ea typeface="Adobe Heiti Std R" pitchFamily="34" charset="-128"/>
              </a:rPr>
              <a:t>Masa</a:t>
            </a:r>
            <a:r>
              <a:rPr lang="en-US" sz="2800" b="1" dirty="0">
                <a:solidFill>
                  <a:schemeClr val="accent2">
                    <a:lumMod val="50000"/>
                  </a:schemeClr>
                </a:solidFill>
                <a:latin typeface="Adobe Heiti Std R" pitchFamily="34" charset="-128"/>
                <a:ea typeface="Adobe Heiti Std R" pitchFamily="34" charset="-128"/>
              </a:rPr>
              <a:t> </a:t>
            </a:r>
            <a:r>
              <a:rPr lang="en-US" sz="2800" b="1" dirty="0" err="1">
                <a:solidFill>
                  <a:schemeClr val="accent2">
                    <a:lumMod val="50000"/>
                  </a:schemeClr>
                </a:solidFill>
                <a:latin typeface="Adobe Heiti Std R" pitchFamily="34" charset="-128"/>
                <a:ea typeface="Adobe Heiti Std R" pitchFamily="34" charset="-128"/>
              </a:rPr>
              <a:t>Politik</a:t>
            </a:r>
            <a:r>
              <a:rPr lang="en-US" sz="2800" b="1" dirty="0">
                <a:solidFill>
                  <a:schemeClr val="accent2">
                    <a:lumMod val="50000"/>
                  </a:schemeClr>
                </a:solidFill>
                <a:latin typeface="Adobe Heiti Std R" pitchFamily="34" charset="-128"/>
                <a:ea typeface="Adobe Heiti Std R" pitchFamily="34" charset="-128"/>
              </a:rPr>
              <a:t> </a:t>
            </a:r>
            <a:r>
              <a:rPr lang="en-US" sz="2800" b="1" dirty="0" err="1">
                <a:solidFill>
                  <a:schemeClr val="accent2">
                    <a:lumMod val="50000"/>
                  </a:schemeClr>
                </a:solidFill>
                <a:latin typeface="Adobe Heiti Std R" pitchFamily="34" charset="-128"/>
                <a:ea typeface="Adobe Heiti Std R" pitchFamily="34" charset="-128"/>
              </a:rPr>
              <a:t>Etis</a:t>
            </a:r>
            <a:endParaRPr lang="en-US" sz="2800" dirty="0">
              <a:solidFill>
                <a:schemeClr val="accent2">
                  <a:lumMod val="50000"/>
                </a:schemeClr>
              </a:solidFill>
              <a:latin typeface="Adobe Heiti Std R" pitchFamily="34" charset="-128"/>
              <a:ea typeface="Adobe Heiti Std R" pitchFamily="34" charset="-128"/>
            </a:endParaRPr>
          </a:p>
        </p:txBody>
      </p:sp>
      <p:sp>
        <p:nvSpPr>
          <p:cNvPr id="3" name="Rectangle 2"/>
          <p:cNvSpPr/>
          <p:nvPr/>
        </p:nvSpPr>
        <p:spPr>
          <a:xfrm>
            <a:off x="252889" y="1581656"/>
            <a:ext cx="2819400" cy="2123658"/>
          </a:xfrm>
          <a:prstGeom prst="rect">
            <a:avLst/>
          </a:prstGeom>
        </p:spPr>
        <p:txBody>
          <a:bodyPr wrap="square">
            <a:spAutoFit/>
          </a:bodyPr>
          <a:lstStyle/>
          <a:p>
            <a:pPr algn="just"/>
            <a:r>
              <a:rPr lang="en-US" sz="1200" i="1" dirty="0" err="1" smtClean="0">
                <a:latin typeface="Libre Baskerville" charset="0"/>
              </a:rPr>
              <a:t>Politik</a:t>
            </a:r>
            <a:r>
              <a:rPr lang="en-US" sz="1200" i="1" dirty="0" smtClean="0">
                <a:latin typeface="Libre Baskerville" charset="0"/>
              </a:rPr>
              <a:t> </a:t>
            </a:r>
            <a:r>
              <a:rPr lang="en-US" sz="1200" i="1" dirty="0" err="1">
                <a:latin typeface="Libre Baskerville" charset="0"/>
              </a:rPr>
              <a:t>etis</a:t>
            </a:r>
            <a:r>
              <a:rPr lang="en-US" sz="1200" i="1" dirty="0">
                <a:latin typeface="Libre Baskerville" charset="0"/>
              </a:rPr>
              <a:t> </a:t>
            </a:r>
            <a:r>
              <a:rPr lang="en-US" sz="1200" i="1" dirty="0" err="1">
                <a:latin typeface="Libre Baskerville" charset="0"/>
              </a:rPr>
              <a:t>menuntun</a:t>
            </a:r>
            <a:r>
              <a:rPr lang="en-US" sz="1200" i="1" dirty="0">
                <a:latin typeface="Libre Baskerville" charset="0"/>
              </a:rPr>
              <a:t> </a:t>
            </a:r>
            <a:r>
              <a:rPr lang="en-US" sz="1200" i="1" dirty="0" err="1">
                <a:latin typeface="Libre Baskerville" charset="0"/>
              </a:rPr>
              <a:t>bangsa</a:t>
            </a:r>
            <a:r>
              <a:rPr lang="en-US" sz="1200" i="1" dirty="0">
                <a:latin typeface="Libre Baskerville" charset="0"/>
              </a:rPr>
              <a:t> Indonesia </a:t>
            </a:r>
            <a:r>
              <a:rPr lang="en-US" sz="1200" i="1" dirty="0" err="1">
                <a:latin typeface="Libre Baskerville" charset="0"/>
              </a:rPr>
              <a:t>kearah</a:t>
            </a:r>
            <a:r>
              <a:rPr lang="en-US" sz="1200" i="1" dirty="0">
                <a:latin typeface="Libre Baskerville" charset="0"/>
              </a:rPr>
              <a:t> </a:t>
            </a:r>
            <a:r>
              <a:rPr lang="en-US" sz="1200" i="1" dirty="0" err="1">
                <a:latin typeface="Libre Baskerville" charset="0"/>
              </a:rPr>
              <a:t>kemajuan</a:t>
            </a:r>
            <a:r>
              <a:rPr lang="en-US" sz="1200" i="1" dirty="0">
                <a:latin typeface="Libre Baskerville" charset="0"/>
              </a:rPr>
              <a:t>, </a:t>
            </a:r>
            <a:r>
              <a:rPr lang="en-US" sz="1200" i="1" dirty="0" err="1">
                <a:latin typeface="Libre Baskerville" charset="0"/>
              </a:rPr>
              <a:t>namun</a:t>
            </a:r>
            <a:r>
              <a:rPr lang="en-US" sz="1200" i="1" dirty="0">
                <a:latin typeface="Libre Baskerville" charset="0"/>
              </a:rPr>
              <a:t> </a:t>
            </a:r>
            <a:r>
              <a:rPr lang="en-US" sz="1200" i="1" dirty="0" err="1">
                <a:latin typeface="Libre Baskerville" charset="0"/>
              </a:rPr>
              <a:t>tetap</a:t>
            </a:r>
            <a:r>
              <a:rPr lang="en-US" sz="1200" i="1" dirty="0">
                <a:latin typeface="Libre Baskerville" charset="0"/>
              </a:rPr>
              <a:t> </a:t>
            </a:r>
            <a:r>
              <a:rPr lang="en-US" sz="1200" i="1" dirty="0" err="1">
                <a:latin typeface="Libre Baskerville" charset="0"/>
              </a:rPr>
              <a:t>bernaung</a:t>
            </a:r>
            <a:r>
              <a:rPr lang="en-US" sz="1200" i="1" dirty="0">
                <a:latin typeface="Libre Baskerville" charset="0"/>
              </a:rPr>
              <a:t> di </a:t>
            </a:r>
            <a:r>
              <a:rPr lang="en-US" sz="1200" i="1" dirty="0" err="1">
                <a:latin typeface="Libre Baskerville" charset="0"/>
              </a:rPr>
              <a:t>bawah</a:t>
            </a:r>
            <a:r>
              <a:rPr lang="en-US" sz="1200" i="1" dirty="0">
                <a:latin typeface="Libre Baskerville" charset="0"/>
              </a:rPr>
              <a:t> </a:t>
            </a:r>
            <a:r>
              <a:rPr lang="en-US" sz="1200" i="1" dirty="0" err="1">
                <a:latin typeface="Libre Baskerville" charset="0"/>
              </a:rPr>
              <a:t>penjajah</a:t>
            </a:r>
            <a:r>
              <a:rPr lang="en-US" sz="1200" i="1" dirty="0">
                <a:latin typeface="Libre Baskerville" charset="0"/>
              </a:rPr>
              <a:t> </a:t>
            </a:r>
            <a:r>
              <a:rPr lang="en-US" sz="1200" i="1" dirty="0" err="1">
                <a:latin typeface="Libre Baskerville" charset="0"/>
              </a:rPr>
              <a:t>Belanda</a:t>
            </a:r>
            <a:r>
              <a:rPr lang="en-US" sz="1200" i="1" dirty="0">
                <a:latin typeface="Libre Baskerville" charset="0"/>
              </a:rPr>
              <a:t>. </a:t>
            </a:r>
            <a:r>
              <a:rPr lang="en-US" sz="1200" i="1" dirty="0" err="1">
                <a:latin typeface="Libre Baskerville" charset="0"/>
              </a:rPr>
              <a:t>Berhubungan</a:t>
            </a:r>
            <a:r>
              <a:rPr lang="en-US" sz="1200" i="1" dirty="0">
                <a:latin typeface="Libre Baskerville" charset="0"/>
              </a:rPr>
              <a:t> </a:t>
            </a:r>
            <a:r>
              <a:rPr lang="en-US" sz="1200" i="1" dirty="0" err="1">
                <a:latin typeface="Libre Baskerville" charset="0"/>
              </a:rPr>
              <a:t>dengan</a:t>
            </a:r>
            <a:r>
              <a:rPr lang="en-US" sz="1200" i="1" dirty="0">
                <a:latin typeface="Libre Baskerville" charset="0"/>
              </a:rPr>
              <a:t> </a:t>
            </a:r>
            <a:r>
              <a:rPr lang="en-US" sz="1200" i="1" dirty="0" err="1">
                <a:latin typeface="Libre Baskerville" charset="0"/>
              </a:rPr>
              <a:t>itu</a:t>
            </a:r>
            <a:r>
              <a:rPr lang="en-US" sz="1200" i="1" dirty="0">
                <a:latin typeface="Libre Baskerville" charset="0"/>
              </a:rPr>
              <a:t>, </a:t>
            </a:r>
            <a:r>
              <a:rPr lang="en-US" sz="1200" i="1" dirty="0" err="1">
                <a:latin typeface="Libre Baskerville" charset="0"/>
              </a:rPr>
              <a:t>kesejahteraan</a:t>
            </a:r>
            <a:r>
              <a:rPr lang="en-US" sz="1200" i="1" dirty="0">
                <a:latin typeface="Libre Baskerville" charset="0"/>
              </a:rPr>
              <a:t> </a:t>
            </a:r>
            <a:r>
              <a:rPr lang="en-US" sz="1200" i="1" dirty="0" err="1">
                <a:latin typeface="Libre Baskerville" charset="0"/>
              </a:rPr>
              <a:t>rakyat</a:t>
            </a:r>
            <a:r>
              <a:rPr lang="en-US" sz="1200" i="1" dirty="0">
                <a:latin typeface="Libre Baskerville" charset="0"/>
              </a:rPr>
              <a:t> Indonesia yang </a:t>
            </a:r>
            <a:r>
              <a:rPr lang="en-US" sz="1200" i="1" dirty="0" err="1">
                <a:latin typeface="Libre Baskerville" charset="0"/>
              </a:rPr>
              <a:t>telah</a:t>
            </a:r>
            <a:r>
              <a:rPr lang="en-US" sz="1200" i="1" dirty="0">
                <a:latin typeface="Libre Baskerville" charset="0"/>
              </a:rPr>
              <a:t> </a:t>
            </a:r>
            <a:r>
              <a:rPr lang="en-US" sz="1200" i="1" dirty="0" err="1">
                <a:latin typeface="Libre Baskerville" charset="0"/>
              </a:rPr>
              <a:t>mengalami</a:t>
            </a:r>
            <a:r>
              <a:rPr lang="en-US" sz="1200" i="1" dirty="0">
                <a:latin typeface="Libre Baskerville" charset="0"/>
              </a:rPr>
              <a:t> </a:t>
            </a:r>
            <a:r>
              <a:rPr lang="en-US" sz="1200" i="1" dirty="0" err="1">
                <a:latin typeface="Libre Baskerville" charset="0"/>
              </a:rPr>
              <a:t>masa</a:t>
            </a:r>
            <a:r>
              <a:rPr lang="en-US" sz="1200" i="1" dirty="0">
                <a:latin typeface="Libre Baskerville" charset="0"/>
              </a:rPr>
              <a:t> </a:t>
            </a:r>
            <a:r>
              <a:rPr lang="en-US" sz="1200" i="1" dirty="0" err="1">
                <a:latin typeface="Libre Baskerville" charset="0"/>
              </a:rPr>
              <a:t>penjajahan</a:t>
            </a:r>
            <a:r>
              <a:rPr lang="en-US" sz="1200" i="1" dirty="0">
                <a:latin typeface="Libre Baskerville" charset="0"/>
              </a:rPr>
              <a:t> </a:t>
            </a:r>
            <a:r>
              <a:rPr lang="en-US" sz="1200" i="1" dirty="0" err="1">
                <a:latin typeface="Libre Baskerville" charset="0"/>
              </a:rPr>
              <a:t>selama</a:t>
            </a:r>
            <a:r>
              <a:rPr lang="en-US" sz="1200" i="1" dirty="0">
                <a:latin typeface="Libre Baskerville" charset="0"/>
              </a:rPr>
              <a:t> </a:t>
            </a:r>
            <a:r>
              <a:rPr lang="en-US" sz="1200" i="1" dirty="0" err="1">
                <a:latin typeface="Libre Baskerville" charset="0"/>
              </a:rPr>
              <a:t>bertahun-tahun</a:t>
            </a:r>
            <a:r>
              <a:rPr lang="en-US" sz="1200" i="1" dirty="0">
                <a:latin typeface="Libre Baskerville" charset="0"/>
              </a:rPr>
              <a:t>. </a:t>
            </a:r>
            <a:r>
              <a:rPr lang="en-US" sz="1200" i="1" dirty="0" err="1">
                <a:latin typeface="Libre Baskerville" charset="0"/>
              </a:rPr>
              <a:t>Politik</a:t>
            </a:r>
            <a:r>
              <a:rPr lang="en-US" sz="1200" i="1" dirty="0">
                <a:latin typeface="Libre Baskerville" charset="0"/>
              </a:rPr>
              <a:t> </a:t>
            </a:r>
            <a:r>
              <a:rPr lang="en-US" sz="1200" i="1" dirty="0" err="1">
                <a:latin typeface="Libre Baskerville" charset="0"/>
              </a:rPr>
              <a:t>Etis</a:t>
            </a:r>
            <a:r>
              <a:rPr lang="en-US" sz="1200" i="1" dirty="0">
                <a:latin typeface="Libre Baskerville" charset="0"/>
              </a:rPr>
              <a:t> </a:t>
            </a:r>
            <a:r>
              <a:rPr lang="en-US" sz="1200" i="1" dirty="0" err="1">
                <a:latin typeface="Libre Baskerville" charset="0"/>
              </a:rPr>
              <a:t>dimulai</a:t>
            </a:r>
            <a:r>
              <a:rPr lang="en-US" sz="1200" i="1" dirty="0">
                <a:latin typeface="Libre Baskerville" charset="0"/>
              </a:rPr>
              <a:t> </a:t>
            </a:r>
            <a:r>
              <a:rPr lang="en-US" sz="1200" i="1" dirty="0" err="1">
                <a:latin typeface="Libre Baskerville" charset="0"/>
              </a:rPr>
              <a:t>secara</a:t>
            </a:r>
            <a:r>
              <a:rPr lang="en-US" sz="1200" i="1" dirty="0">
                <a:latin typeface="Libre Baskerville" charset="0"/>
              </a:rPr>
              <a:t> </a:t>
            </a:r>
            <a:r>
              <a:rPr lang="en-US" sz="1200" i="1" dirty="0" err="1">
                <a:latin typeface="Libre Baskerville" charset="0"/>
              </a:rPr>
              <a:t>resmi</a:t>
            </a:r>
            <a:r>
              <a:rPr lang="en-US" sz="1200" i="1" dirty="0">
                <a:latin typeface="Libre Baskerville" charset="0"/>
              </a:rPr>
              <a:t> </a:t>
            </a:r>
            <a:r>
              <a:rPr lang="en-US" sz="1200" i="1" dirty="0" err="1">
                <a:latin typeface="Libre Baskerville" charset="0"/>
              </a:rPr>
              <a:t>setelah</a:t>
            </a:r>
            <a:r>
              <a:rPr lang="en-US" sz="1200" i="1" dirty="0">
                <a:latin typeface="Libre Baskerville" charset="0"/>
              </a:rPr>
              <a:t> </a:t>
            </a:r>
            <a:r>
              <a:rPr lang="en-US" sz="1200" i="1" dirty="0" err="1">
                <a:latin typeface="Libre Baskerville" charset="0"/>
              </a:rPr>
              <a:t>pidato</a:t>
            </a:r>
            <a:r>
              <a:rPr lang="en-US" sz="1200" i="1" dirty="0">
                <a:latin typeface="Libre Baskerville" charset="0"/>
              </a:rPr>
              <a:t> </a:t>
            </a:r>
            <a:r>
              <a:rPr lang="en-US" sz="1200" i="1" dirty="0" err="1">
                <a:latin typeface="Libre Baskerville" charset="0"/>
              </a:rPr>
              <a:t>dari</a:t>
            </a:r>
            <a:r>
              <a:rPr lang="en-US" sz="1200" i="1" dirty="0">
                <a:latin typeface="Libre Baskerville" charset="0"/>
              </a:rPr>
              <a:t> </a:t>
            </a:r>
            <a:r>
              <a:rPr lang="en-US" sz="1200" i="1" dirty="0" err="1">
                <a:latin typeface="Libre Baskerville" charset="0"/>
              </a:rPr>
              <a:t>Ratu</a:t>
            </a:r>
            <a:r>
              <a:rPr lang="en-US" sz="1200" i="1" dirty="0">
                <a:latin typeface="Libre Baskerville" charset="0"/>
              </a:rPr>
              <a:t> </a:t>
            </a:r>
            <a:r>
              <a:rPr lang="en-US" sz="1200" i="1" dirty="0" err="1">
                <a:latin typeface="Libre Baskerville" charset="0"/>
              </a:rPr>
              <a:t>Belanda</a:t>
            </a:r>
            <a:r>
              <a:rPr lang="en-US" sz="1200" i="1" dirty="0">
                <a:latin typeface="Libre Baskerville" charset="0"/>
              </a:rPr>
              <a:t> </a:t>
            </a:r>
            <a:r>
              <a:rPr lang="en-US" sz="1200" i="1" dirty="0" err="1">
                <a:latin typeface="Libre Baskerville" charset="0"/>
              </a:rPr>
              <a:t>dan</a:t>
            </a:r>
            <a:r>
              <a:rPr lang="en-US" sz="1200" i="1" dirty="0">
                <a:latin typeface="Libre Baskerville" charset="0"/>
              </a:rPr>
              <a:t> </a:t>
            </a:r>
            <a:r>
              <a:rPr lang="en-US" sz="1200" i="1" dirty="0" err="1">
                <a:latin typeface="Libre Baskerville" charset="0"/>
              </a:rPr>
              <a:t>merupakan</a:t>
            </a:r>
            <a:r>
              <a:rPr lang="en-US" sz="1200" i="1" dirty="0">
                <a:latin typeface="Libre Baskerville" charset="0"/>
              </a:rPr>
              <a:t> </a:t>
            </a:r>
            <a:r>
              <a:rPr lang="en-US" sz="1200" i="1" dirty="0" err="1">
                <a:latin typeface="Libre Baskerville" charset="0"/>
              </a:rPr>
              <a:t>pertanda</a:t>
            </a:r>
            <a:r>
              <a:rPr lang="en-US" sz="1200" i="1" dirty="0">
                <a:latin typeface="Libre Baskerville" charset="0"/>
              </a:rPr>
              <a:t> </a:t>
            </a:r>
            <a:r>
              <a:rPr lang="en-US" sz="1200" i="1" dirty="0" err="1">
                <a:latin typeface="Libre Baskerville" charset="0"/>
              </a:rPr>
              <a:t>bagi</a:t>
            </a:r>
            <a:r>
              <a:rPr lang="en-US" sz="1200" i="1" dirty="0">
                <a:latin typeface="Libre Baskerville" charset="0"/>
              </a:rPr>
              <a:t> </a:t>
            </a:r>
            <a:r>
              <a:rPr lang="en-US" sz="1200" i="1" dirty="0" err="1">
                <a:latin typeface="Libre Baskerville" charset="0"/>
              </a:rPr>
              <a:t>dimulainya</a:t>
            </a:r>
            <a:r>
              <a:rPr lang="en-US" sz="1200" i="1" dirty="0">
                <a:latin typeface="Libre Baskerville" charset="0"/>
              </a:rPr>
              <a:t> </a:t>
            </a:r>
            <a:r>
              <a:rPr lang="en-US" sz="1200" i="1" dirty="0" err="1">
                <a:latin typeface="Libre Baskerville" charset="0"/>
              </a:rPr>
              <a:t>zaman</a:t>
            </a:r>
            <a:r>
              <a:rPr lang="en-US" sz="1200" i="1" dirty="0">
                <a:latin typeface="Libre Baskerville" charset="0"/>
              </a:rPr>
              <a:t> </a:t>
            </a:r>
            <a:r>
              <a:rPr lang="en-US" sz="1200" i="1" dirty="0" err="1">
                <a:latin typeface="Libre Baskerville" charset="0"/>
              </a:rPr>
              <a:t>baru</a:t>
            </a:r>
            <a:r>
              <a:rPr lang="en-US" sz="1200" i="1" dirty="0">
                <a:latin typeface="Libre Baskerville" charset="0"/>
              </a:rPr>
              <a:t> </a:t>
            </a:r>
            <a:r>
              <a:rPr lang="en-US" sz="1200" i="1" dirty="0" err="1">
                <a:latin typeface="Libre Baskerville" charset="0"/>
              </a:rPr>
              <a:t>bagi</a:t>
            </a:r>
            <a:r>
              <a:rPr lang="en-US" sz="1200" i="1" dirty="0">
                <a:latin typeface="Libre Baskerville" charset="0"/>
              </a:rPr>
              <a:t> </a:t>
            </a:r>
            <a:r>
              <a:rPr lang="en-US" sz="1200" i="1" dirty="0" err="1">
                <a:latin typeface="Libre Baskerville" charset="0"/>
              </a:rPr>
              <a:t>masyarakat</a:t>
            </a:r>
            <a:r>
              <a:rPr lang="en-US" sz="1200" i="1" dirty="0">
                <a:latin typeface="Libre Baskerville" charset="0"/>
              </a:rPr>
              <a:t> Indonesia </a:t>
            </a:r>
          </a:p>
        </p:txBody>
      </p:sp>
      <p:sp>
        <p:nvSpPr>
          <p:cNvPr id="4" name="Rectangle 3"/>
          <p:cNvSpPr/>
          <p:nvPr/>
        </p:nvSpPr>
        <p:spPr>
          <a:xfrm>
            <a:off x="3203880" y="1352550"/>
            <a:ext cx="5559119" cy="1384995"/>
          </a:xfrm>
          <a:prstGeom prst="rect">
            <a:avLst/>
          </a:prstGeom>
        </p:spPr>
        <p:txBody>
          <a:bodyPr wrap="square">
            <a:spAutoFit/>
          </a:bodyPr>
          <a:lstStyle/>
          <a:p>
            <a:pPr algn="just"/>
            <a:r>
              <a:rPr lang="en-US" sz="1200" i="1" dirty="0" err="1">
                <a:latin typeface="Libre Baskerville" charset="0"/>
              </a:rPr>
              <a:t>Semua</a:t>
            </a:r>
            <a:r>
              <a:rPr lang="en-US" sz="1200" i="1" dirty="0">
                <a:latin typeface="Libre Baskerville" charset="0"/>
              </a:rPr>
              <a:t> </a:t>
            </a:r>
            <a:r>
              <a:rPr lang="en-US" sz="1200" i="1" dirty="0" err="1">
                <a:latin typeface="Libre Baskerville" charset="0"/>
              </a:rPr>
              <a:t>ini</a:t>
            </a:r>
            <a:r>
              <a:rPr lang="en-US" sz="1200" i="1" dirty="0">
                <a:latin typeface="Libre Baskerville" charset="0"/>
              </a:rPr>
              <a:t> </a:t>
            </a:r>
            <a:r>
              <a:rPr lang="en-US" sz="1200" i="1" dirty="0" err="1">
                <a:latin typeface="Libre Baskerville" charset="0"/>
              </a:rPr>
              <a:t>berlangsung</a:t>
            </a:r>
            <a:r>
              <a:rPr lang="en-US" sz="1200" i="1" dirty="0">
                <a:latin typeface="Libre Baskerville" charset="0"/>
              </a:rPr>
              <a:t> </a:t>
            </a:r>
            <a:r>
              <a:rPr lang="en-US" sz="1200" i="1" dirty="0" err="1">
                <a:latin typeface="Libre Baskerville" charset="0"/>
              </a:rPr>
              <a:t>dalam</a:t>
            </a:r>
            <a:r>
              <a:rPr lang="en-US" sz="1200" i="1" dirty="0">
                <a:latin typeface="Libre Baskerville" charset="0"/>
              </a:rPr>
              <a:t> </a:t>
            </a:r>
            <a:r>
              <a:rPr lang="en-US" sz="1200" i="1" dirty="0" err="1">
                <a:latin typeface="Libre Baskerville" charset="0"/>
              </a:rPr>
              <a:t>suatu</a:t>
            </a:r>
            <a:r>
              <a:rPr lang="en-US" sz="1200" i="1" dirty="0">
                <a:latin typeface="Libre Baskerville" charset="0"/>
              </a:rPr>
              <a:t> </a:t>
            </a:r>
            <a:r>
              <a:rPr lang="en-US" sz="1200" i="1" dirty="0" err="1">
                <a:latin typeface="Libre Baskerville" charset="0"/>
              </a:rPr>
              <a:t>lingkungan</a:t>
            </a:r>
            <a:r>
              <a:rPr lang="en-US" sz="1200" i="1" dirty="0">
                <a:latin typeface="Libre Baskerville" charset="0"/>
              </a:rPr>
              <a:t> </a:t>
            </a:r>
            <a:r>
              <a:rPr lang="en-US" sz="1200" i="1" dirty="0" err="1">
                <a:latin typeface="Libre Baskerville" charset="0"/>
              </a:rPr>
              <a:t>ekonomi</a:t>
            </a:r>
            <a:r>
              <a:rPr lang="en-US" sz="1200" i="1" dirty="0">
                <a:latin typeface="Libre Baskerville" charset="0"/>
              </a:rPr>
              <a:t> yang </a:t>
            </a:r>
            <a:r>
              <a:rPr lang="en-US" sz="1200" i="1" dirty="0" err="1">
                <a:latin typeface="Libre Baskerville" charset="0"/>
              </a:rPr>
              <a:t>sedang</a:t>
            </a:r>
            <a:r>
              <a:rPr lang="en-US" sz="1200" i="1" dirty="0">
                <a:latin typeface="Libre Baskerville" charset="0"/>
              </a:rPr>
              <a:t> </a:t>
            </a:r>
            <a:r>
              <a:rPr lang="en-US" sz="1200" i="1" dirty="0" err="1">
                <a:latin typeface="Libre Baskerville" charset="0"/>
              </a:rPr>
              <a:t>berubah</a:t>
            </a:r>
            <a:r>
              <a:rPr lang="en-US" sz="1200" i="1" dirty="0">
                <a:latin typeface="Libre Baskerville" charset="0"/>
              </a:rPr>
              <a:t> </a:t>
            </a:r>
            <a:r>
              <a:rPr lang="en-US" sz="1200" i="1" dirty="0" err="1">
                <a:latin typeface="Libre Baskerville" charset="0"/>
              </a:rPr>
              <a:t>dengan</a:t>
            </a:r>
            <a:r>
              <a:rPr lang="en-US" sz="1200" i="1" dirty="0">
                <a:latin typeface="Libre Baskerville" charset="0"/>
              </a:rPr>
              <a:t> </a:t>
            </a:r>
            <a:r>
              <a:rPr lang="en-US" sz="1200" i="1" dirty="0" err="1">
                <a:latin typeface="Libre Baskerville" charset="0"/>
              </a:rPr>
              <a:t>cepat</a:t>
            </a:r>
            <a:r>
              <a:rPr lang="en-US" sz="1200" i="1" dirty="0">
                <a:latin typeface="Libre Baskerville" charset="0"/>
              </a:rPr>
              <a:t>. </a:t>
            </a:r>
            <a:r>
              <a:rPr lang="en-US" sz="1200" i="1" dirty="0" err="1">
                <a:latin typeface="Libre Baskerville" charset="0"/>
              </a:rPr>
              <a:t>Aksi-aksi</a:t>
            </a:r>
            <a:r>
              <a:rPr lang="en-US" sz="1200" i="1" dirty="0">
                <a:latin typeface="Libre Baskerville" charset="0"/>
              </a:rPr>
              <a:t> </a:t>
            </a:r>
            <a:r>
              <a:rPr lang="en-US" sz="1200" i="1" dirty="0" err="1">
                <a:latin typeface="Libre Baskerville" charset="0"/>
              </a:rPr>
              <a:t>penaklukannya</a:t>
            </a:r>
            <a:r>
              <a:rPr lang="en-US" sz="1200" i="1" dirty="0">
                <a:latin typeface="Libre Baskerville" charset="0"/>
              </a:rPr>
              <a:t> </a:t>
            </a:r>
            <a:r>
              <a:rPr lang="en-US" sz="1200" i="1" dirty="0" err="1">
                <a:latin typeface="Libre Baskerville" charset="0"/>
              </a:rPr>
              <a:t>didaerah-daerah</a:t>
            </a:r>
            <a:r>
              <a:rPr lang="en-US" sz="1200" i="1" dirty="0">
                <a:latin typeface="Libre Baskerville" charset="0"/>
              </a:rPr>
              <a:t> </a:t>
            </a:r>
            <a:r>
              <a:rPr lang="en-US" sz="1200" i="1" dirty="0" err="1">
                <a:latin typeface="Libre Baskerville" charset="0"/>
              </a:rPr>
              <a:t>diluar</a:t>
            </a:r>
            <a:r>
              <a:rPr lang="en-US" sz="1200" i="1" dirty="0">
                <a:latin typeface="Libre Baskerville" charset="0"/>
              </a:rPr>
              <a:t> </a:t>
            </a:r>
            <a:r>
              <a:rPr lang="en-US" sz="1200" i="1" dirty="0" err="1">
                <a:latin typeface="Libre Baskerville" charset="0"/>
              </a:rPr>
              <a:t>Jawa</a:t>
            </a:r>
            <a:r>
              <a:rPr lang="en-US" sz="1200" i="1" dirty="0">
                <a:latin typeface="Libre Baskerville" charset="0"/>
              </a:rPr>
              <a:t> </a:t>
            </a:r>
            <a:r>
              <a:rPr lang="en-US" sz="1200" i="1" dirty="0" err="1">
                <a:latin typeface="Libre Baskerville" charset="0"/>
              </a:rPr>
              <a:t>telah</a:t>
            </a:r>
            <a:r>
              <a:rPr lang="en-US" sz="1200" i="1" dirty="0">
                <a:latin typeface="Libre Baskerville" charset="0"/>
              </a:rPr>
              <a:t> </a:t>
            </a:r>
            <a:r>
              <a:rPr lang="en-US" sz="1200" i="1" dirty="0" err="1">
                <a:latin typeface="Libre Baskerville" charset="0"/>
              </a:rPr>
              <a:t>memperluas</a:t>
            </a:r>
            <a:r>
              <a:rPr lang="en-US" sz="1200" i="1" dirty="0">
                <a:latin typeface="Libre Baskerville" charset="0"/>
              </a:rPr>
              <a:t> </a:t>
            </a:r>
            <a:r>
              <a:rPr lang="en-US" sz="1200" i="1" dirty="0" err="1">
                <a:latin typeface="Libre Baskerville" charset="0"/>
              </a:rPr>
              <a:t>kekuasaan</a:t>
            </a:r>
            <a:r>
              <a:rPr lang="en-US" sz="1200" i="1" dirty="0">
                <a:latin typeface="Libre Baskerville" charset="0"/>
              </a:rPr>
              <a:t> </a:t>
            </a:r>
            <a:r>
              <a:rPr lang="en-US" sz="1200" i="1" dirty="0" err="1">
                <a:latin typeface="Libre Baskerville" charset="0"/>
              </a:rPr>
              <a:t>Belanda</a:t>
            </a:r>
            <a:r>
              <a:rPr lang="en-US" sz="1200" i="1" dirty="0">
                <a:latin typeface="Libre Baskerville" charset="0"/>
              </a:rPr>
              <a:t> </a:t>
            </a:r>
            <a:r>
              <a:rPr lang="en-US" sz="1200" i="1" dirty="0" err="1">
                <a:latin typeface="Libre Baskerville" charset="0"/>
              </a:rPr>
              <a:t>atas</a:t>
            </a:r>
            <a:r>
              <a:rPr lang="en-US" sz="1200" i="1" dirty="0">
                <a:latin typeface="Libre Baskerville" charset="0"/>
              </a:rPr>
              <a:t> </a:t>
            </a:r>
            <a:r>
              <a:rPr lang="en-US" sz="1200" i="1" dirty="0" err="1">
                <a:latin typeface="Libre Baskerville" charset="0"/>
              </a:rPr>
              <a:t>wilayah-wilayah</a:t>
            </a:r>
            <a:r>
              <a:rPr lang="en-US" sz="1200" i="1" dirty="0">
                <a:latin typeface="Libre Baskerville" charset="0"/>
              </a:rPr>
              <a:t> di </a:t>
            </a:r>
            <a:r>
              <a:rPr lang="en-US" sz="1200" i="1" dirty="0" err="1">
                <a:latin typeface="Libre Baskerville" charset="0"/>
              </a:rPr>
              <a:t>Nusanntarayang</a:t>
            </a:r>
            <a:r>
              <a:rPr lang="en-US" sz="1200" i="1" dirty="0">
                <a:latin typeface="Libre Baskerville" charset="0"/>
              </a:rPr>
              <a:t> </a:t>
            </a:r>
            <a:r>
              <a:rPr lang="en-US" sz="1200" i="1" dirty="0" err="1">
                <a:latin typeface="Libre Baskerville" charset="0"/>
              </a:rPr>
              <a:t>lebih</a:t>
            </a:r>
            <a:r>
              <a:rPr lang="en-US" sz="1200" i="1" dirty="0">
                <a:latin typeface="Libre Baskerville" charset="0"/>
              </a:rPr>
              <a:t> </a:t>
            </a:r>
            <a:r>
              <a:rPr lang="en-US" sz="1200" i="1" dirty="0" err="1">
                <a:latin typeface="Libre Baskerville" charset="0"/>
              </a:rPr>
              <a:t>penting</a:t>
            </a:r>
            <a:r>
              <a:rPr lang="en-US" sz="1200" i="1" dirty="0">
                <a:latin typeface="Libre Baskerville" charset="0"/>
              </a:rPr>
              <a:t> </a:t>
            </a:r>
            <a:r>
              <a:rPr lang="en-US" sz="1200" i="1" dirty="0" err="1">
                <a:latin typeface="Libre Baskerville" charset="0"/>
              </a:rPr>
              <a:t>dalam</a:t>
            </a:r>
            <a:r>
              <a:rPr lang="en-US" sz="1200" i="1" dirty="0">
                <a:latin typeface="Libre Baskerville" charset="0"/>
              </a:rPr>
              <a:t> </a:t>
            </a:r>
            <a:r>
              <a:rPr lang="en-US" sz="1200" i="1" dirty="0" err="1">
                <a:latin typeface="Libre Baskerville" charset="0"/>
              </a:rPr>
              <a:t>pembangunan</a:t>
            </a:r>
            <a:r>
              <a:rPr lang="en-US" sz="1200" i="1" dirty="0">
                <a:latin typeface="Libre Baskerville" charset="0"/>
              </a:rPr>
              <a:t> </a:t>
            </a:r>
            <a:r>
              <a:rPr lang="en-US" sz="1200" i="1" dirty="0" err="1">
                <a:latin typeface="Libre Baskerville" charset="0"/>
              </a:rPr>
              <a:t>ekonomi</a:t>
            </a:r>
            <a:r>
              <a:rPr lang="en-US" sz="1200" i="1" dirty="0">
                <a:latin typeface="Libre Baskerville" charset="0"/>
              </a:rPr>
              <a:t> </a:t>
            </a:r>
            <a:r>
              <a:rPr lang="en-US" sz="1200" i="1" dirty="0" err="1">
                <a:latin typeface="Libre Baskerville" charset="0"/>
              </a:rPr>
              <a:t>baru</a:t>
            </a:r>
            <a:r>
              <a:rPr lang="en-US" sz="1200" i="1" dirty="0">
                <a:latin typeface="Libre Baskerville" charset="0"/>
              </a:rPr>
              <a:t> </a:t>
            </a:r>
            <a:r>
              <a:rPr lang="en-US" sz="1200" i="1" dirty="0" err="1">
                <a:latin typeface="Libre Baskerville" charset="0"/>
              </a:rPr>
              <a:t>dari</a:t>
            </a:r>
            <a:r>
              <a:rPr lang="en-US" sz="1200" i="1" dirty="0">
                <a:latin typeface="Libre Baskerville" charset="0"/>
              </a:rPr>
              <a:t> </a:t>
            </a:r>
            <a:r>
              <a:rPr lang="en-US" sz="1200" i="1" dirty="0" err="1">
                <a:latin typeface="Libre Baskerville" charset="0"/>
              </a:rPr>
              <a:t>pada</a:t>
            </a:r>
            <a:r>
              <a:rPr lang="en-US" sz="1200" i="1" dirty="0">
                <a:latin typeface="Libre Baskerville" charset="0"/>
              </a:rPr>
              <a:t> </a:t>
            </a:r>
            <a:r>
              <a:rPr lang="en-US" sz="1200" i="1" dirty="0" err="1">
                <a:latin typeface="Libre Baskerville" charset="0"/>
              </a:rPr>
              <a:t>Jawa</a:t>
            </a:r>
            <a:r>
              <a:rPr lang="en-US" sz="1200" i="1" dirty="0">
                <a:latin typeface="Libre Baskerville" charset="0"/>
              </a:rPr>
              <a:t>. Ada </a:t>
            </a:r>
            <a:r>
              <a:rPr lang="en-US" sz="1200" i="1" dirty="0" err="1">
                <a:latin typeface="Libre Baskerville" charset="0"/>
              </a:rPr>
              <a:t>dua</a:t>
            </a:r>
            <a:r>
              <a:rPr lang="en-US" sz="1200" i="1" dirty="0">
                <a:latin typeface="Libre Baskerville" charset="0"/>
              </a:rPr>
              <a:t> </a:t>
            </a:r>
            <a:r>
              <a:rPr lang="en-US" sz="1200" i="1" dirty="0" err="1">
                <a:latin typeface="Libre Baskerville" charset="0"/>
              </a:rPr>
              <a:t>jenis</a:t>
            </a:r>
            <a:r>
              <a:rPr lang="en-US" sz="1200" i="1" dirty="0">
                <a:latin typeface="Libre Baskerville" charset="0"/>
              </a:rPr>
              <a:t> </a:t>
            </a:r>
            <a:r>
              <a:rPr lang="en-US" sz="1200" i="1" dirty="0" err="1">
                <a:latin typeface="Libre Baskerville" charset="0"/>
              </a:rPr>
              <a:t>komoditi</a:t>
            </a:r>
            <a:r>
              <a:rPr lang="en-US" sz="1200" i="1" dirty="0">
                <a:latin typeface="Libre Baskerville" charset="0"/>
              </a:rPr>
              <a:t> yang </a:t>
            </a:r>
            <a:r>
              <a:rPr lang="en-US" sz="1200" i="1" dirty="0" err="1">
                <a:latin typeface="Libre Baskerville" charset="0"/>
              </a:rPr>
              <a:t>sangat</a:t>
            </a:r>
            <a:r>
              <a:rPr lang="en-US" sz="1200" i="1" dirty="0">
                <a:latin typeface="Libre Baskerville" charset="0"/>
              </a:rPr>
              <a:t> </a:t>
            </a:r>
            <a:r>
              <a:rPr lang="en-US" sz="1200" i="1" dirty="0" err="1">
                <a:latin typeface="Libre Baskerville" charset="0"/>
              </a:rPr>
              <a:t>penting</a:t>
            </a:r>
            <a:r>
              <a:rPr lang="en-US" sz="1200" i="1" dirty="0">
                <a:latin typeface="Libre Baskerville" charset="0"/>
              </a:rPr>
              <a:t> </a:t>
            </a:r>
            <a:r>
              <a:rPr lang="en-US" sz="1200" i="1" dirty="0" err="1">
                <a:latin typeface="Libre Baskerville" charset="0"/>
              </a:rPr>
              <a:t>untuk</a:t>
            </a:r>
            <a:r>
              <a:rPr lang="en-US" sz="1200" i="1" dirty="0">
                <a:latin typeface="Libre Baskerville" charset="0"/>
              </a:rPr>
              <a:t> </a:t>
            </a:r>
            <a:r>
              <a:rPr lang="en-US" sz="1200" i="1" dirty="0" err="1">
                <a:latin typeface="Libre Baskerville" charset="0"/>
              </a:rPr>
              <a:t>menempatkan</a:t>
            </a:r>
            <a:r>
              <a:rPr lang="en-US" sz="1200" i="1" dirty="0">
                <a:latin typeface="Libre Baskerville" charset="0"/>
              </a:rPr>
              <a:t> Indonesia </a:t>
            </a:r>
            <a:r>
              <a:rPr lang="en-US" sz="1200" i="1" dirty="0" err="1">
                <a:latin typeface="Libre Baskerville" charset="0"/>
              </a:rPr>
              <a:t>pada</a:t>
            </a:r>
            <a:r>
              <a:rPr lang="en-US" sz="1200" i="1" dirty="0">
                <a:latin typeface="Libre Baskerville" charset="0"/>
              </a:rPr>
              <a:t> </a:t>
            </a:r>
            <a:r>
              <a:rPr lang="en-US" sz="1200" i="1" dirty="0" err="1">
                <a:latin typeface="Libre Baskerville" charset="0"/>
              </a:rPr>
              <a:t>garis</a:t>
            </a:r>
            <a:r>
              <a:rPr lang="en-US" sz="1200" i="1" dirty="0">
                <a:latin typeface="Libre Baskerville" charset="0"/>
              </a:rPr>
              <a:t> </a:t>
            </a:r>
            <a:r>
              <a:rPr lang="en-US" sz="1200" i="1" dirty="0" err="1">
                <a:latin typeface="Libre Baskerville" charset="0"/>
              </a:rPr>
              <a:t>depan</a:t>
            </a:r>
            <a:r>
              <a:rPr lang="en-US" sz="1200" i="1" dirty="0">
                <a:latin typeface="Libre Baskerville" charset="0"/>
              </a:rPr>
              <a:t> </a:t>
            </a:r>
            <a:r>
              <a:rPr lang="en-US" sz="1200" i="1" dirty="0" err="1">
                <a:latin typeface="Libre Baskerville" charset="0"/>
              </a:rPr>
              <a:t>bagi</a:t>
            </a:r>
            <a:r>
              <a:rPr lang="en-US" sz="1200" i="1" dirty="0">
                <a:latin typeface="Libre Baskerville" charset="0"/>
              </a:rPr>
              <a:t> </a:t>
            </a:r>
            <a:r>
              <a:rPr lang="en-US" sz="1200" i="1" dirty="0" err="1">
                <a:latin typeface="Libre Baskerville" charset="0"/>
              </a:rPr>
              <a:t>kepentingan</a:t>
            </a:r>
            <a:r>
              <a:rPr lang="en-US" sz="1200" i="1" dirty="0">
                <a:latin typeface="Libre Baskerville" charset="0"/>
              </a:rPr>
              <a:t> </a:t>
            </a:r>
            <a:r>
              <a:rPr lang="en-US" sz="1200" i="1" dirty="0" err="1">
                <a:latin typeface="Libre Baskerville" charset="0"/>
              </a:rPr>
              <a:t>perekonomian</a:t>
            </a:r>
            <a:r>
              <a:rPr lang="en-US" sz="1200" i="1" dirty="0">
                <a:latin typeface="Libre Baskerville" charset="0"/>
              </a:rPr>
              <a:t> </a:t>
            </a:r>
            <a:r>
              <a:rPr lang="en-US" sz="1200" i="1" dirty="0" err="1">
                <a:latin typeface="Libre Baskerville" charset="0"/>
              </a:rPr>
              <a:t>dunia</a:t>
            </a:r>
            <a:r>
              <a:rPr lang="en-US" sz="1200" i="1" dirty="0">
                <a:latin typeface="Libre Baskerville" charset="0"/>
              </a:rPr>
              <a:t> </a:t>
            </a:r>
            <a:r>
              <a:rPr lang="en-US" sz="1200" i="1" dirty="0" err="1">
                <a:latin typeface="Libre Baskerville" charset="0"/>
              </a:rPr>
              <a:t>pada</a:t>
            </a:r>
            <a:r>
              <a:rPr lang="en-US" sz="1200" i="1" dirty="0">
                <a:latin typeface="Libre Baskerville" charset="0"/>
              </a:rPr>
              <a:t> </a:t>
            </a:r>
            <a:r>
              <a:rPr lang="en-US" sz="1200" i="1" dirty="0" err="1">
                <a:latin typeface="Libre Baskerville" charset="0"/>
              </a:rPr>
              <a:t>abad</a:t>
            </a:r>
            <a:r>
              <a:rPr lang="en-US" sz="1200" i="1" dirty="0">
                <a:latin typeface="Libre Baskerville" charset="0"/>
              </a:rPr>
              <a:t> ke-20, </a:t>
            </a:r>
            <a:r>
              <a:rPr lang="en-US" sz="1200" i="1" dirty="0" err="1">
                <a:latin typeface="Libre Baskerville" charset="0"/>
              </a:rPr>
              <a:t>yaitu</a:t>
            </a:r>
            <a:r>
              <a:rPr lang="en-US" sz="1200" i="1" dirty="0">
                <a:latin typeface="Libre Baskerville" charset="0"/>
              </a:rPr>
              <a:t> </a:t>
            </a:r>
            <a:r>
              <a:rPr lang="en-US" sz="1200" i="1" dirty="0" err="1">
                <a:latin typeface="Libre Baskerville" charset="0"/>
              </a:rPr>
              <a:t>minyak</a:t>
            </a:r>
            <a:r>
              <a:rPr lang="en-US" sz="1200" i="1" dirty="0">
                <a:latin typeface="Libre Baskerville" charset="0"/>
              </a:rPr>
              <a:t> </a:t>
            </a:r>
            <a:r>
              <a:rPr lang="en-US" sz="1200" i="1" dirty="0" err="1">
                <a:latin typeface="Libre Baskerville" charset="0"/>
              </a:rPr>
              <a:t>bumi</a:t>
            </a:r>
            <a:r>
              <a:rPr lang="en-US" sz="1200" i="1" dirty="0">
                <a:latin typeface="Libre Baskerville" charset="0"/>
              </a:rPr>
              <a:t> </a:t>
            </a:r>
            <a:r>
              <a:rPr lang="en-US" sz="1200" i="1" dirty="0" err="1">
                <a:latin typeface="Libre Baskerville" charset="0"/>
              </a:rPr>
              <a:t>dan</a:t>
            </a:r>
            <a:r>
              <a:rPr lang="en-US" sz="1200" i="1" dirty="0">
                <a:latin typeface="Libre Baskerville" charset="0"/>
              </a:rPr>
              <a:t> </a:t>
            </a:r>
            <a:r>
              <a:rPr lang="en-US" sz="1200" i="1" dirty="0" err="1">
                <a:latin typeface="Libre Baskerville" charset="0"/>
              </a:rPr>
              <a:t>karet</a:t>
            </a:r>
            <a:endParaRPr lang="en-US" sz="1200" i="1" dirty="0">
              <a:latin typeface="Libre Baskerville" charset="0"/>
            </a:endParaRPr>
          </a:p>
        </p:txBody>
      </p:sp>
      <p:sp>
        <p:nvSpPr>
          <p:cNvPr id="5" name="Rectangle 4"/>
          <p:cNvSpPr/>
          <p:nvPr/>
        </p:nvSpPr>
        <p:spPr>
          <a:xfrm>
            <a:off x="3227207" y="3105150"/>
            <a:ext cx="5715000" cy="1200329"/>
          </a:xfrm>
          <a:prstGeom prst="rect">
            <a:avLst/>
          </a:prstGeom>
        </p:spPr>
        <p:txBody>
          <a:bodyPr wrap="square">
            <a:spAutoFit/>
          </a:bodyPr>
          <a:lstStyle/>
          <a:p>
            <a:pPr algn="just"/>
            <a:r>
              <a:rPr lang="en-US" sz="1200" i="1" dirty="0" err="1">
                <a:latin typeface="Libre Baskerville" charset="0"/>
              </a:rPr>
              <a:t>Pada</a:t>
            </a:r>
            <a:r>
              <a:rPr lang="en-US" sz="1200" i="1" dirty="0">
                <a:latin typeface="Libre Baskerville" charset="0"/>
              </a:rPr>
              <a:t> </a:t>
            </a:r>
            <a:r>
              <a:rPr lang="en-US" sz="1200" i="1" dirty="0" err="1">
                <a:latin typeface="Libre Baskerville" charset="0"/>
              </a:rPr>
              <a:t>abad</a:t>
            </a:r>
            <a:r>
              <a:rPr lang="en-US" sz="1200" i="1" dirty="0">
                <a:latin typeface="Libre Baskerville" charset="0"/>
              </a:rPr>
              <a:t> ke-19 </a:t>
            </a:r>
            <a:r>
              <a:rPr lang="en-US" sz="1200" i="1" dirty="0" err="1">
                <a:latin typeface="Libre Baskerville" charset="0"/>
              </a:rPr>
              <a:t>sebagian</a:t>
            </a:r>
            <a:r>
              <a:rPr lang="en-US" sz="1200" i="1" dirty="0">
                <a:latin typeface="Libre Baskerville" charset="0"/>
              </a:rPr>
              <a:t> orang </a:t>
            </a:r>
            <a:r>
              <a:rPr lang="en-US" sz="1200" i="1" dirty="0" err="1">
                <a:latin typeface="Libre Baskerville" charset="0"/>
              </a:rPr>
              <a:t>Belanda</a:t>
            </a:r>
            <a:r>
              <a:rPr lang="en-US" sz="1200" i="1" dirty="0">
                <a:latin typeface="Libre Baskerville" charset="0"/>
              </a:rPr>
              <a:t> </a:t>
            </a:r>
            <a:r>
              <a:rPr lang="en-US" sz="1200" i="1" dirty="0" err="1">
                <a:latin typeface="Libre Baskerville" charset="0"/>
              </a:rPr>
              <a:t>sudah</a:t>
            </a:r>
            <a:r>
              <a:rPr lang="en-US" sz="1200" i="1" dirty="0">
                <a:latin typeface="Libre Baskerville" charset="0"/>
              </a:rPr>
              <a:t> </a:t>
            </a:r>
            <a:r>
              <a:rPr lang="en-US" sz="1200" i="1" dirty="0" err="1">
                <a:latin typeface="Libre Baskerville" charset="0"/>
              </a:rPr>
              <a:t>mulai</a:t>
            </a:r>
            <a:r>
              <a:rPr lang="en-US" sz="1200" i="1" dirty="0">
                <a:latin typeface="Libre Baskerville" charset="0"/>
              </a:rPr>
              <a:t> </a:t>
            </a:r>
            <a:r>
              <a:rPr lang="en-US" sz="1200" i="1" dirty="0" err="1">
                <a:latin typeface="Libre Baskerville" charset="0"/>
              </a:rPr>
              <a:t>prihatin</a:t>
            </a:r>
            <a:r>
              <a:rPr lang="en-US" sz="1200" i="1" dirty="0">
                <a:latin typeface="Libre Baskerville" charset="0"/>
              </a:rPr>
              <a:t> </a:t>
            </a:r>
            <a:r>
              <a:rPr lang="en-US" sz="1200" i="1" dirty="0" err="1">
                <a:latin typeface="Libre Baskerville" charset="0"/>
              </a:rPr>
              <a:t>terhadap</a:t>
            </a:r>
            <a:r>
              <a:rPr lang="en-US" sz="1200" i="1" dirty="0">
                <a:latin typeface="Libre Baskerville" charset="0"/>
              </a:rPr>
              <a:t> </a:t>
            </a:r>
            <a:r>
              <a:rPr lang="en-US" sz="1200" i="1" dirty="0" err="1">
                <a:latin typeface="Libre Baskerville" charset="0"/>
              </a:rPr>
              <a:t>kesejahteraan</a:t>
            </a:r>
            <a:r>
              <a:rPr lang="en-US" sz="1200" i="1" dirty="0">
                <a:latin typeface="Libre Baskerville" charset="0"/>
              </a:rPr>
              <a:t> </a:t>
            </a:r>
            <a:r>
              <a:rPr lang="en-US" sz="1200" i="1" dirty="0" err="1">
                <a:latin typeface="Libre Baskerville" charset="0"/>
              </a:rPr>
              <a:t>dan</a:t>
            </a:r>
            <a:r>
              <a:rPr lang="en-US" sz="1200" i="1" dirty="0">
                <a:latin typeface="Libre Baskerville" charset="0"/>
              </a:rPr>
              <a:t> status </a:t>
            </a:r>
            <a:r>
              <a:rPr lang="en-US" sz="1200" i="1" dirty="0" err="1">
                <a:latin typeface="Libre Baskerville" charset="0"/>
              </a:rPr>
              <a:t>masyarakat</a:t>
            </a:r>
            <a:r>
              <a:rPr lang="en-US" sz="1200" i="1" dirty="0">
                <a:latin typeface="Libre Baskerville" charset="0"/>
              </a:rPr>
              <a:t> </a:t>
            </a:r>
            <a:r>
              <a:rPr lang="en-US" sz="1200" i="1" dirty="0" err="1">
                <a:latin typeface="Libre Baskerville" charset="0"/>
              </a:rPr>
              <a:t>pribumi</a:t>
            </a:r>
            <a:r>
              <a:rPr lang="en-US" sz="1200" i="1" dirty="0">
                <a:latin typeface="Libre Baskerville" charset="0"/>
              </a:rPr>
              <a:t>. </a:t>
            </a:r>
            <a:r>
              <a:rPr lang="en-US" sz="1200" i="1" dirty="0" err="1">
                <a:latin typeface="Libre Baskerville" charset="0"/>
              </a:rPr>
              <a:t>Mereka</a:t>
            </a:r>
            <a:r>
              <a:rPr lang="en-US" sz="1200" i="1" dirty="0">
                <a:latin typeface="Libre Baskerville" charset="0"/>
              </a:rPr>
              <a:t> </a:t>
            </a:r>
            <a:r>
              <a:rPr lang="en-US" sz="1200" i="1" dirty="0" err="1">
                <a:latin typeface="Libre Baskerville" charset="0"/>
              </a:rPr>
              <a:t>kemudian</a:t>
            </a:r>
            <a:r>
              <a:rPr lang="en-US" sz="1200" i="1" dirty="0">
                <a:latin typeface="Libre Baskerville" charset="0"/>
              </a:rPr>
              <a:t> </a:t>
            </a:r>
            <a:r>
              <a:rPr lang="en-US" sz="1200" i="1" dirty="0" err="1">
                <a:latin typeface="Libre Baskerville" charset="0"/>
              </a:rPr>
              <a:t>melakukan</a:t>
            </a:r>
            <a:r>
              <a:rPr lang="en-US" sz="1200" i="1" dirty="0">
                <a:latin typeface="Libre Baskerville" charset="0"/>
              </a:rPr>
              <a:t> </a:t>
            </a:r>
            <a:r>
              <a:rPr lang="en-US" sz="1200" i="1" dirty="0" err="1">
                <a:latin typeface="Libre Baskerville" charset="0"/>
              </a:rPr>
              <a:t>usaha-usaha</a:t>
            </a:r>
            <a:r>
              <a:rPr lang="en-US" sz="1200" i="1" dirty="0">
                <a:latin typeface="Libre Baskerville" charset="0"/>
              </a:rPr>
              <a:t> </a:t>
            </a:r>
            <a:r>
              <a:rPr lang="en-US" sz="1200" i="1" dirty="0" err="1">
                <a:latin typeface="Libre Baskerville" charset="0"/>
              </a:rPr>
              <a:t>secara</a:t>
            </a:r>
            <a:r>
              <a:rPr lang="en-US" sz="1200" i="1" dirty="0">
                <a:latin typeface="Libre Baskerville" charset="0"/>
              </a:rPr>
              <a:t> </a:t>
            </a:r>
            <a:r>
              <a:rPr lang="en-US" sz="1200" i="1" dirty="0" err="1">
                <a:latin typeface="Libre Baskerville" charset="0"/>
              </a:rPr>
              <a:t>pribadi</a:t>
            </a:r>
            <a:r>
              <a:rPr lang="en-US" sz="1200" i="1" dirty="0">
                <a:latin typeface="Libre Baskerville" charset="0"/>
              </a:rPr>
              <a:t> </a:t>
            </a:r>
            <a:r>
              <a:rPr lang="en-US" sz="1200" i="1" dirty="0" err="1">
                <a:latin typeface="Libre Baskerville" charset="0"/>
              </a:rPr>
              <a:t>untuk</a:t>
            </a:r>
            <a:r>
              <a:rPr lang="en-US" sz="1200" i="1" dirty="0">
                <a:latin typeface="Libre Baskerville" charset="0"/>
              </a:rPr>
              <a:t> </a:t>
            </a:r>
            <a:r>
              <a:rPr lang="en-US" sz="1200" i="1" dirty="0" err="1">
                <a:latin typeface="Libre Baskerville" charset="0"/>
              </a:rPr>
              <a:t>perbaikan</a:t>
            </a:r>
            <a:r>
              <a:rPr lang="en-US" sz="1200" i="1" dirty="0">
                <a:latin typeface="Libre Baskerville" charset="0"/>
              </a:rPr>
              <a:t> </a:t>
            </a:r>
            <a:r>
              <a:rPr lang="en-US" sz="1200" i="1" dirty="0" err="1">
                <a:latin typeface="Libre Baskerville" charset="0"/>
              </a:rPr>
              <a:t>keadaan</a:t>
            </a:r>
            <a:r>
              <a:rPr lang="en-US" sz="1200" i="1" dirty="0" smtClean="0">
                <a:latin typeface="Libre Baskerville" charset="0"/>
              </a:rPr>
              <a:t>. </a:t>
            </a:r>
            <a:r>
              <a:rPr lang="en-US" sz="1200" i="1" dirty="0" err="1">
                <a:latin typeface="Libre Baskerville" charset="0"/>
              </a:rPr>
              <a:t>Pemerintah</a:t>
            </a:r>
            <a:r>
              <a:rPr lang="en-US" sz="1200" i="1" dirty="0">
                <a:latin typeface="Libre Baskerville" charset="0"/>
              </a:rPr>
              <a:t> </a:t>
            </a:r>
            <a:r>
              <a:rPr lang="en-US" sz="1200" i="1" dirty="0" err="1">
                <a:latin typeface="Libre Baskerville" charset="0"/>
              </a:rPr>
              <a:t>Belanda</a:t>
            </a:r>
            <a:r>
              <a:rPr lang="en-US" sz="1200" i="1" dirty="0">
                <a:latin typeface="Libre Baskerville" charset="0"/>
              </a:rPr>
              <a:t> </a:t>
            </a:r>
            <a:r>
              <a:rPr lang="en-US" sz="1200" i="1" dirty="0" err="1">
                <a:latin typeface="Libre Baskerville" charset="0"/>
              </a:rPr>
              <a:t>memegang</a:t>
            </a:r>
            <a:r>
              <a:rPr lang="en-US" sz="1200" i="1" dirty="0">
                <a:latin typeface="Libre Baskerville" charset="0"/>
              </a:rPr>
              <a:t> </a:t>
            </a:r>
            <a:r>
              <a:rPr lang="en-US" sz="1200" i="1" dirty="0" err="1">
                <a:latin typeface="Libre Baskerville" charset="0"/>
              </a:rPr>
              <a:t>peranan</a:t>
            </a:r>
            <a:r>
              <a:rPr lang="en-US" sz="1200" i="1" dirty="0">
                <a:latin typeface="Libre Baskerville" charset="0"/>
              </a:rPr>
              <a:t> </a:t>
            </a:r>
            <a:r>
              <a:rPr lang="en-US" sz="1200" i="1" dirty="0" err="1">
                <a:latin typeface="Libre Baskerville" charset="0"/>
              </a:rPr>
              <a:t>penting</a:t>
            </a:r>
            <a:r>
              <a:rPr lang="en-US" sz="1200" i="1" dirty="0">
                <a:latin typeface="Libre Baskerville" charset="0"/>
              </a:rPr>
              <a:t> </a:t>
            </a:r>
            <a:r>
              <a:rPr lang="en-US" sz="1200" i="1" dirty="0" err="1">
                <a:latin typeface="Libre Baskerville" charset="0"/>
              </a:rPr>
              <a:t>dalam</a:t>
            </a:r>
            <a:r>
              <a:rPr lang="en-US" sz="1200" i="1" dirty="0">
                <a:latin typeface="Libre Baskerville" charset="0"/>
              </a:rPr>
              <a:t> </a:t>
            </a:r>
            <a:r>
              <a:rPr lang="en-US" sz="1200" i="1" dirty="0" err="1">
                <a:latin typeface="Libre Baskerville" charset="0"/>
              </a:rPr>
              <a:t>pendidikan</a:t>
            </a:r>
            <a:r>
              <a:rPr lang="en-US" sz="1200" i="1" dirty="0">
                <a:latin typeface="Libre Baskerville" charset="0"/>
              </a:rPr>
              <a:t>. </a:t>
            </a:r>
            <a:r>
              <a:rPr lang="en-US" sz="1200" i="1" dirty="0" err="1">
                <a:latin typeface="Libre Baskerville" charset="0"/>
              </a:rPr>
              <a:t>Perubahan</a:t>
            </a:r>
            <a:r>
              <a:rPr lang="en-US" sz="1200" i="1" dirty="0">
                <a:latin typeface="Libre Baskerville" charset="0"/>
              </a:rPr>
              <a:t> </a:t>
            </a:r>
            <a:r>
              <a:rPr lang="en-US" sz="1200" i="1" dirty="0" err="1">
                <a:latin typeface="Libre Baskerville" charset="0"/>
              </a:rPr>
              <a:t>pendidikan</a:t>
            </a:r>
            <a:r>
              <a:rPr lang="en-US" sz="1200" i="1" dirty="0">
                <a:latin typeface="Libre Baskerville" charset="0"/>
              </a:rPr>
              <a:t> </a:t>
            </a:r>
            <a:r>
              <a:rPr lang="en-US" sz="1200" i="1" dirty="0" err="1">
                <a:latin typeface="Libre Baskerville" charset="0"/>
              </a:rPr>
              <a:t>tidak</a:t>
            </a:r>
            <a:r>
              <a:rPr lang="en-US" sz="1200" i="1" dirty="0">
                <a:latin typeface="Libre Baskerville" charset="0"/>
              </a:rPr>
              <a:t> </a:t>
            </a:r>
            <a:r>
              <a:rPr lang="en-US" sz="1200" i="1" dirty="0" err="1">
                <a:latin typeface="Libre Baskerville" charset="0"/>
              </a:rPr>
              <a:t>akan</a:t>
            </a:r>
            <a:r>
              <a:rPr lang="en-US" sz="1200" i="1" dirty="0">
                <a:latin typeface="Libre Baskerville" charset="0"/>
              </a:rPr>
              <a:t> </a:t>
            </a:r>
            <a:r>
              <a:rPr lang="en-US" sz="1200" i="1" dirty="0" err="1">
                <a:latin typeface="Libre Baskerville" charset="0"/>
              </a:rPr>
              <a:t>terjadi</a:t>
            </a:r>
            <a:r>
              <a:rPr lang="en-US" sz="1200" i="1" dirty="0">
                <a:latin typeface="Libre Baskerville" charset="0"/>
              </a:rPr>
              <a:t> </a:t>
            </a:r>
            <a:r>
              <a:rPr lang="en-US" sz="1200" i="1" dirty="0" err="1">
                <a:latin typeface="Libre Baskerville" charset="0"/>
              </a:rPr>
              <a:t>tanpa</a:t>
            </a:r>
            <a:r>
              <a:rPr lang="en-US" sz="1200" i="1" dirty="0">
                <a:latin typeface="Libre Baskerville" charset="0"/>
              </a:rPr>
              <a:t> </a:t>
            </a:r>
            <a:r>
              <a:rPr lang="en-US" sz="1200" i="1" dirty="0" err="1">
                <a:latin typeface="Libre Baskerville" charset="0"/>
              </a:rPr>
              <a:t>adanya</a:t>
            </a:r>
            <a:r>
              <a:rPr lang="en-US" sz="1200" i="1" dirty="0">
                <a:latin typeface="Libre Baskerville" charset="0"/>
              </a:rPr>
              <a:t> </a:t>
            </a:r>
            <a:r>
              <a:rPr lang="en-US" sz="1200" i="1" dirty="0" err="1">
                <a:latin typeface="Libre Baskerville" charset="0"/>
              </a:rPr>
              <a:t>persetujuan</a:t>
            </a:r>
            <a:r>
              <a:rPr lang="en-US" sz="1200" i="1" dirty="0">
                <a:latin typeface="Libre Baskerville" charset="0"/>
              </a:rPr>
              <a:t> </a:t>
            </a:r>
            <a:r>
              <a:rPr lang="en-US" sz="1200" i="1" dirty="0" err="1">
                <a:latin typeface="Libre Baskerville" charset="0"/>
              </a:rPr>
              <a:t>Gubernur</a:t>
            </a:r>
            <a:r>
              <a:rPr lang="en-US" sz="1200" i="1" dirty="0">
                <a:latin typeface="Libre Baskerville" charset="0"/>
              </a:rPr>
              <a:t> </a:t>
            </a:r>
            <a:r>
              <a:rPr lang="en-US" sz="1200" i="1" dirty="0" err="1">
                <a:latin typeface="Libre Baskerville" charset="0"/>
              </a:rPr>
              <a:t>Jenderal</a:t>
            </a:r>
            <a:r>
              <a:rPr lang="en-US" sz="1200" i="1" dirty="0">
                <a:latin typeface="Libre Baskerville" charset="0"/>
              </a:rPr>
              <a:t> </a:t>
            </a:r>
            <a:r>
              <a:rPr lang="en-US" sz="1200" i="1" dirty="0" err="1">
                <a:latin typeface="Libre Baskerville" charset="0"/>
              </a:rPr>
              <a:t>atau</a:t>
            </a:r>
            <a:r>
              <a:rPr lang="en-US" sz="1200" i="1" dirty="0">
                <a:latin typeface="Libre Baskerville" charset="0"/>
              </a:rPr>
              <a:t> </a:t>
            </a:r>
            <a:r>
              <a:rPr lang="en-US" sz="1200" i="1" dirty="0" err="1">
                <a:latin typeface="Libre Baskerville" charset="0"/>
              </a:rPr>
              <a:t>dewan</a:t>
            </a:r>
            <a:r>
              <a:rPr lang="en-US" sz="1200" i="1" dirty="0">
                <a:latin typeface="Libre Baskerville" charset="0"/>
              </a:rPr>
              <a:t> </a:t>
            </a:r>
            <a:r>
              <a:rPr lang="en-US" sz="1200" i="1" dirty="0" err="1">
                <a:latin typeface="Libre Baskerville" charset="0"/>
              </a:rPr>
              <a:t>pendidikan</a:t>
            </a:r>
            <a:r>
              <a:rPr lang="en-US" sz="1200" i="1" dirty="0">
                <a:latin typeface="Libre Baskerville" charset="0"/>
              </a:rPr>
              <a:t> yang </a:t>
            </a:r>
            <a:r>
              <a:rPr lang="en-US" sz="1200" i="1" dirty="0" err="1">
                <a:latin typeface="Libre Baskerville" charset="0"/>
              </a:rPr>
              <a:t>bertindak</a:t>
            </a:r>
            <a:r>
              <a:rPr lang="en-US" sz="1200" i="1" dirty="0">
                <a:latin typeface="Libre Baskerville" charset="0"/>
              </a:rPr>
              <a:t> </a:t>
            </a:r>
            <a:r>
              <a:rPr lang="en-US" sz="1200" i="1" dirty="0" err="1">
                <a:latin typeface="Libre Baskerville" charset="0"/>
              </a:rPr>
              <a:t>atas</a:t>
            </a:r>
            <a:r>
              <a:rPr lang="en-US" sz="1200" i="1" dirty="0">
                <a:latin typeface="Libre Baskerville" charset="0"/>
              </a:rPr>
              <a:t> </a:t>
            </a:r>
            <a:r>
              <a:rPr lang="en-US" sz="1200" i="1" dirty="0" err="1">
                <a:latin typeface="Libre Baskerville" charset="0"/>
              </a:rPr>
              <a:t>nama</a:t>
            </a:r>
            <a:r>
              <a:rPr lang="en-US" sz="1200" i="1" dirty="0">
                <a:latin typeface="Libre Baskerville" charset="0"/>
              </a:rPr>
              <a:t> </a:t>
            </a:r>
            <a:r>
              <a:rPr lang="en-US" sz="1200" i="1" dirty="0" err="1">
                <a:latin typeface="Libre Baskerville" charset="0"/>
              </a:rPr>
              <a:t>pemerintah</a:t>
            </a:r>
            <a:r>
              <a:rPr lang="en-US" sz="1200" i="1" dirty="0">
                <a:latin typeface="Libre Baskerville" charset="0"/>
              </a:rPr>
              <a:t> </a:t>
            </a:r>
            <a:r>
              <a:rPr lang="en-US" sz="1200" i="1" dirty="0" err="1">
                <a:latin typeface="Libre Baskerville" charset="0"/>
              </a:rPr>
              <a:t>kolonial</a:t>
            </a:r>
            <a:r>
              <a:rPr lang="en-US" sz="1200" i="1" dirty="0">
                <a:latin typeface="Libre Baskerville" charset="0"/>
              </a:rPr>
              <a:t> </a:t>
            </a:r>
            <a:r>
              <a:rPr lang="en-US" sz="1200" i="1" dirty="0" err="1">
                <a:latin typeface="Libre Baskerville" charset="0"/>
              </a:rPr>
              <a:t>Belanda</a:t>
            </a:r>
            <a:r>
              <a:rPr lang="en-US" sz="1200" i="1" dirty="0">
                <a:latin typeface="Libre Baskerville"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590550"/>
            <a:ext cx="6781800" cy="4084500"/>
          </a:xfrm>
        </p:spPr>
        <p:txBody>
          <a:bodyPr/>
          <a:lstStyle/>
          <a:p>
            <a:pPr marL="76200" indent="0">
              <a:buNone/>
            </a:pPr>
            <a:r>
              <a:rPr lang="en-US" b="1" dirty="0" smtClean="0">
                <a:solidFill>
                  <a:schemeClr val="accent3">
                    <a:lumMod val="50000"/>
                  </a:schemeClr>
                </a:solidFill>
              </a:rPr>
              <a:t>KESIMPULAN</a:t>
            </a:r>
          </a:p>
          <a:p>
            <a:r>
              <a:rPr lang="en-US" sz="1100" b="1" dirty="0" err="1" smtClean="0">
                <a:solidFill>
                  <a:schemeClr val="accent3">
                    <a:lumMod val="50000"/>
                  </a:schemeClr>
                </a:solidFill>
              </a:rPr>
              <a:t>Liberalisme</a:t>
            </a:r>
            <a:r>
              <a:rPr lang="en-US" sz="1100" b="1" dirty="0" smtClean="0">
                <a:solidFill>
                  <a:schemeClr val="accent3">
                    <a:lumMod val="50000"/>
                  </a:schemeClr>
                </a:solidFill>
              </a:rPr>
              <a:t> </a:t>
            </a:r>
            <a:r>
              <a:rPr lang="en-US" sz="1100" b="1" dirty="0" err="1">
                <a:solidFill>
                  <a:schemeClr val="accent3">
                    <a:lumMod val="50000"/>
                  </a:schemeClr>
                </a:solidFill>
              </a:rPr>
              <a:t>adalah</a:t>
            </a:r>
            <a:r>
              <a:rPr lang="en-US" sz="1100" b="1" dirty="0">
                <a:solidFill>
                  <a:schemeClr val="accent3">
                    <a:lumMod val="50000"/>
                  </a:schemeClr>
                </a:solidFill>
              </a:rPr>
              <a:t> </a:t>
            </a:r>
            <a:r>
              <a:rPr lang="en-US" sz="1100" b="1" dirty="0" err="1">
                <a:solidFill>
                  <a:schemeClr val="accent3">
                    <a:lumMod val="50000"/>
                  </a:schemeClr>
                </a:solidFill>
              </a:rPr>
              <a:t>paham</a:t>
            </a:r>
            <a:r>
              <a:rPr lang="en-US" sz="1100" b="1" dirty="0">
                <a:solidFill>
                  <a:schemeClr val="accent3">
                    <a:lumMod val="50000"/>
                  </a:schemeClr>
                </a:solidFill>
              </a:rPr>
              <a:t> yang </a:t>
            </a:r>
            <a:r>
              <a:rPr lang="en-US" sz="1100" b="1" dirty="0" err="1">
                <a:solidFill>
                  <a:schemeClr val="accent3">
                    <a:lumMod val="50000"/>
                  </a:schemeClr>
                </a:solidFill>
              </a:rPr>
              <a:t>membela</a:t>
            </a:r>
            <a:r>
              <a:rPr lang="en-US" sz="1100" b="1" dirty="0">
                <a:solidFill>
                  <a:schemeClr val="accent3">
                    <a:lumMod val="50000"/>
                  </a:schemeClr>
                </a:solidFill>
              </a:rPr>
              <a:t> </a:t>
            </a:r>
            <a:r>
              <a:rPr lang="en-US" sz="1100" b="1" dirty="0" err="1">
                <a:solidFill>
                  <a:schemeClr val="accent3">
                    <a:lumMod val="50000"/>
                  </a:schemeClr>
                </a:solidFill>
              </a:rPr>
              <a:t>kebebasan</a:t>
            </a:r>
            <a:r>
              <a:rPr lang="en-US" sz="1100" b="1" dirty="0">
                <a:solidFill>
                  <a:schemeClr val="accent3">
                    <a:lumMod val="50000"/>
                  </a:schemeClr>
                </a:solidFill>
              </a:rPr>
              <a:t>, </a:t>
            </a:r>
            <a:r>
              <a:rPr lang="en-US" sz="1100" b="1" dirty="0" err="1">
                <a:solidFill>
                  <a:schemeClr val="accent3">
                    <a:lumMod val="50000"/>
                  </a:schemeClr>
                </a:solidFill>
              </a:rPr>
              <a:t>baik</a:t>
            </a:r>
            <a:r>
              <a:rPr lang="en-US" sz="1100" b="1" dirty="0">
                <a:solidFill>
                  <a:schemeClr val="accent3">
                    <a:lumMod val="50000"/>
                  </a:schemeClr>
                </a:solidFill>
              </a:rPr>
              <a:t> individual </a:t>
            </a:r>
            <a:r>
              <a:rPr lang="en-US" sz="1100" b="1" dirty="0" err="1">
                <a:solidFill>
                  <a:schemeClr val="accent3">
                    <a:lumMod val="50000"/>
                  </a:schemeClr>
                </a:solidFill>
              </a:rPr>
              <a:t>maupun</a:t>
            </a:r>
            <a:r>
              <a:rPr lang="en-US" sz="1100" b="1" dirty="0">
                <a:solidFill>
                  <a:schemeClr val="accent3">
                    <a:lumMod val="50000"/>
                  </a:schemeClr>
                </a:solidFill>
              </a:rPr>
              <a:t> </a:t>
            </a:r>
            <a:r>
              <a:rPr lang="en-US" sz="1100" b="1" dirty="0" err="1">
                <a:solidFill>
                  <a:schemeClr val="accent3">
                    <a:lumMod val="50000"/>
                  </a:schemeClr>
                </a:solidFill>
              </a:rPr>
              <a:t>nasional</a:t>
            </a:r>
            <a:r>
              <a:rPr lang="en-US" sz="1100" b="1" dirty="0">
                <a:solidFill>
                  <a:schemeClr val="accent3">
                    <a:lumMod val="50000"/>
                  </a:schemeClr>
                </a:solidFill>
              </a:rPr>
              <a:t>, </a:t>
            </a:r>
            <a:r>
              <a:rPr lang="en-US" sz="1100" b="1" dirty="0" err="1">
                <a:solidFill>
                  <a:schemeClr val="accent3">
                    <a:lumMod val="50000"/>
                  </a:schemeClr>
                </a:solidFill>
              </a:rPr>
              <a:t>dengan</a:t>
            </a:r>
            <a:r>
              <a:rPr lang="en-US" sz="1100" b="1" dirty="0">
                <a:solidFill>
                  <a:schemeClr val="accent3">
                    <a:lumMod val="50000"/>
                  </a:schemeClr>
                </a:solidFill>
              </a:rPr>
              <a:t> </a:t>
            </a:r>
            <a:r>
              <a:rPr lang="en-US" sz="1100" b="1" dirty="0" err="1">
                <a:solidFill>
                  <a:schemeClr val="accent3">
                    <a:lumMod val="50000"/>
                  </a:schemeClr>
                </a:solidFill>
              </a:rPr>
              <a:t>seminimal</a:t>
            </a:r>
            <a:r>
              <a:rPr lang="en-US" sz="1100" b="1" dirty="0">
                <a:solidFill>
                  <a:schemeClr val="accent3">
                    <a:lumMod val="50000"/>
                  </a:schemeClr>
                </a:solidFill>
              </a:rPr>
              <a:t> </a:t>
            </a:r>
            <a:r>
              <a:rPr lang="en-US" sz="1100" b="1" dirty="0" err="1">
                <a:solidFill>
                  <a:schemeClr val="accent3">
                    <a:lumMod val="50000"/>
                  </a:schemeClr>
                </a:solidFill>
              </a:rPr>
              <a:t>mungkin</a:t>
            </a:r>
            <a:r>
              <a:rPr lang="en-US" sz="1100" b="1" dirty="0">
                <a:solidFill>
                  <a:schemeClr val="accent3">
                    <a:lumMod val="50000"/>
                  </a:schemeClr>
                </a:solidFill>
              </a:rPr>
              <a:t> </a:t>
            </a:r>
            <a:r>
              <a:rPr lang="en-US" sz="1100" b="1" dirty="0" err="1">
                <a:solidFill>
                  <a:schemeClr val="accent3">
                    <a:lumMod val="50000"/>
                  </a:schemeClr>
                </a:solidFill>
              </a:rPr>
              <a:t>campur</a:t>
            </a:r>
            <a:r>
              <a:rPr lang="en-US" sz="1100" b="1" dirty="0">
                <a:solidFill>
                  <a:schemeClr val="accent3">
                    <a:lumMod val="50000"/>
                  </a:schemeClr>
                </a:solidFill>
              </a:rPr>
              <a:t> </a:t>
            </a:r>
            <a:r>
              <a:rPr lang="en-US" sz="1100" b="1" dirty="0" err="1">
                <a:solidFill>
                  <a:schemeClr val="accent3">
                    <a:lumMod val="50000"/>
                  </a:schemeClr>
                </a:solidFill>
              </a:rPr>
              <a:t>tangan</a:t>
            </a:r>
            <a:r>
              <a:rPr lang="en-US" sz="1100" b="1" dirty="0">
                <a:solidFill>
                  <a:schemeClr val="accent3">
                    <a:lumMod val="50000"/>
                  </a:schemeClr>
                </a:solidFill>
              </a:rPr>
              <a:t> </a:t>
            </a:r>
            <a:r>
              <a:rPr lang="en-US" sz="1100" b="1" dirty="0" err="1">
                <a:solidFill>
                  <a:schemeClr val="accent3">
                    <a:lumMod val="50000"/>
                  </a:schemeClr>
                </a:solidFill>
              </a:rPr>
              <a:t>pemerintah</a:t>
            </a:r>
            <a:r>
              <a:rPr lang="en-US" sz="1100" b="1" dirty="0">
                <a:solidFill>
                  <a:schemeClr val="accent3">
                    <a:lumMod val="50000"/>
                  </a:schemeClr>
                </a:solidFill>
              </a:rPr>
              <a:t>. </a:t>
            </a:r>
            <a:r>
              <a:rPr lang="en-US" sz="1100" b="1" dirty="0" err="1">
                <a:solidFill>
                  <a:schemeClr val="accent3">
                    <a:lumMod val="50000"/>
                  </a:schemeClr>
                </a:solidFill>
              </a:rPr>
              <a:t>Paham</a:t>
            </a:r>
            <a:r>
              <a:rPr lang="en-US" sz="1100" b="1" dirty="0">
                <a:solidFill>
                  <a:schemeClr val="accent3">
                    <a:lumMod val="50000"/>
                  </a:schemeClr>
                </a:solidFill>
              </a:rPr>
              <a:t> yang </a:t>
            </a:r>
            <a:r>
              <a:rPr lang="en-US" sz="1100" b="1" dirty="0" err="1">
                <a:solidFill>
                  <a:schemeClr val="accent3">
                    <a:lumMod val="50000"/>
                  </a:schemeClr>
                </a:solidFill>
              </a:rPr>
              <a:t>dikembangkan</a:t>
            </a:r>
            <a:r>
              <a:rPr lang="en-US" sz="1100" b="1" dirty="0">
                <a:solidFill>
                  <a:schemeClr val="accent3">
                    <a:lumMod val="50000"/>
                  </a:schemeClr>
                </a:solidFill>
              </a:rPr>
              <a:t> </a:t>
            </a:r>
            <a:r>
              <a:rPr lang="en-US" sz="1100" b="1" dirty="0" err="1">
                <a:solidFill>
                  <a:schemeClr val="accent3">
                    <a:lumMod val="50000"/>
                  </a:schemeClr>
                </a:solidFill>
              </a:rPr>
              <a:t>oleh</a:t>
            </a:r>
            <a:r>
              <a:rPr lang="en-US" sz="1100" b="1" dirty="0">
                <a:solidFill>
                  <a:schemeClr val="accent3">
                    <a:lumMod val="50000"/>
                  </a:schemeClr>
                </a:solidFill>
              </a:rPr>
              <a:t> </a:t>
            </a:r>
            <a:r>
              <a:rPr lang="en-US" sz="1100" b="1" dirty="0" err="1">
                <a:solidFill>
                  <a:schemeClr val="accent3">
                    <a:lumMod val="50000"/>
                  </a:schemeClr>
                </a:solidFill>
              </a:rPr>
              <a:t>kaum</a:t>
            </a:r>
            <a:r>
              <a:rPr lang="en-US" sz="1100" b="1" dirty="0">
                <a:solidFill>
                  <a:schemeClr val="accent3">
                    <a:lumMod val="50000"/>
                  </a:schemeClr>
                </a:solidFill>
              </a:rPr>
              <a:t> </a:t>
            </a:r>
            <a:r>
              <a:rPr lang="en-US" sz="1100" b="1" dirty="0" err="1">
                <a:solidFill>
                  <a:schemeClr val="accent3">
                    <a:lumMod val="50000"/>
                  </a:schemeClr>
                </a:solidFill>
              </a:rPr>
              <a:t>fisiokrat</a:t>
            </a:r>
            <a:r>
              <a:rPr lang="en-US" sz="1100" b="1" dirty="0">
                <a:solidFill>
                  <a:schemeClr val="accent3">
                    <a:lumMod val="50000"/>
                  </a:schemeClr>
                </a:solidFill>
              </a:rPr>
              <a:t> </a:t>
            </a:r>
            <a:r>
              <a:rPr lang="en-US" sz="1100" b="1" dirty="0" err="1">
                <a:solidFill>
                  <a:schemeClr val="accent3">
                    <a:lumMod val="50000"/>
                  </a:schemeClr>
                </a:solidFill>
              </a:rPr>
              <a:t>dengan</a:t>
            </a:r>
            <a:r>
              <a:rPr lang="en-US" sz="1100" b="1" dirty="0">
                <a:solidFill>
                  <a:schemeClr val="accent3">
                    <a:lumMod val="50000"/>
                  </a:schemeClr>
                </a:solidFill>
              </a:rPr>
              <a:t> </a:t>
            </a:r>
            <a:r>
              <a:rPr lang="en-US" sz="1100" b="1" dirty="0" err="1">
                <a:solidFill>
                  <a:schemeClr val="accent3">
                    <a:lumMod val="50000"/>
                  </a:schemeClr>
                </a:solidFill>
              </a:rPr>
              <a:t>istilah</a:t>
            </a:r>
            <a:r>
              <a:rPr lang="en-US" sz="1100" b="1" dirty="0">
                <a:solidFill>
                  <a:schemeClr val="accent3">
                    <a:lumMod val="50000"/>
                  </a:schemeClr>
                </a:solidFill>
              </a:rPr>
              <a:t> “laissez-faire laissez- passer” </a:t>
            </a:r>
            <a:r>
              <a:rPr lang="en-US" sz="1100" b="1" dirty="0" err="1">
                <a:solidFill>
                  <a:schemeClr val="accent3">
                    <a:lumMod val="50000"/>
                  </a:schemeClr>
                </a:solidFill>
              </a:rPr>
              <a:t>pada</a:t>
            </a:r>
            <a:r>
              <a:rPr lang="en-US" sz="1100" b="1" dirty="0">
                <a:solidFill>
                  <a:schemeClr val="accent3">
                    <a:lumMod val="50000"/>
                  </a:schemeClr>
                </a:solidFill>
              </a:rPr>
              <a:t> </a:t>
            </a:r>
            <a:r>
              <a:rPr lang="en-US" sz="1100" b="1" dirty="0" err="1">
                <a:solidFill>
                  <a:schemeClr val="accent3">
                    <a:lumMod val="50000"/>
                  </a:schemeClr>
                </a:solidFill>
              </a:rPr>
              <a:t>pertengahan</a:t>
            </a:r>
            <a:r>
              <a:rPr lang="en-US" sz="1100" b="1" dirty="0">
                <a:solidFill>
                  <a:schemeClr val="accent3">
                    <a:lumMod val="50000"/>
                  </a:schemeClr>
                </a:solidFill>
              </a:rPr>
              <a:t> </a:t>
            </a:r>
            <a:r>
              <a:rPr lang="en-US" sz="1100" b="1" dirty="0" err="1">
                <a:solidFill>
                  <a:schemeClr val="accent3">
                    <a:lumMod val="50000"/>
                  </a:schemeClr>
                </a:solidFill>
              </a:rPr>
              <a:t>abad</a:t>
            </a:r>
            <a:r>
              <a:rPr lang="en-US" sz="1100" b="1" dirty="0">
                <a:solidFill>
                  <a:schemeClr val="accent3">
                    <a:lumMod val="50000"/>
                  </a:schemeClr>
                </a:solidFill>
              </a:rPr>
              <a:t> ke-18. </a:t>
            </a:r>
            <a:r>
              <a:rPr lang="en-US" sz="1100" b="1" dirty="0" err="1">
                <a:solidFill>
                  <a:schemeClr val="accent3">
                    <a:lumMod val="50000"/>
                  </a:schemeClr>
                </a:solidFill>
              </a:rPr>
              <a:t>Sedangkan</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Etis</a:t>
            </a:r>
            <a:r>
              <a:rPr lang="en-US" sz="1100" b="1" dirty="0">
                <a:solidFill>
                  <a:schemeClr val="accent3">
                    <a:lumMod val="50000"/>
                  </a:schemeClr>
                </a:solidFill>
              </a:rPr>
              <a:t> </a:t>
            </a:r>
            <a:r>
              <a:rPr lang="en-US" sz="1100" b="1" dirty="0" err="1">
                <a:solidFill>
                  <a:schemeClr val="accent3">
                    <a:lumMod val="50000"/>
                  </a:schemeClr>
                </a:solidFill>
              </a:rPr>
              <a:t>atau</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Balas</a:t>
            </a:r>
            <a:r>
              <a:rPr lang="en-US" sz="1100" b="1" dirty="0">
                <a:solidFill>
                  <a:schemeClr val="accent3">
                    <a:lumMod val="50000"/>
                  </a:schemeClr>
                </a:solidFill>
              </a:rPr>
              <a:t> Budi </a:t>
            </a:r>
            <a:r>
              <a:rPr lang="en-US" sz="1100" b="1" dirty="0" err="1">
                <a:solidFill>
                  <a:schemeClr val="accent3">
                    <a:lumMod val="50000"/>
                  </a:schemeClr>
                </a:solidFill>
              </a:rPr>
              <a:t>adalah</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ancur</a:t>
            </a:r>
            <a:r>
              <a:rPr lang="en-US" sz="1100" b="1" dirty="0">
                <a:solidFill>
                  <a:schemeClr val="accent3">
                    <a:lumMod val="50000"/>
                  </a:schemeClr>
                </a:solidFill>
              </a:rPr>
              <a:t> </a:t>
            </a:r>
            <a:r>
              <a:rPr lang="en-US" sz="1100" b="1" dirty="0" err="1">
                <a:solidFill>
                  <a:schemeClr val="accent3">
                    <a:lumMod val="50000"/>
                  </a:schemeClr>
                </a:solidFill>
              </a:rPr>
              <a:t>ancuran</a:t>
            </a:r>
            <a:r>
              <a:rPr lang="en-US" sz="1100" b="1" dirty="0">
                <a:solidFill>
                  <a:schemeClr val="accent3">
                    <a:lumMod val="50000"/>
                  </a:schemeClr>
                </a:solidFill>
              </a:rPr>
              <a:t> </a:t>
            </a:r>
            <a:r>
              <a:rPr lang="en-US" sz="1100" b="1" dirty="0" err="1">
                <a:solidFill>
                  <a:schemeClr val="accent3">
                    <a:lumMod val="50000"/>
                  </a:schemeClr>
                </a:solidFill>
              </a:rPr>
              <a:t>kolonial</a:t>
            </a:r>
            <a:r>
              <a:rPr lang="en-US" sz="1100" b="1" dirty="0">
                <a:solidFill>
                  <a:schemeClr val="accent3">
                    <a:lumMod val="50000"/>
                  </a:schemeClr>
                </a:solidFill>
              </a:rPr>
              <a:t> </a:t>
            </a:r>
            <a:r>
              <a:rPr lang="en-US" sz="1100" b="1" dirty="0" err="1">
                <a:solidFill>
                  <a:schemeClr val="accent3">
                    <a:lumMod val="50000"/>
                  </a:schemeClr>
                </a:solidFill>
              </a:rPr>
              <a:t>Hindia</a:t>
            </a:r>
            <a:r>
              <a:rPr lang="en-US" sz="1100" b="1" dirty="0">
                <a:solidFill>
                  <a:schemeClr val="accent3">
                    <a:lumMod val="50000"/>
                  </a:schemeClr>
                </a:solidFill>
              </a:rPr>
              <a:t> </a:t>
            </a:r>
            <a:r>
              <a:rPr lang="en-US" sz="1100" b="1" dirty="0" err="1">
                <a:solidFill>
                  <a:schemeClr val="accent3">
                    <a:lumMod val="50000"/>
                  </a:schemeClr>
                </a:solidFill>
              </a:rPr>
              <a:t>Belanda</a:t>
            </a:r>
            <a:r>
              <a:rPr lang="en-US" sz="1100" b="1" dirty="0">
                <a:solidFill>
                  <a:schemeClr val="accent3">
                    <a:lumMod val="50000"/>
                  </a:schemeClr>
                </a:solidFill>
              </a:rPr>
              <a:t> </a:t>
            </a:r>
            <a:r>
              <a:rPr lang="en-US" sz="1100" b="1" dirty="0" err="1">
                <a:solidFill>
                  <a:schemeClr val="accent3">
                    <a:lumMod val="50000"/>
                  </a:schemeClr>
                </a:solidFill>
              </a:rPr>
              <a:t>selama</a:t>
            </a:r>
            <a:r>
              <a:rPr lang="en-US" sz="1100" b="1" dirty="0">
                <a:solidFill>
                  <a:schemeClr val="accent3">
                    <a:lumMod val="50000"/>
                  </a:schemeClr>
                </a:solidFill>
              </a:rPr>
              <a:t> </a:t>
            </a:r>
            <a:r>
              <a:rPr lang="en-US" sz="1100" b="1" dirty="0" err="1">
                <a:solidFill>
                  <a:schemeClr val="accent3">
                    <a:lumMod val="50000"/>
                  </a:schemeClr>
                </a:solidFill>
              </a:rPr>
              <a:t>empat</a:t>
            </a:r>
            <a:r>
              <a:rPr lang="en-US" sz="1100" b="1" dirty="0">
                <a:solidFill>
                  <a:schemeClr val="accent3">
                    <a:lumMod val="50000"/>
                  </a:schemeClr>
                </a:solidFill>
              </a:rPr>
              <a:t> </a:t>
            </a:r>
            <a:r>
              <a:rPr lang="en-US" sz="1100" b="1" dirty="0" err="1">
                <a:solidFill>
                  <a:schemeClr val="accent3">
                    <a:lumMod val="50000"/>
                  </a:schemeClr>
                </a:solidFill>
              </a:rPr>
              <a:t>dekade</a:t>
            </a:r>
            <a:r>
              <a:rPr lang="en-US" sz="1100" b="1" dirty="0">
                <a:solidFill>
                  <a:schemeClr val="accent3">
                    <a:lumMod val="50000"/>
                  </a:schemeClr>
                </a:solidFill>
              </a:rPr>
              <a:t> </a:t>
            </a:r>
            <a:r>
              <a:rPr lang="en-US" sz="1100" b="1" dirty="0" err="1">
                <a:solidFill>
                  <a:schemeClr val="accent3">
                    <a:lumMod val="50000"/>
                  </a:schemeClr>
                </a:solidFill>
              </a:rPr>
              <a:t>dari</a:t>
            </a:r>
            <a:r>
              <a:rPr lang="en-US" sz="1100" b="1" dirty="0">
                <a:solidFill>
                  <a:schemeClr val="accent3">
                    <a:lumMod val="50000"/>
                  </a:schemeClr>
                </a:solidFill>
              </a:rPr>
              <a:t> 1901 </a:t>
            </a:r>
            <a:r>
              <a:rPr lang="en-US" sz="1100" b="1" dirty="0" err="1">
                <a:solidFill>
                  <a:schemeClr val="accent3">
                    <a:lumMod val="50000"/>
                  </a:schemeClr>
                </a:solidFill>
              </a:rPr>
              <a:t>sampai</a:t>
            </a:r>
            <a:r>
              <a:rPr lang="en-US" sz="1100" b="1" dirty="0">
                <a:solidFill>
                  <a:schemeClr val="accent3">
                    <a:lumMod val="50000"/>
                  </a:schemeClr>
                </a:solidFill>
              </a:rPr>
              <a:t> </a:t>
            </a:r>
            <a:r>
              <a:rPr lang="en-US" sz="1100" b="1" dirty="0" err="1">
                <a:solidFill>
                  <a:schemeClr val="accent3">
                    <a:lumMod val="50000"/>
                  </a:schemeClr>
                </a:solidFill>
              </a:rPr>
              <a:t>tahun</a:t>
            </a:r>
            <a:r>
              <a:rPr lang="en-US" sz="1100" b="1" dirty="0">
                <a:solidFill>
                  <a:schemeClr val="accent3">
                    <a:lumMod val="50000"/>
                  </a:schemeClr>
                </a:solidFill>
              </a:rPr>
              <a:t> 1942. </a:t>
            </a:r>
            <a:r>
              <a:rPr lang="en-US" sz="1100" b="1" dirty="0" err="1">
                <a:solidFill>
                  <a:schemeClr val="accent3">
                    <a:lumMod val="50000"/>
                  </a:schemeClr>
                </a:solidFill>
              </a:rPr>
              <a:t>Pada</a:t>
            </a:r>
            <a:r>
              <a:rPr lang="en-US" sz="1100" b="1" dirty="0">
                <a:solidFill>
                  <a:schemeClr val="accent3">
                    <a:lumMod val="50000"/>
                  </a:schemeClr>
                </a:solidFill>
              </a:rPr>
              <a:t> 17 September 1901.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Etis</a:t>
            </a:r>
            <a:r>
              <a:rPr lang="en-US" sz="1100" b="1" dirty="0">
                <a:solidFill>
                  <a:schemeClr val="accent3">
                    <a:lumMod val="50000"/>
                  </a:schemeClr>
                </a:solidFill>
              </a:rPr>
              <a:t> </a:t>
            </a:r>
            <a:r>
              <a:rPr lang="en-US" sz="1100" b="1" dirty="0" err="1">
                <a:solidFill>
                  <a:schemeClr val="accent3">
                    <a:lumMod val="50000"/>
                  </a:schemeClr>
                </a:solidFill>
              </a:rPr>
              <a:t>berakar</a:t>
            </a:r>
            <a:r>
              <a:rPr lang="en-US" sz="1100" b="1" dirty="0">
                <a:solidFill>
                  <a:schemeClr val="accent3">
                    <a:lumMod val="50000"/>
                  </a:schemeClr>
                </a:solidFill>
              </a:rPr>
              <a:t> </a:t>
            </a:r>
            <a:r>
              <a:rPr lang="en-US" sz="1100" b="1" dirty="0" err="1">
                <a:solidFill>
                  <a:schemeClr val="accent3">
                    <a:lumMod val="50000"/>
                  </a:schemeClr>
                </a:solidFill>
              </a:rPr>
              <a:t>pada</a:t>
            </a:r>
            <a:r>
              <a:rPr lang="en-US" sz="1100" b="1" dirty="0">
                <a:solidFill>
                  <a:schemeClr val="accent3">
                    <a:lumMod val="50000"/>
                  </a:schemeClr>
                </a:solidFill>
              </a:rPr>
              <a:t> </a:t>
            </a:r>
            <a:r>
              <a:rPr lang="en-US" sz="1100" b="1" dirty="0" err="1">
                <a:solidFill>
                  <a:schemeClr val="accent3">
                    <a:lumMod val="50000"/>
                  </a:schemeClr>
                </a:solidFill>
              </a:rPr>
              <a:t>masalah</a:t>
            </a:r>
            <a:r>
              <a:rPr lang="en-US" sz="1100" b="1" dirty="0">
                <a:solidFill>
                  <a:schemeClr val="accent3">
                    <a:lumMod val="50000"/>
                  </a:schemeClr>
                </a:solidFill>
              </a:rPr>
              <a:t> </a:t>
            </a:r>
            <a:r>
              <a:rPr lang="en-US" sz="1100" b="1" dirty="0" err="1">
                <a:solidFill>
                  <a:schemeClr val="accent3">
                    <a:lumMod val="50000"/>
                  </a:schemeClr>
                </a:solidFill>
              </a:rPr>
              <a:t>kemanusiaan</a:t>
            </a:r>
            <a:r>
              <a:rPr lang="en-US" sz="1100" b="1" dirty="0">
                <a:solidFill>
                  <a:schemeClr val="accent3">
                    <a:lumMod val="50000"/>
                  </a:schemeClr>
                </a:solidFill>
              </a:rPr>
              <a:t> </a:t>
            </a:r>
            <a:r>
              <a:rPr lang="en-US" sz="1100" b="1" dirty="0" err="1">
                <a:solidFill>
                  <a:schemeClr val="accent3">
                    <a:lumMod val="50000"/>
                  </a:schemeClr>
                </a:solidFill>
              </a:rPr>
              <a:t>dan</a:t>
            </a:r>
            <a:r>
              <a:rPr lang="en-US" sz="1100" b="1" dirty="0">
                <a:solidFill>
                  <a:schemeClr val="accent3">
                    <a:lumMod val="50000"/>
                  </a:schemeClr>
                </a:solidFill>
              </a:rPr>
              <a:t> </a:t>
            </a:r>
            <a:r>
              <a:rPr lang="en-US" sz="1100" b="1" dirty="0" err="1">
                <a:solidFill>
                  <a:schemeClr val="accent3">
                    <a:lumMod val="50000"/>
                  </a:schemeClr>
                </a:solidFill>
              </a:rPr>
              <a:t>sekaligus</a:t>
            </a:r>
            <a:r>
              <a:rPr lang="en-US" sz="1100" b="1" dirty="0">
                <a:solidFill>
                  <a:schemeClr val="accent3">
                    <a:lumMod val="50000"/>
                  </a:schemeClr>
                </a:solidFill>
              </a:rPr>
              <a:t> </a:t>
            </a:r>
            <a:r>
              <a:rPr lang="en-US" sz="1100" b="1" dirty="0" err="1">
                <a:solidFill>
                  <a:schemeClr val="accent3">
                    <a:lumMod val="50000"/>
                  </a:schemeClr>
                </a:solidFill>
              </a:rPr>
              <a:t>pada</a:t>
            </a:r>
            <a:r>
              <a:rPr lang="en-US" sz="1100" b="1" dirty="0">
                <a:solidFill>
                  <a:schemeClr val="accent3">
                    <a:lumMod val="50000"/>
                  </a:schemeClr>
                </a:solidFill>
              </a:rPr>
              <a:t> </a:t>
            </a:r>
            <a:r>
              <a:rPr lang="en-US" sz="1100" b="1" dirty="0" err="1">
                <a:solidFill>
                  <a:schemeClr val="accent3">
                    <a:lumMod val="50000"/>
                  </a:schemeClr>
                </a:solidFill>
              </a:rPr>
              <a:t>keuntungan</a:t>
            </a:r>
            <a:r>
              <a:rPr lang="en-US" sz="1100" b="1" dirty="0">
                <a:solidFill>
                  <a:schemeClr val="accent3">
                    <a:lumMod val="50000"/>
                  </a:schemeClr>
                </a:solidFill>
              </a:rPr>
              <a:t> </a:t>
            </a:r>
            <a:r>
              <a:rPr lang="en-US" sz="1100" b="1" dirty="0" err="1">
                <a:solidFill>
                  <a:schemeClr val="accent3">
                    <a:lumMod val="50000"/>
                  </a:schemeClr>
                </a:solidFill>
              </a:rPr>
              <a:t>ekonomi</a:t>
            </a:r>
            <a:r>
              <a:rPr lang="en-US" sz="1100" b="1" dirty="0">
                <a:solidFill>
                  <a:schemeClr val="accent3">
                    <a:lumMod val="50000"/>
                  </a:schemeClr>
                </a:solidFill>
              </a:rPr>
              <a:t>. </a:t>
            </a:r>
            <a:r>
              <a:rPr lang="en-US" sz="1100" b="1" dirty="0" err="1">
                <a:solidFill>
                  <a:schemeClr val="accent3">
                    <a:lumMod val="50000"/>
                  </a:schemeClr>
                </a:solidFill>
              </a:rPr>
              <a:t>Kecaman-kecaman</a:t>
            </a:r>
            <a:r>
              <a:rPr lang="en-US" sz="1100" b="1" dirty="0">
                <a:solidFill>
                  <a:schemeClr val="accent3">
                    <a:lumMod val="50000"/>
                  </a:schemeClr>
                </a:solidFill>
              </a:rPr>
              <a:t> </a:t>
            </a:r>
            <a:r>
              <a:rPr lang="en-US" sz="1100" b="1" dirty="0" err="1">
                <a:solidFill>
                  <a:schemeClr val="accent3">
                    <a:lumMod val="50000"/>
                  </a:schemeClr>
                </a:solidFill>
              </a:rPr>
              <a:t>terhadap</a:t>
            </a:r>
            <a:r>
              <a:rPr lang="en-US" sz="1100" b="1" dirty="0">
                <a:solidFill>
                  <a:schemeClr val="accent3">
                    <a:lumMod val="50000"/>
                  </a:schemeClr>
                </a:solidFill>
              </a:rPr>
              <a:t> </a:t>
            </a:r>
            <a:r>
              <a:rPr lang="en-US" sz="1100" b="1" dirty="0" err="1">
                <a:solidFill>
                  <a:schemeClr val="accent3">
                    <a:lumMod val="50000"/>
                  </a:schemeClr>
                </a:solidFill>
              </a:rPr>
              <a:t>pemerintah</a:t>
            </a:r>
            <a:r>
              <a:rPr lang="en-US" sz="1100" b="1" dirty="0">
                <a:solidFill>
                  <a:schemeClr val="accent3">
                    <a:lumMod val="50000"/>
                  </a:schemeClr>
                </a:solidFill>
              </a:rPr>
              <a:t> </a:t>
            </a:r>
            <a:r>
              <a:rPr lang="en-US" sz="1100" b="1" dirty="0" err="1">
                <a:solidFill>
                  <a:schemeClr val="accent3">
                    <a:lumMod val="50000"/>
                  </a:schemeClr>
                </a:solidFill>
              </a:rPr>
              <a:t>kolonial</a:t>
            </a:r>
            <a:r>
              <a:rPr lang="en-US" sz="1100" b="1" dirty="0">
                <a:solidFill>
                  <a:schemeClr val="accent3">
                    <a:lumMod val="50000"/>
                  </a:schemeClr>
                </a:solidFill>
              </a:rPr>
              <a:t> </a:t>
            </a:r>
            <a:r>
              <a:rPr lang="en-US" sz="1100" b="1" dirty="0" err="1">
                <a:solidFill>
                  <a:schemeClr val="accent3">
                    <a:lumMod val="50000"/>
                  </a:schemeClr>
                </a:solidFill>
              </a:rPr>
              <a:t>Belanda</a:t>
            </a:r>
            <a:r>
              <a:rPr lang="en-US" sz="1100" b="1" dirty="0">
                <a:solidFill>
                  <a:schemeClr val="accent3">
                    <a:lumMod val="50000"/>
                  </a:schemeClr>
                </a:solidFill>
              </a:rPr>
              <a:t> yang </a:t>
            </a:r>
            <a:r>
              <a:rPr lang="en-US" sz="1100" b="1" dirty="0" err="1">
                <a:solidFill>
                  <a:schemeClr val="accent3">
                    <a:lumMod val="50000"/>
                  </a:schemeClr>
                </a:solidFill>
              </a:rPr>
              <a:t>dilotarkan</a:t>
            </a:r>
            <a:r>
              <a:rPr lang="en-US" sz="1100" b="1" dirty="0">
                <a:solidFill>
                  <a:schemeClr val="accent3">
                    <a:lumMod val="50000"/>
                  </a:schemeClr>
                </a:solidFill>
              </a:rPr>
              <a:t> </a:t>
            </a:r>
            <a:r>
              <a:rPr lang="en-US" sz="1100" b="1" dirty="0" err="1">
                <a:solidFill>
                  <a:schemeClr val="accent3">
                    <a:lumMod val="50000"/>
                  </a:schemeClr>
                </a:solidFill>
              </a:rPr>
              <a:t>dalam</a:t>
            </a:r>
            <a:r>
              <a:rPr lang="en-US" sz="1100" b="1" dirty="0">
                <a:solidFill>
                  <a:schemeClr val="accent3">
                    <a:lumMod val="50000"/>
                  </a:schemeClr>
                </a:solidFill>
              </a:rPr>
              <a:t> novel Max </a:t>
            </a:r>
            <a:r>
              <a:rPr lang="en-US" sz="1100" b="1" dirty="0" err="1">
                <a:solidFill>
                  <a:schemeClr val="accent3">
                    <a:lumMod val="50000"/>
                  </a:schemeClr>
                </a:solidFill>
              </a:rPr>
              <a:t>Havelaar</a:t>
            </a:r>
            <a:r>
              <a:rPr lang="en-US" sz="1100" b="1" dirty="0">
                <a:solidFill>
                  <a:schemeClr val="accent3">
                    <a:lumMod val="50000"/>
                  </a:schemeClr>
                </a:solidFill>
              </a:rPr>
              <a:t> (1860</a:t>
            </a:r>
            <a:r>
              <a:rPr lang="en-US" sz="1100" b="1" dirty="0" smtClean="0">
                <a:solidFill>
                  <a:schemeClr val="accent3">
                    <a:lumMod val="50000"/>
                  </a:schemeClr>
                </a:solidFill>
              </a:rPr>
              <a:t>).</a:t>
            </a:r>
          </a:p>
          <a:p>
            <a:endParaRPr lang="en-US" sz="1100" b="1" dirty="0">
              <a:solidFill>
                <a:schemeClr val="accent3">
                  <a:lumMod val="50000"/>
                </a:schemeClr>
              </a:solidFill>
            </a:endParaRPr>
          </a:p>
          <a:p>
            <a:r>
              <a:rPr lang="en-US" sz="1100" b="1" dirty="0" err="1">
                <a:solidFill>
                  <a:schemeClr val="accent3">
                    <a:lumMod val="50000"/>
                  </a:schemeClr>
                </a:solidFill>
              </a:rPr>
              <a:t>Liberalisme</a:t>
            </a:r>
            <a:r>
              <a:rPr lang="en-US" sz="1100" b="1" dirty="0">
                <a:solidFill>
                  <a:schemeClr val="accent3">
                    <a:lumMod val="50000"/>
                  </a:schemeClr>
                </a:solidFill>
              </a:rPr>
              <a:t> </a:t>
            </a:r>
            <a:r>
              <a:rPr lang="en-US" sz="1100" b="1" dirty="0" err="1">
                <a:solidFill>
                  <a:schemeClr val="accent3">
                    <a:lumMod val="50000"/>
                  </a:schemeClr>
                </a:solidFill>
              </a:rPr>
              <a:t>ekonomi</a:t>
            </a:r>
            <a:r>
              <a:rPr lang="en-US" sz="1100" b="1" dirty="0">
                <a:solidFill>
                  <a:schemeClr val="accent3">
                    <a:lumMod val="50000"/>
                  </a:schemeClr>
                </a:solidFill>
              </a:rPr>
              <a:t> yang </a:t>
            </a:r>
            <a:r>
              <a:rPr lang="en-US" sz="1100" b="1" dirty="0" err="1">
                <a:solidFill>
                  <a:schemeClr val="accent3">
                    <a:lumMod val="50000"/>
                  </a:schemeClr>
                </a:solidFill>
              </a:rPr>
              <a:t>terjadi</a:t>
            </a:r>
            <a:r>
              <a:rPr lang="en-US" sz="1100" b="1" dirty="0">
                <a:solidFill>
                  <a:schemeClr val="accent3">
                    <a:lumMod val="50000"/>
                  </a:schemeClr>
                </a:solidFill>
              </a:rPr>
              <a:t> </a:t>
            </a:r>
            <a:r>
              <a:rPr lang="en-US" sz="1100" b="1" dirty="0" err="1">
                <a:solidFill>
                  <a:schemeClr val="accent3">
                    <a:lumMod val="50000"/>
                  </a:schemeClr>
                </a:solidFill>
              </a:rPr>
              <a:t>pada</a:t>
            </a:r>
            <a:r>
              <a:rPr lang="en-US" sz="1100" b="1" dirty="0">
                <a:solidFill>
                  <a:schemeClr val="accent3">
                    <a:lumMod val="50000"/>
                  </a:schemeClr>
                </a:solidFill>
              </a:rPr>
              <a:t> </a:t>
            </a:r>
            <a:r>
              <a:rPr lang="en-US" sz="1100" b="1" dirty="0" err="1">
                <a:solidFill>
                  <a:schemeClr val="accent3">
                    <a:lumMod val="50000"/>
                  </a:schemeClr>
                </a:solidFill>
              </a:rPr>
              <a:t>masyarakat</a:t>
            </a:r>
            <a:r>
              <a:rPr lang="en-US" sz="1100" b="1" dirty="0">
                <a:solidFill>
                  <a:schemeClr val="accent3">
                    <a:lumMod val="50000"/>
                  </a:schemeClr>
                </a:solidFill>
              </a:rPr>
              <a:t> </a:t>
            </a:r>
            <a:r>
              <a:rPr lang="en-US" sz="1100" b="1" dirty="0" err="1">
                <a:solidFill>
                  <a:schemeClr val="accent3">
                    <a:lumMod val="50000"/>
                  </a:schemeClr>
                </a:solidFill>
              </a:rPr>
              <a:t>pedesaan</a:t>
            </a:r>
            <a:r>
              <a:rPr lang="en-US" sz="1100" b="1" dirty="0">
                <a:solidFill>
                  <a:schemeClr val="accent3">
                    <a:lumMod val="50000"/>
                  </a:schemeClr>
                </a:solidFill>
              </a:rPr>
              <a:t> </a:t>
            </a:r>
            <a:r>
              <a:rPr lang="en-US" sz="1100" b="1" dirty="0" err="1">
                <a:solidFill>
                  <a:schemeClr val="accent3">
                    <a:lumMod val="50000"/>
                  </a:schemeClr>
                </a:solidFill>
              </a:rPr>
              <a:t>mendorong</a:t>
            </a:r>
            <a:r>
              <a:rPr lang="en-US" sz="1100" b="1" dirty="0">
                <a:solidFill>
                  <a:schemeClr val="accent3">
                    <a:lumMod val="50000"/>
                  </a:schemeClr>
                </a:solidFill>
              </a:rPr>
              <a:t> </a:t>
            </a:r>
            <a:r>
              <a:rPr lang="en-US" sz="1100" b="1" dirty="0" err="1">
                <a:solidFill>
                  <a:schemeClr val="accent3">
                    <a:lumMod val="50000"/>
                  </a:schemeClr>
                </a:solidFill>
              </a:rPr>
              <a:t>masyarakat</a:t>
            </a:r>
            <a:r>
              <a:rPr lang="en-US" sz="1100" b="1" dirty="0">
                <a:solidFill>
                  <a:schemeClr val="accent3">
                    <a:lumMod val="50000"/>
                  </a:schemeClr>
                </a:solidFill>
              </a:rPr>
              <a:t> </a:t>
            </a:r>
            <a:r>
              <a:rPr lang="en-US" sz="1100" b="1" dirty="0" err="1">
                <a:solidFill>
                  <a:schemeClr val="accent3">
                    <a:lumMod val="50000"/>
                  </a:schemeClr>
                </a:solidFill>
              </a:rPr>
              <a:t>kehilangan</a:t>
            </a:r>
            <a:r>
              <a:rPr lang="en-US" sz="1100" b="1" dirty="0">
                <a:solidFill>
                  <a:schemeClr val="accent3">
                    <a:lumMod val="50000"/>
                  </a:schemeClr>
                </a:solidFill>
              </a:rPr>
              <a:t> </a:t>
            </a:r>
            <a:r>
              <a:rPr lang="en-US" sz="1100" b="1" dirty="0" err="1">
                <a:solidFill>
                  <a:schemeClr val="accent3">
                    <a:lumMod val="50000"/>
                  </a:schemeClr>
                </a:solidFill>
              </a:rPr>
              <a:t>tanah</a:t>
            </a:r>
            <a:r>
              <a:rPr lang="en-US" sz="1100" b="1" dirty="0">
                <a:solidFill>
                  <a:schemeClr val="accent3">
                    <a:lumMod val="50000"/>
                  </a:schemeClr>
                </a:solidFill>
              </a:rPr>
              <a:t> </a:t>
            </a:r>
            <a:r>
              <a:rPr lang="en-US" sz="1100" b="1" dirty="0" err="1">
                <a:solidFill>
                  <a:schemeClr val="accent3">
                    <a:lumMod val="50000"/>
                  </a:schemeClr>
                </a:solidFill>
              </a:rPr>
              <a:t>mereka</a:t>
            </a:r>
            <a:r>
              <a:rPr lang="en-US" sz="1100" b="1" dirty="0">
                <a:solidFill>
                  <a:schemeClr val="accent3">
                    <a:lumMod val="50000"/>
                  </a:schemeClr>
                </a:solidFill>
              </a:rPr>
              <a:t> </a:t>
            </a:r>
            <a:r>
              <a:rPr lang="en-US" sz="1100" b="1" dirty="0" err="1">
                <a:solidFill>
                  <a:schemeClr val="accent3">
                    <a:lumMod val="50000"/>
                  </a:schemeClr>
                </a:solidFill>
              </a:rPr>
              <a:t>dan</a:t>
            </a:r>
            <a:r>
              <a:rPr lang="en-US" sz="1100" b="1" dirty="0">
                <a:solidFill>
                  <a:schemeClr val="accent3">
                    <a:lumMod val="50000"/>
                  </a:schemeClr>
                </a:solidFill>
              </a:rPr>
              <a:t> </a:t>
            </a:r>
            <a:r>
              <a:rPr lang="en-US" sz="1100" b="1" dirty="0" err="1">
                <a:solidFill>
                  <a:schemeClr val="accent3">
                    <a:lumMod val="50000"/>
                  </a:schemeClr>
                </a:solidFill>
              </a:rPr>
              <a:t>masuk</a:t>
            </a:r>
            <a:r>
              <a:rPr lang="en-US" sz="1100" b="1" dirty="0">
                <a:solidFill>
                  <a:schemeClr val="accent3">
                    <a:lumMod val="50000"/>
                  </a:schemeClr>
                </a:solidFill>
              </a:rPr>
              <a:t> </a:t>
            </a:r>
            <a:r>
              <a:rPr lang="en-US" sz="1100" b="1" dirty="0" err="1">
                <a:solidFill>
                  <a:schemeClr val="accent3">
                    <a:lumMod val="50000"/>
                  </a:schemeClr>
                </a:solidFill>
              </a:rPr>
              <a:t>ke</a:t>
            </a:r>
            <a:r>
              <a:rPr lang="en-US" sz="1100" b="1" dirty="0">
                <a:solidFill>
                  <a:schemeClr val="accent3">
                    <a:lumMod val="50000"/>
                  </a:schemeClr>
                </a:solidFill>
              </a:rPr>
              <a:t> </a:t>
            </a:r>
            <a:r>
              <a:rPr lang="en-US" sz="1100" b="1" dirty="0" err="1">
                <a:solidFill>
                  <a:schemeClr val="accent3">
                    <a:lumMod val="50000"/>
                  </a:schemeClr>
                </a:solidFill>
              </a:rPr>
              <a:t>dalam</a:t>
            </a:r>
            <a:r>
              <a:rPr lang="en-US" sz="1100" b="1" dirty="0">
                <a:solidFill>
                  <a:schemeClr val="accent3">
                    <a:lumMod val="50000"/>
                  </a:schemeClr>
                </a:solidFill>
              </a:rPr>
              <a:t> </a:t>
            </a:r>
            <a:r>
              <a:rPr lang="en-US" sz="1100" b="1" dirty="0" err="1">
                <a:solidFill>
                  <a:schemeClr val="accent3">
                    <a:lumMod val="50000"/>
                  </a:schemeClr>
                </a:solidFill>
              </a:rPr>
              <a:t>sistem</a:t>
            </a:r>
            <a:r>
              <a:rPr lang="en-US" sz="1100" b="1" dirty="0">
                <a:solidFill>
                  <a:schemeClr val="accent3">
                    <a:lumMod val="50000"/>
                  </a:schemeClr>
                </a:solidFill>
              </a:rPr>
              <a:t> </a:t>
            </a:r>
            <a:r>
              <a:rPr lang="en-US" sz="1100" b="1" dirty="0" err="1">
                <a:solidFill>
                  <a:schemeClr val="accent3">
                    <a:lumMod val="50000"/>
                  </a:schemeClr>
                </a:solidFill>
              </a:rPr>
              <a:t>buruh</a:t>
            </a:r>
            <a:r>
              <a:rPr lang="en-US" sz="1100" b="1" dirty="0">
                <a:solidFill>
                  <a:schemeClr val="accent3">
                    <a:lumMod val="50000"/>
                  </a:schemeClr>
                </a:solidFill>
              </a:rPr>
              <a:t> </a:t>
            </a:r>
            <a:r>
              <a:rPr lang="en-US" sz="1100" b="1" dirty="0" err="1">
                <a:solidFill>
                  <a:schemeClr val="accent3">
                    <a:lumMod val="50000"/>
                  </a:schemeClr>
                </a:solidFill>
              </a:rPr>
              <a:t>upahan</a:t>
            </a:r>
            <a:r>
              <a:rPr lang="en-US" sz="1100" b="1" dirty="0">
                <a:solidFill>
                  <a:schemeClr val="accent3">
                    <a:lumMod val="50000"/>
                  </a:schemeClr>
                </a:solidFill>
              </a:rPr>
              <a:t>. </a:t>
            </a:r>
            <a:r>
              <a:rPr lang="en-US" sz="1100" b="1" dirty="0" err="1">
                <a:solidFill>
                  <a:schemeClr val="accent3">
                    <a:lumMod val="50000"/>
                  </a:schemeClr>
                </a:solidFill>
              </a:rPr>
              <a:t>Adanya</a:t>
            </a:r>
            <a:r>
              <a:rPr lang="en-US" sz="1100" b="1" dirty="0">
                <a:solidFill>
                  <a:schemeClr val="accent3">
                    <a:lumMod val="50000"/>
                  </a:schemeClr>
                </a:solidFill>
              </a:rPr>
              <a:t> </a:t>
            </a:r>
            <a:r>
              <a:rPr lang="en-US" sz="1100" b="1" dirty="0" err="1">
                <a:solidFill>
                  <a:schemeClr val="accent3">
                    <a:lumMod val="50000"/>
                  </a:schemeClr>
                </a:solidFill>
              </a:rPr>
              <a:t>liberalisme</a:t>
            </a:r>
            <a:r>
              <a:rPr lang="en-US" sz="1100" b="1" dirty="0">
                <a:solidFill>
                  <a:schemeClr val="accent3">
                    <a:lumMod val="50000"/>
                  </a:schemeClr>
                </a:solidFill>
              </a:rPr>
              <a:t> </a:t>
            </a:r>
            <a:r>
              <a:rPr lang="en-US" sz="1100" b="1" dirty="0" err="1">
                <a:solidFill>
                  <a:schemeClr val="accent3">
                    <a:lumMod val="50000"/>
                  </a:schemeClr>
                </a:solidFill>
              </a:rPr>
              <a:t>tersebut</a:t>
            </a:r>
            <a:r>
              <a:rPr lang="en-US" sz="1100" b="1" dirty="0">
                <a:solidFill>
                  <a:schemeClr val="accent3">
                    <a:lumMod val="50000"/>
                  </a:schemeClr>
                </a:solidFill>
              </a:rPr>
              <a:t> </a:t>
            </a:r>
            <a:r>
              <a:rPr lang="en-US" sz="1100" b="1" dirty="0" err="1">
                <a:solidFill>
                  <a:schemeClr val="accent3">
                    <a:lumMod val="50000"/>
                  </a:schemeClr>
                </a:solidFill>
              </a:rPr>
              <a:t>menyebabkan</a:t>
            </a:r>
            <a:r>
              <a:rPr lang="en-US" sz="1100" b="1" dirty="0">
                <a:solidFill>
                  <a:schemeClr val="accent3">
                    <a:lumMod val="50000"/>
                  </a:schemeClr>
                </a:solidFill>
              </a:rPr>
              <a:t> </a:t>
            </a:r>
            <a:r>
              <a:rPr lang="en-US" sz="1100" b="1" dirty="0" err="1">
                <a:solidFill>
                  <a:schemeClr val="accent3">
                    <a:lumMod val="50000"/>
                  </a:schemeClr>
                </a:solidFill>
              </a:rPr>
              <a:t>tingginya</a:t>
            </a:r>
            <a:r>
              <a:rPr lang="en-US" sz="1100" b="1" dirty="0">
                <a:solidFill>
                  <a:schemeClr val="accent3">
                    <a:lumMod val="50000"/>
                  </a:schemeClr>
                </a:solidFill>
              </a:rPr>
              <a:t> </a:t>
            </a:r>
            <a:r>
              <a:rPr lang="en-US" sz="1100" b="1" dirty="0" err="1">
                <a:solidFill>
                  <a:schemeClr val="accent3">
                    <a:lumMod val="50000"/>
                  </a:schemeClr>
                </a:solidFill>
              </a:rPr>
              <a:t>akan</a:t>
            </a:r>
            <a:r>
              <a:rPr lang="en-US" sz="1100" b="1" dirty="0">
                <a:solidFill>
                  <a:schemeClr val="accent3">
                    <a:lumMod val="50000"/>
                  </a:schemeClr>
                </a:solidFill>
              </a:rPr>
              <a:t> </a:t>
            </a:r>
            <a:r>
              <a:rPr lang="en-US" sz="1100" b="1" dirty="0" err="1">
                <a:solidFill>
                  <a:schemeClr val="accent3">
                    <a:lumMod val="50000"/>
                  </a:schemeClr>
                </a:solidFill>
              </a:rPr>
              <a:t>kemiskinan</a:t>
            </a:r>
            <a:r>
              <a:rPr lang="en-US" sz="1100" b="1" dirty="0">
                <a:solidFill>
                  <a:schemeClr val="accent3">
                    <a:lumMod val="50000"/>
                  </a:schemeClr>
                </a:solidFill>
              </a:rPr>
              <a:t> </a:t>
            </a:r>
            <a:r>
              <a:rPr lang="en-US" sz="1100" b="1" dirty="0" err="1">
                <a:solidFill>
                  <a:schemeClr val="accent3">
                    <a:lumMod val="50000"/>
                  </a:schemeClr>
                </a:solidFill>
              </a:rPr>
              <a:t>pada</a:t>
            </a:r>
            <a:r>
              <a:rPr lang="en-US" sz="1100" b="1" dirty="0">
                <a:solidFill>
                  <a:schemeClr val="accent3">
                    <a:lumMod val="50000"/>
                  </a:schemeClr>
                </a:solidFill>
              </a:rPr>
              <a:t> </a:t>
            </a:r>
            <a:r>
              <a:rPr lang="en-US" sz="1100" b="1" dirty="0" err="1">
                <a:solidFill>
                  <a:schemeClr val="accent3">
                    <a:lumMod val="50000"/>
                  </a:schemeClr>
                </a:solidFill>
              </a:rPr>
              <a:t>masyarakat</a:t>
            </a:r>
            <a:r>
              <a:rPr lang="en-US" sz="1100" b="1" dirty="0">
                <a:solidFill>
                  <a:schemeClr val="accent3">
                    <a:lumMod val="50000"/>
                  </a:schemeClr>
                </a:solidFill>
              </a:rPr>
              <a:t>. </a:t>
            </a:r>
            <a:r>
              <a:rPr lang="en-US" sz="1100" b="1" dirty="0" err="1">
                <a:solidFill>
                  <a:schemeClr val="accent3">
                    <a:lumMod val="50000"/>
                  </a:schemeClr>
                </a:solidFill>
              </a:rPr>
              <a:t>Selain</a:t>
            </a:r>
            <a:r>
              <a:rPr lang="en-US" sz="1100" b="1" dirty="0">
                <a:solidFill>
                  <a:schemeClr val="accent3">
                    <a:lumMod val="50000"/>
                  </a:schemeClr>
                </a:solidFill>
              </a:rPr>
              <a:t> </a:t>
            </a:r>
            <a:r>
              <a:rPr lang="en-US" sz="1100" b="1" dirty="0" err="1">
                <a:solidFill>
                  <a:schemeClr val="accent3">
                    <a:lumMod val="50000"/>
                  </a:schemeClr>
                </a:solidFill>
              </a:rPr>
              <a:t>itu</a:t>
            </a:r>
            <a:r>
              <a:rPr lang="en-US" sz="1100" b="1" dirty="0">
                <a:solidFill>
                  <a:schemeClr val="accent3">
                    <a:lumMod val="50000"/>
                  </a:schemeClr>
                </a:solidFill>
              </a:rPr>
              <a:t> </a:t>
            </a:r>
            <a:r>
              <a:rPr lang="en-US" sz="1100" b="1" dirty="0" err="1">
                <a:solidFill>
                  <a:schemeClr val="accent3">
                    <a:lumMod val="50000"/>
                  </a:schemeClr>
                </a:solidFill>
              </a:rPr>
              <a:t>juga</a:t>
            </a:r>
            <a:r>
              <a:rPr lang="en-US" sz="1100" b="1" dirty="0">
                <a:solidFill>
                  <a:schemeClr val="accent3">
                    <a:lumMod val="50000"/>
                  </a:schemeClr>
                </a:solidFill>
              </a:rPr>
              <a:t>, </a:t>
            </a:r>
            <a:r>
              <a:rPr lang="en-US" sz="1100" b="1" dirty="0" err="1">
                <a:solidFill>
                  <a:schemeClr val="accent3">
                    <a:lumMod val="50000"/>
                  </a:schemeClr>
                </a:solidFill>
              </a:rPr>
              <a:t>liberalisme</a:t>
            </a:r>
            <a:r>
              <a:rPr lang="en-US" sz="1100" b="1" dirty="0">
                <a:solidFill>
                  <a:schemeClr val="accent3">
                    <a:lumMod val="50000"/>
                  </a:schemeClr>
                </a:solidFill>
              </a:rPr>
              <a:t> </a:t>
            </a:r>
            <a:r>
              <a:rPr lang="en-US" sz="1100" b="1" dirty="0" err="1">
                <a:solidFill>
                  <a:schemeClr val="accent3">
                    <a:lumMod val="50000"/>
                  </a:schemeClr>
                </a:solidFill>
              </a:rPr>
              <a:t>ekonomi</a:t>
            </a:r>
            <a:r>
              <a:rPr lang="en-US" sz="1100" b="1" dirty="0">
                <a:solidFill>
                  <a:schemeClr val="accent3">
                    <a:lumMod val="50000"/>
                  </a:schemeClr>
                </a:solidFill>
              </a:rPr>
              <a:t> </a:t>
            </a:r>
            <a:r>
              <a:rPr lang="en-US" sz="1100" b="1" dirty="0" err="1">
                <a:solidFill>
                  <a:schemeClr val="accent3">
                    <a:lumMod val="50000"/>
                  </a:schemeClr>
                </a:solidFill>
              </a:rPr>
              <a:t>memberikan</a:t>
            </a:r>
            <a:r>
              <a:rPr lang="en-US" sz="1100" b="1" dirty="0">
                <a:solidFill>
                  <a:schemeClr val="accent3">
                    <a:lumMod val="50000"/>
                  </a:schemeClr>
                </a:solidFill>
              </a:rPr>
              <a:t> jargon </a:t>
            </a:r>
            <a:r>
              <a:rPr lang="en-US" sz="1100" b="1" dirty="0" err="1">
                <a:solidFill>
                  <a:schemeClr val="accent3">
                    <a:lumMod val="50000"/>
                  </a:schemeClr>
                </a:solidFill>
              </a:rPr>
              <a:t>kepada</a:t>
            </a:r>
            <a:r>
              <a:rPr lang="en-US" sz="1100" b="1" dirty="0">
                <a:solidFill>
                  <a:schemeClr val="accent3">
                    <a:lumMod val="50000"/>
                  </a:schemeClr>
                </a:solidFill>
              </a:rPr>
              <a:t> </a:t>
            </a:r>
            <a:r>
              <a:rPr lang="en-US" sz="1100" b="1" dirty="0" err="1">
                <a:solidFill>
                  <a:schemeClr val="accent3">
                    <a:lumMod val="50000"/>
                  </a:schemeClr>
                </a:solidFill>
              </a:rPr>
              <a:t>manusia</a:t>
            </a:r>
            <a:r>
              <a:rPr lang="en-US" sz="1100" b="1" dirty="0">
                <a:solidFill>
                  <a:schemeClr val="accent3">
                    <a:lumMod val="50000"/>
                  </a:schemeClr>
                </a:solidFill>
              </a:rPr>
              <a:t> </a:t>
            </a:r>
            <a:r>
              <a:rPr lang="en-US" sz="1100" b="1" dirty="0" err="1">
                <a:solidFill>
                  <a:schemeClr val="accent3">
                    <a:lumMod val="50000"/>
                  </a:schemeClr>
                </a:solidFill>
              </a:rPr>
              <a:t>untuk</a:t>
            </a:r>
            <a:r>
              <a:rPr lang="en-US" sz="1100" b="1" dirty="0">
                <a:solidFill>
                  <a:schemeClr val="accent3">
                    <a:lumMod val="50000"/>
                  </a:schemeClr>
                </a:solidFill>
              </a:rPr>
              <a:t> </a:t>
            </a:r>
            <a:r>
              <a:rPr lang="en-US" sz="1100" b="1" dirty="0" err="1">
                <a:solidFill>
                  <a:schemeClr val="accent3">
                    <a:lumMod val="50000"/>
                  </a:schemeClr>
                </a:solidFill>
              </a:rPr>
              <a:t>hidup</a:t>
            </a:r>
            <a:r>
              <a:rPr lang="en-US" sz="1100" b="1" dirty="0">
                <a:solidFill>
                  <a:schemeClr val="accent3">
                    <a:lumMod val="50000"/>
                  </a:schemeClr>
                </a:solidFill>
              </a:rPr>
              <a:t> </a:t>
            </a:r>
            <a:r>
              <a:rPr lang="en-US" sz="1100" b="1" dirty="0" err="1">
                <a:solidFill>
                  <a:schemeClr val="accent3">
                    <a:lumMod val="50000"/>
                  </a:schemeClr>
                </a:solidFill>
              </a:rPr>
              <a:t>bebas</a:t>
            </a:r>
            <a:r>
              <a:rPr lang="en-US" sz="1100" b="1" dirty="0">
                <a:solidFill>
                  <a:schemeClr val="accent3">
                    <a:lumMod val="50000"/>
                  </a:schemeClr>
                </a:solidFill>
              </a:rPr>
              <a:t>, </a:t>
            </a:r>
            <a:r>
              <a:rPr lang="en-US" sz="1100" b="1" dirty="0" err="1">
                <a:solidFill>
                  <a:schemeClr val="accent3">
                    <a:lumMod val="50000"/>
                  </a:schemeClr>
                </a:solidFill>
              </a:rPr>
              <a:t>dan</a:t>
            </a:r>
            <a:r>
              <a:rPr lang="en-US" sz="1100" b="1" dirty="0">
                <a:solidFill>
                  <a:schemeClr val="accent3">
                    <a:lumMod val="50000"/>
                  </a:schemeClr>
                </a:solidFill>
              </a:rPr>
              <a:t> </a:t>
            </a:r>
            <a:r>
              <a:rPr lang="en-US" sz="1100" b="1" dirty="0" err="1">
                <a:solidFill>
                  <a:schemeClr val="accent3">
                    <a:lumMod val="50000"/>
                  </a:schemeClr>
                </a:solidFill>
              </a:rPr>
              <a:t>membuat</a:t>
            </a:r>
            <a:r>
              <a:rPr lang="en-US" sz="1100" b="1" dirty="0">
                <a:solidFill>
                  <a:schemeClr val="accent3">
                    <a:lumMod val="50000"/>
                  </a:schemeClr>
                </a:solidFill>
              </a:rPr>
              <a:t> </a:t>
            </a:r>
            <a:r>
              <a:rPr lang="en-US" sz="1100" b="1" dirty="0" err="1">
                <a:solidFill>
                  <a:schemeClr val="accent3">
                    <a:lumMod val="50000"/>
                  </a:schemeClr>
                </a:solidFill>
              </a:rPr>
              <a:t>masyarakat</a:t>
            </a:r>
            <a:r>
              <a:rPr lang="en-US" sz="1100" b="1" dirty="0">
                <a:solidFill>
                  <a:schemeClr val="accent3">
                    <a:lumMod val="50000"/>
                  </a:schemeClr>
                </a:solidFill>
              </a:rPr>
              <a:t> </a:t>
            </a:r>
            <a:r>
              <a:rPr lang="en-US" sz="1100" b="1" dirty="0" err="1">
                <a:solidFill>
                  <a:schemeClr val="accent3">
                    <a:lumMod val="50000"/>
                  </a:schemeClr>
                </a:solidFill>
              </a:rPr>
              <a:t>tercebur</a:t>
            </a:r>
            <a:r>
              <a:rPr lang="en-US" sz="1100" b="1" dirty="0">
                <a:solidFill>
                  <a:schemeClr val="accent3">
                    <a:lumMod val="50000"/>
                  </a:schemeClr>
                </a:solidFill>
              </a:rPr>
              <a:t> </a:t>
            </a:r>
            <a:r>
              <a:rPr lang="en-US" sz="1100" b="1" dirty="0" err="1">
                <a:solidFill>
                  <a:schemeClr val="accent3">
                    <a:lumMod val="50000"/>
                  </a:schemeClr>
                </a:solidFill>
              </a:rPr>
              <a:t>dalam</a:t>
            </a:r>
            <a:r>
              <a:rPr lang="en-US" sz="1100" b="1" dirty="0">
                <a:solidFill>
                  <a:schemeClr val="accent3">
                    <a:lumMod val="50000"/>
                  </a:schemeClr>
                </a:solidFill>
              </a:rPr>
              <a:t> </a:t>
            </a:r>
            <a:r>
              <a:rPr lang="en-US" sz="1100" b="1" dirty="0" err="1">
                <a:solidFill>
                  <a:schemeClr val="accent3">
                    <a:lumMod val="50000"/>
                  </a:schemeClr>
                </a:solidFill>
              </a:rPr>
              <a:t>kehidupan</a:t>
            </a:r>
            <a:r>
              <a:rPr lang="en-US" sz="1100" b="1" dirty="0">
                <a:solidFill>
                  <a:schemeClr val="accent3">
                    <a:lumMod val="50000"/>
                  </a:schemeClr>
                </a:solidFill>
              </a:rPr>
              <a:t> </a:t>
            </a:r>
            <a:r>
              <a:rPr lang="en-US" sz="1100" b="1" dirty="0" err="1">
                <a:solidFill>
                  <a:schemeClr val="accent3">
                    <a:lumMod val="50000"/>
                  </a:schemeClr>
                </a:solidFill>
              </a:rPr>
              <a:t>organisasi</a:t>
            </a:r>
            <a:r>
              <a:rPr lang="en-US" sz="1100" b="1" dirty="0">
                <a:solidFill>
                  <a:schemeClr val="accent3">
                    <a:lumMod val="50000"/>
                  </a:schemeClr>
                </a:solidFill>
              </a:rPr>
              <a:t> </a:t>
            </a:r>
            <a:r>
              <a:rPr lang="en-US" sz="1100" b="1" dirty="0" err="1">
                <a:solidFill>
                  <a:schemeClr val="accent3">
                    <a:lumMod val="50000"/>
                  </a:schemeClr>
                </a:solidFill>
              </a:rPr>
              <a:t>sosial</a:t>
            </a:r>
            <a:r>
              <a:rPr lang="en-US" sz="1100" b="1" dirty="0">
                <a:solidFill>
                  <a:schemeClr val="accent3">
                    <a:lumMod val="50000"/>
                  </a:schemeClr>
                </a:solidFill>
              </a:rPr>
              <a:t> yang </a:t>
            </a:r>
            <a:r>
              <a:rPr lang="en-US" sz="1100" b="1" dirty="0" err="1">
                <a:solidFill>
                  <a:schemeClr val="accent3">
                    <a:lumMod val="50000"/>
                  </a:schemeClr>
                </a:solidFill>
              </a:rPr>
              <a:t>bersifat</a:t>
            </a:r>
            <a:r>
              <a:rPr lang="en-US" sz="1100" b="1" dirty="0">
                <a:solidFill>
                  <a:schemeClr val="accent3">
                    <a:lumMod val="50000"/>
                  </a:schemeClr>
                </a:solidFill>
              </a:rPr>
              <a:t> </a:t>
            </a:r>
            <a:r>
              <a:rPr lang="en-US" sz="1100" b="1" dirty="0" err="1">
                <a:solidFill>
                  <a:schemeClr val="accent3">
                    <a:lumMod val="50000"/>
                  </a:schemeClr>
                </a:solidFill>
              </a:rPr>
              <a:t>organik</a:t>
            </a:r>
            <a:r>
              <a:rPr lang="en-US" sz="1100" b="1" dirty="0">
                <a:solidFill>
                  <a:schemeClr val="accent3">
                    <a:lumMod val="50000"/>
                  </a:schemeClr>
                </a:solidFill>
              </a:rPr>
              <a:t>. </a:t>
            </a:r>
            <a:r>
              <a:rPr lang="en-US" sz="1100" b="1" dirty="0" err="1">
                <a:solidFill>
                  <a:schemeClr val="accent3">
                    <a:lumMod val="50000"/>
                  </a:schemeClr>
                </a:solidFill>
              </a:rPr>
              <a:t>Sedangkan</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etis</a:t>
            </a:r>
            <a:r>
              <a:rPr lang="en-US" sz="1100" b="1" dirty="0">
                <a:solidFill>
                  <a:schemeClr val="accent3">
                    <a:lumMod val="50000"/>
                  </a:schemeClr>
                </a:solidFill>
              </a:rPr>
              <a:t> </a:t>
            </a:r>
            <a:r>
              <a:rPr lang="en-US" sz="1100" b="1" dirty="0" err="1">
                <a:solidFill>
                  <a:schemeClr val="accent3">
                    <a:lumMod val="50000"/>
                  </a:schemeClr>
                </a:solidFill>
              </a:rPr>
              <a:t>berakar</a:t>
            </a:r>
            <a:r>
              <a:rPr lang="en-US" sz="1100" b="1" dirty="0">
                <a:solidFill>
                  <a:schemeClr val="accent3">
                    <a:lumMod val="50000"/>
                  </a:schemeClr>
                </a:solidFill>
              </a:rPr>
              <a:t> </a:t>
            </a:r>
            <a:r>
              <a:rPr lang="en-US" sz="1100" b="1" dirty="0" err="1">
                <a:solidFill>
                  <a:schemeClr val="accent3">
                    <a:lumMod val="50000"/>
                  </a:schemeClr>
                </a:solidFill>
              </a:rPr>
              <a:t>dari</a:t>
            </a:r>
            <a:r>
              <a:rPr lang="en-US" sz="1100" b="1" dirty="0">
                <a:solidFill>
                  <a:schemeClr val="accent3">
                    <a:lumMod val="50000"/>
                  </a:schemeClr>
                </a:solidFill>
              </a:rPr>
              <a:t> </a:t>
            </a:r>
            <a:r>
              <a:rPr lang="en-US" sz="1100" b="1" dirty="0" err="1">
                <a:solidFill>
                  <a:schemeClr val="accent3">
                    <a:lumMod val="50000"/>
                  </a:schemeClr>
                </a:solidFill>
              </a:rPr>
              <a:t>suatu</a:t>
            </a:r>
            <a:r>
              <a:rPr lang="en-US" sz="1100" b="1" dirty="0">
                <a:solidFill>
                  <a:schemeClr val="accent3">
                    <a:lumMod val="50000"/>
                  </a:schemeClr>
                </a:solidFill>
              </a:rPr>
              <a:t> </a:t>
            </a:r>
            <a:r>
              <a:rPr lang="en-US" sz="1100" b="1" dirty="0" err="1">
                <a:solidFill>
                  <a:schemeClr val="accent3">
                    <a:lumMod val="50000"/>
                  </a:schemeClr>
                </a:solidFill>
              </a:rPr>
              <a:t>permasalahan</a:t>
            </a:r>
            <a:r>
              <a:rPr lang="en-US" sz="1100" b="1" dirty="0">
                <a:solidFill>
                  <a:schemeClr val="accent3">
                    <a:lumMod val="50000"/>
                  </a:schemeClr>
                </a:solidFill>
              </a:rPr>
              <a:t> </a:t>
            </a:r>
            <a:r>
              <a:rPr lang="en-US" sz="1100" b="1" dirty="0" err="1">
                <a:solidFill>
                  <a:schemeClr val="accent3">
                    <a:lumMod val="50000"/>
                  </a:schemeClr>
                </a:solidFill>
              </a:rPr>
              <a:t>kemanusian</a:t>
            </a:r>
            <a:r>
              <a:rPr lang="en-US" sz="1100" b="1" dirty="0">
                <a:solidFill>
                  <a:schemeClr val="accent3">
                    <a:lumMod val="50000"/>
                  </a:schemeClr>
                </a:solidFill>
              </a:rPr>
              <a:t> </a:t>
            </a:r>
            <a:r>
              <a:rPr lang="en-US" sz="1100" b="1" dirty="0" err="1">
                <a:solidFill>
                  <a:schemeClr val="accent3">
                    <a:lumMod val="50000"/>
                  </a:schemeClr>
                </a:solidFill>
              </a:rPr>
              <a:t>dan</a:t>
            </a:r>
            <a:r>
              <a:rPr lang="en-US" sz="1100" b="1" dirty="0">
                <a:solidFill>
                  <a:schemeClr val="accent3">
                    <a:lumMod val="50000"/>
                  </a:schemeClr>
                </a:solidFill>
              </a:rPr>
              <a:t> </a:t>
            </a:r>
            <a:r>
              <a:rPr lang="en-US" sz="1100" b="1" dirty="0" err="1">
                <a:solidFill>
                  <a:schemeClr val="accent3">
                    <a:lumMod val="50000"/>
                  </a:schemeClr>
                </a:solidFill>
              </a:rPr>
              <a:t>keuntungan</a:t>
            </a:r>
            <a:r>
              <a:rPr lang="en-US" sz="1100" b="1" dirty="0">
                <a:solidFill>
                  <a:schemeClr val="accent3">
                    <a:lumMod val="50000"/>
                  </a:schemeClr>
                </a:solidFill>
              </a:rPr>
              <a:t> </a:t>
            </a:r>
            <a:r>
              <a:rPr lang="en-US" sz="1100" b="1" dirty="0" err="1">
                <a:solidFill>
                  <a:schemeClr val="accent3">
                    <a:lumMod val="50000"/>
                  </a:schemeClr>
                </a:solidFill>
              </a:rPr>
              <a:t>ekonomi</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etis</a:t>
            </a:r>
            <a:r>
              <a:rPr lang="en-US" sz="1100" b="1" dirty="0">
                <a:solidFill>
                  <a:schemeClr val="accent3">
                    <a:lumMod val="50000"/>
                  </a:schemeClr>
                </a:solidFill>
              </a:rPr>
              <a:t> </a:t>
            </a:r>
            <a:r>
              <a:rPr lang="en-US" sz="1100" b="1" dirty="0" err="1">
                <a:solidFill>
                  <a:schemeClr val="accent3">
                    <a:lumMod val="50000"/>
                  </a:schemeClr>
                </a:solidFill>
              </a:rPr>
              <a:t>akhirnya</a:t>
            </a:r>
            <a:r>
              <a:rPr lang="en-US" sz="1100" b="1" dirty="0">
                <a:solidFill>
                  <a:schemeClr val="accent3">
                    <a:lumMod val="50000"/>
                  </a:schemeClr>
                </a:solidFill>
              </a:rPr>
              <a:t> </a:t>
            </a:r>
            <a:r>
              <a:rPr lang="en-US" sz="1100" b="1" dirty="0" err="1">
                <a:solidFill>
                  <a:schemeClr val="accent3">
                    <a:lumMod val="50000"/>
                  </a:schemeClr>
                </a:solidFill>
              </a:rPr>
              <a:t>dilaksankan</a:t>
            </a:r>
            <a:r>
              <a:rPr lang="en-US" sz="1100" b="1" dirty="0">
                <a:solidFill>
                  <a:schemeClr val="accent3">
                    <a:lumMod val="50000"/>
                  </a:schemeClr>
                </a:solidFill>
              </a:rPr>
              <a:t> </a:t>
            </a:r>
            <a:r>
              <a:rPr lang="en-US" sz="1100" b="1" dirty="0" err="1">
                <a:solidFill>
                  <a:schemeClr val="accent3">
                    <a:lumMod val="50000"/>
                  </a:schemeClr>
                </a:solidFill>
              </a:rPr>
              <a:t>sebagai</a:t>
            </a:r>
            <a:r>
              <a:rPr lang="en-US" sz="1100" b="1" dirty="0">
                <a:solidFill>
                  <a:schemeClr val="accent3">
                    <a:lumMod val="50000"/>
                  </a:schemeClr>
                </a:solidFill>
              </a:rPr>
              <a:t> </a:t>
            </a:r>
            <a:r>
              <a:rPr lang="en-US" sz="1100" b="1" dirty="0" err="1">
                <a:solidFill>
                  <a:schemeClr val="accent3">
                    <a:lumMod val="50000"/>
                  </a:schemeClr>
                </a:solidFill>
              </a:rPr>
              <a:t>bentuk</a:t>
            </a:r>
            <a:r>
              <a:rPr lang="en-US" sz="1100" b="1" dirty="0">
                <a:solidFill>
                  <a:schemeClr val="accent3">
                    <a:lumMod val="50000"/>
                  </a:schemeClr>
                </a:solidFill>
              </a:rPr>
              <a:t> </a:t>
            </a:r>
            <a:r>
              <a:rPr lang="en-US" sz="1100" b="1" dirty="0" err="1">
                <a:solidFill>
                  <a:schemeClr val="accent3">
                    <a:lumMod val="50000"/>
                  </a:schemeClr>
                </a:solidFill>
              </a:rPr>
              <a:t>dari</a:t>
            </a:r>
            <a:r>
              <a:rPr lang="en-US" sz="1100" b="1" dirty="0">
                <a:solidFill>
                  <a:schemeClr val="accent3">
                    <a:lumMod val="50000"/>
                  </a:schemeClr>
                </a:solidFill>
              </a:rPr>
              <a:t> </a:t>
            </a:r>
            <a:r>
              <a:rPr lang="en-US" sz="1100" b="1" dirty="0" err="1">
                <a:solidFill>
                  <a:schemeClr val="accent3">
                    <a:lumMod val="50000"/>
                  </a:schemeClr>
                </a:solidFill>
              </a:rPr>
              <a:t>implentasi</a:t>
            </a:r>
            <a:r>
              <a:rPr lang="en-US" sz="1100" b="1" dirty="0">
                <a:solidFill>
                  <a:schemeClr val="accent3">
                    <a:lumMod val="50000"/>
                  </a:schemeClr>
                </a:solidFill>
              </a:rPr>
              <a:t> </a:t>
            </a:r>
            <a:r>
              <a:rPr lang="en-US" sz="1100" b="1" dirty="0" err="1">
                <a:solidFill>
                  <a:schemeClr val="accent3">
                    <a:lumMod val="50000"/>
                  </a:schemeClr>
                </a:solidFill>
              </a:rPr>
              <a:t>keputusan</a:t>
            </a:r>
            <a:r>
              <a:rPr lang="en-US" sz="1100" b="1" dirty="0">
                <a:solidFill>
                  <a:schemeClr val="accent3">
                    <a:lumMod val="50000"/>
                  </a:schemeClr>
                </a:solidFill>
              </a:rPr>
              <a:t> yang </a:t>
            </a:r>
            <a:r>
              <a:rPr lang="en-US" sz="1100" b="1" dirty="0" err="1">
                <a:solidFill>
                  <a:schemeClr val="accent3">
                    <a:lumMod val="50000"/>
                  </a:schemeClr>
                </a:solidFill>
              </a:rPr>
              <a:t>dikeluarkan</a:t>
            </a:r>
            <a:r>
              <a:rPr lang="en-US" sz="1100" b="1" dirty="0">
                <a:solidFill>
                  <a:schemeClr val="accent3">
                    <a:lumMod val="50000"/>
                  </a:schemeClr>
                </a:solidFill>
              </a:rPr>
              <a:t> </a:t>
            </a:r>
            <a:r>
              <a:rPr lang="en-US" sz="1100" b="1" dirty="0" err="1">
                <a:solidFill>
                  <a:schemeClr val="accent3">
                    <a:lumMod val="50000"/>
                  </a:schemeClr>
                </a:solidFill>
              </a:rPr>
              <a:t>oleh</a:t>
            </a:r>
            <a:r>
              <a:rPr lang="en-US" sz="1100" b="1" dirty="0">
                <a:solidFill>
                  <a:schemeClr val="accent3">
                    <a:lumMod val="50000"/>
                  </a:schemeClr>
                </a:solidFill>
              </a:rPr>
              <a:t> </a:t>
            </a:r>
            <a:r>
              <a:rPr lang="en-US" sz="1100" b="1" dirty="0" err="1">
                <a:solidFill>
                  <a:schemeClr val="accent3">
                    <a:lumMod val="50000"/>
                  </a:schemeClr>
                </a:solidFill>
              </a:rPr>
              <a:t>kerajaan</a:t>
            </a:r>
            <a:r>
              <a:rPr lang="en-US" sz="1100" b="1" dirty="0">
                <a:solidFill>
                  <a:schemeClr val="accent3">
                    <a:lumMod val="50000"/>
                  </a:schemeClr>
                </a:solidFill>
              </a:rPr>
              <a:t> </a:t>
            </a:r>
            <a:r>
              <a:rPr lang="en-US" sz="1100" b="1" dirty="0" err="1">
                <a:solidFill>
                  <a:schemeClr val="accent3">
                    <a:lumMod val="50000"/>
                  </a:schemeClr>
                </a:solidFill>
              </a:rPr>
              <a:t>Belanda</a:t>
            </a:r>
            <a:r>
              <a:rPr lang="en-US" sz="1100" b="1" dirty="0">
                <a:solidFill>
                  <a:schemeClr val="accent3">
                    <a:lumMod val="50000"/>
                  </a:schemeClr>
                </a:solidFill>
              </a:rPr>
              <a:t>. </a:t>
            </a:r>
            <a:r>
              <a:rPr lang="en-US" sz="1100" b="1" dirty="0" err="1">
                <a:solidFill>
                  <a:schemeClr val="accent3">
                    <a:lumMod val="50000"/>
                  </a:schemeClr>
                </a:solidFill>
              </a:rPr>
              <a:t>Politik</a:t>
            </a:r>
            <a:r>
              <a:rPr lang="en-US" sz="1100" b="1" dirty="0">
                <a:solidFill>
                  <a:schemeClr val="accent3">
                    <a:lumMod val="50000"/>
                  </a:schemeClr>
                </a:solidFill>
              </a:rPr>
              <a:t> </a:t>
            </a:r>
            <a:r>
              <a:rPr lang="en-US" sz="1100" b="1" dirty="0" err="1">
                <a:solidFill>
                  <a:schemeClr val="accent3">
                    <a:lumMod val="50000"/>
                  </a:schemeClr>
                </a:solidFill>
              </a:rPr>
              <a:t>etis</a:t>
            </a:r>
            <a:r>
              <a:rPr lang="en-US" sz="1100" b="1" dirty="0">
                <a:solidFill>
                  <a:schemeClr val="accent3">
                    <a:lumMod val="50000"/>
                  </a:schemeClr>
                </a:solidFill>
              </a:rPr>
              <a:t> </a:t>
            </a:r>
            <a:r>
              <a:rPr lang="en-US" sz="1100" b="1" dirty="0" err="1">
                <a:solidFill>
                  <a:schemeClr val="accent3">
                    <a:lumMod val="50000"/>
                  </a:schemeClr>
                </a:solidFill>
              </a:rPr>
              <a:t>merupakan</a:t>
            </a:r>
            <a:r>
              <a:rPr lang="en-US" sz="1100" b="1" dirty="0">
                <a:solidFill>
                  <a:schemeClr val="accent3">
                    <a:lumMod val="50000"/>
                  </a:schemeClr>
                </a:solidFill>
              </a:rPr>
              <a:t> </a:t>
            </a:r>
            <a:r>
              <a:rPr lang="en-US" sz="1100" b="1" dirty="0" err="1">
                <a:solidFill>
                  <a:schemeClr val="accent3">
                    <a:lumMod val="50000"/>
                  </a:schemeClr>
                </a:solidFill>
              </a:rPr>
              <a:t>suatu</a:t>
            </a:r>
            <a:r>
              <a:rPr lang="en-US" sz="1100" b="1" dirty="0">
                <a:solidFill>
                  <a:schemeClr val="accent3">
                    <a:lumMod val="50000"/>
                  </a:schemeClr>
                </a:solidFill>
              </a:rPr>
              <a:t> </a:t>
            </a:r>
            <a:r>
              <a:rPr lang="en-US" sz="1100" b="1" dirty="0" err="1">
                <a:solidFill>
                  <a:schemeClr val="accent3">
                    <a:lumMod val="50000"/>
                  </a:schemeClr>
                </a:solidFill>
              </a:rPr>
              <a:t>upaya</a:t>
            </a:r>
            <a:r>
              <a:rPr lang="en-US" sz="1100" b="1" dirty="0">
                <a:solidFill>
                  <a:schemeClr val="accent3">
                    <a:lumMod val="50000"/>
                  </a:schemeClr>
                </a:solidFill>
              </a:rPr>
              <a:t> </a:t>
            </a:r>
            <a:r>
              <a:rPr lang="en-US" sz="1100" b="1" dirty="0" err="1">
                <a:solidFill>
                  <a:schemeClr val="accent3">
                    <a:lumMod val="50000"/>
                  </a:schemeClr>
                </a:solidFill>
              </a:rPr>
              <a:t>untuk</a:t>
            </a:r>
            <a:r>
              <a:rPr lang="en-US" sz="1100" b="1" dirty="0">
                <a:solidFill>
                  <a:schemeClr val="accent3">
                    <a:lumMod val="50000"/>
                  </a:schemeClr>
                </a:solidFill>
              </a:rPr>
              <a:t> </a:t>
            </a:r>
            <a:r>
              <a:rPr lang="en-US" sz="1100" b="1" dirty="0" err="1">
                <a:solidFill>
                  <a:schemeClr val="accent3">
                    <a:lumMod val="50000"/>
                  </a:schemeClr>
                </a:solidFill>
              </a:rPr>
              <a:t>meningkatkan</a:t>
            </a:r>
            <a:r>
              <a:rPr lang="en-US" sz="1100" b="1" dirty="0">
                <a:solidFill>
                  <a:schemeClr val="accent3">
                    <a:lumMod val="50000"/>
                  </a:schemeClr>
                </a:solidFill>
              </a:rPr>
              <a:t> </a:t>
            </a:r>
            <a:r>
              <a:rPr lang="en-US" sz="1100" b="1" dirty="0" err="1">
                <a:solidFill>
                  <a:schemeClr val="accent3">
                    <a:lumMod val="50000"/>
                  </a:schemeClr>
                </a:solidFill>
              </a:rPr>
              <a:t>kesejahteraan</a:t>
            </a:r>
            <a:r>
              <a:rPr lang="en-US" sz="1100" b="1" dirty="0">
                <a:solidFill>
                  <a:schemeClr val="accent3">
                    <a:lumMod val="50000"/>
                  </a:schemeClr>
                </a:solidFill>
              </a:rPr>
              <a:t> </a:t>
            </a:r>
            <a:r>
              <a:rPr lang="en-US" sz="1100" b="1" dirty="0" err="1">
                <a:solidFill>
                  <a:schemeClr val="accent3">
                    <a:lumMod val="50000"/>
                  </a:schemeClr>
                </a:solidFill>
              </a:rPr>
              <a:t>penduduk</a:t>
            </a:r>
            <a:r>
              <a:rPr lang="en-US" sz="1100" b="1" dirty="0">
                <a:solidFill>
                  <a:schemeClr val="accent3">
                    <a:lumMod val="50000"/>
                  </a:schemeClr>
                </a:solidFill>
              </a:rPr>
              <a:t>.</a:t>
            </a:r>
          </a:p>
          <a:p>
            <a:endParaRPr lang="en-US" b="1" dirty="0">
              <a:solidFill>
                <a:schemeClr val="accent3">
                  <a:lumMod val="50000"/>
                </a:schemeClr>
              </a:solidFill>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25601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ctrTitle"/>
          </p:nvPr>
        </p:nvSpPr>
        <p:spPr>
          <a:xfrm>
            <a:off x="1600200" y="1428750"/>
            <a:ext cx="6116100" cy="220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chemeClr val="dk2"/>
                </a:solidFill>
              </a:rPr>
              <a:t>Thank you</a:t>
            </a:r>
            <a:br>
              <a:rPr lang="en" sz="4800" dirty="0" smtClean="0">
                <a:solidFill>
                  <a:schemeClr val="dk2"/>
                </a:solidFill>
              </a:rPr>
            </a:br>
            <a:r>
              <a:rPr lang="en-US" sz="4000" i="1" dirty="0" smtClean="0">
                <a:solidFill>
                  <a:schemeClr val="dk2"/>
                </a:solidFill>
                <a:latin typeface="Libre Baskerville" charset="0"/>
              </a:rPr>
              <a:t>Any question?</a:t>
            </a:r>
            <a:r>
              <a:rPr lang="en" sz="4800" dirty="0" smtClean="0">
                <a:solidFill>
                  <a:schemeClr val="dk2"/>
                </a:solidFill>
              </a:rPr>
              <a:t/>
            </a:r>
            <a:br>
              <a:rPr lang="en" sz="4800" dirty="0" smtClean="0">
                <a:solidFill>
                  <a:schemeClr val="dk2"/>
                </a:solidFill>
              </a:rPr>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3" name="Rectangle 2"/>
          <p:cNvSpPr/>
          <p:nvPr/>
        </p:nvSpPr>
        <p:spPr>
          <a:xfrm>
            <a:off x="533400" y="971550"/>
            <a:ext cx="7315200" cy="2585323"/>
          </a:xfrm>
          <a:prstGeom prst="rect">
            <a:avLst/>
          </a:prstGeom>
        </p:spPr>
        <p:txBody>
          <a:bodyPr wrap="square">
            <a:spAutoFit/>
          </a:bodyPr>
          <a:lstStyle/>
          <a:p>
            <a:r>
              <a:rPr lang="en-US" sz="3600" dirty="0" err="1">
                <a:solidFill>
                  <a:schemeClr val="accent2">
                    <a:lumMod val="50000"/>
                  </a:schemeClr>
                </a:solidFill>
                <a:latin typeface="Cooper Black" pitchFamily="18" charset="0"/>
              </a:rPr>
              <a:t>Kelompok</a:t>
            </a:r>
            <a:r>
              <a:rPr lang="en-US" sz="3600" dirty="0">
                <a:solidFill>
                  <a:schemeClr val="accent2">
                    <a:lumMod val="50000"/>
                  </a:schemeClr>
                </a:solidFill>
                <a:latin typeface="Cooper Black" pitchFamily="18" charset="0"/>
              </a:rPr>
              <a:t> </a:t>
            </a:r>
            <a:r>
              <a:rPr lang="en-US" sz="3600" dirty="0" smtClean="0">
                <a:solidFill>
                  <a:schemeClr val="accent2">
                    <a:lumMod val="50000"/>
                  </a:schemeClr>
                </a:solidFill>
                <a:latin typeface="Cooper Black" pitchFamily="18" charset="0"/>
              </a:rPr>
              <a:t>5</a:t>
            </a:r>
          </a:p>
          <a:p>
            <a:endParaRPr lang="en-US" sz="3600" dirty="0" smtClean="0">
              <a:solidFill>
                <a:schemeClr val="accent2">
                  <a:lumMod val="50000"/>
                </a:schemeClr>
              </a:solidFill>
              <a:latin typeface="Cooper Black" pitchFamily="18" charset="0"/>
            </a:endParaRPr>
          </a:p>
          <a:p>
            <a:pPr algn="ctr"/>
            <a:r>
              <a:rPr lang="en-US" sz="1800" dirty="0" smtClean="0">
                <a:solidFill>
                  <a:schemeClr val="accent2">
                    <a:lumMod val="50000"/>
                  </a:schemeClr>
                </a:solidFill>
                <a:latin typeface="Cooper Black" pitchFamily="18" charset="0"/>
              </a:rPr>
              <a:t>Irma </a:t>
            </a:r>
            <a:r>
              <a:rPr lang="en-US" sz="1800" dirty="0" err="1">
                <a:solidFill>
                  <a:schemeClr val="accent2">
                    <a:lumMod val="50000"/>
                  </a:schemeClr>
                </a:solidFill>
                <a:latin typeface="Cooper Black" pitchFamily="18" charset="0"/>
              </a:rPr>
              <a:t>Meiyanti</a:t>
            </a:r>
            <a:r>
              <a:rPr lang="en-US" sz="1800" dirty="0">
                <a:solidFill>
                  <a:schemeClr val="accent2">
                    <a:lumMod val="50000"/>
                  </a:schemeClr>
                </a:solidFill>
                <a:latin typeface="Cooper Black" pitchFamily="18" charset="0"/>
              </a:rPr>
              <a:t>		</a:t>
            </a:r>
            <a:r>
              <a:rPr lang="en-US" sz="1800" dirty="0" smtClean="0">
                <a:solidFill>
                  <a:schemeClr val="accent2">
                    <a:lumMod val="50000"/>
                  </a:schemeClr>
                </a:solidFill>
                <a:latin typeface="Cooper Black" pitchFamily="18" charset="0"/>
              </a:rPr>
              <a:t>2013033010</a:t>
            </a:r>
          </a:p>
          <a:p>
            <a:pPr algn="ctr"/>
            <a:r>
              <a:rPr lang="en-US" sz="1800" dirty="0" err="1" smtClean="0">
                <a:solidFill>
                  <a:schemeClr val="accent2">
                    <a:lumMod val="50000"/>
                  </a:schemeClr>
                </a:solidFill>
                <a:latin typeface="Cooper Black" pitchFamily="18" charset="0"/>
              </a:rPr>
              <a:t>Kemuning</a:t>
            </a:r>
            <a:r>
              <a:rPr lang="en-US" sz="1800" dirty="0">
                <a:solidFill>
                  <a:schemeClr val="accent2">
                    <a:lumMod val="50000"/>
                  </a:schemeClr>
                </a:solidFill>
                <a:latin typeface="Cooper Black" pitchFamily="18" charset="0"/>
              </a:rPr>
              <a:t>		</a:t>
            </a:r>
            <a:r>
              <a:rPr lang="en-US" sz="1800" dirty="0" smtClean="0">
                <a:solidFill>
                  <a:schemeClr val="accent2">
                    <a:lumMod val="50000"/>
                  </a:schemeClr>
                </a:solidFill>
                <a:latin typeface="Cooper Black" pitchFamily="18" charset="0"/>
              </a:rPr>
              <a:t>2013033045</a:t>
            </a:r>
          </a:p>
          <a:p>
            <a:pPr algn="ctr"/>
            <a:r>
              <a:rPr lang="en-US" sz="1800" dirty="0" err="1" smtClean="0">
                <a:solidFill>
                  <a:schemeClr val="accent2">
                    <a:lumMod val="50000"/>
                  </a:schemeClr>
                </a:solidFill>
                <a:latin typeface="Cooper Black" pitchFamily="18" charset="0"/>
              </a:rPr>
              <a:t>Marita</a:t>
            </a:r>
            <a:r>
              <a:rPr lang="en-US" sz="1800" dirty="0" smtClean="0">
                <a:solidFill>
                  <a:schemeClr val="accent2">
                    <a:lumMod val="50000"/>
                  </a:schemeClr>
                </a:solidFill>
                <a:latin typeface="Cooper Black" pitchFamily="18" charset="0"/>
              </a:rPr>
              <a:t> </a:t>
            </a:r>
            <a:r>
              <a:rPr lang="en-US" sz="1800" dirty="0" err="1">
                <a:solidFill>
                  <a:schemeClr val="accent2">
                    <a:lumMod val="50000"/>
                  </a:schemeClr>
                </a:solidFill>
                <a:latin typeface="Cooper Black" pitchFamily="18" charset="0"/>
              </a:rPr>
              <a:t>Puspita</a:t>
            </a:r>
            <a:r>
              <a:rPr lang="en-US" sz="1800" dirty="0">
                <a:solidFill>
                  <a:schemeClr val="accent2">
                    <a:lumMod val="50000"/>
                  </a:schemeClr>
                </a:solidFill>
                <a:latin typeface="Cooper Black" pitchFamily="18" charset="0"/>
              </a:rPr>
              <a:t> Sari	</a:t>
            </a:r>
            <a:r>
              <a:rPr lang="en-US" sz="1800" dirty="0" smtClean="0">
                <a:solidFill>
                  <a:schemeClr val="accent2">
                    <a:lumMod val="50000"/>
                  </a:schemeClr>
                </a:solidFill>
                <a:latin typeface="Cooper Black" pitchFamily="18" charset="0"/>
              </a:rPr>
              <a:t>2013033061</a:t>
            </a:r>
          </a:p>
          <a:p>
            <a:pPr algn="ctr"/>
            <a:r>
              <a:rPr lang="en-US" sz="1800" dirty="0" err="1" smtClean="0">
                <a:solidFill>
                  <a:schemeClr val="accent2">
                    <a:lumMod val="50000"/>
                  </a:schemeClr>
                </a:solidFill>
                <a:latin typeface="Cooper Black" pitchFamily="18" charset="0"/>
              </a:rPr>
              <a:t>Asep</a:t>
            </a:r>
            <a:r>
              <a:rPr lang="en-US" sz="1800" dirty="0" smtClean="0">
                <a:solidFill>
                  <a:schemeClr val="accent2">
                    <a:lumMod val="50000"/>
                  </a:schemeClr>
                </a:solidFill>
                <a:latin typeface="Cooper Black" pitchFamily="18" charset="0"/>
              </a:rPr>
              <a:t> </a:t>
            </a:r>
            <a:r>
              <a:rPr lang="en-US" sz="1800" dirty="0" err="1">
                <a:solidFill>
                  <a:schemeClr val="accent2">
                    <a:lumMod val="50000"/>
                  </a:schemeClr>
                </a:solidFill>
                <a:latin typeface="Cooper Black" pitchFamily="18" charset="0"/>
              </a:rPr>
              <a:t>Fernandata</a:t>
            </a:r>
            <a:r>
              <a:rPr lang="en-US" sz="1800" dirty="0">
                <a:solidFill>
                  <a:schemeClr val="accent2">
                    <a:lumMod val="50000"/>
                  </a:schemeClr>
                </a:solidFill>
                <a:latin typeface="Cooper Black" pitchFamily="18" charset="0"/>
              </a:rPr>
              <a:t>	</a:t>
            </a:r>
            <a:r>
              <a:rPr lang="en-US" sz="1800" dirty="0" smtClean="0">
                <a:solidFill>
                  <a:schemeClr val="accent2">
                    <a:lumMod val="50000"/>
                  </a:schemeClr>
                </a:solidFill>
                <a:latin typeface="Cooper Black" pitchFamily="18" charset="0"/>
              </a:rPr>
              <a:t>2053033005</a:t>
            </a:r>
          </a:p>
          <a:p>
            <a:pPr algn="ctr"/>
            <a:r>
              <a:rPr lang="en-US" sz="1800" dirty="0" err="1" smtClean="0">
                <a:solidFill>
                  <a:schemeClr val="accent2">
                    <a:lumMod val="50000"/>
                  </a:schemeClr>
                </a:solidFill>
                <a:latin typeface="Cooper Black" pitchFamily="18" charset="0"/>
              </a:rPr>
              <a:t>Fefi</a:t>
            </a:r>
            <a:r>
              <a:rPr lang="en-US" sz="1800" dirty="0" smtClean="0">
                <a:solidFill>
                  <a:schemeClr val="accent2">
                    <a:lumMod val="50000"/>
                  </a:schemeClr>
                </a:solidFill>
                <a:latin typeface="Cooper Black" pitchFamily="18" charset="0"/>
              </a:rPr>
              <a:t> </a:t>
            </a:r>
            <a:r>
              <a:rPr lang="en-US" sz="1800" dirty="0" err="1">
                <a:solidFill>
                  <a:schemeClr val="accent2">
                    <a:lumMod val="50000"/>
                  </a:schemeClr>
                </a:solidFill>
                <a:latin typeface="Cooper Black" pitchFamily="18" charset="0"/>
              </a:rPr>
              <a:t>Yunia</a:t>
            </a:r>
            <a:r>
              <a:rPr lang="en-US" sz="1800" dirty="0">
                <a:solidFill>
                  <a:schemeClr val="accent2">
                    <a:lumMod val="50000"/>
                  </a:schemeClr>
                </a:solidFill>
                <a:latin typeface="Cooper Black" pitchFamily="18" charset="0"/>
              </a:rPr>
              <a:t> </a:t>
            </a:r>
            <a:r>
              <a:rPr lang="en-US" sz="1800" dirty="0" err="1">
                <a:solidFill>
                  <a:schemeClr val="accent2">
                    <a:lumMod val="50000"/>
                  </a:schemeClr>
                </a:solidFill>
                <a:latin typeface="Cooper Black" pitchFamily="18" charset="0"/>
              </a:rPr>
              <a:t>Amalia</a:t>
            </a:r>
            <a:r>
              <a:rPr lang="en-US" sz="1800" dirty="0">
                <a:solidFill>
                  <a:schemeClr val="accent2">
                    <a:lumMod val="50000"/>
                  </a:schemeClr>
                </a:solidFill>
                <a:latin typeface="Cooper Black" pitchFamily="18" charset="0"/>
              </a:rPr>
              <a:t> Sari	2053033010</a:t>
            </a:r>
          </a:p>
        </p:txBody>
      </p:sp>
    </p:spTree>
    <p:extLst>
      <p:ext uri="{BB962C8B-B14F-4D97-AF65-F5344CB8AC3E}">
        <p14:creationId xmlns:p14="http://schemas.microsoft.com/office/powerpoint/2010/main" val="284796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smtClean="0"/>
              <a:t>Materi Pembahasan</a:t>
            </a:r>
            <a:endParaRPr sz="3200" b="1" dirty="0"/>
          </a:p>
        </p:txBody>
      </p:sp>
      <p:cxnSp>
        <p:nvCxnSpPr>
          <p:cNvPr id="187" name="Google Shape;187;p27"/>
          <p:cNvCxnSpPr/>
          <p:nvPr/>
        </p:nvCxnSpPr>
        <p:spPr>
          <a:xfrm>
            <a:off x="-4800" y="2952750"/>
            <a:ext cx="9153600" cy="0"/>
          </a:xfrm>
          <a:prstGeom prst="straightConnector1">
            <a:avLst/>
          </a:prstGeom>
          <a:noFill/>
          <a:ln w="9525" cap="flat" cmpd="sng">
            <a:solidFill>
              <a:srgbClr val="926940"/>
            </a:solidFill>
            <a:prstDash val="dash"/>
            <a:round/>
            <a:headEnd type="none" w="med" len="med"/>
            <a:tailEnd type="none" w="med" len="med"/>
          </a:ln>
        </p:spPr>
      </p:cxnSp>
      <p:sp>
        <p:nvSpPr>
          <p:cNvPr id="188" name="Google Shape;188;p27"/>
          <p:cNvSpPr/>
          <p:nvPr/>
        </p:nvSpPr>
        <p:spPr>
          <a:xfrm>
            <a:off x="1129333" y="2743050"/>
            <a:ext cx="419100" cy="419400"/>
          </a:xfrm>
          <a:prstGeom prst="donut">
            <a:avLst>
              <a:gd name="adj" fmla="val 24108"/>
            </a:avLst>
          </a:prstGeom>
          <a:solidFill>
            <a:srgbClr val="403228">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p27"/>
          <p:cNvCxnSpPr/>
          <p:nvPr/>
        </p:nvCxnSpPr>
        <p:spPr>
          <a:xfrm rot="10800000">
            <a:off x="1338883" y="2341050"/>
            <a:ext cx="0" cy="611700"/>
          </a:xfrm>
          <a:prstGeom prst="straightConnector1">
            <a:avLst/>
          </a:prstGeom>
          <a:noFill/>
          <a:ln w="19050" cap="flat" cmpd="sng">
            <a:solidFill>
              <a:srgbClr val="926940"/>
            </a:solidFill>
            <a:prstDash val="solid"/>
            <a:round/>
            <a:headEnd type="diamond" w="med" len="med"/>
            <a:tailEnd type="diamond" w="med" len="med"/>
          </a:ln>
        </p:spPr>
      </p:cxnSp>
      <p:sp>
        <p:nvSpPr>
          <p:cNvPr id="190" name="Google Shape;190;p27"/>
          <p:cNvSpPr/>
          <p:nvPr/>
        </p:nvSpPr>
        <p:spPr>
          <a:xfrm>
            <a:off x="2978798" y="2743050"/>
            <a:ext cx="419100" cy="419400"/>
          </a:xfrm>
          <a:prstGeom prst="donut">
            <a:avLst>
              <a:gd name="adj" fmla="val 24108"/>
            </a:avLst>
          </a:prstGeom>
          <a:solidFill>
            <a:srgbClr val="403228">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5303945" y="2743050"/>
            <a:ext cx="419100" cy="419400"/>
          </a:xfrm>
          <a:prstGeom prst="donut">
            <a:avLst>
              <a:gd name="adj" fmla="val 24108"/>
            </a:avLst>
          </a:prstGeom>
          <a:solidFill>
            <a:srgbClr val="403228">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27"/>
          <p:cNvCxnSpPr/>
          <p:nvPr/>
        </p:nvCxnSpPr>
        <p:spPr>
          <a:xfrm>
            <a:off x="3197290" y="2918070"/>
            <a:ext cx="0" cy="611700"/>
          </a:xfrm>
          <a:prstGeom prst="straightConnector1">
            <a:avLst/>
          </a:prstGeom>
          <a:noFill/>
          <a:ln w="19050" cap="flat" cmpd="sng">
            <a:solidFill>
              <a:srgbClr val="926940"/>
            </a:solidFill>
            <a:prstDash val="solid"/>
            <a:round/>
            <a:headEnd type="diamond" w="med" len="med"/>
            <a:tailEnd type="diamond" w="med" len="med"/>
          </a:ln>
        </p:spPr>
      </p:cxnSp>
      <p:cxnSp>
        <p:nvCxnSpPr>
          <p:cNvPr id="193" name="Google Shape;193;p27"/>
          <p:cNvCxnSpPr/>
          <p:nvPr/>
        </p:nvCxnSpPr>
        <p:spPr>
          <a:xfrm rot="10800000">
            <a:off x="5513495" y="2306370"/>
            <a:ext cx="0" cy="611700"/>
          </a:xfrm>
          <a:prstGeom prst="straightConnector1">
            <a:avLst/>
          </a:prstGeom>
          <a:noFill/>
          <a:ln w="19050" cap="flat" cmpd="sng">
            <a:solidFill>
              <a:srgbClr val="926940"/>
            </a:solidFill>
            <a:prstDash val="solid"/>
            <a:round/>
            <a:headEnd type="diamond" w="med" len="med"/>
            <a:tailEnd type="diamond" w="med" len="med"/>
          </a:ln>
        </p:spPr>
      </p:cxnSp>
      <p:sp>
        <p:nvSpPr>
          <p:cNvPr id="194" name="Google Shape;194;p27"/>
          <p:cNvSpPr txBox="1"/>
          <p:nvPr/>
        </p:nvSpPr>
        <p:spPr>
          <a:xfrm>
            <a:off x="149290" y="1914075"/>
            <a:ext cx="2635898" cy="415800"/>
          </a:xfrm>
          <a:prstGeom prst="rect">
            <a:avLst/>
          </a:prstGeom>
          <a:noFill/>
          <a:ln>
            <a:noFill/>
          </a:ln>
        </p:spPr>
        <p:txBody>
          <a:bodyPr spcFirstLastPara="1" wrap="square" lIns="91425" tIns="91425" rIns="91425" bIns="91425" anchor="t" anchorCtr="0">
            <a:noAutofit/>
          </a:bodyPr>
          <a:lstStyle/>
          <a:p>
            <a:pPr lvl="0" algn="ctr"/>
            <a:r>
              <a:rPr lang="en-US" b="1" dirty="0" err="1">
                <a:solidFill>
                  <a:schemeClr val="accent2">
                    <a:lumMod val="50000"/>
                  </a:schemeClr>
                </a:solidFill>
                <a:latin typeface="Adobe Garamond Pro Bold" pitchFamily="18" charset="0"/>
              </a:rPr>
              <a:t>Konsep</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Ekonomi</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Masa</a:t>
            </a:r>
            <a:r>
              <a:rPr lang="en-US" b="1" dirty="0">
                <a:solidFill>
                  <a:schemeClr val="accent2">
                    <a:lumMod val="50000"/>
                  </a:schemeClr>
                </a:solidFill>
                <a:latin typeface="Adobe Garamond Pro Bold" pitchFamily="18" charset="0"/>
              </a:rPr>
              <a:t> Liberal</a:t>
            </a:r>
            <a:endParaRPr b="1" i="1" dirty="0">
              <a:solidFill>
                <a:schemeClr val="accent2">
                  <a:lumMod val="50000"/>
                </a:schemeClr>
              </a:solidFill>
              <a:latin typeface="Adobe Garamond Pro Bold" pitchFamily="18" charset="0"/>
              <a:ea typeface="Libre Baskerville"/>
              <a:cs typeface="Libre Baskerville"/>
              <a:sym typeface="Libre Baskerville"/>
            </a:endParaRPr>
          </a:p>
        </p:txBody>
      </p:sp>
      <p:sp>
        <p:nvSpPr>
          <p:cNvPr id="197" name="Google Shape;197;p2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14" name="Google Shape;188;p27"/>
          <p:cNvSpPr/>
          <p:nvPr/>
        </p:nvSpPr>
        <p:spPr>
          <a:xfrm>
            <a:off x="7427945" y="2743050"/>
            <a:ext cx="419100" cy="419400"/>
          </a:xfrm>
          <a:prstGeom prst="donut">
            <a:avLst>
              <a:gd name="adj" fmla="val 24108"/>
            </a:avLst>
          </a:prstGeom>
          <a:solidFill>
            <a:srgbClr val="403228">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89;p27"/>
          <p:cNvCxnSpPr/>
          <p:nvPr/>
        </p:nvCxnSpPr>
        <p:spPr>
          <a:xfrm rot="10800000">
            <a:off x="7637495" y="2977905"/>
            <a:ext cx="0" cy="611700"/>
          </a:xfrm>
          <a:prstGeom prst="straightConnector1">
            <a:avLst/>
          </a:prstGeom>
          <a:noFill/>
          <a:ln w="19050" cap="flat" cmpd="sng">
            <a:solidFill>
              <a:srgbClr val="926940"/>
            </a:solidFill>
            <a:prstDash val="solid"/>
            <a:round/>
            <a:headEnd type="diamond" w="med" len="med"/>
            <a:tailEnd type="diamond" w="med" len="med"/>
          </a:ln>
        </p:spPr>
      </p:cxnSp>
      <p:sp>
        <p:nvSpPr>
          <p:cNvPr id="2" name="Rectangle 1"/>
          <p:cNvSpPr/>
          <p:nvPr/>
        </p:nvSpPr>
        <p:spPr>
          <a:xfrm>
            <a:off x="1735867" y="3531003"/>
            <a:ext cx="2771913" cy="307777"/>
          </a:xfrm>
          <a:prstGeom prst="rect">
            <a:avLst/>
          </a:prstGeom>
        </p:spPr>
        <p:txBody>
          <a:bodyPr wrap="none">
            <a:spAutoFit/>
          </a:bodyPr>
          <a:lstStyle/>
          <a:p>
            <a:r>
              <a:rPr lang="en-US" b="1" dirty="0" err="1" smtClean="0">
                <a:solidFill>
                  <a:schemeClr val="accent2">
                    <a:lumMod val="50000"/>
                  </a:schemeClr>
                </a:solidFill>
                <a:latin typeface="Adobe Garamond Pro Bold" pitchFamily="18" charset="0"/>
              </a:rPr>
              <a:t>Konsep</a:t>
            </a:r>
            <a:r>
              <a:rPr lang="en-US" b="1" dirty="0" smtClean="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Ekonomi</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Masa</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Politik</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Etis</a:t>
            </a:r>
            <a:endParaRPr lang="en-US" b="1" dirty="0">
              <a:solidFill>
                <a:schemeClr val="accent2">
                  <a:lumMod val="50000"/>
                </a:schemeClr>
              </a:solidFill>
              <a:latin typeface="Adobe Garamond Pro Bold" pitchFamily="18" charset="0"/>
            </a:endParaRPr>
          </a:p>
        </p:txBody>
      </p:sp>
      <p:sp>
        <p:nvSpPr>
          <p:cNvPr id="3" name="Rectangle 2"/>
          <p:cNvSpPr/>
          <p:nvPr/>
        </p:nvSpPr>
        <p:spPr>
          <a:xfrm>
            <a:off x="3794972" y="1780372"/>
            <a:ext cx="3437046" cy="523220"/>
          </a:xfrm>
          <a:prstGeom prst="rect">
            <a:avLst/>
          </a:prstGeom>
        </p:spPr>
        <p:txBody>
          <a:bodyPr wrap="square">
            <a:spAutoFit/>
          </a:bodyPr>
          <a:lstStyle/>
          <a:p>
            <a:pPr algn="ctr"/>
            <a:r>
              <a:rPr lang="en-US" b="1" dirty="0" err="1">
                <a:solidFill>
                  <a:schemeClr val="accent2">
                    <a:lumMod val="50000"/>
                  </a:schemeClr>
                </a:solidFill>
                <a:latin typeface="Adobe Garamond Pro Bold" pitchFamily="18" charset="0"/>
              </a:rPr>
              <a:t>Perkembangan</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Pedesaan</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Masa</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Ekonomi</a:t>
            </a:r>
            <a:r>
              <a:rPr lang="en-US" b="1" dirty="0">
                <a:solidFill>
                  <a:schemeClr val="accent2">
                    <a:lumMod val="50000"/>
                  </a:schemeClr>
                </a:solidFill>
                <a:latin typeface="Adobe Garamond Pro Bold" pitchFamily="18" charset="0"/>
              </a:rPr>
              <a:t> Liberal </a:t>
            </a:r>
            <a:r>
              <a:rPr lang="en-US" b="1" dirty="0" err="1">
                <a:solidFill>
                  <a:schemeClr val="accent2">
                    <a:lumMod val="50000"/>
                  </a:schemeClr>
                </a:solidFill>
                <a:latin typeface="Adobe Garamond Pro Bold" pitchFamily="18" charset="0"/>
              </a:rPr>
              <a:t>Hingga</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Politik</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Etis</a:t>
            </a:r>
            <a:endParaRPr lang="en-US" b="1" dirty="0">
              <a:solidFill>
                <a:schemeClr val="accent2">
                  <a:lumMod val="50000"/>
                </a:schemeClr>
              </a:solidFill>
              <a:latin typeface="Adobe Garamond Pro Bold" pitchFamily="18" charset="0"/>
            </a:endParaRPr>
          </a:p>
        </p:txBody>
      </p:sp>
      <p:sp>
        <p:nvSpPr>
          <p:cNvPr id="4" name="Rectangle 3"/>
          <p:cNvSpPr/>
          <p:nvPr/>
        </p:nvSpPr>
        <p:spPr>
          <a:xfrm>
            <a:off x="6227795" y="3596158"/>
            <a:ext cx="2819400" cy="738664"/>
          </a:xfrm>
          <a:prstGeom prst="rect">
            <a:avLst/>
          </a:prstGeom>
        </p:spPr>
        <p:txBody>
          <a:bodyPr wrap="square">
            <a:spAutoFit/>
          </a:bodyPr>
          <a:lstStyle/>
          <a:p>
            <a:pPr algn="ctr"/>
            <a:r>
              <a:rPr lang="en-US" b="1" dirty="0" err="1">
                <a:solidFill>
                  <a:schemeClr val="accent2">
                    <a:lumMod val="50000"/>
                  </a:schemeClr>
                </a:solidFill>
                <a:latin typeface="Adobe Garamond Pro Bold" pitchFamily="18" charset="0"/>
              </a:rPr>
              <a:t>Dampak</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Ekonomi</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Masa</a:t>
            </a:r>
            <a:r>
              <a:rPr lang="en-US" b="1" dirty="0">
                <a:solidFill>
                  <a:schemeClr val="accent2">
                    <a:lumMod val="50000"/>
                  </a:schemeClr>
                </a:solidFill>
                <a:latin typeface="Adobe Garamond Pro Bold" pitchFamily="18" charset="0"/>
              </a:rPr>
              <a:t> Liberal </a:t>
            </a:r>
            <a:r>
              <a:rPr lang="en-US" b="1" dirty="0" err="1">
                <a:solidFill>
                  <a:schemeClr val="accent2">
                    <a:lumMod val="50000"/>
                  </a:schemeClr>
                </a:solidFill>
                <a:latin typeface="Adobe Garamond Pro Bold" pitchFamily="18" charset="0"/>
              </a:rPr>
              <a:t>Hingga</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Politik</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Etis</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Bagi</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Masyarakat</a:t>
            </a:r>
            <a:r>
              <a:rPr lang="en-US" b="1" dirty="0">
                <a:solidFill>
                  <a:schemeClr val="accent2">
                    <a:lumMod val="50000"/>
                  </a:schemeClr>
                </a:solidFill>
                <a:latin typeface="Adobe Garamond Pro Bold" pitchFamily="18" charset="0"/>
              </a:rPr>
              <a:t> </a:t>
            </a:r>
            <a:r>
              <a:rPr lang="en-US" b="1" dirty="0" err="1">
                <a:solidFill>
                  <a:schemeClr val="accent2">
                    <a:lumMod val="50000"/>
                  </a:schemeClr>
                </a:solidFill>
                <a:latin typeface="Adobe Garamond Pro Bold" pitchFamily="18" charset="0"/>
              </a:rPr>
              <a:t>Pedesaan</a:t>
            </a:r>
            <a:endParaRPr lang="en-US" b="1" dirty="0">
              <a:solidFill>
                <a:schemeClr val="accent2">
                  <a:lumMod val="50000"/>
                </a:schemeClr>
              </a:solidFill>
              <a:latin typeface="Adobe Garamond Pro Bol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828800" y="209550"/>
            <a:ext cx="5368200" cy="1070375"/>
          </a:xfrm>
          <a:prstGeom prst="rect">
            <a:avLst/>
          </a:prstGeom>
        </p:spPr>
        <p:txBody>
          <a:bodyPr spcFirstLastPara="1" wrap="square" lIns="91425" tIns="91425" rIns="91425" bIns="91425" anchor="b" anchorCtr="0">
            <a:noAutofit/>
          </a:bodyPr>
          <a:lstStyle/>
          <a:p>
            <a:pPr lvl="0"/>
            <a:r>
              <a:rPr lang="en-US" sz="2800" b="1" dirty="0" err="1" smtClean="0"/>
              <a:t>Konsep</a:t>
            </a:r>
            <a:r>
              <a:rPr lang="en-US" sz="2800" b="1" dirty="0" smtClean="0"/>
              <a:t> </a:t>
            </a:r>
            <a:r>
              <a:rPr lang="en-US" sz="2800" b="1" dirty="0" err="1"/>
              <a:t>Ekonomi</a:t>
            </a:r>
            <a:r>
              <a:rPr lang="en-US" sz="2800" b="1" dirty="0"/>
              <a:t> </a:t>
            </a:r>
            <a:r>
              <a:rPr lang="en-US" sz="2800" b="1" dirty="0" smtClean="0"/>
              <a:t/>
            </a:r>
            <a:br>
              <a:rPr lang="en-US" sz="2800" b="1" dirty="0" smtClean="0"/>
            </a:br>
            <a:r>
              <a:rPr lang="en-US" sz="2800" b="1" dirty="0" err="1" smtClean="0"/>
              <a:t>Masa</a:t>
            </a:r>
            <a:r>
              <a:rPr lang="en-US" sz="2800" b="1" dirty="0" smtClean="0"/>
              <a:t> </a:t>
            </a:r>
            <a:r>
              <a:rPr lang="en-US" sz="2800" b="1" dirty="0"/>
              <a:t>Liberal</a:t>
            </a:r>
            <a:endParaRPr sz="2800" b="1" dirty="0"/>
          </a:p>
        </p:txBody>
      </p:sp>
      <p:sp>
        <p:nvSpPr>
          <p:cNvPr id="59" name="Google Shape;59;p12"/>
          <p:cNvSpPr txBox="1">
            <a:spLocks noGrp="1"/>
          </p:cNvSpPr>
          <p:nvPr>
            <p:ph type="body" idx="2"/>
          </p:nvPr>
        </p:nvSpPr>
        <p:spPr>
          <a:xfrm>
            <a:off x="152400" y="1276350"/>
            <a:ext cx="4800600" cy="826500"/>
          </a:xfrm>
          <a:prstGeom prst="rect">
            <a:avLst/>
          </a:prstGeom>
        </p:spPr>
        <p:txBody>
          <a:bodyPr spcFirstLastPara="1" wrap="square" lIns="91425" tIns="91425" rIns="91425" bIns="91425" anchor="t" anchorCtr="0">
            <a:noAutofit/>
          </a:bodyPr>
          <a:lstStyle/>
          <a:p>
            <a:pPr marL="0" lvl="0" indent="0" algn="just" rtl="0">
              <a:spcBef>
                <a:spcPts val="1000"/>
              </a:spcBef>
              <a:spcAft>
                <a:spcPts val="0"/>
              </a:spcAft>
              <a:buNone/>
            </a:pPr>
            <a:r>
              <a:rPr lang="en-US" sz="1100" b="1" i="1" dirty="0" err="1" smtClean="0"/>
              <a:t>Liberalisme</a:t>
            </a:r>
            <a:r>
              <a:rPr lang="en-US" sz="1100" b="1" i="1" dirty="0" smtClean="0"/>
              <a:t> </a:t>
            </a:r>
            <a:r>
              <a:rPr lang="en-US" sz="1100" b="1" i="1" dirty="0" err="1"/>
              <a:t>adalah</a:t>
            </a:r>
            <a:r>
              <a:rPr lang="en-US" sz="1100" b="1" i="1" dirty="0"/>
              <a:t> </a:t>
            </a:r>
            <a:r>
              <a:rPr lang="en-US" sz="1100" b="1" i="1" dirty="0" err="1"/>
              <a:t>paham</a:t>
            </a:r>
            <a:r>
              <a:rPr lang="en-US" sz="1100" b="1" i="1" dirty="0"/>
              <a:t> yang </a:t>
            </a:r>
            <a:r>
              <a:rPr lang="en-US" sz="1100" b="1" i="1" dirty="0" err="1"/>
              <a:t>membela</a:t>
            </a:r>
            <a:r>
              <a:rPr lang="en-US" sz="1100" b="1" i="1" dirty="0"/>
              <a:t> </a:t>
            </a:r>
            <a:r>
              <a:rPr lang="en-US" sz="1100" b="1" i="1" dirty="0" err="1"/>
              <a:t>kebebasan</a:t>
            </a:r>
            <a:r>
              <a:rPr lang="en-US" sz="1100" b="1" i="1" dirty="0"/>
              <a:t>, </a:t>
            </a:r>
            <a:r>
              <a:rPr lang="en-US" sz="1100" b="1" i="1" dirty="0" err="1"/>
              <a:t>baik</a:t>
            </a:r>
            <a:r>
              <a:rPr lang="en-US" sz="1100" b="1" i="1" dirty="0"/>
              <a:t> individual </a:t>
            </a:r>
            <a:r>
              <a:rPr lang="en-US" sz="1100" b="1" i="1" dirty="0" err="1"/>
              <a:t>maupun</a:t>
            </a:r>
            <a:r>
              <a:rPr lang="en-US" sz="1100" b="1" i="1" dirty="0"/>
              <a:t> </a:t>
            </a:r>
            <a:r>
              <a:rPr lang="en-US" sz="1100" b="1" i="1" dirty="0" err="1"/>
              <a:t>nasional</a:t>
            </a:r>
            <a:r>
              <a:rPr lang="en-US" sz="1100" b="1" i="1" dirty="0"/>
              <a:t>, </a:t>
            </a:r>
            <a:r>
              <a:rPr lang="en-US" sz="1100" b="1" i="1" dirty="0" err="1"/>
              <a:t>dengan</a:t>
            </a:r>
            <a:r>
              <a:rPr lang="en-US" sz="1100" b="1" i="1" dirty="0"/>
              <a:t> </a:t>
            </a:r>
            <a:r>
              <a:rPr lang="en-US" sz="1100" b="1" i="1" dirty="0" err="1"/>
              <a:t>seminimal</a:t>
            </a:r>
            <a:r>
              <a:rPr lang="en-US" sz="1100" b="1" i="1" dirty="0"/>
              <a:t> </a:t>
            </a:r>
            <a:r>
              <a:rPr lang="en-US" sz="1100" b="1" i="1" dirty="0" err="1"/>
              <a:t>mungkin</a:t>
            </a:r>
            <a:r>
              <a:rPr lang="en-US" sz="1100" b="1" i="1" dirty="0"/>
              <a:t> </a:t>
            </a:r>
            <a:r>
              <a:rPr lang="en-US" sz="1100" b="1" i="1" dirty="0" err="1"/>
              <a:t>campur</a:t>
            </a:r>
            <a:r>
              <a:rPr lang="en-US" sz="1100" b="1" i="1" dirty="0"/>
              <a:t> </a:t>
            </a:r>
            <a:r>
              <a:rPr lang="en-US" sz="1100" b="1" i="1" dirty="0" err="1"/>
              <a:t>tangan</a:t>
            </a:r>
            <a:r>
              <a:rPr lang="en-US" sz="1100" b="1" i="1" dirty="0"/>
              <a:t> </a:t>
            </a:r>
            <a:r>
              <a:rPr lang="en-US" sz="1100" b="1" i="1" dirty="0" err="1"/>
              <a:t>pemerintah</a:t>
            </a:r>
            <a:r>
              <a:rPr lang="en-US" sz="1100" b="1" i="1" dirty="0"/>
              <a:t>. </a:t>
            </a:r>
            <a:endParaRPr sz="1100" b="1" i="1" dirty="0">
              <a:solidFill>
                <a:srgbClr val="1D1D1B"/>
              </a:solidFill>
            </a:endParaRPr>
          </a:p>
          <a:p>
            <a:pPr marL="0" lvl="0" indent="0" algn="l" rtl="0">
              <a:spcBef>
                <a:spcPts val="1000"/>
              </a:spcBef>
              <a:spcAft>
                <a:spcPts val="0"/>
              </a:spcAft>
              <a:buClr>
                <a:schemeClr val="dk1"/>
              </a:buClr>
              <a:buSzPts val="1100"/>
              <a:buFont typeface="Arial"/>
              <a:buNone/>
            </a:pPr>
            <a:endParaRPr sz="1000" i="1" dirty="0">
              <a:solidFill>
                <a:srgbClr val="1D1D1B"/>
              </a:solidFill>
            </a:endParaRPr>
          </a:p>
          <a:p>
            <a:pPr marL="0" lvl="0" indent="0" algn="l" rtl="0">
              <a:spcBef>
                <a:spcPts val="1000"/>
              </a:spcBef>
              <a:spcAft>
                <a:spcPts val="1000"/>
              </a:spcAft>
              <a:buNone/>
            </a:pPr>
            <a:endParaRPr sz="1000" i="1" dirty="0">
              <a:solidFill>
                <a:srgbClr val="1D1D1B"/>
              </a:solidFill>
            </a:endParaRPr>
          </a:p>
        </p:txBody>
      </p:sp>
      <p:sp>
        <p:nvSpPr>
          <p:cNvPr id="60" name="Google Shape;60;p12"/>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371" r="-371"/>
          <a:stretch/>
        </p:blipFill>
        <p:spPr bwMode="auto">
          <a:xfrm>
            <a:off x="5105400" y="1200150"/>
            <a:ext cx="3770313" cy="24574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3657" y="2343150"/>
            <a:ext cx="4572000" cy="1600438"/>
          </a:xfrm>
          <a:prstGeom prst="rect">
            <a:avLst/>
          </a:prstGeom>
        </p:spPr>
        <p:txBody>
          <a:bodyPr>
            <a:spAutoFit/>
          </a:bodyPr>
          <a:lstStyle/>
          <a:p>
            <a:pPr algn="just"/>
            <a:r>
              <a:rPr lang="en-US" b="1" dirty="0" err="1">
                <a:solidFill>
                  <a:schemeClr val="accent2">
                    <a:lumMod val="50000"/>
                  </a:schemeClr>
                </a:solidFill>
                <a:latin typeface="Adobe Caslon Pro Bold" pitchFamily="18" charset="0"/>
              </a:rPr>
              <a:t>Konsumen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diberi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kebebasan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memilih</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kombinasi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konsumsi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dari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berbagai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macam</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barang</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jasa</a:t>
            </a:r>
            <a:r>
              <a:rPr lang="en-US" b="1" dirty="0">
                <a:solidFill>
                  <a:schemeClr val="accent2">
                    <a:lumMod val="50000"/>
                  </a:schemeClr>
                </a:solidFill>
                <a:latin typeface="Adobe Caslon Pro Bold" pitchFamily="18" charset="0"/>
              </a:rPr>
              <a:t> yang </a:t>
            </a:r>
            <a:r>
              <a:rPr lang="en-US" b="1" dirty="0" err="1">
                <a:solidFill>
                  <a:schemeClr val="accent2">
                    <a:lumMod val="50000"/>
                  </a:schemeClr>
                </a:solidFill>
                <a:latin typeface="Adobe Caslon Pro Bold" pitchFamily="18" charset="0"/>
              </a:rPr>
              <a:t>memberikan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kepuasan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sebesar-besarnya</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sesuai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selera</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kemampuan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uang</a:t>
            </a:r>
            <a:r>
              <a:rPr lang="en-US" b="1" dirty="0">
                <a:solidFill>
                  <a:schemeClr val="accent2">
                    <a:lumMod val="50000"/>
                  </a:schemeClr>
                </a:solidFill>
                <a:latin typeface="Adobe Caslon Pro Bold" pitchFamily="18" charset="0"/>
              </a:rPr>
              <a:t> yang </a:t>
            </a:r>
            <a:r>
              <a:rPr lang="en-US" b="1" dirty="0" err="1">
                <a:solidFill>
                  <a:schemeClr val="accent2">
                    <a:lumMod val="50000"/>
                  </a:schemeClr>
                </a:solidFill>
                <a:latin typeface="Adobe Caslon Pro Bold" pitchFamily="18" charset="0"/>
              </a:rPr>
              <a:t>dimilikinya</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Begitu</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juga</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produsen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diberi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kebebasan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memilih</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berbagai</a:t>
            </a:r>
            <a:r>
              <a:rPr lang="en-US" b="1" dirty="0">
                <a:solidFill>
                  <a:schemeClr val="accent2">
                    <a:lumMod val="50000"/>
                  </a:schemeClr>
                </a:solidFill>
                <a:latin typeface="Adobe Caslon Pro Bold" pitchFamily="18" charset="0"/>
              </a:rPr>
              <a:t> input </a:t>
            </a:r>
            <a:r>
              <a:rPr lang="en-US" b="1" dirty="0" err="1">
                <a:solidFill>
                  <a:schemeClr val="accent2">
                    <a:lumMod val="50000"/>
                  </a:schemeClr>
                </a:solidFill>
                <a:latin typeface="Adobe Caslon Pro Bold" pitchFamily="18" charset="0"/>
              </a:rPr>
              <a:t>dan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teknologi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untuk</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digunakan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dalam</a:t>
            </a:r>
            <a:r>
              <a:rPr lang="en-US" b="1" dirty="0">
                <a:solidFill>
                  <a:schemeClr val="accent2">
                    <a:lumMod val="50000"/>
                  </a:schemeClr>
                </a:solidFill>
                <a:latin typeface="Adobe Caslon Pro Bold" pitchFamily="18" charset="0"/>
              </a:rPr>
              <a:t> proses </a:t>
            </a:r>
            <a:r>
              <a:rPr lang="en-US" b="1" dirty="0" err="1">
                <a:solidFill>
                  <a:schemeClr val="accent2">
                    <a:lumMod val="50000"/>
                  </a:schemeClr>
                </a:solidFill>
                <a:latin typeface="Adobe Caslon Pro Bold" pitchFamily="18" charset="0"/>
              </a:rPr>
              <a:t>produksi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menghasilkan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berbagai</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jenis</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dan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jasa</a:t>
            </a:r>
            <a:r>
              <a:rPr lang="en-US" b="1" dirty="0">
                <a:solidFill>
                  <a:schemeClr val="accent2">
                    <a:lumMod val="50000"/>
                  </a:schemeClr>
                </a:solidFill>
                <a:latin typeface="Adobe Caslon Pro Bold" pitchFamily="18" charset="0"/>
              </a:rPr>
              <a:t> yang paling </a:t>
            </a:r>
            <a:r>
              <a:rPr lang="en-US" b="1" dirty="0" err="1">
                <a:solidFill>
                  <a:schemeClr val="accent2">
                    <a:lumMod val="50000"/>
                  </a:schemeClr>
                </a:solidFill>
                <a:latin typeface="Adobe Caslon Pro Bold" pitchFamily="18" charset="0"/>
              </a:rPr>
              <a:t>menguntungkan</a:t>
            </a:r>
            <a:r>
              <a:rPr lang="en-US" b="1" dirty="0">
                <a:solidFill>
                  <a:schemeClr val="accent2">
                    <a:lumMod val="50000"/>
                  </a:schemeClr>
                </a:solidFill>
                <a:latin typeface="Adobe Caslon Pro Bold" pitchFamily="18" charset="0"/>
              </a:rPr>
              <a:t> </a:t>
            </a:r>
            <a:r>
              <a:rPr lang="en-US" b="1" dirty="0" err="1">
                <a:solidFill>
                  <a:schemeClr val="accent2">
                    <a:lumMod val="50000"/>
                  </a:schemeClr>
                </a:solidFill>
                <a:latin typeface="Adobe Caslon Pro Bold" pitchFamily="18" charset="0"/>
              </a:rPr>
              <a:t>usahanya</a:t>
            </a:r>
            <a:endParaRPr lang="en-US" b="1" dirty="0">
              <a:solidFill>
                <a:schemeClr val="accent2">
                  <a:lumMod val="50000"/>
                </a:schemeClr>
              </a:solidFill>
              <a:latin typeface="Adobe Caslon Pro Bold" pitchFamily="18" charset="0"/>
            </a:endParaRPr>
          </a:p>
        </p:txBody>
      </p:sp>
      <p:sp>
        <p:nvSpPr>
          <p:cNvPr id="5" name="Rectangle 4"/>
          <p:cNvSpPr/>
          <p:nvPr/>
        </p:nvSpPr>
        <p:spPr>
          <a:xfrm>
            <a:off x="6019800" y="3700164"/>
            <a:ext cx="2114681" cy="230832"/>
          </a:xfrm>
          <a:prstGeom prst="rect">
            <a:avLst/>
          </a:prstGeom>
        </p:spPr>
        <p:txBody>
          <a:bodyPr wrap="none">
            <a:spAutoFit/>
          </a:bodyPr>
          <a:lstStyle/>
          <a:p>
            <a:r>
              <a:rPr lang="en-US" sz="900" b="1" dirty="0" err="1">
                <a:solidFill>
                  <a:schemeClr val="tx1"/>
                </a:solidFill>
              </a:rPr>
              <a:t>Sumber</a:t>
            </a:r>
            <a:r>
              <a:rPr lang="en-US" sz="900" b="1" dirty="0">
                <a:solidFill>
                  <a:schemeClr val="tx1"/>
                </a:solidFill>
              </a:rPr>
              <a:t>: </a:t>
            </a:r>
            <a:r>
              <a:rPr lang="en-US" sz="900" b="1" u="sng" dirty="0">
                <a:solidFill>
                  <a:schemeClr val="tx1"/>
                </a:solidFill>
                <a:hlinkClick r:id="rId5"/>
              </a:rPr>
              <a:t>https://www.kelaspintar.id</a:t>
            </a:r>
            <a:endParaRPr lang="en-US" sz="9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idx="4294967295"/>
          </p:nvPr>
        </p:nvSpPr>
        <p:spPr>
          <a:xfrm>
            <a:off x="457200" y="2835655"/>
            <a:ext cx="8153400" cy="1558815"/>
          </a:xfrm>
          <a:prstGeom prst="rect">
            <a:avLst/>
          </a:prstGeom>
        </p:spPr>
        <p:txBody>
          <a:bodyPr spcFirstLastPara="1" wrap="square" lIns="91425" tIns="91425" rIns="91425" bIns="91425" anchor="b" anchorCtr="0">
            <a:noAutofit/>
          </a:bodyPr>
          <a:lstStyle/>
          <a:p>
            <a:pPr lvl="0" algn="just"/>
            <a:r>
              <a:rPr lang="en-US" sz="1200" b="1" i="1" dirty="0">
                <a:solidFill>
                  <a:schemeClr val="accent2">
                    <a:lumMod val="50000"/>
                  </a:schemeClr>
                </a:solidFill>
                <a:latin typeface="Calisto MT" pitchFamily="18" charset="0"/>
              </a:rPr>
              <a:t>Salah </a:t>
            </a:r>
            <a:r>
              <a:rPr lang="en-US" sz="1200" b="1" i="1" dirty="0" err="1">
                <a:solidFill>
                  <a:schemeClr val="accent2">
                    <a:lumMod val="50000"/>
                  </a:schemeClr>
                </a:solidFill>
                <a:latin typeface="Calisto MT" pitchFamily="18" charset="0"/>
              </a:rPr>
              <a:t>satu</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asumsi</a:t>
            </a:r>
            <a:r>
              <a:rPr lang="en-US" sz="1200" b="1" i="1" dirty="0">
                <a:solidFill>
                  <a:schemeClr val="accent2">
                    <a:lumMod val="50000"/>
                  </a:schemeClr>
                </a:solidFill>
                <a:latin typeface="Calisto MT" pitchFamily="18" charset="0"/>
              </a:rPr>
              <a:t> paling </a:t>
            </a:r>
            <a:r>
              <a:rPr lang="en-US" sz="1200" b="1" i="1" dirty="0" err="1">
                <a:solidFill>
                  <a:schemeClr val="accent2">
                    <a:lumMod val="50000"/>
                  </a:schemeClr>
                </a:solidFill>
                <a:latin typeface="Calisto MT" pitchFamily="18" charset="0"/>
              </a:rPr>
              <a:t>penting</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dalam</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sistem</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ekonomi</a:t>
            </a:r>
            <a:r>
              <a:rPr lang="en-US" sz="1200" b="1" i="1" dirty="0">
                <a:solidFill>
                  <a:schemeClr val="accent2">
                    <a:lumMod val="50000"/>
                  </a:schemeClr>
                </a:solidFill>
                <a:latin typeface="Calisto MT" pitchFamily="18" charset="0"/>
              </a:rPr>
              <a:t> liberal yang </a:t>
            </a:r>
            <a:r>
              <a:rPr lang="en-US" sz="1200" b="1" i="1" dirty="0" err="1">
                <a:solidFill>
                  <a:schemeClr val="accent2">
                    <a:lumMod val="50000"/>
                  </a:schemeClr>
                </a:solidFill>
                <a:latin typeface="Calisto MT" pitchFamily="18" charset="0"/>
              </a:rPr>
              <a:t>dikembangkan</a:t>
            </a:r>
            <a:r>
              <a:rPr lang="en-US" sz="1200" b="1" i="1" dirty="0">
                <a:solidFill>
                  <a:schemeClr val="accent2">
                    <a:lumMod val="50000"/>
                  </a:schemeClr>
                </a:solidFill>
                <a:latin typeface="Calisto MT" pitchFamily="18" charset="0"/>
              </a:rPr>
              <a:t> Adam Smith </a:t>
            </a:r>
            <a:r>
              <a:rPr lang="en-US" sz="1200" b="1" i="1" dirty="0" err="1">
                <a:solidFill>
                  <a:schemeClr val="accent2">
                    <a:lumMod val="50000"/>
                  </a:schemeClr>
                </a:solidFill>
                <a:latin typeface="Calisto MT" pitchFamily="18" charset="0"/>
              </a:rPr>
              <a:t>ialah</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bahwa</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setiap</a:t>
            </a:r>
            <a:r>
              <a:rPr lang="en-US" sz="1200" b="1" i="1" dirty="0">
                <a:solidFill>
                  <a:schemeClr val="accent2">
                    <a:lumMod val="50000"/>
                  </a:schemeClr>
                </a:solidFill>
                <a:latin typeface="Calisto MT" pitchFamily="18" charset="0"/>
              </a:rPr>
              <a:t> orang </a:t>
            </a:r>
            <a:r>
              <a:rPr lang="en-US" sz="1200" b="1" i="1" dirty="0" err="1">
                <a:solidFill>
                  <a:schemeClr val="accent2">
                    <a:lumMod val="50000"/>
                  </a:schemeClr>
                </a:solidFill>
                <a:latin typeface="Calisto MT" pitchFamily="18" charset="0"/>
              </a:rPr>
              <a:t>dibebaskan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melakukan</a:t>
            </a:r>
            <a:r>
              <a:rPr lang="en-US" sz="1200" b="1" i="1" dirty="0">
                <a:solidFill>
                  <a:schemeClr val="accent2">
                    <a:lumMod val="50000"/>
                  </a:schemeClr>
                </a:solidFill>
                <a:latin typeface="Calisto MT" pitchFamily="18" charset="0"/>
              </a:rPr>
              <a:t> yang </a:t>
            </a:r>
            <a:r>
              <a:rPr lang="en-US" sz="1200" b="1" i="1" dirty="0" err="1">
                <a:solidFill>
                  <a:schemeClr val="accent2">
                    <a:lumMod val="50000"/>
                  </a:schemeClr>
                </a:solidFill>
                <a:latin typeface="Calisto MT" pitchFamily="18" charset="0"/>
              </a:rPr>
              <a:t>terbaik</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bagi</a:t>
            </a:r>
            <a:r>
              <a:rPr lang="en-US" sz="1200" b="1" i="1" dirty="0">
                <a:solidFill>
                  <a:schemeClr val="accent2">
                    <a:lumMod val="50000"/>
                  </a:schemeClr>
                </a:solidFill>
                <a:latin typeface="Calisto MT" pitchFamily="18" charset="0"/>
              </a:rPr>
              <a:t> </a:t>
            </a:r>
            <a:r>
              <a:rPr lang="en-US" sz="1200" b="1" i="1" dirty="0" err="1" smtClean="0">
                <a:solidFill>
                  <a:schemeClr val="accent2">
                    <a:lumMod val="50000"/>
                  </a:schemeClr>
                </a:solidFill>
                <a:latin typeface="Calisto MT" pitchFamily="18" charset="0"/>
              </a:rPr>
              <a:t>dirinyamasing-masing</a:t>
            </a:r>
            <a:r>
              <a:rPr lang="en-US" sz="1200" b="1" i="1" dirty="0">
                <a:solidFill>
                  <a:schemeClr val="accent2">
                    <a:lumMod val="50000"/>
                  </a:schemeClr>
                </a:solidFill>
                <a:latin typeface="Calisto MT" pitchFamily="18" charset="0"/>
              </a:rPr>
              <a:t>. </a:t>
            </a:r>
            <a:r>
              <a:rPr lang="en-US" sz="1200" b="1" i="1" dirty="0" err="1" smtClean="0">
                <a:solidFill>
                  <a:schemeClr val="accent2">
                    <a:lumMod val="50000"/>
                  </a:schemeClr>
                </a:solidFill>
                <a:latin typeface="Calisto MT" pitchFamily="18" charset="0"/>
              </a:rPr>
              <a:t>Walau</a:t>
            </a:r>
            <a:r>
              <a:rPr lang="en-US" sz="1200" b="1" i="1" dirty="0" smtClean="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kedua</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pihak</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konsumen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dan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produsen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memiliki</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motivasi</a:t>
            </a:r>
            <a:r>
              <a:rPr lang="en-US" sz="1200" b="1" i="1" dirty="0">
                <a:solidFill>
                  <a:schemeClr val="accent2">
                    <a:lumMod val="50000"/>
                  </a:schemeClr>
                </a:solidFill>
                <a:latin typeface="Calisto MT" pitchFamily="18" charset="0"/>
              </a:rPr>
              <a:t> yang </a:t>
            </a:r>
            <a:r>
              <a:rPr lang="en-US" sz="1200" b="1" i="1" dirty="0" err="1">
                <a:solidFill>
                  <a:schemeClr val="accent2">
                    <a:lumMod val="50000"/>
                  </a:schemeClr>
                </a:solidFill>
                <a:latin typeface="Calisto MT" pitchFamily="18" charset="0"/>
              </a:rPr>
              <a:t>bertolak</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belakang</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tetapi</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kalau</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perekonomian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dibiarkan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bebas</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sesuai</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kekuatan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mekanisme</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pasar</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tanpa</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campur</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tangan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dari</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pemerintah</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maka</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akan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tercipta</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suatu</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keseimbangan</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atau</a:t>
            </a:r>
            <a:r>
              <a:rPr lang="en-US" sz="1200" b="1" i="1" dirty="0">
                <a:solidFill>
                  <a:schemeClr val="accent2">
                    <a:lumMod val="50000"/>
                  </a:schemeClr>
                </a:solidFill>
                <a:latin typeface="Calisto MT" pitchFamily="18" charset="0"/>
              </a:rPr>
              <a:t> </a:t>
            </a:r>
            <a:r>
              <a:rPr lang="en-US" sz="1200" b="1" i="1" dirty="0" err="1">
                <a:solidFill>
                  <a:schemeClr val="accent2">
                    <a:lumMod val="50000"/>
                  </a:schemeClr>
                </a:solidFill>
                <a:latin typeface="Calisto MT" pitchFamily="18" charset="0"/>
              </a:rPr>
              <a:t>ekuilibrium</a:t>
            </a:r>
            <a:r>
              <a:rPr lang="en-US" sz="1200" b="1" i="1" dirty="0">
                <a:solidFill>
                  <a:schemeClr val="accent2">
                    <a:lumMod val="50000"/>
                  </a:schemeClr>
                </a:solidFill>
                <a:latin typeface="Calisto MT" pitchFamily="18" charset="0"/>
              </a:rPr>
              <a:t>. </a:t>
            </a:r>
            <a:endParaRPr sz="1200" b="1" i="1" dirty="0">
              <a:solidFill>
                <a:schemeClr val="accent2">
                  <a:lumMod val="50000"/>
                </a:schemeClr>
              </a:solidFill>
              <a:latin typeface="Calisto MT" pitchFamily="18" charset="0"/>
            </a:endParaRPr>
          </a:p>
        </p:txBody>
      </p:sp>
      <p:sp>
        <p:nvSpPr>
          <p:cNvPr id="66" name="Google Shape;66;p13"/>
          <p:cNvSpPr txBox="1">
            <a:spLocks noGrp="1"/>
          </p:cNvSpPr>
          <p:nvPr>
            <p:ph type="subTitle" idx="4294967295"/>
          </p:nvPr>
        </p:nvSpPr>
        <p:spPr>
          <a:xfrm>
            <a:off x="3956180" y="1276950"/>
            <a:ext cx="4267200" cy="17520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US" sz="1100" b="1" dirty="0" err="1" smtClean="0"/>
              <a:t>Menurut</a:t>
            </a:r>
            <a:r>
              <a:rPr lang="en-US" sz="1100" b="1" dirty="0" smtClean="0"/>
              <a:t> </a:t>
            </a:r>
            <a:r>
              <a:rPr lang="en-US" sz="1100" b="1" dirty="0"/>
              <a:t>Smith, </a:t>
            </a:r>
            <a:r>
              <a:rPr lang="en-US" sz="1100" b="1" dirty="0" err="1"/>
              <a:t>hukum</a:t>
            </a:r>
            <a:r>
              <a:rPr lang="en-US" sz="1100" b="1" dirty="0"/>
              <a:t> </a:t>
            </a:r>
            <a:r>
              <a:rPr lang="en-US" sz="1100" b="1" dirty="0" err="1"/>
              <a:t>dan</a:t>
            </a:r>
            <a:r>
              <a:rPr lang="en-US" sz="1100" b="1" dirty="0"/>
              <a:t> </a:t>
            </a:r>
            <a:r>
              <a:rPr lang="en-US" sz="1100" b="1" dirty="0" err="1"/>
              <a:t>kelompok-kelompok</a:t>
            </a:r>
            <a:r>
              <a:rPr lang="en-US" sz="1100" b="1" dirty="0"/>
              <a:t> </a:t>
            </a:r>
            <a:r>
              <a:rPr lang="en-US" sz="1100" b="1" dirty="0" err="1"/>
              <a:t>nonpolitik</a:t>
            </a:r>
            <a:r>
              <a:rPr lang="en-US" sz="1100" b="1" dirty="0"/>
              <a:t> yang </a:t>
            </a:r>
            <a:r>
              <a:rPr lang="en-US" sz="1100" b="1" dirty="0" err="1"/>
              <a:t>harus</a:t>
            </a:r>
            <a:r>
              <a:rPr lang="en-US" sz="1100" b="1" dirty="0"/>
              <a:t> </a:t>
            </a:r>
            <a:r>
              <a:rPr lang="en-US" sz="1100" b="1" dirty="0" err="1"/>
              <a:t>mendominasi</a:t>
            </a:r>
            <a:r>
              <a:rPr lang="en-US" sz="1100" b="1" dirty="0"/>
              <a:t> </a:t>
            </a:r>
            <a:r>
              <a:rPr lang="en-US" sz="1100" b="1" dirty="0" err="1"/>
              <a:t>politik</a:t>
            </a:r>
            <a:r>
              <a:rPr lang="en-US" sz="1100" b="1" dirty="0"/>
              <a:t>, </a:t>
            </a:r>
            <a:r>
              <a:rPr lang="en-US" sz="1100" b="1" dirty="0" err="1"/>
              <a:t>dan</a:t>
            </a:r>
            <a:r>
              <a:rPr lang="en-US" sz="1100" b="1" dirty="0"/>
              <a:t> </a:t>
            </a:r>
            <a:r>
              <a:rPr lang="en-US" sz="1100" b="1" dirty="0" err="1"/>
              <a:t>bukan</a:t>
            </a:r>
            <a:r>
              <a:rPr lang="en-US" sz="1100" b="1" dirty="0"/>
              <a:t> </a:t>
            </a:r>
            <a:r>
              <a:rPr lang="en-US" sz="1100" b="1" dirty="0" err="1"/>
              <a:t>sebaliknya</a:t>
            </a:r>
            <a:r>
              <a:rPr lang="en-US" sz="1100" b="1" dirty="0"/>
              <a:t>. </a:t>
            </a:r>
            <a:r>
              <a:rPr lang="en-US" sz="1100" b="1" dirty="0" err="1"/>
              <a:t>Hukum-hukum</a:t>
            </a:r>
            <a:r>
              <a:rPr lang="en-US" sz="1100" b="1" dirty="0"/>
              <a:t> </a:t>
            </a:r>
            <a:r>
              <a:rPr lang="en-US" sz="1100" b="1" dirty="0" err="1"/>
              <a:t>ekonomi</a:t>
            </a:r>
            <a:r>
              <a:rPr lang="en-US" sz="1100" b="1" dirty="0"/>
              <a:t> </a:t>
            </a:r>
            <a:r>
              <a:rPr lang="en-US" sz="1100" b="1" dirty="0" err="1"/>
              <a:t>membatasi</a:t>
            </a:r>
            <a:r>
              <a:rPr lang="en-US" sz="1100" b="1" dirty="0"/>
              <a:t> </a:t>
            </a:r>
            <a:r>
              <a:rPr lang="en-US" sz="1100" b="1" dirty="0" err="1"/>
              <a:t>gerak</a:t>
            </a:r>
            <a:r>
              <a:rPr lang="en-US" sz="1100" b="1" dirty="0"/>
              <a:t> orang-orang </a:t>
            </a:r>
            <a:r>
              <a:rPr lang="en-US" sz="1100" b="1" dirty="0" err="1"/>
              <a:t>pemerintah</a:t>
            </a:r>
            <a:r>
              <a:rPr lang="en-US" sz="1100" b="1" dirty="0"/>
              <a:t> </a:t>
            </a:r>
            <a:r>
              <a:rPr lang="en-US" sz="1100" b="1" dirty="0" err="1"/>
              <a:t>dan</a:t>
            </a:r>
            <a:r>
              <a:rPr lang="en-US" sz="1100" b="1" dirty="0"/>
              <a:t> </a:t>
            </a:r>
            <a:r>
              <a:rPr lang="en-US" sz="1100" b="1" dirty="0" err="1"/>
              <a:t>politisi</a:t>
            </a:r>
            <a:r>
              <a:rPr lang="en-US" sz="1100" b="1" dirty="0"/>
              <a:t>. </a:t>
            </a:r>
            <a:r>
              <a:rPr lang="en-US" sz="1100" b="1" dirty="0" err="1"/>
              <a:t>Pada</a:t>
            </a:r>
            <a:r>
              <a:rPr lang="en-US" sz="1100" b="1" dirty="0"/>
              <a:t> </a:t>
            </a:r>
            <a:r>
              <a:rPr lang="en-US" sz="1100" b="1" dirty="0" err="1"/>
              <a:t>akhirnya</a:t>
            </a:r>
            <a:r>
              <a:rPr lang="en-US" sz="1100" b="1" dirty="0"/>
              <a:t>, </a:t>
            </a:r>
            <a:r>
              <a:rPr lang="en-US" sz="1100" b="1" dirty="0" err="1"/>
              <a:t>hukum-hukum</a:t>
            </a:r>
            <a:r>
              <a:rPr lang="en-US" sz="1100" b="1" dirty="0"/>
              <a:t> </a:t>
            </a:r>
            <a:r>
              <a:rPr lang="en-US" sz="1100" b="1" dirty="0" err="1"/>
              <a:t>tersebut</a:t>
            </a:r>
            <a:r>
              <a:rPr lang="en-US" sz="1100" b="1" dirty="0"/>
              <a:t> </a:t>
            </a:r>
            <a:r>
              <a:rPr lang="en-US" sz="1100" b="1" dirty="0" err="1"/>
              <a:t>akan</a:t>
            </a:r>
            <a:r>
              <a:rPr lang="en-US" sz="1100" b="1" dirty="0"/>
              <a:t> </a:t>
            </a:r>
            <a:r>
              <a:rPr lang="en-US" sz="1100" b="1" dirty="0" err="1"/>
              <a:t>mengurangi</a:t>
            </a:r>
            <a:r>
              <a:rPr lang="en-US" sz="1100" b="1" dirty="0"/>
              <a:t> orang-orang </a:t>
            </a:r>
            <a:r>
              <a:rPr lang="en-US" sz="1100" b="1" dirty="0" err="1"/>
              <a:t>pemerintah</a:t>
            </a:r>
            <a:r>
              <a:rPr lang="en-US" sz="1100" b="1" dirty="0"/>
              <a:t> </a:t>
            </a:r>
            <a:r>
              <a:rPr lang="en-US" sz="1100" b="1" dirty="0" err="1"/>
              <a:t>pada</a:t>
            </a:r>
            <a:r>
              <a:rPr lang="en-US" sz="1100" b="1" dirty="0"/>
              <a:t> </a:t>
            </a:r>
            <a:r>
              <a:rPr lang="en-US" sz="1100" b="1" dirty="0" err="1"/>
              <a:t>peran</a:t>
            </a:r>
            <a:r>
              <a:rPr lang="en-US" sz="1100" b="1" dirty="0"/>
              <a:t> </a:t>
            </a:r>
            <a:r>
              <a:rPr lang="en-US" sz="1100" b="1" dirty="0" err="1"/>
              <a:t>sebagai</a:t>
            </a:r>
            <a:r>
              <a:rPr lang="en-US" sz="1100" b="1" dirty="0"/>
              <a:t> care-taker yang </a:t>
            </a:r>
            <a:r>
              <a:rPr lang="en-US" sz="1100" b="1" dirty="0" err="1"/>
              <a:t>tugasnya</a:t>
            </a:r>
            <a:r>
              <a:rPr lang="en-US" sz="1100" b="1" dirty="0"/>
              <a:t> </a:t>
            </a:r>
            <a:r>
              <a:rPr lang="en-US" sz="1100" b="1" dirty="0" err="1"/>
              <a:t>tidak</a:t>
            </a:r>
            <a:r>
              <a:rPr lang="en-US" sz="1100" b="1" dirty="0"/>
              <a:t> lain </a:t>
            </a:r>
            <a:r>
              <a:rPr lang="en-US" sz="1100" b="1" dirty="0" err="1"/>
              <a:t>untuk</a:t>
            </a:r>
            <a:r>
              <a:rPr lang="en-US" sz="1100" b="1" dirty="0"/>
              <a:t> </a:t>
            </a:r>
            <a:r>
              <a:rPr lang="en-US" sz="1100" b="1" dirty="0" err="1"/>
              <a:t>melindungi</a:t>
            </a:r>
            <a:r>
              <a:rPr lang="en-US" sz="1100" b="1" dirty="0"/>
              <a:t> </a:t>
            </a:r>
            <a:r>
              <a:rPr lang="en-US" sz="1100" b="1" dirty="0" err="1"/>
              <a:t>kepentingan</a:t>
            </a:r>
            <a:r>
              <a:rPr lang="en-US" sz="1100" b="1" dirty="0"/>
              <a:t> </a:t>
            </a:r>
            <a:r>
              <a:rPr lang="en-US" sz="1100" b="1" dirty="0" err="1"/>
              <a:t>individu-individu</a:t>
            </a:r>
            <a:r>
              <a:rPr lang="en-US" sz="1100" b="1" dirty="0"/>
              <a:t> </a:t>
            </a:r>
            <a:r>
              <a:rPr lang="en-US" sz="1100" b="1" dirty="0" err="1"/>
              <a:t>dalam</a:t>
            </a:r>
            <a:r>
              <a:rPr lang="en-US" sz="1100" b="1" dirty="0"/>
              <a:t> </a:t>
            </a:r>
            <a:r>
              <a:rPr lang="en-US" sz="1100" b="1" dirty="0" err="1"/>
              <a:t>masyarakat</a:t>
            </a:r>
            <a:r>
              <a:rPr lang="en-US" sz="1100" b="1" dirty="0"/>
              <a:t>. </a:t>
            </a:r>
            <a:endParaRPr sz="1100" b="1" i="1" dirty="0"/>
          </a:p>
        </p:txBody>
      </p:sp>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6" name="Picture 5" descr="D:\ceriiii\13.jpg"/>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969" t="-2182" r="-5969" b="2182"/>
          <a:stretch/>
        </p:blipFill>
        <p:spPr bwMode="auto">
          <a:xfrm>
            <a:off x="831980" y="514350"/>
            <a:ext cx="3124200" cy="2438400"/>
          </a:xfrm>
          <a:prstGeom prst="hexagon">
            <a:avLst/>
          </a:prstGeom>
          <a:noFill/>
          <a:ln>
            <a:noFill/>
          </a:ln>
        </p:spPr>
      </p:pic>
      <p:sp>
        <p:nvSpPr>
          <p:cNvPr id="2" name="Rectangle 1"/>
          <p:cNvSpPr/>
          <p:nvPr/>
        </p:nvSpPr>
        <p:spPr>
          <a:xfrm>
            <a:off x="1306200" y="2952750"/>
            <a:ext cx="1997663" cy="469359"/>
          </a:xfrm>
          <a:prstGeom prst="rect">
            <a:avLst/>
          </a:prstGeom>
        </p:spPr>
        <p:txBody>
          <a:bodyPr wrap="none">
            <a:spAutoFit/>
          </a:bodyPr>
          <a:lstStyle/>
          <a:p>
            <a:pPr algn="ctr"/>
            <a:r>
              <a:rPr lang="en-US" b="1" dirty="0" smtClean="0">
                <a:solidFill>
                  <a:schemeClr val="accent2">
                    <a:lumMod val="50000"/>
                  </a:schemeClr>
                </a:solidFill>
              </a:rPr>
              <a:t>Adam Smith</a:t>
            </a:r>
          </a:p>
          <a:p>
            <a:r>
              <a:rPr lang="en-US" sz="1050" b="1" dirty="0" err="1" smtClean="0">
                <a:solidFill>
                  <a:schemeClr val="accent2">
                    <a:lumMod val="50000"/>
                  </a:schemeClr>
                </a:solidFill>
              </a:rPr>
              <a:t>Sumber</a:t>
            </a:r>
            <a:r>
              <a:rPr lang="en-US" sz="1050" b="1" dirty="0">
                <a:solidFill>
                  <a:schemeClr val="accent2">
                    <a:lumMod val="50000"/>
                  </a:schemeClr>
                </a:solidFill>
              </a:rPr>
              <a:t>: </a:t>
            </a:r>
            <a:r>
              <a:rPr lang="en-US" sz="1050" b="1" u="sng" dirty="0">
                <a:solidFill>
                  <a:schemeClr val="accent2">
                    <a:lumMod val="50000"/>
                  </a:schemeClr>
                </a:solidFill>
                <a:hlinkClick r:id="rId5"/>
              </a:rPr>
              <a:t>http://p2k.itbu.ac.id</a:t>
            </a:r>
            <a:endParaRPr lang="en-US" sz="1050" b="1" dirty="0">
              <a:solidFill>
                <a:schemeClr val="accent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1790127" y="2038350"/>
            <a:ext cx="5667250" cy="2385150"/>
          </a:xfrm>
          <a:prstGeom prst="rect">
            <a:avLst/>
          </a:prstGeom>
        </p:spPr>
        <p:txBody>
          <a:bodyPr spcFirstLastPara="1" wrap="square" lIns="91425" tIns="91425" rIns="91425" bIns="91425" anchor="ctr" anchorCtr="0">
            <a:noAutofit/>
          </a:bodyPr>
          <a:lstStyle/>
          <a:p>
            <a:pPr marL="0" lvl="0" indent="0" algn="just">
              <a:buNone/>
            </a:pPr>
            <a:r>
              <a:rPr lang="en-US" sz="1200" b="1" dirty="0" err="1" smtClean="0"/>
              <a:t>Politik</a:t>
            </a:r>
            <a:r>
              <a:rPr lang="en-US" sz="1200" b="1" dirty="0" smtClean="0"/>
              <a:t> </a:t>
            </a:r>
            <a:r>
              <a:rPr lang="en-US" sz="1200" b="1" dirty="0" err="1"/>
              <a:t>Etis</a:t>
            </a:r>
            <a:r>
              <a:rPr lang="en-US" sz="1200" b="1" dirty="0"/>
              <a:t> </a:t>
            </a:r>
            <a:r>
              <a:rPr lang="en-US" sz="1200" b="1" dirty="0" err="1"/>
              <a:t>berakar</a:t>
            </a:r>
            <a:r>
              <a:rPr lang="en-US" sz="1200" b="1" dirty="0"/>
              <a:t> </a:t>
            </a:r>
            <a:r>
              <a:rPr lang="en-US" sz="1200" b="1" dirty="0" err="1"/>
              <a:t>pada</a:t>
            </a:r>
            <a:r>
              <a:rPr lang="en-US" sz="1200" b="1" dirty="0"/>
              <a:t> </a:t>
            </a:r>
            <a:r>
              <a:rPr lang="en-US" sz="1200" b="1" dirty="0" err="1"/>
              <a:t>masalah</a:t>
            </a:r>
            <a:r>
              <a:rPr lang="en-US" sz="1200" b="1" dirty="0"/>
              <a:t> </a:t>
            </a:r>
            <a:r>
              <a:rPr lang="en-US" sz="1200" b="1" dirty="0" err="1"/>
              <a:t>kemanusiaan</a:t>
            </a:r>
            <a:r>
              <a:rPr lang="en-US" sz="1200" b="1" dirty="0"/>
              <a:t> </a:t>
            </a:r>
            <a:r>
              <a:rPr lang="en-US" sz="1200" b="1" dirty="0" err="1"/>
              <a:t>dan</a:t>
            </a:r>
            <a:r>
              <a:rPr lang="en-US" sz="1200" b="1" dirty="0"/>
              <a:t> </a:t>
            </a:r>
            <a:r>
              <a:rPr lang="en-US" sz="1200" b="1" dirty="0" err="1"/>
              <a:t>sekaligus</a:t>
            </a:r>
            <a:r>
              <a:rPr lang="en-US" sz="1200" b="1" dirty="0"/>
              <a:t> </a:t>
            </a:r>
            <a:r>
              <a:rPr lang="en-US" sz="1200" b="1" dirty="0" err="1"/>
              <a:t>pada</a:t>
            </a:r>
            <a:r>
              <a:rPr lang="en-US" sz="1200" b="1" dirty="0"/>
              <a:t> </a:t>
            </a:r>
            <a:r>
              <a:rPr lang="en-US" sz="1200" b="1" dirty="0" err="1"/>
              <a:t>keuntungan</a:t>
            </a:r>
            <a:r>
              <a:rPr lang="en-US" sz="1200" b="1" dirty="0"/>
              <a:t> </a:t>
            </a:r>
            <a:r>
              <a:rPr lang="en-US" sz="1200" b="1" dirty="0" err="1"/>
              <a:t>ekonomi</a:t>
            </a:r>
            <a:r>
              <a:rPr lang="en-US" sz="1200" b="1" dirty="0"/>
              <a:t>. Di </a:t>
            </a:r>
            <a:r>
              <a:rPr lang="en-US" sz="1200" b="1" dirty="0" err="1"/>
              <a:t>Hindia</a:t>
            </a:r>
            <a:r>
              <a:rPr lang="en-US" sz="1200" b="1" dirty="0"/>
              <a:t> </a:t>
            </a:r>
            <a:r>
              <a:rPr lang="en-US" sz="1200" b="1" dirty="0" err="1"/>
              <a:t>Timur</a:t>
            </a:r>
            <a:r>
              <a:rPr lang="en-US" sz="1200" b="1" dirty="0"/>
              <a:t> </a:t>
            </a:r>
            <a:r>
              <a:rPr lang="en-US" sz="1200" b="1" dirty="0" err="1"/>
              <a:t>pada</a:t>
            </a:r>
            <a:r>
              <a:rPr lang="en-US" sz="1200" b="1" dirty="0"/>
              <a:t> </a:t>
            </a:r>
            <a:r>
              <a:rPr lang="en-US" sz="1200" b="1" dirty="0" err="1"/>
              <a:t>tahun-tahun</a:t>
            </a:r>
            <a:r>
              <a:rPr lang="en-US" sz="1200" b="1" dirty="0"/>
              <a:t> </a:t>
            </a:r>
            <a:r>
              <a:rPr lang="en-US" sz="1200" b="1" dirty="0" err="1"/>
              <a:t>permulaan</a:t>
            </a:r>
            <a:r>
              <a:rPr lang="en-US" sz="1200" b="1" dirty="0"/>
              <a:t> </a:t>
            </a:r>
            <a:r>
              <a:rPr lang="en-US" sz="1200" b="1" dirty="0" err="1"/>
              <a:t>abad</a:t>
            </a:r>
            <a:r>
              <a:rPr lang="en-US" sz="1200" b="1" dirty="0"/>
              <a:t> </a:t>
            </a:r>
            <a:r>
              <a:rPr lang="en-US" sz="1200" b="1" dirty="0" err="1"/>
              <a:t>kedua</a:t>
            </a:r>
            <a:r>
              <a:rPr lang="en-US" sz="1200" b="1" dirty="0"/>
              <a:t> </a:t>
            </a:r>
            <a:r>
              <a:rPr lang="en-US" sz="1200" b="1" dirty="0" err="1"/>
              <a:t>puluh</a:t>
            </a:r>
            <a:r>
              <a:rPr lang="en-US" sz="1200" b="1" dirty="0"/>
              <a:t>, orang </a:t>
            </a:r>
            <a:r>
              <a:rPr lang="en-US" sz="1200" b="1" dirty="0" err="1"/>
              <a:t>telah</a:t>
            </a:r>
            <a:r>
              <a:rPr lang="en-US" sz="1200" b="1" dirty="0"/>
              <a:t> </a:t>
            </a:r>
            <a:r>
              <a:rPr lang="en-US" sz="1200" b="1" dirty="0" err="1"/>
              <a:t>mulai</a:t>
            </a:r>
            <a:r>
              <a:rPr lang="en-US" sz="1200" b="1" dirty="0"/>
              <a:t> </a:t>
            </a:r>
            <a:r>
              <a:rPr lang="en-US" sz="1200" b="1" dirty="0" err="1"/>
              <a:t>bekerja</a:t>
            </a:r>
            <a:r>
              <a:rPr lang="en-US" sz="1200" b="1" dirty="0"/>
              <a:t> </a:t>
            </a:r>
            <a:r>
              <a:rPr lang="en-US" sz="1200" b="1" dirty="0" err="1"/>
              <a:t>mengembangkan</a:t>
            </a:r>
            <a:r>
              <a:rPr lang="en-US" sz="1200" b="1" dirty="0"/>
              <a:t> </a:t>
            </a:r>
            <a:r>
              <a:rPr lang="en-US" sz="1200" b="1" dirty="0" err="1"/>
              <a:t>semangat</a:t>
            </a:r>
            <a:r>
              <a:rPr lang="en-US" sz="1200" b="1" dirty="0"/>
              <a:t> </a:t>
            </a:r>
            <a:r>
              <a:rPr lang="en-US" sz="1200" b="1" dirty="0" err="1"/>
              <a:t>Politik</a:t>
            </a:r>
            <a:r>
              <a:rPr lang="en-US" sz="1200" b="1" dirty="0"/>
              <a:t> </a:t>
            </a:r>
            <a:r>
              <a:rPr lang="en-US" sz="1200" b="1" dirty="0" err="1"/>
              <a:t>Etis</a:t>
            </a:r>
            <a:r>
              <a:rPr lang="en-US" sz="1200" b="1" dirty="0"/>
              <a:t>. Di </a:t>
            </a:r>
            <a:r>
              <a:rPr lang="en-US" sz="1200" b="1" dirty="0" err="1"/>
              <a:t>abad</a:t>
            </a:r>
            <a:r>
              <a:rPr lang="en-US" sz="1200" b="1" dirty="0"/>
              <a:t> ke-19, </a:t>
            </a:r>
            <a:r>
              <a:rPr lang="en-US" sz="1200" b="1" dirty="0" err="1"/>
              <a:t>sebagian</a:t>
            </a:r>
            <a:r>
              <a:rPr lang="en-US" sz="1200" b="1" dirty="0"/>
              <a:t> orang </a:t>
            </a:r>
            <a:r>
              <a:rPr lang="en-US" sz="1200" b="1" dirty="0" err="1"/>
              <a:t>Belanda</a:t>
            </a:r>
            <a:r>
              <a:rPr lang="en-US" sz="1200" b="1" dirty="0"/>
              <a:t> </a:t>
            </a:r>
            <a:r>
              <a:rPr lang="en-US" sz="1200" b="1" dirty="0" err="1"/>
              <a:t>sudah</a:t>
            </a:r>
            <a:r>
              <a:rPr lang="en-US" sz="1200" b="1" dirty="0"/>
              <a:t> </a:t>
            </a:r>
            <a:r>
              <a:rPr lang="en-US" sz="1200" b="1" dirty="0" err="1"/>
              <a:t>mulai</a:t>
            </a:r>
            <a:r>
              <a:rPr lang="en-US" sz="1200" b="1" dirty="0"/>
              <a:t> </a:t>
            </a:r>
            <a:r>
              <a:rPr lang="en-US" sz="1200" b="1" dirty="0" err="1"/>
              <a:t>prihatin</a:t>
            </a:r>
            <a:r>
              <a:rPr lang="en-US" sz="1200" b="1" dirty="0"/>
              <a:t> </a:t>
            </a:r>
            <a:r>
              <a:rPr lang="en-US" sz="1200" b="1" dirty="0" err="1"/>
              <a:t>terhadap</a:t>
            </a:r>
            <a:r>
              <a:rPr lang="en-US" sz="1200" b="1" dirty="0"/>
              <a:t> </a:t>
            </a:r>
            <a:r>
              <a:rPr lang="en-US" sz="1200" b="1" dirty="0" err="1"/>
              <a:t>kesejahteraan</a:t>
            </a:r>
            <a:r>
              <a:rPr lang="en-US" sz="1200" b="1" dirty="0"/>
              <a:t> </a:t>
            </a:r>
            <a:r>
              <a:rPr lang="en-US" sz="1200" b="1" dirty="0" err="1"/>
              <a:t>dan</a:t>
            </a:r>
            <a:r>
              <a:rPr lang="en-US" sz="1200" b="1" dirty="0"/>
              <a:t> status </a:t>
            </a:r>
            <a:r>
              <a:rPr lang="en-US" sz="1200" b="1" dirty="0" err="1"/>
              <a:t>pribumi</a:t>
            </a:r>
            <a:r>
              <a:rPr lang="en-US" sz="1200" b="1" dirty="0"/>
              <a:t>. </a:t>
            </a:r>
            <a:r>
              <a:rPr lang="en-US" sz="1200" b="1" dirty="0" err="1"/>
              <a:t>Bangsa</a:t>
            </a:r>
            <a:r>
              <a:rPr lang="en-US" sz="1200" b="1" dirty="0"/>
              <a:t> Indonesia </a:t>
            </a:r>
            <a:r>
              <a:rPr lang="en-US" sz="1200" b="1" dirty="0" err="1"/>
              <a:t>membutuhkan</a:t>
            </a:r>
            <a:r>
              <a:rPr lang="en-US" sz="1200" b="1" dirty="0"/>
              <a:t> </a:t>
            </a:r>
            <a:r>
              <a:rPr lang="en-US" sz="1200" b="1" dirty="0" err="1"/>
              <a:t>sebuah</a:t>
            </a:r>
            <a:r>
              <a:rPr lang="en-US" sz="1200" b="1" dirty="0"/>
              <a:t> </a:t>
            </a:r>
            <a:r>
              <a:rPr lang="en-US" sz="1200" b="1" dirty="0" err="1"/>
              <a:t>perubahan</a:t>
            </a:r>
            <a:r>
              <a:rPr lang="en-US" sz="1200" b="1" dirty="0"/>
              <a:t> </a:t>
            </a:r>
            <a:r>
              <a:rPr lang="en-US" sz="1200" b="1" dirty="0" err="1"/>
              <a:t>kehidupan</a:t>
            </a:r>
            <a:r>
              <a:rPr lang="en-US" sz="1200" b="1" dirty="0"/>
              <a:t> </a:t>
            </a:r>
            <a:r>
              <a:rPr lang="en-US" sz="1200" b="1" dirty="0" err="1"/>
              <a:t>perekonomian</a:t>
            </a:r>
            <a:r>
              <a:rPr lang="en-US" sz="1200" b="1" dirty="0"/>
              <a:t> </a:t>
            </a:r>
            <a:r>
              <a:rPr lang="en-US" sz="1200" b="1" dirty="0" err="1"/>
              <a:t>dan</a:t>
            </a:r>
            <a:r>
              <a:rPr lang="en-US" sz="1200" b="1" dirty="0"/>
              <a:t> </a:t>
            </a:r>
            <a:r>
              <a:rPr lang="en-US" sz="1200" b="1" dirty="0" err="1"/>
              <a:t>pendidikan</a:t>
            </a:r>
            <a:r>
              <a:rPr lang="en-US" sz="1200" b="1" dirty="0"/>
              <a:t>. </a:t>
            </a:r>
            <a:r>
              <a:rPr lang="en-US" sz="1200" b="1" dirty="0" err="1"/>
              <a:t>Kemauan</a:t>
            </a:r>
            <a:r>
              <a:rPr lang="en-US" sz="1200" b="1" dirty="0"/>
              <a:t> </a:t>
            </a:r>
            <a:r>
              <a:rPr lang="en-US" sz="1200" b="1" dirty="0" err="1"/>
              <a:t>dari</a:t>
            </a:r>
            <a:r>
              <a:rPr lang="en-US" sz="1200" b="1" dirty="0"/>
              <a:t> </a:t>
            </a:r>
            <a:r>
              <a:rPr lang="en-US" sz="1200" b="1" dirty="0" err="1"/>
              <a:t>politik</a:t>
            </a:r>
            <a:r>
              <a:rPr lang="en-US" sz="1200" b="1" dirty="0"/>
              <a:t> </a:t>
            </a:r>
            <a:r>
              <a:rPr lang="en-US" sz="1200" b="1" dirty="0" err="1"/>
              <a:t>etis</a:t>
            </a:r>
            <a:r>
              <a:rPr lang="en-US" sz="1200" b="1" dirty="0"/>
              <a:t> yang </a:t>
            </a:r>
            <a:r>
              <a:rPr lang="en-US" sz="1200" b="1" dirty="0" err="1"/>
              <a:t>diberikan</a:t>
            </a:r>
            <a:r>
              <a:rPr lang="en-US" sz="1200" b="1" dirty="0"/>
              <a:t> </a:t>
            </a:r>
            <a:r>
              <a:rPr lang="en-US" sz="1200" b="1" dirty="0" err="1"/>
              <a:t>oleh</a:t>
            </a:r>
            <a:r>
              <a:rPr lang="en-US" sz="1200" b="1" dirty="0"/>
              <a:t> </a:t>
            </a:r>
            <a:r>
              <a:rPr lang="en-US" sz="1200" b="1" dirty="0" err="1"/>
              <a:t>bangsa</a:t>
            </a:r>
            <a:r>
              <a:rPr lang="en-US" sz="1200" b="1" dirty="0"/>
              <a:t> </a:t>
            </a:r>
            <a:r>
              <a:rPr lang="en-US" sz="1200" b="1" dirty="0" err="1"/>
              <a:t>Belanda</a:t>
            </a:r>
            <a:r>
              <a:rPr lang="en-US" sz="1200" b="1" dirty="0"/>
              <a:t> </a:t>
            </a:r>
            <a:r>
              <a:rPr lang="en-US" sz="1200" b="1" dirty="0" err="1"/>
              <a:t>terhadap</a:t>
            </a:r>
            <a:r>
              <a:rPr lang="en-US" sz="1200" b="1" dirty="0"/>
              <a:t> </a:t>
            </a:r>
            <a:r>
              <a:rPr lang="en-US" sz="1200" b="1" dirty="0" err="1"/>
              <a:t>bangsa</a:t>
            </a:r>
            <a:r>
              <a:rPr lang="en-US" sz="1200" b="1" dirty="0"/>
              <a:t> Indonesia yang </a:t>
            </a:r>
            <a:r>
              <a:rPr lang="en-US" sz="1200" b="1" dirty="0" err="1"/>
              <a:t>lemah</a:t>
            </a:r>
            <a:r>
              <a:rPr lang="en-US" sz="1200" b="1" dirty="0"/>
              <a:t> </a:t>
            </a:r>
            <a:r>
              <a:rPr lang="en-US" sz="1200" b="1" dirty="0" err="1"/>
              <a:t>secara</a:t>
            </a:r>
            <a:r>
              <a:rPr lang="en-US" sz="1200" b="1" dirty="0"/>
              <a:t> </a:t>
            </a:r>
            <a:r>
              <a:rPr lang="en-US" sz="1200" b="1" dirty="0" err="1"/>
              <a:t>adil</a:t>
            </a:r>
            <a:r>
              <a:rPr lang="en-US" sz="1200" b="1" dirty="0"/>
              <a:t>.</a:t>
            </a:r>
            <a:r>
              <a:rPr lang="en" sz="1200" b="1" dirty="0" smtClean="0"/>
              <a:t>e </a:t>
            </a:r>
            <a:r>
              <a:rPr lang="en" sz="1200" b="1" dirty="0"/>
              <a:t>philosophical thoughts from the reader.</a:t>
            </a:r>
            <a:endParaRPr sz="1200" b="1" dirty="0"/>
          </a:p>
        </p:txBody>
      </p:sp>
      <p:sp>
        <p:nvSpPr>
          <p:cNvPr id="80" name="Google Shape;80;p1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4" name="Google Shape;73;p14"/>
          <p:cNvSpPr txBox="1">
            <a:spLocks/>
          </p:cNvSpPr>
          <p:nvPr/>
        </p:nvSpPr>
        <p:spPr>
          <a:xfrm>
            <a:off x="0" y="0"/>
            <a:ext cx="6934200" cy="781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smtClean="0">
                <a:solidFill>
                  <a:schemeClr val="accent1">
                    <a:lumMod val="90000"/>
                    <a:lumOff val="10000"/>
                  </a:schemeClr>
                </a:solidFill>
                <a:latin typeface="Adobe Garamond Pro Bold" pitchFamily="18" charset="0"/>
              </a:rPr>
              <a:t>Konsep Ekonomi Masa Politik Etis</a:t>
            </a:r>
            <a:endParaRPr lang="en-US" sz="3200" b="1" dirty="0">
              <a:solidFill>
                <a:schemeClr val="accent1">
                  <a:lumMod val="90000"/>
                  <a:lumOff val="10000"/>
                </a:schemeClr>
              </a:solidFill>
              <a:latin typeface="Adobe Garamond Pro Bold" pitchFamily="18" charset="0"/>
            </a:endParaRPr>
          </a:p>
        </p:txBody>
      </p:sp>
      <p:pic>
        <p:nvPicPr>
          <p:cNvPr id="5" name="Picture 4" descr="D:\ceriiii\12.jpg"/>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3076"/>
          <a:stretch/>
        </p:blipFill>
        <p:spPr bwMode="auto">
          <a:xfrm>
            <a:off x="2362200" y="895350"/>
            <a:ext cx="4370705" cy="1562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6"/>
          <p:cNvSpPr txBox="1">
            <a:spLocks noGrp="1"/>
          </p:cNvSpPr>
          <p:nvPr>
            <p:ph type="body" idx="1"/>
          </p:nvPr>
        </p:nvSpPr>
        <p:spPr>
          <a:xfrm>
            <a:off x="3124200" y="1069133"/>
            <a:ext cx="5334000" cy="838200"/>
          </a:xfrm>
          <a:prstGeom prst="rect">
            <a:avLst/>
          </a:prstGeom>
        </p:spPr>
        <p:txBody>
          <a:bodyPr spcFirstLastPara="1" wrap="square" lIns="91425" tIns="91425" rIns="91425" bIns="91425" anchor="t" anchorCtr="0">
            <a:noAutofit/>
          </a:bodyPr>
          <a:lstStyle/>
          <a:p>
            <a:pPr marL="76200" lvl="0" indent="0" algn="just" rtl="0">
              <a:spcBef>
                <a:spcPts val="600"/>
              </a:spcBef>
              <a:spcAft>
                <a:spcPts val="0"/>
              </a:spcAft>
              <a:buSzPts val="2400"/>
              <a:buNone/>
            </a:pPr>
            <a:r>
              <a:rPr lang="en-US" sz="1100" b="1" i="1" dirty="0" smtClean="0"/>
              <a:t>Conrad </a:t>
            </a:r>
            <a:r>
              <a:rPr lang="en-US" sz="1100" b="1" i="1" dirty="0"/>
              <a:t>Theodor "</a:t>
            </a:r>
            <a:r>
              <a:rPr lang="en-US" sz="1100" b="1" i="1" dirty="0" err="1"/>
              <a:t>Coen</a:t>
            </a:r>
            <a:r>
              <a:rPr lang="en-US" sz="1100" b="1" i="1" dirty="0"/>
              <a:t>" van Deventer </a:t>
            </a:r>
            <a:r>
              <a:rPr lang="en-US" sz="1100" b="1" i="1" dirty="0" err="1"/>
              <a:t>adalah</a:t>
            </a:r>
            <a:r>
              <a:rPr lang="en-US" sz="1100" b="1" i="1" dirty="0"/>
              <a:t> </a:t>
            </a:r>
            <a:r>
              <a:rPr lang="en-US" sz="1100" b="1" i="1" dirty="0" err="1"/>
              <a:t>seorang</a:t>
            </a:r>
            <a:r>
              <a:rPr lang="en-US" sz="1100" b="1" i="1" dirty="0"/>
              <a:t> </a:t>
            </a:r>
            <a:r>
              <a:rPr lang="en-US" sz="1100" b="1" i="1" dirty="0" err="1"/>
              <a:t>pengacara</a:t>
            </a:r>
            <a:r>
              <a:rPr lang="en-US" sz="1100" b="1" i="1" dirty="0"/>
              <a:t> </a:t>
            </a:r>
            <a:r>
              <a:rPr lang="en-US" sz="1100" b="1" i="1" dirty="0" err="1"/>
              <a:t>Belanda</a:t>
            </a:r>
            <a:r>
              <a:rPr lang="en-US" sz="1100" b="1" i="1" dirty="0"/>
              <a:t>, </a:t>
            </a:r>
            <a:r>
              <a:rPr lang="en-US" sz="1100" b="1" i="1" dirty="0" err="1"/>
              <a:t>penulis</a:t>
            </a:r>
            <a:r>
              <a:rPr lang="en-US" sz="1100" b="1" i="1" dirty="0"/>
              <a:t> </a:t>
            </a:r>
            <a:r>
              <a:rPr lang="en-US" sz="1100" b="1" i="1" dirty="0" err="1"/>
              <a:t>tentang</a:t>
            </a:r>
            <a:r>
              <a:rPr lang="en-US" sz="1100" b="1" i="1" dirty="0"/>
              <a:t> </a:t>
            </a:r>
            <a:r>
              <a:rPr lang="en-US" sz="1100" b="1" i="1" dirty="0" err="1"/>
              <a:t>Hindia</a:t>
            </a:r>
            <a:r>
              <a:rPr lang="en-US" sz="1100" b="1" i="1" dirty="0"/>
              <a:t> </a:t>
            </a:r>
            <a:r>
              <a:rPr lang="en-US" sz="1100" b="1" i="1" dirty="0" err="1"/>
              <a:t>Belanda</a:t>
            </a:r>
            <a:r>
              <a:rPr lang="en-US" sz="1100" b="1" i="1" dirty="0"/>
              <a:t> </a:t>
            </a:r>
            <a:r>
              <a:rPr lang="en-US" sz="1100" b="1" i="1" dirty="0" err="1"/>
              <a:t>dan</a:t>
            </a:r>
            <a:r>
              <a:rPr lang="en-US" sz="1100" b="1" i="1" dirty="0"/>
              <a:t> </a:t>
            </a:r>
            <a:r>
              <a:rPr lang="en-US" sz="1100" b="1" i="1" dirty="0" err="1"/>
              <a:t>anggota</a:t>
            </a:r>
            <a:r>
              <a:rPr lang="en-US" sz="1100" b="1" i="1" dirty="0"/>
              <a:t> </a:t>
            </a:r>
            <a:r>
              <a:rPr lang="en-US" sz="1100" b="1" i="1" dirty="0" err="1"/>
              <a:t>Dewan</a:t>
            </a:r>
            <a:r>
              <a:rPr lang="en-US" sz="1100" b="1" i="1" dirty="0"/>
              <a:t> Negara </a:t>
            </a:r>
            <a:r>
              <a:rPr lang="en-US" sz="1100" b="1" i="1" dirty="0" err="1"/>
              <a:t>Belanda</a:t>
            </a:r>
            <a:r>
              <a:rPr lang="en-US" sz="1100" b="1" i="1" dirty="0"/>
              <a:t>. </a:t>
            </a:r>
            <a:r>
              <a:rPr lang="en-US" sz="1100" b="1" i="1" dirty="0" err="1"/>
              <a:t>Ia</a:t>
            </a:r>
            <a:r>
              <a:rPr lang="en-US" sz="1100" b="1" i="1" dirty="0"/>
              <a:t> </a:t>
            </a:r>
            <a:r>
              <a:rPr lang="en-US" sz="1100" b="1" i="1" dirty="0" err="1"/>
              <a:t>dikenal</a:t>
            </a:r>
            <a:r>
              <a:rPr lang="en-US" sz="1100" b="1" i="1" dirty="0"/>
              <a:t> </a:t>
            </a:r>
            <a:r>
              <a:rPr lang="en-US" sz="1100" b="1" i="1" dirty="0" err="1"/>
              <a:t>sebagai</a:t>
            </a:r>
            <a:r>
              <a:rPr lang="en-US" sz="1100" b="1" i="1" dirty="0"/>
              <a:t> </a:t>
            </a:r>
            <a:r>
              <a:rPr lang="en-US" sz="1100" b="1" i="1" dirty="0" err="1"/>
              <a:t>juru</a:t>
            </a:r>
            <a:r>
              <a:rPr lang="en-US" sz="1100" b="1" i="1" dirty="0"/>
              <a:t> </a:t>
            </a:r>
            <a:r>
              <a:rPr lang="en-US" sz="1100" b="1" i="1" dirty="0" err="1"/>
              <a:t>bicara</a:t>
            </a:r>
            <a:r>
              <a:rPr lang="en-US" sz="1100" b="1" i="1" dirty="0"/>
              <a:t> </a:t>
            </a:r>
            <a:r>
              <a:rPr lang="en-US" sz="1100" b="1" i="1" dirty="0" err="1"/>
              <a:t>Gerakan</a:t>
            </a:r>
            <a:r>
              <a:rPr lang="en-US" sz="1100" b="1" i="1" dirty="0"/>
              <a:t> </a:t>
            </a:r>
            <a:r>
              <a:rPr lang="en-US" sz="1100" b="1" i="1" dirty="0" err="1"/>
              <a:t>Politik</a:t>
            </a:r>
            <a:r>
              <a:rPr lang="en-US" sz="1100" b="1" i="1" dirty="0"/>
              <a:t> </a:t>
            </a:r>
            <a:r>
              <a:rPr lang="en-US" sz="1100" b="1" i="1" dirty="0" err="1"/>
              <a:t>Etis</a:t>
            </a:r>
            <a:r>
              <a:rPr lang="en-US" sz="1100" b="1" i="1" dirty="0"/>
              <a:t> </a:t>
            </a:r>
            <a:r>
              <a:rPr lang="en-US" sz="1100" b="1" i="1" dirty="0" err="1"/>
              <a:t>Belanda</a:t>
            </a:r>
            <a:endParaRPr sz="1100" b="1" i="1" dirty="0"/>
          </a:p>
        </p:txBody>
      </p:sp>
      <p:sp>
        <p:nvSpPr>
          <p:cNvPr id="87" name="Google Shape;87;p1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5" name="Picture 4" descr="D:\ceriiii\11.jpg"/>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1081" b="-1081"/>
          <a:stretch/>
        </p:blipFill>
        <p:spPr bwMode="auto">
          <a:xfrm>
            <a:off x="457200" y="1047750"/>
            <a:ext cx="2815590" cy="2194560"/>
          </a:xfrm>
          <a:prstGeom prst="ellipse">
            <a:avLst/>
          </a:prstGeom>
          <a:noFill/>
          <a:ln>
            <a:noFill/>
          </a:ln>
        </p:spPr>
      </p:pic>
      <p:sp>
        <p:nvSpPr>
          <p:cNvPr id="3" name="Rectangle 2"/>
          <p:cNvSpPr/>
          <p:nvPr/>
        </p:nvSpPr>
        <p:spPr>
          <a:xfrm>
            <a:off x="733916" y="3279733"/>
            <a:ext cx="2262158" cy="230832"/>
          </a:xfrm>
          <a:prstGeom prst="rect">
            <a:avLst/>
          </a:prstGeom>
        </p:spPr>
        <p:txBody>
          <a:bodyPr wrap="none">
            <a:spAutoFit/>
          </a:bodyPr>
          <a:lstStyle/>
          <a:p>
            <a:r>
              <a:rPr lang="en-US" sz="900" b="1" dirty="0" err="1"/>
              <a:t>Sumber</a:t>
            </a:r>
            <a:r>
              <a:rPr lang="en-US" sz="900" b="1" dirty="0"/>
              <a:t>: </a:t>
            </a:r>
            <a:r>
              <a:rPr lang="en-US" sz="900" b="1" u="sng" dirty="0">
                <a:hlinkClick r:id="rId4"/>
              </a:rPr>
              <a:t>http://vandeventermaas.or.id</a:t>
            </a:r>
            <a:endParaRPr lang="en-US" sz="900" b="1" dirty="0"/>
          </a:p>
        </p:txBody>
      </p:sp>
      <p:sp>
        <p:nvSpPr>
          <p:cNvPr id="4" name="Rectangle 3"/>
          <p:cNvSpPr/>
          <p:nvPr/>
        </p:nvSpPr>
        <p:spPr>
          <a:xfrm>
            <a:off x="3505200" y="1962150"/>
            <a:ext cx="5029200" cy="1938992"/>
          </a:xfrm>
          <a:prstGeom prst="rect">
            <a:avLst/>
          </a:prstGeom>
        </p:spPr>
        <p:txBody>
          <a:bodyPr wrap="square">
            <a:spAutoFit/>
          </a:bodyPr>
          <a:lstStyle/>
          <a:p>
            <a:pPr algn="just"/>
            <a:r>
              <a:rPr lang="en-US" sz="1200" b="1" i="1" dirty="0" err="1">
                <a:solidFill>
                  <a:schemeClr val="accent1">
                    <a:lumMod val="90000"/>
                    <a:lumOff val="10000"/>
                  </a:schemeClr>
                </a:solidFill>
                <a:latin typeface="Adobe Myungjo Std M" pitchFamily="18" charset="-128"/>
                <a:ea typeface="Adobe Myungjo Std M" pitchFamily="18" charset="-128"/>
              </a:rPr>
              <a:t>Ia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menganggap</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bahwa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masyarakat</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Hindia-Belanda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sudah</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cukup</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mengalami</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penderitaan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dalam</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upaya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untuk</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memakmurkan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perekonomian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negara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Belanda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Menurut</a:t>
            </a:r>
            <a:r>
              <a:rPr lang="en-US" sz="1200" b="1" i="1" dirty="0">
                <a:solidFill>
                  <a:schemeClr val="accent1">
                    <a:lumMod val="90000"/>
                    <a:lumOff val="10000"/>
                  </a:schemeClr>
                </a:solidFill>
                <a:latin typeface="Adobe Myungjo Std M" pitchFamily="18" charset="-128"/>
                <a:ea typeface="Adobe Myungjo Std M" pitchFamily="18" charset="-128"/>
              </a:rPr>
              <a:t> Van Deventer, </a:t>
            </a:r>
            <a:r>
              <a:rPr lang="en-US" sz="1200" b="1" i="1" dirty="0" err="1">
                <a:solidFill>
                  <a:schemeClr val="accent1">
                    <a:lumMod val="90000"/>
                    <a:lumOff val="10000"/>
                  </a:schemeClr>
                </a:solidFill>
                <a:latin typeface="Adobe Myungjo Std M" pitchFamily="18" charset="-128"/>
                <a:ea typeface="Adobe Myungjo Std M" pitchFamily="18" charset="-128"/>
              </a:rPr>
              <a:t>sudah</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saatnya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pemerintah</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Belanda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memperhatikan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kemajuan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rakyat</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jajahannya</a:t>
            </a:r>
            <a:r>
              <a:rPr lang="en-US" sz="1200" b="1" i="1" dirty="0">
                <a:solidFill>
                  <a:schemeClr val="accent1">
                    <a:lumMod val="90000"/>
                    <a:lumOff val="10000"/>
                  </a:schemeClr>
                </a:solidFill>
                <a:latin typeface="Adobe Myungjo Std M" pitchFamily="18" charset="-128"/>
                <a:ea typeface="Adobe Myungjo Std M" pitchFamily="18" charset="-128"/>
              </a:rPr>
              <a:t>. </a:t>
            </a:r>
            <a:endParaRPr lang="en-US" sz="1200" b="1" i="1" dirty="0" smtClean="0">
              <a:solidFill>
                <a:schemeClr val="accent1">
                  <a:lumMod val="90000"/>
                  <a:lumOff val="10000"/>
                </a:schemeClr>
              </a:solidFill>
              <a:latin typeface="Adobe Myungjo Std M" pitchFamily="18" charset="-128"/>
              <a:ea typeface="Adobe Myungjo Std M" pitchFamily="18" charset="-128"/>
            </a:endParaRPr>
          </a:p>
          <a:p>
            <a:pPr algn="just"/>
            <a:endParaRPr lang="en-US" sz="1200" b="1" i="1" dirty="0">
              <a:solidFill>
                <a:schemeClr val="accent1">
                  <a:lumMod val="90000"/>
                  <a:lumOff val="10000"/>
                </a:schemeClr>
              </a:solidFill>
              <a:latin typeface="Adobe Myungjo Std M" pitchFamily="18" charset="-128"/>
              <a:ea typeface="Adobe Myungjo Std M" pitchFamily="18" charset="-128"/>
            </a:endParaRPr>
          </a:p>
          <a:p>
            <a:pPr algn="just"/>
            <a:endParaRPr lang="en-US" sz="1200" b="1" i="1" dirty="0" smtClean="0">
              <a:solidFill>
                <a:schemeClr val="accent1">
                  <a:lumMod val="90000"/>
                  <a:lumOff val="10000"/>
                </a:schemeClr>
              </a:solidFill>
              <a:latin typeface="Adobe Myungjo Std M" pitchFamily="18" charset="-128"/>
              <a:ea typeface="Adobe Myungjo Std M" pitchFamily="18" charset="-128"/>
            </a:endParaRPr>
          </a:p>
          <a:p>
            <a:pPr algn="just"/>
            <a:r>
              <a:rPr lang="en-US" sz="1200" b="1" i="1" dirty="0" err="1" smtClean="0">
                <a:solidFill>
                  <a:schemeClr val="accent1">
                    <a:lumMod val="90000"/>
                    <a:lumOff val="10000"/>
                  </a:schemeClr>
                </a:solidFill>
                <a:latin typeface="Adobe Myungjo Std M" pitchFamily="18" charset="-128"/>
                <a:ea typeface="Adobe Myungjo Std M" pitchFamily="18" charset="-128"/>
              </a:rPr>
              <a:t>Pemerintah</a:t>
            </a:r>
            <a:r>
              <a:rPr lang="en-US" sz="1200" b="1" i="1" dirty="0" smtClean="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Belanda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harus</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menebus</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hutangnya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kepada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masyarakat</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pribumi</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dengan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memberikan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prioritas</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utama</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yaitu</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a:solidFill>
                  <a:schemeClr val="accent1">
                    <a:lumMod val="90000"/>
                    <a:lumOff val="10000"/>
                  </a:schemeClr>
                </a:solidFill>
                <a:latin typeface="Adobe Myungjo Std M" pitchFamily="18" charset="-128"/>
                <a:ea typeface="Adobe Myungjo Std M" pitchFamily="18" charset="-128"/>
              </a:rPr>
              <a:t>mensejahterakan</a:t>
            </a:r>
            <a:r>
              <a:rPr lang="en-US" sz="1200" b="1" i="1" dirty="0">
                <a:solidFill>
                  <a:schemeClr val="accent1">
                    <a:lumMod val="90000"/>
                    <a:lumOff val="10000"/>
                  </a:schemeClr>
                </a:solidFill>
                <a:latin typeface="Adobe Myungjo Std M" pitchFamily="18" charset="-128"/>
                <a:ea typeface="Adobe Myungjo Std M" pitchFamily="18" charset="-128"/>
              </a:rPr>
              <a:t> </a:t>
            </a:r>
            <a:r>
              <a:rPr lang="en-US" sz="1200" b="1" i="1" dirty="0" err="1" smtClean="0">
                <a:solidFill>
                  <a:schemeClr val="accent1">
                    <a:lumMod val="90000"/>
                    <a:lumOff val="10000"/>
                  </a:schemeClr>
                </a:solidFill>
                <a:latin typeface="Adobe Myungjo Std M" pitchFamily="18" charset="-128"/>
                <a:ea typeface="Adobe Myungjo Std M" pitchFamily="18" charset="-128"/>
              </a:rPr>
              <a:t>mereka</a:t>
            </a:r>
            <a:r>
              <a:rPr lang="en-US" sz="1200" b="1" i="1" dirty="0">
                <a:solidFill>
                  <a:schemeClr val="accent1">
                    <a:lumMod val="90000"/>
                    <a:lumOff val="10000"/>
                  </a:schemeClr>
                </a:solidFill>
                <a:latin typeface="Adobe Myungjo Std M" pitchFamily="18" charset="-128"/>
                <a:ea typeface="Adobe Myungjo Std M" pitchFamily="18"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4659907" y="344765"/>
            <a:ext cx="2759400" cy="1117800"/>
          </a:xfrm>
          <a:prstGeom prst="ellipse">
            <a:avLst/>
          </a:prstGeom>
          <a:noFill/>
          <a:ln w="9525" cap="flat" cmpd="sng">
            <a:solidFill>
              <a:srgbClr val="9269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a:spLocks noGrp="1"/>
          </p:cNvSpPr>
          <p:nvPr>
            <p:ph type="ctrTitle" idx="4294967295"/>
          </p:nvPr>
        </p:nvSpPr>
        <p:spPr>
          <a:xfrm>
            <a:off x="152400" y="191263"/>
            <a:ext cx="8686800" cy="1145221"/>
          </a:xfrm>
          <a:prstGeom prst="rect">
            <a:avLst/>
          </a:prstGeom>
        </p:spPr>
        <p:txBody>
          <a:bodyPr spcFirstLastPara="1" wrap="square" lIns="91425" tIns="91425" rIns="91425" bIns="91425" anchor="b" anchorCtr="0">
            <a:noAutofit/>
          </a:bodyPr>
          <a:lstStyle/>
          <a:p>
            <a:pPr lvl="0"/>
            <a:r>
              <a:rPr lang="en-US" sz="2800" b="1" dirty="0" err="1" smtClean="0">
                <a:solidFill>
                  <a:schemeClr val="bg2"/>
                </a:solidFill>
              </a:rPr>
              <a:t>Perkembangan</a:t>
            </a:r>
            <a:r>
              <a:rPr lang="en-US" sz="2800" b="1" dirty="0" smtClean="0">
                <a:solidFill>
                  <a:schemeClr val="bg2"/>
                </a:solidFill>
              </a:rPr>
              <a:t> </a:t>
            </a:r>
            <a:r>
              <a:rPr lang="en-US" sz="2800" b="1" dirty="0" err="1">
                <a:solidFill>
                  <a:schemeClr val="bg2"/>
                </a:solidFill>
              </a:rPr>
              <a:t>Pedesaan</a:t>
            </a:r>
            <a:r>
              <a:rPr lang="en-US" sz="2800" b="1" dirty="0">
                <a:solidFill>
                  <a:schemeClr val="bg2"/>
                </a:solidFill>
              </a:rPr>
              <a:t> </a:t>
            </a:r>
            <a:r>
              <a:rPr lang="en-US" sz="2800" b="1" dirty="0" err="1">
                <a:solidFill>
                  <a:schemeClr val="bg2"/>
                </a:solidFill>
              </a:rPr>
              <a:t>Masa</a:t>
            </a:r>
            <a:r>
              <a:rPr lang="en-US" sz="2800" b="1" dirty="0">
                <a:solidFill>
                  <a:schemeClr val="bg2"/>
                </a:solidFill>
              </a:rPr>
              <a:t> </a:t>
            </a:r>
            <a:r>
              <a:rPr lang="en-US" sz="2800" b="1" dirty="0" err="1">
                <a:solidFill>
                  <a:schemeClr val="bg2"/>
                </a:solidFill>
              </a:rPr>
              <a:t>Ekonomi</a:t>
            </a:r>
            <a:r>
              <a:rPr lang="en-US" sz="2800" b="1" dirty="0">
                <a:solidFill>
                  <a:schemeClr val="bg2"/>
                </a:solidFill>
              </a:rPr>
              <a:t> Liberal </a:t>
            </a:r>
            <a:r>
              <a:rPr lang="en-US" sz="2800" b="1" dirty="0" err="1">
                <a:solidFill>
                  <a:schemeClr val="bg2"/>
                </a:solidFill>
              </a:rPr>
              <a:t>Hingga</a:t>
            </a:r>
            <a:r>
              <a:rPr lang="en-US" sz="2800" b="1" dirty="0">
                <a:solidFill>
                  <a:schemeClr val="bg2"/>
                </a:solidFill>
              </a:rPr>
              <a:t> </a:t>
            </a:r>
            <a:r>
              <a:rPr lang="en-US" sz="2800" b="1" dirty="0" err="1" smtClean="0">
                <a:solidFill>
                  <a:schemeClr val="bg2"/>
                </a:solidFill>
              </a:rPr>
              <a:t>Politik</a:t>
            </a:r>
            <a:r>
              <a:rPr lang="en-US" sz="2800" b="1" dirty="0" smtClean="0">
                <a:solidFill>
                  <a:schemeClr val="bg2"/>
                </a:solidFill>
              </a:rPr>
              <a:t> </a:t>
            </a:r>
            <a:r>
              <a:rPr lang="en-US" sz="2800" b="1" dirty="0" err="1">
                <a:solidFill>
                  <a:schemeClr val="bg2"/>
                </a:solidFill>
              </a:rPr>
              <a:t>Etis</a:t>
            </a:r>
            <a:endParaRPr sz="2800" b="1" dirty="0">
              <a:solidFill>
                <a:schemeClr val="bg2"/>
              </a:solidFill>
            </a:endParaRPr>
          </a:p>
        </p:txBody>
      </p:sp>
      <p:sp>
        <p:nvSpPr>
          <p:cNvPr id="94" name="Google Shape;94;p17"/>
          <p:cNvSpPr txBox="1">
            <a:spLocks noGrp="1"/>
          </p:cNvSpPr>
          <p:nvPr>
            <p:ph type="subTitle" idx="4294967295"/>
          </p:nvPr>
        </p:nvSpPr>
        <p:spPr>
          <a:xfrm>
            <a:off x="533400" y="2228584"/>
            <a:ext cx="3429000" cy="2714939"/>
          </a:xfrm>
          <a:prstGeom prst="rect">
            <a:avLst/>
          </a:prstGeom>
        </p:spPr>
        <p:txBody>
          <a:bodyPr spcFirstLastPara="1" wrap="square" lIns="91425" tIns="91425" rIns="91425" bIns="91425" anchor="t" anchorCtr="0">
            <a:noAutofit/>
          </a:bodyPr>
          <a:lstStyle/>
          <a:p>
            <a:pPr marL="0" lvl="0" indent="0" algn="just">
              <a:buNone/>
            </a:pPr>
            <a:r>
              <a:rPr lang="en-US" sz="1200" i="1" dirty="0" err="1" smtClean="0"/>
              <a:t>Dalam</a:t>
            </a:r>
            <a:r>
              <a:rPr lang="en-US" sz="1200" i="1" dirty="0" smtClean="0"/>
              <a:t> </a:t>
            </a:r>
            <a:r>
              <a:rPr lang="en-US" sz="1200" i="1" dirty="0" err="1"/>
              <a:t>sistem</a:t>
            </a:r>
            <a:r>
              <a:rPr lang="en-US" sz="1200" i="1" dirty="0"/>
              <a:t> </a:t>
            </a:r>
            <a:r>
              <a:rPr lang="en-US" sz="1200" i="1" dirty="0" err="1"/>
              <a:t>ekonomi</a:t>
            </a:r>
            <a:r>
              <a:rPr lang="en-US" sz="1200" i="1" dirty="0"/>
              <a:t> liberal, </a:t>
            </a:r>
            <a:r>
              <a:rPr lang="en-US" sz="1200" i="1" dirty="0" err="1"/>
              <a:t>kemajuan</a:t>
            </a:r>
            <a:r>
              <a:rPr lang="en-US" sz="1200" i="1" dirty="0"/>
              <a:t> </a:t>
            </a:r>
            <a:r>
              <a:rPr lang="en-US" sz="1200" i="1" dirty="0" err="1"/>
              <a:t>ekonomi</a:t>
            </a:r>
            <a:r>
              <a:rPr lang="en-US" sz="1200" i="1" dirty="0"/>
              <a:t> </a:t>
            </a:r>
            <a:r>
              <a:rPr lang="en-US" sz="1200" i="1" dirty="0" err="1"/>
              <a:t>tidak</a:t>
            </a:r>
            <a:r>
              <a:rPr lang="en-US" sz="1200" i="1" dirty="0"/>
              <a:t> </a:t>
            </a:r>
            <a:r>
              <a:rPr lang="en-US" sz="1200" i="1" dirty="0" err="1"/>
              <a:t>berbanding</a:t>
            </a:r>
            <a:r>
              <a:rPr lang="en-US" sz="1200" i="1" dirty="0"/>
              <a:t> </a:t>
            </a:r>
            <a:r>
              <a:rPr lang="en-US" sz="1200" i="1" dirty="0" err="1"/>
              <a:t>lurus</a:t>
            </a:r>
            <a:r>
              <a:rPr lang="en-US" sz="1200" i="1" dirty="0"/>
              <a:t> </a:t>
            </a:r>
            <a:r>
              <a:rPr lang="en-US" sz="1200" i="1" dirty="0" err="1"/>
              <a:t>dengan</a:t>
            </a:r>
            <a:r>
              <a:rPr lang="en-US" sz="1200" i="1" dirty="0"/>
              <a:t> </a:t>
            </a:r>
            <a:r>
              <a:rPr lang="en-US" sz="1200" i="1" dirty="0" err="1"/>
              <a:t>perkembangan</a:t>
            </a:r>
            <a:r>
              <a:rPr lang="en-US" sz="1200" i="1" dirty="0"/>
              <a:t> </a:t>
            </a:r>
            <a:r>
              <a:rPr lang="en-US" sz="1200" i="1" dirty="0" err="1"/>
              <a:t>ekonomi</a:t>
            </a:r>
            <a:r>
              <a:rPr lang="en-US" sz="1200" i="1" dirty="0"/>
              <a:t> </a:t>
            </a:r>
            <a:r>
              <a:rPr lang="en-US" sz="1200" i="1" dirty="0" err="1"/>
              <a:t>pada</a:t>
            </a:r>
            <a:r>
              <a:rPr lang="en-US" sz="1200" i="1" dirty="0"/>
              <a:t> </a:t>
            </a:r>
            <a:r>
              <a:rPr lang="en-US" sz="1200" i="1" dirty="0" err="1"/>
              <a:t>masyarakat</a:t>
            </a:r>
            <a:r>
              <a:rPr lang="en-US" sz="1200" i="1" dirty="0"/>
              <a:t> </a:t>
            </a:r>
            <a:r>
              <a:rPr lang="en-US" sz="1200" i="1" dirty="0" err="1"/>
              <a:t>bawah</a:t>
            </a:r>
            <a:r>
              <a:rPr lang="en-US" sz="1200" i="1" dirty="0"/>
              <a:t>. Hal </a:t>
            </a:r>
            <a:r>
              <a:rPr lang="en-US" sz="1200" i="1" dirty="0" err="1"/>
              <a:t>tersebut</a:t>
            </a:r>
            <a:r>
              <a:rPr lang="en-US" sz="1200" i="1" dirty="0"/>
              <a:t> </a:t>
            </a:r>
            <a:r>
              <a:rPr lang="en-US" sz="1200" i="1" dirty="0" err="1"/>
              <a:t>tidak</a:t>
            </a:r>
            <a:r>
              <a:rPr lang="en-US" sz="1200" i="1" dirty="0"/>
              <a:t> </a:t>
            </a:r>
            <a:r>
              <a:rPr lang="en-US" sz="1200" i="1" dirty="0" err="1"/>
              <a:t>terlepas</a:t>
            </a:r>
            <a:r>
              <a:rPr lang="en-US" sz="1200" i="1" dirty="0"/>
              <a:t> </a:t>
            </a:r>
            <a:r>
              <a:rPr lang="en-US" sz="1200" i="1" dirty="0" err="1"/>
              <a:t>dari</a:t>
            </a:r>
            <a:r>
              <a:rPr lang="en-US" sz="1200" i="1" dirty="0"/>
              <a:t> </a:t>
            </a:r>
            <a:r>
              <a:rPr lang="en-US" sz="1200" i="1" dirty="0" err="1"/>
              <a:t>adanya</a:t>
            </a:r>
            <a:r>
              <a:rPr lang="en-US" sz="1200" i="1" dirty="0"/>
              <a:t> </a:t>
            </a:r>
            <a:r>
              <a:rPr lang="en-US" sz="1200" i="1" dirty="0" err="1"/>
              <a:t>suatu</a:t>
            </a:r>
            <a:r>
              <a:rPr lang="en-US" sz="1200" i="1" dirty="0"/>
              <a:t> </a:t>
            </a:r>
            <a:r>
              <a:rPr lang="en-US" sz="1200" i="1" dirty="0" err="1"/>
              <a:t>transformasi</a:t>
            </a:r>
            <a:r>
              <a:rPr lang="en-US" sz="1200" i="1" dirty="0"/>
              <a:t> </a:t>
            </a:r>
            <a:r>
              <a:rPr lang="en-US" sz="1200" i="1" dirty="0" err="1"/>
              <a:t>penting</a:t>
            </a:r>
            <a:r>
              <a:rPr lang="en-US" sz="1200" i="1" dirty="0"/>
              <a:t> yang </a:t>
            </a:r>
            <a:r>
              <a:rPr lang="en-US" sz="1200" i="1" dirty="0" err="1"/>
              <a:t>mulai</a:t>
            </a:r>
            <a:r>
              <a:rPr lang="en-US" sz="1200" i="1" dirty="0"/>
              <a:t> </a:t>
            </a:r>
            <a:r>
              <a:rPr lang="en-US" sz="1200" i="1" dirty="0" err="1"/>
              <a:t>diperkenalkan</a:t>
            </a:r>
            <a:r>
              <a:rPr lang="en-US" sz="1200" i="1" dirty="0"/>
              <a:t> </a:t>
            </a:r>
            <a:r>
              <a:rPr lang="en-US" sz="1200" i="1" dirty="0" err="1"/>
              <a:t>dengan</a:t>
            </a:r>
            <a:r>
              <a:rPr lang="en-US" sz="1200" i="1" dirty="0"/>
              <a:t> </a:t>
            </a:r>
            <a:r>
              <a:rPr lang="en-US" sz="1200" i="1" dirty="0" err="1"/>
              <a:t>menanam</a:t>
            </a:r>
            <a:r>
              <a:rPr lang="en-US" sz="1200" i="1" dirty="0"/>
              <a:t> </a:t>
            </a:r>
            <a:r>
              <a:rPr lang="en-US" sz="1200" i="1" dirty="0" err="1"/>
              <a:t>tanaman</a:t>
            </a:r>
            <a:r>
              <a:rPr lang="en-US" sz="1200" i="1" dirty="0"/>
              <a:t> yang </a:t>
            </a:r>
            <a:r>
              <a:rPr lang="en-US" sz="1200" i="1" dirty="0" err="1"/>
              <a:t>tidak</a:t>
            </a:r>
            <a:r>
              <a:rPr lang="en-US" sz="1200" i="1" dirty="0"/>
              <a:t> </a:t>
            </a:r>
            <a:r>
              <a:rPr lang="en-US" sz="1200" i="1" dirty="0" err="1"/>
              <a:t>untuk</a:t>
            </a:r>
            <a:r>
              <a:rPr lang="en-US" sz="1200" i="1" dirty="0"/>
              <a:t> </a:t>
            </a:r>
            <a:r>
              <a:rPr lang="en-US" sz="1200" i="1" dirty="0" err="1"/>
              <a:t>dikonsumsi</a:t>
            </a:r>
            <a:r>
              <a:rPr lang="en-US" sz="1200" i="1" dirty="0"/>
              <a:t> </a:t>
            </a:r>
            <a:r>
              <a:rPr lang="en-US" sz="1200" i="1" dirty="0" err="1"/>
              <a:t>sehari-hari</a:t>
            </a:r>
            <a:r>
              <a:rPr lang="en-US" sz="1200" i="1" dirty="0"/>
              <a:t> </a:t>
            </a:r>
            <a:r>
              <a:rPr lang="en-US" sz="1200" i="1" dirty="0" err="1"/>
              <a:t>oleh</a:t>
            </a:r>
            <a:r>
              <a:rPr lang="en-US" sz="1200" i="1" dirty="0"/>
              <a:t> </a:t>
            </a:r>
            <a:r>
              <a:rPr lang="en-US" sz="1200" i="1" dirty="0" err="1"/>
              <a:t>mereka</a:t>
            </a:r>
            <a:r>
              <a:rPr lang="en-US" sz="1200" i="1" dirty="0"/>
              <a:t>, </a:t>
            </a:r>
            <a:r>
              <a:rPr lang="en-US" sz="1200" i="1" dirty="0" err="1"/>
              <a:t>seperti</a:t>
            </a:r>
            <a:r>
              <a:rPr lang="en-US" sz="1200" i="1" dirty="0"/>
              <a:t> kopi </a:t>
            </a:r>
            <a:r>
              <a:rPr lang="en-US" sz="1200" i="1" dirty="0" err="1"/>
              <a:t>dan</a:t>
            </a:r>
            <a:r>
              <a:rPr lang="en-US" sz="1200" i="1" dirty="0"/>
              <a:t> </a:t>
            </a:r>
            <a:r>
              <a:rPr lang="en-US" sz="1200" i="1" dirty="0" err="1"/>
              <a:t>tanaman</a:t>
            </a:r>
            <a:r>
              <a:rPr lang="en-US" sz="1200" i="1" dirty="0"/>
              <a:t> indigo. </a:t>
            </a:r>
            <a:r>
              <a:rPr lang="en-US" sz="1200" i="1" dirty="0" err="1"/>
              <a:t>Selain</a:t>
            </a:r>
            <a:r>
              <a:rPr lang="en-US" sz="1200" i="1" dirty="0"/>
              <a:t> </a:t>
            </a:r>
            <a:r>
              <a:rPr lang="en-US" sz="1200" i="1" dirty="0" err="1"/>
              <a:t>itu</a:t>
            </a:r>
            <a:r>
              <a:rPr lang="en-US" sz="1200" i="1" dirty="0"/>
              <a:t> </a:t>
            </a:r>
            <a:r>
              <a:rPr lang="en-US" sz="1200" i="1" dirty="0" err="1"/>
              <a:t>juga</a:t>
            </a:r>
            <a:r>
              <a:rPr lang="en-US" sz="1200" i="1" dirty="0"/>
              <a:t>, </a:t>
            </a:r>
            <a:r>
              <a:rPr lang="en-US" sz="1200" i="1" dirty="0" err="1"/>
              <a:t>munculnya</a:t>
            </a:r>
            <a:r>
              <a:rPr lang="en-US" sz="1200" i="1" dirty="0"/>
              <a:t> modal-modal </a:t>
            </a:r>
            <a:r>
              <a:rPr lang="en-US" sz="1200" i="1" dirty="0" err="1"/>
              <a:t>dari</a:t>
            </a:r>
            <a:r>
              <a:rPr lang="en-US" sz="1200" i="1" dirty="0"/>
              <a:t> </a:t>
            </a:r>
            <a:r>
              <a:rPr lang="en-US" sz="1200" i="1" dirty="0" err="1"/>
              <a:t>luar</a:t>
            </a:r>
            <a:r>
              <a:rPr lang="en-US" sz="1200" i="1" dirty="0"/>
              <a:t> yang </a:t>
            </a:r>
            <a:r>
              <a:rPr lang="en-US" sz="1200" i="1" dirty="0" err="1"/>
              <a:t>dialokasikan</a:t>
            </a:r>
            <a:r>
              <a:rPr lang="en-US" sz="1200" i="1" dirty="0"/>
              <a:t> </a:t>
            </a:r>
            <a:r>
              <a:rPr lang="en-US" sz="1200" i="1" dirty="0" err="1"/>
              <a:t>untuk</a:t>
            </a:r>
            <a:r>
              <a:rPr lang="en-US" sz="1200" i="1" dirty="0"/>
              <a:t> </a:t>
            </a:r>
            <a:r>
              <a:rPr lang="en-US" sz="1200" i="1" dirty="0" err="1"/>
              <a:t>investasi</a:t>
            </a:r>
            <a:r>
              <a:rPr lang="en-US" sz="1200" i="1" dirty="0"/>
              <a:t> </a:t>
            </a:r>
            <a:r>
              <a:rPr lang="en-US" sz="1200" i="1" dirty="0" err="1"/>
              <a:t>tembakau</a:t>
            </a:r>
            <a:r>
              <a:rPr lang="en-US" sz="1200" i="1" dirty="0"/>
              <a:t> </a:t>
            </a:r>
            <a:r>
              <a:rPr lang="en-US" sz="1200" i="1" dirty="0" smtClean="0"/>
              <a:t> </a:t>
            </a:r>
            <a:r>
              <a:rPr lang="en-US" sz="1200" i="1" dirty="0" err="1"/>
              <a:t>juga</a:t>
            </a:r>
            <a:r>
              <a:rPr lang="en-US" sz="1200" i="1" dirty="0"/>
              <a:t> </a:t>
            </a:r>
            <a:r>
              <a:rPr lang="en-US" sz="1200" i="1" dirty="0" err="1"/>
              <a:t>menjadi</a:t>
            </a:r>
            <a:r>
              <a:rPr lang="en-US" sz="1200" i="1" dirty="0"/>
              <a:t> </a:t>
            </a:r>
            <a:r>
              <a:rPr lang="en-US" sz="1200" i="1" dirty="0" err="1" smtClean="0"/>
              <a:t>penyebabnya</a:t>
            </a:r>
            <a:r>
              <a:rPr lang="en-US" sz="1200" i="1" dirty="0" smtClean="0"/>
              <a:t>.</a:t>
            </a:r>
            <a:r>
              <a:rPr lang="en-US" sz="1200" dirty="0"/>
              <a:t> </a:t>
            </a:r>
            <a:endParaRPr sz="1200" i="1" dirty="0"/>
          </a:p>
        </p:txBody>
      </p:sp>
      <p:sp>
        <p:nvSpPr>
          <p:cNvPr id="95" name="Google Shape;95;p17"/>
          <p:cNvSpPr/>
          <p:nvPr/>
        </p:nvSpPr>
        <p:spPr>
          <a:xfrm>
            <a:off x="1600200" y="1040864"/>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381000" y="911996"/>
            <a:ext cx="567551" cy="556361"/>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3364451" y="1929960"/>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553200" y="1191362"/>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2" name="Google Shape;552;p44"/>
          <p:cNvSpPr/>
          <p:nvPr/>
        </p:nvSpPr>
        <p:spPr>
          <a:xfrm>
            <a:off x="1447799" y="1339488"/>
            <a:ext cx="1250775"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smtClean="0">
                <a:solidFill>
                  <a:schemeClr val="lt1"/>
                </a:solidFill>
                <a:latin typeface="Libre Baskerville"/>
                <a:ea typeface="Libre Baskerville"/>
                <a:cs typeface="Libre Baskerville"/>
                <a:sym typeface="Libre Baskerville"/>
              </a:rPr>
              <a:t>Liberal</a:t>
            </a:r>
            <a:endParaRPr sz="1000" b="1" dirty="0">
              <a:solidFill>
                <a:schemeClr val="lt1"/>
              </a:solidFill>
              <a:latin typeface="Libre Baskerville"/>
              <a:ea typeface="Libre Baskerville"/>
              <a:cs typeface="Libre Baskerville"/>
              <a:sym typeface="Libre Baskerville"/>
            </a:endParaRPr>
          </a:p>
        </p:txBody>
      </p:sp>
      <p:sp>
        <p:nvSpPr>
          <p:cNvPr id="13" name="Google Shape;552;p44"/>
          <p:cNvSpPr/>
          <p:nvPr/>
        </p:nvSpPr>
        <p:spPr>
          <a:xfrm>
            <a:off x="6088883" y="1462565"/>
            <a:ext cx="1235939"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dirty="0" smtClean="0">
                <a:solidFill>
                  <a:schemeClr val="lt1"/>
                </a:solidFill>
                <a:latin typeface="Libre Baskerville"/>
                <a:ea typeface="Libre Baskerville"/>
                <a:cs typeface="Libre Baskerville"/>
                <a:sym typeface="Libre Baskerville"/>
              </a:rPr>
              <a:t>Politik Etis</a:t>
            </a:r>
            <a:endParaRPr sz="1000" b="1" dirty="0">
              <a:solidFill>
                <a:schemeClr val="lt1"/>
              </a:solidFill>
              <a:latin typeface="Libre Baskerville"/>
              <a:ea typeface="Libre Baskerville"/>
              <a:cs typeface="Libre Baskerville"/>
              <a:sym typeface="Libre Baskerville"/>
            </a:endParaRPr>
          </a:p>
        </p:txBody>
      </p:sp>
      <p:sp>
        <p:nvSpPr>
          <p:cNvPr id="2" name="Rectangle 1"/>
          <p:cNvSpPr/>
          <p:nvPr/>
        </p:nvSpPr>
        <p:spPr>
          <a:xfrm>
            <a:off x="4669238" y="2419350"/>
            <a:ext cx="4198775" cy="2123658"/>
          </a:xfrm>
          <a:prstGeom prst="rect">
            <a:avLst/>
          </a:prstGeom>
        </p:spPr>
        <p:txBody>
          <a:bodyPr wrap="square">
            <a:spAutoFit/>
          </a:bodyPr>
          <a:lstStyle/>
          <a:p>
            <a:pPr algn="just"/>
            <a:r>
              <a:rPr lang="en-US" sz="1200" i="1" dirty="0">
                <a:solidFill>
                  <a:schemeClr val="bg2">
                    <a:lumMod val="50000"/>
                  </a:schemeClr>
                </a:solidFill>
                <a:latin typeface="Libre Baskerville" charset="0"/>
              </a:rPr>
              <a:t>Dan </a:t>
            </a:r>
            <a:r>
              <a:rPr lang="en-US" sz="1200" i="1" dirty="0" err="1">
                <a:solidFill>
                  <a:schemeClr val="bg2">
                    <a:lumMod val="50000"/>
                  </a:schemeClr>
                </a:solidFill>
                <a:latin typeface="Libre Baskerville" charset="0"/>
              </a:rPr>
              <a:t>sejak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politik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etis</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diberlakukan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maka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terdapat</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suatu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pemikiran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keberadaan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usaha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kecil</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serta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menengah</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menjadi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salah</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satu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ujung</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tombak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dari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perekonomian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masyarakat</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pada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waktu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itu</a:t>
            </a:r>
            <a:r>
              <a:rPr lang="en-US" sz="1200" i="1" dirty="0">
                <a:solidFill>
                  <a:schemeClr val="bg2">
                    <a:lumMod val="50000"/>
                  </a:schemeClr>
                </a:solidFill>
                <a:latin typeface="Libre Baskerville" charset="0"/>
              </a:rPr>
              <a:t>. Dan yang </a:t>
            </a:r>
            <a:r>
              <a:rPr lang="en-US" sz="1200" i="1" dirty="0" err="1">
                <a:solidFill>
                  <a:schemeClr val="bg2">
                    <a:lumMod val="50000"/>
                  </a:schemeClr>
                </a:solidFill>
                <a:latin typeface="Libre Baskerville" charset="0"/>
              </a:rPr>
              <a:t>menjadi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sasaran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utama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penting</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bagi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politik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etis</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adalah</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komunitas</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pedesaan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karena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politik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etis</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memiliki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muatan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kepentigan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inernal</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juga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eksternal</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pemerintah</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Struktur</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sosial-ekonomi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masyarakat</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pedesaan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pada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waktu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itu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tidak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seimbang</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juga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tidak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merata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karena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pada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waktu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itu</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kepentingan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dari</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pihak</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swasta</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asing</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cukup</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kuat</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terkait</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dengan</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pasar</a:t>
            </a:r>
            <a:r>
              <a:rPr lang="en-US" sz="1200" i="1" dirty="0">
                <a:solidFill>
                  <a:schemeClr val="bg2">
                    <a:lumMod val="50000"/>
                  </a:schemeClr>
                </a:solidFill>
                <a:latin typeface="Libre Baskerville" charset="0"/>
              </a:rPr>
              <a:t> </a:t>
            </a:r>
            <a:r>
              <a:rPr lang="en-US" sz="1200" i="1" dirty="0" err="1">
                <a:solidFill>
                  <a:schemeClr val="bg2">
                    <a:lumMod val="50000"/>
                  </a:schemeClr>
                </a:solidFill>
                <a:latin typeface="Libre Baskerville" charset="0"/>
              </a:rPr>
              <a:t>internasional</a:t>
            </a:r>
            <a:r>
              <a:rPr lang="en-US" sz="1200" i="1" dirty="0">
                <a:solidFill>
                  <a:schemeClr val="bg2">
                    <a:lumMod val="50000"/>
                  </a:schemeClr>
                </a:solidFill>
                <a:latin typeface="Libre Baskerville"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1041610" y="733231"/>
            <a:ext cx="6726125" cy="838200"/>
          </a:xfrm>
          <a:prstGeom prst="rect">
            <a:avLst/>
          </a:prstGeom>
        </p:spPr>
        <p:txBody>
          <a:bodyPr spcFirstLastPara="1" wrap="square" lIns="91425" tIns="91425" rIns="91425" bIns="91425" anchor="t" anchorCtr="0">
            <a:noAutofit/>
          </a:bodyPr>
          <a:lstStyle/>
          <a:p>
            <a:pPr marL="0" lvl="0" indent="0" algn="just">
              <a:buNone/>
            </a:pPr>
            <a:r>
              <a:rPr lang="en-US" sz="1200" dirty="0" err="1" smtClean="0"/>
              <a:t>Tokoh</a:t>
            </a:r>
            <a:r>
              <a:rPr lang="en-US" sz="1200" dirty="0" smtClean="0"/>
              <a:t> yang </a:t>
            </a:r>
            <a:r>
              <a:rPr lang="en-US" sz="1200" dirty="0" err="1" smtClean="0"/>
              <a:t>terkenal</a:t>
            </a:r>
            <a:r>
              <a:rPr lang="en-US" sz="1200" dirty="0" smtClean="0"/>
              <a:t> </a:t>
            </a:r>
            <a:r>
              <a:rPr lang="en-US" sz="1200" dirty="0" err="1" smtClean="0"/>
              <a:t>pada</a:t>
            </a:r>
            <a:r>
              <a:rPr lang="en-US" sz="1200" dirty="0" smtClean="0"/>
              <a:t> </a:t>
            </a:r>
            <a:r>
              <a:rPr lang="en-US" sz="1200" dirty="0" err="1" smtClean="0"/>
              <a:t>masa</a:t>
            </a:r>
            <a:r>
              <a:rPr lang="en-US" sz="1200" dirty="0" smtClean="0"/>
              <a:t> </a:t>
            </a:r>
            <a:r>
              <a:rPr lang="en-US" sz="1200" dirty="0" err="1" smtClean="0"/>
              <a:t>politik</a:t>
            </a:r>
            <a:r>
              <a:rPr lang="en-US" sz="1200" dirty="0" smtClean="0"/>
              <a:t> </a:t>
            </a:r>
            <a:r>
              <a:rPr lang="en-US" sz="1200" dirty="0" err="1" smtClean="0"/>
              <a:t>etis</a:t>
            </a:r>
            <a:r>
              <a:rPr lang="en-US" sz="1200" dirty="0" smtClean="0"/>
              <a:t> </a:t>
            </a:r>
            <a:r>
              <a:rPr lang="en-US" sz="1200" dirty="0" err="1" smtClean="0"/>
              <a:t>yakni</a:t>
            </a:r>
            <a:r>
              <a:rPr lang="en-US" sz="1200" dirty="0" smtClean="0"/>
              <a:t> </a:t>
            </a:r>
            <a:r>
              <a:rPr lang="en-US" sz="1200" dirty="0" err="1" smtClean="0"/>
              <a:t>Daendels</a:t>
            </a:r>
            <a:r>
              <a:rPr lang="en-US" sz="1200" dirty="0" smtClean="0"/>
              <a:t>. </a:t>
            </a:r>
            <a:r>
              <a:rPr lang="en-US" sz="1200" dirty="0" err="1"/>
              <a:t>Dalam</a:t>
            </a:r>
            <a:r>
              <a:rPr lang="en-US" sz="1200" dirty="0"/>
              <a:t> </a:t>
            </a:r>
            <a:r>
              <a:rPr lang="en-US" sz="1200" dirty="0" err="1"/>
              <a:t>bidang</a:t>
            </a:r>
            <a:r>
              <a:rPr lang="en-US" sz="1200" dirty="0"/>
              <a:t> </a:t>
            </a:r>
            <a:r>
              <a:rPr lang="en-US" sz="1200" dirty="0" err="1"/>
              <a:t>politik</a:t>
            </a:r>
            <a:r>
              <a:rPr lang="en-US" sz="1200" dirty="0"/>
              <a:t>, </a:t>
            </a:r>
            <a:r>
              <a:rPr lang="en-US" sz="1200" dirty="0" err="1"/>
              <a:t>politik</a:t>
            </a:r>
            <a:r>
              <a:rPr lang="en-US" sz="1200" dirty="0"/>
              <a:t> </a:t>
            </a:r>
            <a:r>
              <a:rPr lang="en-US" sz="1200" dirty="0" err="1"/>
              <a:t>etis</a:t>
            </a:r>
            <a:r>
              <a:rPr lang="en-US" sz="1200" dirty="0"/>
              <a:t> </a:t>
            </a:r>
            <a:r>
              <a:rPr lang="en-US" sz="1200" dirty="0" err="1"/>
              <a:t>tersebut</a:t>
            </a:r>
            <a:r>
              <a:rPr lang="en-US" sz="1200" dirty="0"/>
              <a:t> </a:t>
            </a:r>
            <a:r>
              <a:rPr lang="en-US" sz="1200" dirty="0" err="1"/>
              <a:t>didukung</a:t>
            </a:r>
            <a:r>
              <a:rPr lang="en-US" sz="1200" dirty="0"/>
              <a:t> </a:t>
            </a:r>
            <a:r>
              <a:rPr lang="en-US" sz="1200" dirty="0" err="1"/>
              <a:t>oleh</a:t>
            </a:r>
            <a:r>
              <a:rPr lang="en-US" sz="1200" dirty="0"/>
              <a:t> </a:t>
            </a:r>
            <a:r>
              <a:rPr lang="en-US" sz="1200" dirty="0" err="1"/>
              <a:t>tiga</a:t>
            </a:r>
            <a:r>
              <a:rPr lang="en-US" sz="1200" dirty="0"/>
              <a:t> </a:t>
            </a:r>
            <a:r>
              <a:rPr lang="en-US" sz="1200" dirty="0" err="1"/>
              <a:t>golongan</a:t>
            </a:r>
            <a:r>
              <a:rPr lang="en-US" sz="1200" dirty="0"/>
              <a:t> di </a:t>
            </a:r>
            <a:r>
              <a:rPr lang="en-US" sz="1200" dirty="0" err="1"/>
              <a:t>Parlemen</a:t>
            </a:r>
            <a:r>
              <a:rPr lang="en-US" sz="1200" dirty="0"/>
              <a:t> </a:t>
            </a:r>
            <a:r>
              <a:rPr lang="en-US" sz="1200" dirty="0" err="1"/>
              <a:t>Belanda</a:t>
            </a:r>
            <a:r>
              <a:rPr lang="en-US" sz="1200" dirty="0"/>
              <a:t>, </a:t>
            </a:r>
            <a:r>
              <a:rPr lang="en-US" sz="1200" dirty="0" err="1"/>
              <a:t>yaitu</a:t>
            </a:r>
            <a:r>
              <a:rPr lang="en-US" sz="1200" dirty="0"/>
              <a:t> </a:t>
            </a:r>
            <a:r>
              <a:rPr lang="en-US" sz="1200" dirty="0" err="1"/>
              <a:t>golongan</a:t>
            </a:r>
            <a:r>
              <a:rPr lang="en-US" sz="1200" dirty="0"/>
              <a:t> </a:t>
            </a:r>
            <a:r>
              <a:rPr lang="en-US" sz="1200" dirty="0" err="1"/>
              <a:t>agamawan</a:t>
            </a:r>
            <a:r>
              <a:rPr lang="en-US" sz="1200" dirty="0"/>
              <a:t>, </a:t>
            </a:r>
            <a:r>
              <a:rPr lang="en-US" sz="1200" dirty="0" err="1"/>
              <a:t>golongan</a:t>
            </a:r>
            <a:r>
              <a:rPr lang="en-US" sz="1200" dirty="0"/>
              <a:t> </a:t>
            </a:r>
            <a:r>
              <a:rPr lang="en-US" sz="1200" dirty="0" err="1"/>
              <a:t>sosial-demokrat</a:t>
            </a:r>
            <a:r>
              <a:rPr lang="en-US" sz="1200" dirty="0"/>
              <a:t>, </a:t>
            </a:r>
            <a:r>
              <a:rPr lang="en-US" sz="1200" dirty="0" err="1"/>
              <a:t>dan</a:t>
            </a:r>
            <a:r>
              <a:rPr lang="en-US" sz="1200" dirty="0"/>
              <a:t> </a:t>
            </a:r>
            <a:r>
              <a:rPr lang="en-US" sz="1200" dirty="0" err="1"/>
              <a:t>golongan</a:t>
            </a:r>
            <a:r>
              <a:rPr lang="en-US" sz="1200" dirty="0"/>
              <a:t> </a:t>
            </a:r>
            <a:r>
              <a:rPr lang="en-US" sz="1200" dirty="0" err="1"/>
              <a:t>etis</a:t>
            </a:r>
            <a:endParaRPr sz="1200" dirty="0"/>
          </a:p>
        </p:txBody>
      </p:sp>
      <p:sp>
        <p:nvSpPr>
          <p:cNvPr id="108" name="Google Shape;108;p18"/>
          <p:cNvSpPr txBox="1">
            <a:spLocks noGrp="1"/>
          </p:cNvSpPr>
          <p:nvPr>
            <p:ph type="body" idx="2"/>
          </p:nvPr>
        </p:nvSpPr>
        <p:spPr>
          <a:xfrm>
            <a:off x="1524000" y="1581150"/>
            <a:ext cx="3657600" cy="325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000" dirty="0" err="1" smtClean="0"/>
              <a:t>Pada</a:t>
            </a:r>
            <a:r>
              <a:rPr lang="en-US" sz="1000" dirty="0" smtClean="0"/>
              <a:t> </a:t>
            </a:r>
            <a:r>
              <a:rPr lang="en-US" sz="1000" dirty="0" err="1"/>
              <a:t>masa</a:t>
            </a:r>
            <a:r>
              <a:rPr lang="en-US" sz="1000" dirty="0"/>
              <a:t> </a:t>
            </a:r>
            <a:r>
              <a:rPr lang="en-US" sz="1000" dirty="0" err="1"/>
              <a:t>politik</a:t>
            </a:r>
            <a:r>
              <a:rPr lang="en-US" sz="1000" dirty="0"/>
              <a:t> </a:t>
            </a:r>
            <a:r>
              <a:rPr lang="en-US" sz="1000" dirty="0" err="1"/>
              <a:t>etis</a:t>
            </a:r>
            <a:r>
              <a:rPr lang="en-US" sz="1000" dirty="0"/>
              <a:t>, </a:t>
            </a:r>
            <a:r>
              <a:rPr lang="en-US" sz="1000" dirty="0" err="1"/>
              <a:t>terdapat</a:t>
            </a:r>
            <a:r>
              <a:rPr lang="en-US" sz="1000" dirty="0"/>
              <a:t> </a:t>
            </a:r>
            <a:r>
              <a:rPr lang="en-US" sz="1000" dirty="0" err="1"/>
              <a:t>perubahan</a:t>
            </a:r>
            <a:r>
              <a:rPr lang="en-US" sz="1000" dirty="0"/>
              <a:t> </a:t>
            </a:r>
            <a:r>
              <a:rPr lang="en-US" sz="1000" dirty="0" err="1"/>
              <a:t>mendasar</a:t>
            </a:r>
            <a:r>
              <a:rPr lang="en-US" sz="1000" dirty="0"/>
              <a:t> </a:t>
            </a:r>
            <a:r>
              <a:rPr lang="en-US" sz="1000" dirty="0" err="1"/>
              <a:t>dalam</a:t>
            </a:r>
            <a:r>
              <a:rPr lang="en-US" sz="1000" dirty="0"/>
              <a:t> </a:t>
            </a:r>
            <a:r>
              <a:rPr lang="en-US" sz="1000" dirty="0" err="1"/>
              <a:t>bidang</a:t>
            </a:r>
            <a:r>
              <a:rPr lang="en-US" sz="1000" dirty="0"/>
              <a:t> </a:t>
            </a:r>
            <a:r>
              <a:rPr lang="en-US" sz="1000" dirty="0" err="1"/>
              <a:t>pendidikan</a:t>
            </a:r>
            <a:r>
              <a:rPr lang="en-US" sz="1000" dirty="0"/>
              <a:t> yang </a:t>
            </a:r>
            <a:r>
              <a:rPr lang="en-US" sz="1000" dirty="0" err="1"/>
              <a:t>dilakukan</a:t>
            </a:r>
            <a:r>
              <a:rPr lang="en-US" sz="1000" dirty="0"/>
              <a:t> </a:t>
            </a:r>
            <a:r>
              <a:rPr lang="en-US" sz="1000" dirty="0" err="1"/>
              <a:t>oleh</a:t>
            </a:r>
            <a:r>
              <a:rPr lang="en-US" sz="1000" dirty="0"/>
              <a:t> </a:t>
            </a:r>
            <a:r>
              <a:rPr lang="en-US" sz="1000" dirty="0" err="1"/>
              <a:t>Daendels</a:t>
            </a:r>
            <a:r>
              <a:rPr lang="en-US" sz="1000" dirty="0"/>
              <a:t>, </a:t>
            </a:r>
            <a:r>
              <a:rPr lang="en-US" sz="1000" dirty="0" err="1"/>
              <a:t>yaitu</a:t>
            </a:r>
            <a:r>
              <a:rPr lang="en-US" sz="1000" dirty="0"/>
              <a:t>: </a:t>
            </a:r>
            <a:endParaRPr lang="en-US" sz="1000" dirty="0" smtClean="0"/>
          </a:p>
          <a:p>
            <a:pPr marL="0" lvl="0" indent="0" algn="l" rtl="0">
              <a:spcBef>
                <a:spcPts val="600"/>
              </a:spcBef>
              <a:spcAft>
                <a:spcPts val="0"/>
              </a:spcAft>
              <a:buNone/>
            </a:pPr>
            <a:r>
              <a:rPr lang="en-US" sz="1000" dirty="0" smtClean="0"/>
              <a:t>1. </a:t>
            </a:r>
            <a:r>
              <a:rPr lang="en-US" sz="1000" dirty="0" err="1" smtClean="0"/>
              <a:t>Pendidikan</a:t>
            </a:r>
            <a:r>
              <a:rPr lang="en-US" sz="1000" dirty="0" smtClean="0"/>
              <a:t> </a:t>
            </a:r>
            <a:r>
              <a:rPr lang="en-US" sz="1000" dirty="0"/>
              <a:t>yang </a:t>
            </a:r>
            <a:r>
              <a:rPr lang="en-US" sz="1000" dirty="0" err="1"/>
              <a:t>berdasarkan</a:t>
            </a:r>
            <a:r>
              <a:rPr lang="en-US" sz="1000" dirty="0"/>
              <a:t> </a:t>
            </a:r>
            <a:r>
              <a:rPr lang="en-US" sz="1000" dirty="0" err="1"/>
              <a:t>pada</a:t>
            </a:r>
            <a:r>
              <a:rPr lang="en-US" sz="1000" dirty="0"/>
              <a:t> agama Kristen </a:t>
            </a:r>
            <a:r>
              <a:rPr lang="en-US" sz="1000" dirty="0" err="1"/>
              <a:t>ditinggalkan</a:t>
            </a:r>
            <a:r>
              <a:rPr lang="en-US" sz="1000" dirty="0"/>
              <a:t>, </a:t>
            </a:r>
            <a:r>
              <a:rPr lang="en-US" sz="1000" dirty="0" err="1"/>
              <a:t>pada</a:t>
            </a:r>
            <a:r>
              <a:rPr lang="en-US" sz="1000" dirty="0"/>
              <a:t> </a:t>
            </a:r>
            <a:r>
              <a:rPr lang="en-US" sz="1000" dirty="0" err="1"/>
              <a:t>tahun</a:t>
            </a:r>
            <a:r>
              <a:rPr lang="en-US" sz="1000" dirty="0"/>
              <a:t> 1806 </a:t>
            </a:r>
            <a:r>
              <a:rPr lang="en-US" sz="1000" dirty="0" err="1"/>
              <a:t>dibukalah</a:t>
            </a:r>
            <a:r>
              <a:rPr lang="en-US" sz="1000" dirty="0"/>
              <a:t> </a:t>
            </a:r>
            <a:r>
              <a:rPr lang="en-US" sz="1000" dirty="0" err="1"/>
              <a:t>sekolah</a:t>
            </a:r>
            <a:r>
              <a:rPr lang="en-US" sz="1000" dirty="0"/>
              <a:t> </a:t>
            </a:r>
            <a:r>
              <a:rPr lang="en-US" sz="1000" dirty="0" err="1"/>
              <a:t>pertama</a:t>
            </a:r>
            <a:r>
              <a:rPr lang="en-US" sz="1000" dirty="0"/>
              <a:t> yang </a:t>
            </a:r>
            <a:r>
              <a:rPr lang="en-US" sz="1000" dirty="0" err="1"/>
              <a:t>sesuai</a:t>
            </a:r>
            <a:r>
              <a:rPr lang="en-US" sz="1000" dirty="0"/>
              <a:t> </a:t>
            </a:r>
            <a:r>
              <a:rPr lang="en-US" sz="1000" dirty="0" err="1"/>
              <a:t>dengan</a:t>
            </a:r>
            <a:r>
              <a:rPr lang="en-US" sz="1000" dirty="0"/>
              <a:t> </a:t>
            </a:r>
            <a:r>
              <a:rPr lang="en-US" sz="1000" dirty="0" err="1"/>
              <a:t>orientasi</a:t>
            </a:r>
            <a:r>
              <a:rPr lang="en-US" sz="1000" dirty="0"/>
              <a:t> </a:t>
            </a:r>
            <a:r>
              <a:rPr lang="en-US" sz="1000" dirty="0" err="1" smtClean="0"/>
              <a:t>Daendels</a:t>
            </a:r>
            <a:endParaRPr lang="en-US" sz="1000" dirty="0" smtClean="0"/>
          </a:p>
          <a:p>
            <a:pPr marL="0" lvl="0" indent="0" algn="l" rtl="0">
              <a:spcBef>
                <a:spcPts val="600"/>
              </a:spcBef>
              <a:spcAft>
                <a:spcPts val="0"/>
              </a:spcAft>
              <a:buNone/>
            </a:pPr>
            <a:r>
              <a:rPr lang="en-US" sz="1000" dirty="0" smtClean="0"/>
              <a:t>2. </a:t>
            </a:r>
            <a:r>
              <a:rPr lang="en-US" sz="1000" dirty="0" err="1" smtClean="0"/>
              <a:t>Tahun</a:t>
            </a:r>
            <a:r>
              <a:rPr lang="en-US" sz="1000" dirty="0" smtClean="0"/>
              <a:t> </a:t>
            </a:r>
            <a:r>
              <a:rPr lang="en-US" sz="1000" dirty="0"/>
              <a:t>1808 </a:t>
            </a:r>
            <a:r>
              <a:rPr lang="en-US" sz="1000" dirty="0" err="1"/>
              <a:t>Daendels</a:t>
            </a:r>
            <a:r>
              <a:rPr lang="en-US" sz="1000" dirty="0"/>
              <a:t> </a:t>
            </a:r>
            <a:r>
              <a:rPr lang="en-US" sz="1000" dirty="0" err="1"/>
              <a:t>memerintahkan</a:t>
            </a:r>
            <a:r>
              <a:rPr lang="en-US" sz="1000" dirty="0"/>
              <a:t> </a:t>
            </a:r>
            <a:r>
              <a:rPr lang="en-US" sz="1000" dirty="0" err="1"/>
              <a:t>untuk</a:t>
            </a:r>
            <a:r>
              <a:rPr lang="en-US" sz="1000" dirty="0"/>
              <a:t> </a:t>
            </a:r>
            <a:r>
              <a:rPr lang="en-US" sz="1000" dirty="0" err="1"/>
              <a:t>mendirikan</a:t>
            </a:r>
            <a:r>
              <a:rPr lang="en-US" sz="1000" dirty="0"/>
              <a:t> </a:t>
            </a:r>
            <a:r>
              <a:rPr lang="en-US" sz="1000" dirty="0" err="1"/>
              <a:t>sekolah-sekolah</a:t>
            </a:r>
            <a:r>
              <a:rPr lang="en-US" sz="1000" dirty="0"/>
              <a:t> di </a:t>
            </a:r>
            <a:r>
              <a:rPr lang="en-US" sz="1000" dirty="0" err="1"/>
              <a:t>setiap</a:t>
            </a:r>
            <a:r>
              <a:rPr lang="en-US" sz="1000" dirty="0"/>
              <a:t> </a:t>
            </a:r>
            <a:r>
              <a:rPr lang="en-US" sz="1000" dirty="0" err="1"/>
              <a:t>distrik</a:t>
            </a:r>
            <a:r>
              <a:rPr lang="en-US" sz="1000" dirty="0"/>
              <a:t>, </a:t>
            </a:r>
            <a:r>
              <a:rPr lang="en-US" sz="1000" dirty="0" err="1"/>
              <a:t>meskipun</a:t>
            </a:r>
            <a:r>
              <a:rPr lang="en-US" sz="1000" dirty="0"/>
              <a:t> </a:t>
            </a:r>
            <a:r>
              <a:rPr lang="en-US" sz="1000" dirty="0" err="1"/>
              <a:t>perintah</a:t>
            </a:r>
            <a:r>
              <a:rPr lang="en-US" sz="1000" dirty="0"/>
              <a:t> </a:t>
            </a:r>
            <a:r>
              <a:rPr lang="en-US" sz="1000" dirty="0" err="1"/>
              <a:t>tersebut</a:t>
            </a:r>
            <a:r>
              <a:rPr lang="en-US" sz="1000" dirty="0"/>
              <a:t> </a:t>
            </a:r>
            <a:r>
              <a:rPr lang="en-US" sz="1000" dirty="0" err="1"/>
              <a:t>belum</a:t>
            </a:r>
            <a:r>
              <a:rPr lang="en-US" sz="1000" dirty="0"/>
              <a:t> </a:t>
            </a:r>
            <a:r>
              <a:rPr lang="en-US" sz="1000" dirty="0" err="1"/>
              <a:t>sempat</a:t>
            </a:r>
            <a:r>
              <a:rPr lang="en-US" sz="1000" dirty="0"/>
              <a:t> </a:t>
            </a:r>
            <a:r>
              <a:rPr lang="en-US" sz="1000" dirty="0" err="1"/>
              <a:t>dilaksanakan</a:t>
            </a:r>
            <a:r>
              <a:rPr lang="en-US" sz="1000" dirty="0"/>
              <a:t>, </a:t>
            </a:r>
            <a:endParaRPr lang="en-US" sz="1000" dirty="0" smtClean="0"/>
          </a:p>
          <a:p>
            <a:pPr marL="0" lvl="0" indent="0" algn="l" rtl="0">
              <a:spcBef>
                <a:spcPts val="600"/>
              </a:spcBef>
              <a:spcAft>
                <a:spcPts val="0"/>
              </a:spcAft>
              <a:buNone/>
            </a:pPr>
            <a:r>
              <a:rPr lang="en-US" sz="1000" dirty="0" smtClean="0"/>
              <a:t>3. </a:t>
            </a:r>
            <a:r>
              <a:rPr lang="en-US" sz="1000" dirty="0" err="1" smtClean="0"/>
              <a:t>Selanjutnya</a:t>
            </a:r>
            <a:r>
              <a:rPr lang="en-US" sz="1000" dirty="0" smtClean="0"/>
              <a:t> </a:t>
            </a:r>
            <a:r>
              <a:rPr lang="en-US" sz="1000" dirty="0" err="1"/>
              <a:t>pada</a:t>
            </a:r>
            <a:r>
              <a:rPr lang="en-US" sz="1000" dirty="0"/>
              <a:t> </a:t>
            </a:r>
            <a:r>
              <a:rPr lang="en-US" sz="1000" dirty="0" err="1"/>
              <a:t>tahun</a:t>
            </a:r>
            <a:r>
              <a:rPr lang="en-US" sz="1000" dirty="0"/>
              <a:t> 1809 </a:t>
            </a:r>
            <a:r>
              <a:rPr lang="en-US" sz="1000" dirty="0" err="1"/>
              <a:t>untuk</a:t>
            </a:r>
            <a:r>
              <a:rPr lang="en-US" sz="1000" dirty="0"/>
              <a:t> </a:t>
            </a:r>
            <a:r>
              <a:rPr lang="en-US" sz="1000" dirty="0" err="1"/>
              <a:t>pertama</a:t>
            </a:r>
            <a:r>
              <a:rPr lang="en-US" sz="1000" dirty="0"/>
              <a:t> </a:t>
            </a:r>
            <a:r>
              <a:rPr lang="en-US" sz="1000" dirty="0" err="1"/>
              <a:t>kalinya</a:t>
            </a:r>
            <a:r>
              <a:rPr lang="en-US" sz="1000" dirty="0"/>
              <a:t> </a:t>
            </a:r>
            <a:r>
              <a:rPr lang="en-US" sz="1000" dirty="0" err="1"/>
              <a:t>diselenggarakan</a:t>
            </a:r>
            <a:r>
              <a:rPr lang="en-US" sz="1000" dirty="0"/>
              <a:t> </a:t>
            </a:r>
            <a:r>
              <a:rPr lang="en-US" sz="1000" dirty="0" err="1"/>
              <a:t>pendidikan</a:t>
            </a:r>
            <a:r>
              <a:rPr lang="en-US" sz="1000" dirty="0"/>
              <a:t> </a:t>
            </a:r>
            <a:r>
              <a:rPr lang="en-US" sz="1000" dirty="0" err="1" smtClean="0"/>
              <a:t>bidan</a:t>
            </a:r>
            <a:endParaRPr lang="en-US" sz="1000" dirty="0" smtClean="0"/>
          </a:p>
          <a:p>
            <a:pPr marL="0" lvl="0" indent="0" algn="l" rtl="0">
              <a:spcBef>
                <a:spcPts val="600"/>
              </a:spcBef>
              <a:spcAft>
                <a:spcPts val="0"/>
              </a:spcAft>
              <a:buNone/>
            </a:pPr>
            <a:r>
              <a:rPr lang="en-US" sz="1000" dirty="0" smtClean="0"/>
              <a:t>4. </a:t>
            </a:r>
            <a:r>
              <a:rPr lang="en-US" sz="1000" dirty="0" err="1"/>
              <a:t>P</a:t>
            </a:r>
            <a:r>
              <a:rPr lang="en-US" sz="1000" dirty="0" err="1" smtClean="0"/>
              <a:t>ada</a:t>
            </a:r>
            <a:r>
              <a:rPr lang="en-US" sz="1000" dirty="0" smtClean="0"/>
              <a:t> </a:t>
            </a:r>
            <a:r>
              <a:rPr lang="en-US" sz="1000" dirty="0" err="1"/>
              <a:t>tahun</a:t>
            </a:r>
            <a:r>
              <a:rPr lang="en-US" sz="1000" dirty="0"/>
              <a:t> 1809 </a:t>
            </a:r>
            <a:r>
              <a:rPr lang="en-US" sz="1000" dirty="0" err="1"/>
              <a:t>Daendels</a:t>
            </a:r>
            <a:r>
              <a:rPr lang="en-US" sz="1000" dirty="0"/>
              <a:t> </a:t>
            </a:r>
            <a:r>
              <a:rPr lang="en-US" sz="1000" dirty="0" err="1"/>
              <a:t>memerintahkan</a:t>
            </a:r>
            <a:r>
              <a:rPr lang="en-US" sz="1000" dirty="0"/>
              <a:t> </a:t>
            </a:r>
            <a:r>
              <a:rPr lang="en-US" sz="1000" dirty="0" err="1"/>
              <a:t>kepada</a:t>
            </a:r>
            <a:r>
              <a:rPr lang="en-US" sz="1000" dirty="0"/>
              <a:t> </a:t>
            </a:r>
            <a:r>
              <a:rPr lang="en-US" sz="1000" dirty="0" err="1"/>
              <a:t>bekas</a:t>
            </a:r>
            <a:r>
              <a:rPr lang="en-US" sz="1000" dirty="0"/>
              <a:t> sultan Cirebon agar di Cirebon </a:t>
            </a:r>
            <a:r>
              <a:rPr lang="en-US" sz="1000" dirty="0" err="1"/>
              <a:t>didirikan</a:t>
            </a:r>
            <a:r>
              <a:rPr lang="en-US" sz="1000" dirty="0"/>
              <a:t> </a:t>
            </a:r>
            <a:r>
              <a:rPr lang="en-US" sz="1000" dirty="0" err="1"/>
              <a:t>tiga</a:t>
            </a:r>
            <a:r>
              <a:rPr lang="en-US" sz="1000" dirty="0"/>
              <a:t> </a:t>
            </a:r>
            <a:r>
              <a:rPr lang="en-US" sz="1000" dirty="0" err="1"/>
              <a:t>buah</a:t>
            </a:r>
            <a:r>
              <a:rPr lang="en-US" sz="1000" dirty="0"/>
              <a:t> </a:t>
            </a:r>
            <a:r>
              <a:rPr lang="en-US" sz="1000" dirty="0" err="1"/>
              <a:t>sekolah</a:t>
            </a:r>
            <a:r>
              <a:rPr lang="en-US" sz="1000" dirty="0"/>
              <a:t> </a:t>
            </a:r>
            <a:r>
              <a:rPr lang="en-US" sz="1000" dirty="0" err="1"/>
              <a:t>dari</a:t>
            </a:r>
            <a:r>
              <a:rPr lang="en-US" sz="1000" dirty="0"/>
              <a:t> </a:t>
            </a:r>
            <a:r>
              <a:rPr lang="en-US" sz="1000" dirty="0" err="1"/>
              <a:t>garis</a:t>
            </a:r>
            <a:r>
              <a:rPr lang="en-US" sz="1000" dirty="0"/>
              <a:t> yang </a:t>
            </a:r>
            <a:r>
              <a:rPr lang="en-US" sz="1000" dirty="0" err="1"/>
              <a:t>berada</a:t>
            </a:r>
            <a:r>
              <a:rPr lang="en-US" sz="1000" dirty="0"/>
              <a:t> di </a:t>
            </a:r>
            <a:r>
              <a:rPr lang="en-US" sz="1000" dirty="0" err="1"/>
              <a:t>bawah</a:t>
            </a:r>
            <a:r>
              <a:rPr lang="en-US" sz="1000" dirty="0"/>
              <a:t> </a:t>
            </a:r>
            <a:r>
              <a:rPr lang="en-US" sz="1000" dirty="0" err="1"/>
              <a:t>tanggung</a:t>
            </a:r>
            <a:r>
              <a:rPr lang="en-US" sz="1000" dirty="0"/>
              <a:t> </a:t>
            </a:r>
            <a:r>
              <a:rPr lang="en-US" sz="1000" dirty="0" err="1"/>
              <a:t>jawab</a:t>
            </a:r>
            <a:r>
              <a:rPr lang="en-US" sz="1000" dirty="0"/>
              <a:t> sultan </a:t>
            </a:r>
            <a:endParaRPr sz="1000" dirty="0"/>
          </a:p>
        </p:txBody>
      </p:sp>
      <p:sp>
        <p:nvSpPr>
          <p:cNvPr id="109" name="Google Shape;109;p1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146" r="28595" b="16514"/>
          <a:stretch/>
        </p:blipFill>
        <p:spPr bwMode="auto">
          <a:xfrm>
            <a:off x="5562600" y="1733550"/>
            <a:ext cx="2052735" cy="236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4124521"/>
            <a:ext cx="2076209" cy="230832"/>
          </a:xfrm>
          <a:prstGeom prst="rect">
            <a:avLst/>
          </a:prstGeom>
        </p:spPr>
        <p:txBody>
          <a:bodyPr wrap="none">
            <a:spAutoFit/>
          </a:bodyPr>
          <a:lstStyle/>
          <a:p>
            <a:r>
              <a:rPr lang="en-US" sz="900" b="1" dirty="0" err="1">
                <a:solidFill>
                  <a:schemeClr val="bg2">
                    <a:lumMod val="50000"/>
                  </a:schemeClr>
                </a:solidFill>
              </a:rPr>
              <a:t>Sumber</a:t>
            </a:r>
            <a:r>
              <a:rPr lang="en-US" sz="900" b="1" dirty="0">
                <a:solidFill>
                  <a:schemeClr val="bg2">
                    <a:lumMod val="50000"/>
                  </a:schemeClr>
                </a:solidFill>
              </a:rPr>
              <a:t>: </a:t>
            </a:r>
            <a:r>
              <a:rPr lang="en-US" sz="900" b="1" u="sng" dirty="0">
                <a:solidFill>
                  <a:schemeClr val="bg2">
                    <a:lumMod val="50000"/>
                  </a:schemeClr>
                </a:solidFill>
                <a:hlinkClick r:id="rId5"/>
              </a:rPr>
              <a:t>https://www.kompas.com</a:t>
            </a:r>
            <a:endParaRPr lang="en-US" sz="900" b="1" dirty="0">
              <a:solidFill>
                <a:schemeClr val="bg2">
                  <a:lumMod val="50000"/>
                </a:schemeClr>
              </a:solidFill>
            </a:endParaRPr>
          </a:p>
        </p:txBody>
      </p:sp>
    </p:spTree>
  </p:cSld>
  <p:clrMapOvr>
    <a:masterClrMapping/>
  </p:clrMapOvr>
</p:sld>
</file>

<file path=ppt/theme/theme1.xml><?xml version="1.0" encoding="utf-8"?>
<a:theme xmlns:a="http://schemas.openxmlformats.org/drawingml/2006/main" name="Dolabella template">
  <a:themeElements>
    <a:clrScheme name="Custom 347">
      <a:dk1>
        <a:srgbClr val="403228"/>
      </a:dk1>
      <a:lt1>
        <a:srgbClr val="FFFFFF"/>
      </a:lt1>
      <a:dk2>
        <a:srgbClr val="926940"/>
      </a:dk2>
      <a:lt2>
        <a:srgbClr val="F3EFEA"/>
      </a:lt2>
      <a:accent1>
        <a:srgbClr val="261408"/>
      </a:accent1>
      <a:accent2>
        <a:srgbClr val="8E5025"/>
      </a:accent2>
      <a:accent3>
        <a:srgbClr val="B68C68"/>
      </a:accent3>
      <a:accent4>
        <a:srgbClr val="E8DAC2"/>
      </a:accent4>
      <a:accent5>
        <a:srgbClr val="8E2525"/>
      </a:accent5>
      <a:accent6>
        <a:srgbClr val="B67068"/>
      </a:accent6>
      <a:hlink>
        <a:srgbClr val="4032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1209</Words>
  <Application>Microsoft Office PowerPoint</Application>
  <PresentationFormat>On-screen Show (16:9)</PresentationFormat>
  <Paragraphs>70</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Libre Baskerville</vt:lpstr>
      <vt:lpstr>Adobe Heiti Std R</vt:lpstr>
      <vt:lpstr>Adobe Garamond Pro Bold</vt:lpstr>
      <vt:lpstr>Cinzel</vt:lpstr>
      <vt:lpstr>Calisto MT</vt:lpstr>
      <vt:lpstr>Adobe Caslon Pro Bold</vt:lpstr>
      <vt:lpstr>Adobe Myungjo Std M</vt:lpstr>
      <vt:lpstr>Cooper Black</vt:lpstr>
      <vt:lpstr>Dolabella template</vt:lpstr>
      <vt:lpstr>PowerPoint Presentation</vt:lpstr>
      <vt:lpstr>PowerPoint Presentation</vt:lpstr>
      <vt:lpstr>Materi Pembahasan</vt:lpstr>
      <vt:lpstr>Konsep Ekonomi  Masa Liberal</vt:lpstr>
      <vt:lpstr>Salah satu asumsi paling penting dalam sistem ekonomi liberal yang dikembangkan Adam Smith ialah bahwa setiap orang dibebaskan melakukan yang terbaik bagi dirinyamasing-masing. Walau kedua pihak (konsumen dan produsen) memiliki motivasi yang bertolak belakang, tetapi kalau perekonomian dibiarkan bebas sesuai kekuatan mekanisme pasar tanpa campur tangan dari pemerintah maka akan tercipta suatu keseimbangan atau ekuilibrium. </vt:lpstr>
      <vt:lpstr>PowerPoint Presentation</vt:lpstr>
      <vt:lpstr>PowerPoint Presentation</vt:lpstr>
      <vt:lpstr>Perkembangan Pedesaan Masa Ekonomi Liberal Hingga Politik Etis</vt:lpstr>
      <vt:lpstr>PowerPoint Presentation</vt:lpstr>
      <vt:lpstr>PowerPoint Presentation</vt:lpstr>
      <vt:lpstr>PowerPoint Presentation</vt:lpstr>
      <vt:lpstr>PowerPoint Presentation</vt:lpstr>
      <vt:lpstr>PowerPoint Presentation</vt:lpstr>
      <vt:lpstr>Thank you Any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PEDESAAN MASA EKONOMI LIBERAL HINGGA POLITIK ETIS</dc:title>
  <dc:creator>My Computer</dc:creator>
  <cp:lastModifiedBy>My Computer</cp:lastModifiedBy>
  <cp:revision>14</cp:revision>
  <dcterms:modified xsi:type="dcterms:W3CDTF">2021-10-04T01:24:19Z</dcterms:modified>
</cp:coreProperties>
</file>