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65" r:id="rId4"/>
    <p:sldId id="257" r:id="rId5"/>
    <p:sldId id="260" r:id="rId6"/>
    <p:sldId id="258" r:id="rId7"/>
    <p:sldId id="267" r:id="rId8"/>
    <p:sldId id="259" r:id="rId9"/>
    <p:sldId id="262" r:id="rId10"/>
    <p:sldId id="263" r:id="rId11"/>
    <p:sldId id="268" r:id="rId12"/>
    <p:sldId id="269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526586-1E47-4D14-B854-DE9B35FBD11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779377-9E7F-4801-88E4-0CAF350251F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DIPLOMASI MASA REFORMASI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Kerjasama Selatan-Selatan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id-ID" dirty="0" smtClean="0"/>
              <a:t>kerjasama pembangunan</a:t>
            </a:r>
            <a:r>
              <a:rPr lang="en-US" dirty="0" smtClean="0"/>
              <a:t> </a:t>
            </a:r>
            <a:r>
              <a:rPr lang="id-ID" dirty="0" smtClean="0"/>
              <a:t>untuk </a:t>
            </a:r>
            <a:r>
              <a:rPr lang="id-ID" dirty="0" smtClean="0"/>
              <a:t>konteks negara berpenghasilan menengah (</a:t>
            </a:r>
            <a:r>
              <a:rPr lang="id-ID" i="1" dirty="0" smtClean="0"/>
              <a:t>middle income country) </a:t>
            </a:r>
            <a:r>
              <a:rPr lang="id-ID" dirty="0" smtClean="0"/>
              <a:t>seperti</a:t>
            </a:r>
            <a:r>
              <a:rPr lang="en-US" dirty="0" smtClean="0"/>
              <a:t> </a:t>
            </a:r>
            <a:r>
              <a:rPr lang="id-ID" dirty="0" smtClean="0"/>
              <a:t>Indonesia </a:t>
            </a:r>
            <a:endParaRPr lang="en-US" dirty="0" smtClean="0"/>
          </a:p>
          <a:p>
            <a:endParaRPr lang="en-US" dirty="0" smtClean="0"/>
          </a:p>
          <a:p>
            <a:r>
              <a:rPr lang="id-ID" dirty="0" smtClean="0"/>
              <a:t>SBY </a:t>
            </a:r>
            <a:r>
              <a:rPr lang="id-ID" dirty="0" smtClean="0"/>
              <a:t>mengangankan suatu dunia yang memungkinkan kerjasama </a:t>
            </a:r>
            <a:r>
              <a:rPr lang="id-ID" dirty="0" smtClean="0"/>
              <a:t>Utara</a:t>
            </a:r>
            <a:r>
              <a:rPr lang="en-US" dirty="0" smtClean="0"/>
              <a:t> </a:t>
            </a:r>
            <a:r>
              <a:rPr lang="id-ID" dirty="0" smtClean="0"/>
              <a:t>dan </a:t>
            </a:r>
            <a:r>
              <a:rPr lang="id-ID" dirty="0" smtClean="0"/>
              <a:t>Selatan. Sebagaimana diungkapkan oleh Dino Patti Djalal, "Filosofi </a:t>
            </a:r>
            <a:r>
              <a:rPr lang="id-ID" dirty="0" smtClean="0"/>
              <a:t>kerjasama</a:t>
            </a:r>
            <a:r>
              <a:rPr lang="en-US" dirty="0" smtClean="0"/>
              <a:t> </a:t>
            </a:r>
            <a:r>
              <a:rPr lang="id-ID" dirty="0" smtClean="0"/>
              <a:t>antar-negara </a:t>
            </a:r>
            <a:r>
              <a:rPr lang="id-ID" dirty="0" smtClean="0"/>
              <a:t>Presiden SBY ke Utara dan ke Selatan itu oke. Siapa pun yang </a:t>
            </a:r>
            <a:r>
              <a:rPr lang="id-ID" dirty="0" smtClean="0"/>
              <a:t>pro</a:t>
            </a:r>
            <a:r>
              <a:rPr lang="en-US" dirty="0" smtClean="0"/>
              <a:t> </a:t>
            </a:r>
            <a:r>
              <a:rPr lang="id-ID" dirty="0" smtClean="0"/>
              <a:t>Indonesia</a:t>
            </a:r>
            <a:r>
              <a:rPr lang="id-ID" dirty="0" smtClean="0"/>
              <a:t>, kita akan mengulurkan tangan </a:t>
            </a:r>
            <a:br>
              <a:rPr lang="id-ID" dirty="0" smtClean="0"/>
            </a:b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Prestasi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Mengusulkan</a:t>
            </a:r>
            <a:r>
              <a:rPr lang="en-US" dirty="0" smtClean="0"/>
              <a:t> ASEAN Security Community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Peringatan</a:t>
            </a:r>
            <a:r>
              <a:rPr lang="en-US" dirty="0" smtClean="0"/>
              <a:t> 50 </a:t>
            </a:r>
            <a:r>
              <a:rPr lang="en-US" dirty="0" err="1" smtClean="0"/>
              <a:t>tahun</a:t>
            </a:r>
            <a:r>
              <a:rPr lang="en-US" dirty="0" smtClean="0"/>
              <a:t> KAA 2005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Koferensi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Bali 2007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Usul</a:t>
            </a:r>
            <a:r>
              <a:rPr lang="en-US" dirty="0" smtClean="0"/>
              <a:t> SBY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krisi</a:t>
            </a:r>
            <a:r>
              <a:rPr lang="en-US" dirty="0" smtClean="0"/>
              <a:t> global 2008, </a:t>
            </a:r>
            <a:r>
              <a:rPr lang="en-US" dirty="0" err="1" smtClean="0"/>
              <a:t>diundang</a:t>
            </a:r>
            <a:r>
              <a:rPr lang="en-US" dirty="0" smtClean="0"/>
              <a:t> G20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ISU UTAMA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Klaim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malaysia</a:t>
            </a:r>
            <a:endParaRPr lang="en-US" dirty="0" smtClean="0"/>
          </a:p>
          <a:p>
            <a:r>
              <a:rPr lang="en-US" dirty="0" err="1" smtClean="0"/>
              <a:t>Perlindungan</a:t>
            </a:r>
            <a:r>
              <a:rPr lang="en-US" dirty="0" smtClean="0"/>
              <a:t> WNI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endParaRPr lang="en-US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4503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ARAH KEBIJAKAN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Politik</a:t>
            </a:r>
            <a:r>
              <a:rPr lang="en-US" sz="3200" dirty="0" smtClean="0"/>
              <a:t> </a:t>
            </a:r>
            <a:r>
              <a:rPr lang="en-US" sz="3200" dirty="0" err="1" smtClean="0"/>
              <a:t>luar</a:t>
            </a:r>
            <a:r>
              <a:rPr lang="en-US" sz="3200" dirty="0" smtClean="0"/>
              <a:t> </a:t>
            </a:r>
            <a:r>
              <a:rPr lang="en-US" sz="3200" dirty="0" err="1" smtClean="0"/>
              <a:t>negeri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difokuskan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upaya</a:t>
            </a:r>
            <a:r>
              <a:rPr lang="en-US" sz="3200" dirty="0" smtClean="0"/>
              <a:t> </a:t>
            </a:r>
            <a:r>
              <a:rPr lang="en-US" sz="3200" dirty="0" err="1" smtClean="0"/>
              <a:t>memperbaiki</a:t>
            </a:r>
            <a:r>
              <a:rPr lang="en-US" sz="3200" dirty="0" smtClean="0"/>
              <a:t> </a:t>
            </a:r>
            <a:r>
              <a:rPr lang="en-US" sz="3200" dirty="0" err="1" smtClean="0"/>
              <a:t>citra</a:t>
            </a:r>
            <a:r>
              <a:rPr lang="en-US" sz="3200" dirty="0" smtClean="0"/>
              <a:t> </a:t>
            </a:r>
            <a:r>
              <a:rPr lang="en-US" sz="3200" dirty="0" err="1" smtClean="0"/>
              <a:t>nasional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memburuk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forum </a:t>
            </a:r>
            <a:r>
              <a:rPr lang="en-US" sz="3200" dirty="0" err="1" smtClean="0"/>
              <a:t>internasional</a:t>
            </a:r>
            <a:endParaRPr lang="en-US" sz="3200" dirty="0" smtClean="0"/>
          </a:p>
          <a:p>
            <a:r>
              <a:rPr lang="en-US" sz="3200" dirty="0" err="1" smtClean="0"/>
              <a:t>Krisis</a:t>
            </a:r>
            <a:r>
              <a:rPr lang="en-US" sz="3200" dirty="0" smtClean="0"/>
              <a:t> </a:t>
            </a:r>
            <a:r>
              <a:rPr lang="en-US" sz="3200" dirty="0" err="1" smtClean="0"/>
              <a:t>ekonomi</a:t>
            </a:r>
            <a:r>
              <a:rPr lang="en-US" sz="3200" dirty="0" smtClean="0"/>
              <a:t> 1997-1998, </a:t>
            </a:r>
            <a:r>
              <a:rPr lang="en-US" sz="3200" dirty="0" err="1" smtClean="0"/>
              <a:t>situasi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diwarnai</a:t>
            </a:r>
            <a:r>
              <a:rPr lang="en-US" sz="3200" dirty="0" smtClean="0"/>
              <a:t> </a:t>
            </a:r>
            <a:r>
              <a:rPr lang="en-US" sz="3200" dirty="0" err="1" smtClean="0"/>
              <a:t>persoalan</a:t>
            </a:r>
            <a:r>
              <a:rPr lang="en-US" sz="3200" dirty="0" smtClean="0"/>
              <a:t> </a:t>
            </a:r>
            <a:r>
              <a:rPr lang="en-US" sz="3200" dirty="0" err="1" smtClean="0"/>
              <a:t>stabilitas</a:t>
            </a:r>
            <a:r>
              <a:rPr lang="en-US" sz="3200" dirty="0" smtClean="0"/>
              <a:t> </a:t>
            </a:r>
            <a:r>
              <a:rPr lang="en-US" sz="3200" dirty="0" err="1" smtClean="0"/>
              <a:t>keamanan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separatisme</a:t>
            </a:r>
            <a:endParaRPr lang="en-US" sz="3200" dirty="0" smtClean="0"/>
          </a:p>
          <a:p>
            <a:r>
              <a:rPr lang="en-US" sz="3200" dirty="0" err="1" smtClean="0"/>
              <a:t>Presiden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</a:t>
            </a:r>
            <a:r>
              <a:rPr lang="en-US" sz="3200" dirty="0" err="1" smtClean="0"/>
              <a:t>itu</a:t>
            </a:r>
            <a:r>
              <a:rPr lang="en-US" sz="3200" dirty="0" smtClean="0"/>
              <a:t> </a:t>
            </a:r>
            <a:r>
              <a:rPr lang="en-US" sz="3200" dirty="0" err="1" smtClean="0"/>
              <a:t>gencar</a:t>
            </a:r>
            <a:r>
              <a:rPr lang="en-US" sz="3200" dirty="0" smtClean="0"/>
              <a:t> </a:t>
            </a:r>
            <a:r>
              <a:rPr lang="en-US" sz="3200" dirty="0" err="1" smtClean="0"/>
              <a:t>memulihkan</a:t>
            </a:r>
            <a:r>
              <a:rPr lang="en-US" sz="3200" dirty="0" smtClean="0"/>
              <a:t> </a:t>
            </a:r>
            <a:r>
              <a:rPr lang="en-US" sz="3200" dirty="0" err="1" smtClean="0"/>
              <a:t>kredibilitas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citra</a:t>
            </a:r>
            <a:r>
              <a:rPr lang="en-US" sz="3200" dirty="0" smtClean="0"/>
              <a:t> Indonesia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mata</a:t>
            </a:r>
            <a:r>
              <a:rPr lang="en-US" sz="3200" dirty="0" smtClean="0"/>
              <a:t> </a:t>
            </a:r>
            <a:r>
              <a:rPr lang="en-US" sz="3200" dirty="0" err="1" smtClean="0"/>
              <a:t>internasional</a:t>
            </a:r>
            <a:endParaRPr lang="id-ID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YANG MENJADI SOROTAN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Kegagalan</a:t>
            </a:r>
            <a:r>
              <a:rPr lang="en-US" sz="4400" dirty="0" smtClean="0"/>
              <a:t> </a:t>
            </a:r>
            <a:r>
              <a:rPr lang="en-US" sz="4400" dirty="0" err="1" smtClean="0"/>
              <a:t>diplomasi</a:t>
            </a:r>
            <a:r>
              <a:rPr lang="en-US" sz="4400" dirty="0" smtClean="0"/>
              <a:t> </a:t>
            </a:r>
            <a:r>
              <a:rPr lang="en-US" sz="4400" dirty="0" err="1" smtClean="0"/>
              <a:t>kasus</a:t>
            </a:r>
            <a:r>
              <a:rPr lang="en-US" sz="4400" dirty="0" smtClean="0"/>
              <a:t> </a:t>
            </a:r>
            <a:r>
              <a:rPr lang="en-US" sz="4400" dirty="0" smtClean="0"/>
              <a:t>Timor </a:t>
            </a:r>
            <a:r>
              <a:rPr lang="en-US" sz="4400" dirty="0" err="1" smtClean="0"/>
              <a:t>Timur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Sipadan-Ligitan</a:t>
            </a:r>
            <a:endParaRPr lang="en-US" sz="4400" dirty="0" smtClean="0"/>
          </a:p>
          <a:p>
            <a:r>
              <a:rPr lang="en-US" sz="4400" dirty="0" err="1" smtClean="0"/>
              <a:t>Perlindungan</a:t>
            </a:r>
            <a:r>
              <a:rPr lang="en-US" sz="4400" dirty="0" smtClean="0"/>
              <a:t> WNI </a:t>
            </a:r>
            <a:r>
              <a:rPr lang="en-US" sz="4400" dirty="0" err="1" smtClean="0"/>
              <a:t>di</a:t>
            </a:r>
            <a:r>
              <a:rPr lang="en-US" sz="4400" dirty="0" smtClean="0"/>
              <a:t> </a:t>
            </a:r>
            <a:r>
              <a:rPr lang="en-US" sz="4400" dirty="0" err="1" smtClean="0"/>
              <a:t>luar</a:t>
            </a:r>
            <a:r>
              <a:rPr lang="en-US" sz="4400" dirty="0" smtClean="0"/>
              <a:t> </a:t>
            </a:r>
            <a:r>
              <a:rPr lang="en-US" sz="4400" dirty="0" err="1" smtClean="0"/>
              <a:t>negeri</a:t>
            </a:r>
            <a:endParaRPr lang="en-US" sz="4400" dirty="0" smtClean="0"/>
          </a:p>
          <a:p>
            <a:r>
              <a:rPr lang="en-US" sz="4400" dirty="0" err="1" smtClean="0"/>
              <a:t>Pelanggaran</a:t>
            </a:r>
            <a:r>
              <a:rPr lang="en-US" sz="4400" dirty="0" smtClean="0"/>
              <a:t> HAM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</a:t>
            </a:r>
            <a:r>
              <a:rPr lang="id-ID" dirty="0" smtClean="0"/>
              <a:t>residen</a:t>
            </a:r>
            <a:r>
              <a:rPr lang="en-US" dirty="0" smtClean="0"/>
              <a:t> </a:t>
            </a:r>
            <a:r>
              <a:rPr lang="en-US" dirty="0" smtClean="0"/>
              <a:t>B. J. </a:t>
            </a:r>
            <a:r>
              <a:rPr lang="id-ID" dirty="0" smtClean="0"/>
              <a:t>Habibie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Perbaikan</a:t>
            </a:r>
            <a:r>
              <a:rPr lang="en-US" sz="3600" dirty="0" smtClean="0"/>
              <a:t> </a:t>
            </a:r>
            <a:r>
              <a:rPr lang="en-US" sz="3600" dirty="0" err="1" smtClean="0"/>
              <a:t>citra</a:t>
            </a:r>
            <a:r>
              <a:rPr lang="en-US" sz="3600" dirty="0" smtClean="0"/>
              <a:t> </a:t>
            </a:r>
            <a:r>
              <a:rPr lang="en-US" sz="3600" dirty="0" err="1" smtClean="0"/>
              <a:t>akan</a:t>
            </a:r>
            <a:r>
              <a:rPr lang="en-US" sz="3600" dirty="0" smtClean="0"/>
              <a:t> HAM </a:t>
            </a:r>
            <a:r>
              <a:rPr lang="en-US" sz="3600" dirty="0" smtClean="0">
                <a:sym typeface="Wingdings" pitchFamily="2" charset="2"/>
              </a:rPr>
              <a:t> </a:t>
            </a:r>
            <a:r>
              <a:rPr lang="id-ID" sz="3600" dirty="0" smtClean="0"/>
              <a:t>mengambil kebijakan yang cukup berani dan kontroversial yaitu memberikan pilihan kemerdekaan kepada rakyat di Timor Timur yang memang pada akhir tahun 1990-an mulai dipermasalahkan oleh dunia </a:t>
            </a:r>
            <a:r>
              <a:rPr lang="en-US" sz="3600" dirty="0" err="1" smtClean="0"/>
              <a:t>i</a:t>
            </a:r>
            <a:r>
              <a:rPr lang="id-ID" sz="3600" dirty="0" smtClean="0"/>
              <a:t>nternasional atas integrasinya ke wilayah Republik Indonesia pada tahun 1970-an</a:t>
            </a:r>
            <a:endParaRPr lang="id-ID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Abdurahman</a:t>
            </a:r>
            <a:r>
              <a:rPr lang="en-US" dirty="0" smtClean="0"/>
              <a:t> Wahid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</a:t>
            </a:r>
            <a:r>
              <a:rPr lang="id-ID" sz="2800" dirty="0" smtClean="0"/>
              <a:t>residen </a:t>
            </a:r>
            <a:r>
              <a:rPr lang="id-ID" sz="2800" dirty="0" smtClean="0"/>
              <a:t>terlalu sering meninggalkan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id-ID" sz="2800" dirty="0" smtClean="0"/>
              <a:t>domestik</a:t>
            </a:r>
            <a:r>
              <a:rPr lang="en-US" sz="2800" dirty="0" smtClean="0"/>
              <a:t> (</a:t>
            </a:r>
            <a:r>
              <a:rPr lang="en-US" sz="2800" dirty="0" err="1" smtClean="0"/>
              <a:t>Kunjungan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negeri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G</a:t>
            </a:r>
            <a:r>
              <a:rPr lang="id-ID" sz="2800" dirty="0" smtClean="0"/>
              <a:t>agasan membuka </a:t>
            </a:r>
            <a:r>
              <a:rPr lang="id-ID" sz="2800" dirty="0" smtClean="0"/>
              <a:t>hubungan diplomatik dengan Israel dengan alasan negara Islam seperti Mesir telah membuka hubungan diplomatik dengan Israel. </a:t>
            </a:r>
            <a:r>
              <a:rPr lang="en-US" sz="2800" dirty="0" smtClean="0"/>
              <a:t>M</a:t>
            </a:r>
            <a:r>
              <a:rPr lang="id-ID" sz="2800" dirty="0" smtClean="0"/>
              <a:t>endapatkan </a:t>
            </a:r>
            <a:r>
              <a:rPr lang="id-ID" sz="2800" dirty="0" smtClean="0"/>
              <a:t>tentangan dari publik di Indonesia yang mayoritas muslim. </a:t>
            </a:r>
            <a:endParaRPr lang="en-US" sz="2800" dirty="0" smtClean="0"/>
          </a:p>
          <a:p>
            <a:r>
              <a:rPr lang="en-US" sz="2800" dirty="0" smtClean="0"/>
              <a:t>G</a:t>
            </a:r>
            <a:r>
              <a:rPr lang="id-ID" sz="2800" dirty="0" smtClean="0"/>
              <a:t>agasan </a:t>
            </a:r>
            <a:r>
              <a:rPr lang="id-ID" sz="2800" dirty="0" smtClean="0"/>
              <a:t>untuk melakukan aliansi dengan pertahanan negara-negara Asia yang dimotori oleh China, India, Korea, Jepang dan </a:t>
            </a:r>
            <a:r>
              <a:rPr lang="id-ID" sz="2800" dirty="0" smtClean="0"/>
              <a:t>Indonesia</a:t>
            </a:r>
            <a:r>
              <a:rPr lang="en-US" sz="2800" dirty="0" smtClean="0"/>
              <a:t>.</a:t>
            </a:r>
            <a:endParaRPr lang="id-ID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id-ID" dirty="0" smtClean="0"/>
              <a:t>Megawati</a:t>
            </a:r>
            <a:r>
              <a:rPr lang="en-US" dirty="0" smtClean="0"/>
              <a:t> </a:t>
            </a:r>
            <a:r>
              <a:rPr lang="en-US" dirty="0" err="1" smtClean="0"/>
              <a:t>Soekarnoputri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T</a:t>
            </a:r>
            <a:r>
              <a:rPr lang="id-ID" sz="2800" dirty="0" smtClean="0"/>
              <a:t>indak </a:t>
            </a:r>
            <a:r>
              <a:rPr lang="id-ID" sz="2800" dirty="0" smtClean="0"/>
              <a:t>terorisme di dalam negeri. Sehingga fokus utama adalah memberantas tindak terorisme dalam </a:t>
            </a:r>
            <a:r>
              <a:rPr lang="id-ID" sz="2800" dirty="0" smtClean="0"/>
              <a:t>negeri.</a:t>
            </a:r>
            <a:endParaRPr lang="en-US" sz="2800" dirty="0" smtClean="0"/>
          </a:p>
          <a:p>
            <a:r>
              <a:rPr lang="id-ID" sz="2800" dirty="0" smtClean="0"/>
              <a:t>Dalam </a:t>
            </a:r>
            <a:r>
              <a:rPr lang="id-ID" sz="2800" dirty="0" smtClean="0"/>
              <a:t>politik luar negerinya pun terfokus bagaimana meningkatkan keamanan nasional dan juga ikut berperan aktif dalam memberantas tindak terorisme di dunia internasional. </a:t>
            </a:r>
            <a:endParaRPr lang="en-US" sz="2800" dirty="0" smtClean="0"/>
          </a:p>
          <a:p>
            <a:r>
              <a:rPr lang="id-ID" sz="2800" dirty="0" smtClean="0"/>
              <a:t>Indonesia </a:t>
            </a:r>
            <a:r>
              <a:rPr lang="id-ID" sz="2800" dirty="0" smtClean="0"/>
              <a:t>bekerjasama dengan negera-negara di dunia terutama negara Amerika Serikat dalam memerangi tindak terorisme</a:t>
            </a:r>
            <a:r>
              <a:rPr lang="id-ID" sz="2800" dirty="0" smtClean="0"/>
              <a:t>.</a:t>
            </a:r>
            <a:endParaRPr lang="en-US" sz="2800" dirty="0" smtClean="0"/>
          </a:p>
          <a:p>
            <a:r>
              <a:rPr lang="en-US" sz="2800" dirty="0" err="1" smtClean="0"/>
              <a:t>Kerjasama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rusia</a:t>
            </a:r>
            <a:r>
              <a:rPr lang="en-US" sz="2800" dirty="0" smtClean="0"/>
              <a:t> </a:t>
            </a: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pesawat</a:t>
            </a:r>
            <a:r>
              <a:rPr lang="en-US" sz="2800" dirty="0" smtClean="0"/>
              <a:t> </a:t>
            </a:r>
            <a:r>
              <a:rPr lang="en-US" sz="2800" dirty="0" err="1" smtClean="0"/>
              <a:t>sukhoi</a:t>
            </a:r>
            <a:endParaRPr lang="en-US" sz="2800" dirty="0" smtClean="0"/>
          </a:p>
          <a:p>
            <a:r>
              <a:rPr lang="en-US" sz="2800" dirty="0" err="1" smtClean="0"/>
              <a:t>Pemutusan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IMF</a:t>
            </a:r>
          </a:p>
          <a:p>
            <a:endParaRPr lang="id-ID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smtClean="0"/>
              <a:t>1999-2004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r>
              <a:rPr lang="en-US" dirty="0" smtClean="0"/>
              <a:t>: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Pembangunan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1997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1998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Mencari</a:t>
            </a:r>
            <a:r>
              <a:rPr lang="en-US" dirty="0" smtClean="0"/>
              <a:t> partner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pemimmpin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berputar</a:t>
            </a:r>
            <a:r>
              <a:rPr lang="en-US" dirty="0" smtClean="0"/>
              <a:t> </a:t>
            </a:r>
            <a:r>
              <a:rPr lang="en-US" dirty="0" err="1" smtClean="0"/>
              <a:t>putar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Melepaskan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AS, </a:t>
            </a:r>
            <a:r>
              <a:rPr lang="en-US" dirty="0" err="1" smtClean="0"/>
              <a:t>Gusdur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Tiongkok</a:t>
            </a:r>
            <a:r>
              <a:rPr lang="en-US" dirty="0" smtClean="0"/>
              <a:t> (</a:t>
            </a:r>
            <a:r>
              <a:rPr lang="en-US" dirty="0" err="1" smtClean="0"/>
              <a:t>ekonomi</a:t>
            </a:r>
            <a:r>
              <a:rPr lang="en-US" dirty="0" smtClean="0"/>
              <a:t>), Megawati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Rusia</a:t>
            </a:r>
            <a:r>
              <a:rPr lang="en-US" dirty="0" smtClean="0"/>
              <a:t> (</a:t>
            </a:r>
            <a:r>
              <a:rPr lang="en-US" dirty="0" err="1" smtClean="0"/>
              <a:t>pertahanan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optimal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anta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Presiden </a:t>
            </a:r>
            <a:r>
              <a:rPr lang="en-US" dirty="0" err="1" smtClean="0"/>
              <a:t>Susilo</a:t>
            </a:r>
            <a:r>
              <a:rPr lang="en-US" dirty="0" smtClean="0"/>
              <a:t> </a:t>
            </a:r>
            <a:r>
              <a:rPr lang="id-ID" dirty="0" smtClean="0"/>
              <a:t>Bambang </a:t>
            </a:r>
            <a:r>
              <a:rPr lang="id-ID" dirty="0"/>
              <a:t>Yudoyono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Modal </a:t>
            </a:r>
            <a:r>
              <a:rPr lang="en-US" sz="3200" dirty="0" err="1" smtClean="0"/>
              <a:t>kuat</a:t>
            </a:r>
            <a:r>
              <a:rPr lang="en-US" sz="3200" dirty="0" smtClean="0"/>
              <a:t>: </a:t>
            </a:r>
            <a:r>
              <a:rPr lang="en-US" sz="3200" dirty="0" err="1" smtClean="0"/>
              <a:t>kondisi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ekonomi</a:t>
            </a:r>
            <a:r>
              <a:rPr lang="en-US" sz="3200" dirty="0" smtClean="0"/>
              <a:t> </a:t>
            </a:r>
            <a:r>
              <a:rPr lang="en-US" sz="3200" dirty="0" err="1" smtClean="0"/>
              <a:t>stabil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 PRESIDEN HASIL PEMILU PERTAMA</a:t>
            </a:r>
          </a:p>
          <a:p>
            <a:r>
              <a:rPr lang="en-US" sz="3200" dirty="0" smtClean="0"/>
              <a:t>K</a:t>
            </a:r>
            <a:r>
              <a:rPr lang="id-ID" sz="3200" dirty="0" smtClean="0"/>
              <a:t>ebijakan </a:t>
            </a:r>
            <a:r>
              <a:rPr lang="id-ID" sz="3200" dirty="0" smtClean="0"/>
              <a:t>politik luar </a:t>
            </a:r>
            <a:r>
              <a:rPr lang="id-ID" sz="3200" dirty="0" smtClean="0"/>
              <a:t>negeri</a:t>
            </a:r>
            <a:r>
              <a:rPr lang="id-ID" sz="3200" i="1" dirty="0" smtClean="0"/>
              <a:t>“Thousand </a:t>
            </a:r>
            <a:r>
              <a:rPr lang="id-ID" sz="3200" i="1" dirty="0" smtClean="0"/>
              <a:t>friends, zero </a:t>
            </a:r>
            <a:r>
              <a:rPr lang="en-US" sz="3200" i="1" dirty="0" smtClean="0"/>
              <a:t>e</a:t>
            </a:r>
            <a:r>
              <a:rPr lang="id-ID" sz="3200" i="1" dirty="0" smtClean="0"/>
              <a:t>nemy”. </a:t>
            </a:r>
            <a:endParaRPr lang="en-US" sz="3200" dirty="0" smtClean="0"/>
          </a:p>
          <a:p>
            <a:r>
              <a:rPr lang="en-US" sz="3200" dirty="0" err="1" smtClean="0"/>
              <a:t>Fokus</a:t>
            </a:r>
            <a:r>
              <a:rPr lang="en-US" sz="3200" dirty="0" smtClean="0"/>
              <a:t> </a:t>
            </a:r>
            <a:r>
              <a:rPr lang="en-US" sz="3200" dirty="0" err="1" smtClean="0"/>
              <a:t>kepada</a:t>
            </a:r>
            <a:r>
              <a:rPr lang="en-US" sz="3200" dirty="0" smtClean="0"/>
              <a:t> </a:t>
            </a:r>
            <a:r>
              <a:rPr lang="en-US" sz="3200" dirty="0" err="1" smtClean="0"/>
              <a:t>pemulihan</a:t>
            </a:r>
            <a:r>
              <a:rPr lang="en-US" sz="3200" dirty="0" smtClean="0"/>
              <a:t> </a:t>
            </a:r>
            <a:r>
              <a:rPr lang="en-US" sz="3200" dirty="0" err="1" smtClean="0"/>
              <a:t>citra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dunia</a:t>
            </a:r>
            <a:r>
              <a:rPr lang="en-US" sz="3200" dirty="0" smtClean="0"/>
              <a:t> </a:t>
            </a:r>
            <a:r>
              <a:rPr lang="en-US" sz="3200" dirty="0" err="1" smtClean="0"/>
              <a:t>internasional</a:t>
            </a:r>
            <a:endParaRPr lang="en-US" sz="3200" dirty="0" smtClean="0"/>
          </a:p>
          <a:p>
            <a:r>
              <a:rPr lang="en-US" sz="3200" dirty="0" err="1" smtClean="0"/>
              <a:t>Diplomasi</a:t>
            </a:r>
            <a:r>
              <a:rPr lang="en-US" sz="3200" dirty="0" smtClean="0"/>
              <a:t> </a:t>
            </a:r>
            <a:r>
              <a:rPr lang="en-US" sz="3200" dirty="0" err="1" smtClean="0"/>
              <a:t>dilakukan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menjaga</a:t>
            </a:r>
            <a:r>
              <a:rPr lang="en-US" sz="3200" dirty="0" smtClean="0"/>
              <a:t> </a:t>
            </a:r>
            <a:r>
              <a:rPr lang="en-US" sz="3200" dirty="0" err="1" smtClean="0"/>
              <a:t>keutuhan</a:t>
            </a:r>
            <a:r>
              <a:rPr lang="en-US" sz="3200" dirty="0" smtClean="0"/>
              <a:t> </a:t>
            </a:r>
            <a:r>
              <a:rPr lang="en-US" sz="3200" dirty="0" err="1" smtClean="0"/>
              <a:t>bangsa</a:t>
            </a:r>
            <a:r>
              <a:rPr lang="en-US" sz="3200" dirty="0" smtClean="0"/>
              <a:t>, </a:t>
            </a:r>
            <a:r>
              <a:rPr lang="en-US" sz="3200" dirty="0" err="1" smtClean="0"/>
              <a:t>mencegah</a:t>
            </a:r>
            <a:r>
              <a:rPr lang="en-US" sz="3200" dirty="0" smtClean="0"/>
              <a:t> </a:t>
            </a:r>
            <a:r>
              <a:rPr lang="en-US" sz="3200" dirty="0" err="1" smtClean="0"/>
              <a:t>internasionalisasi</a:t>
            </a:r>
            <a:r>
              <a:rPr lang="en-US" sz="3200" dirty="0" smtClean="0"/>
              <a:t> </a:t>
            </a:r>
            <a:r>
              <a:rPr lang="en-US" sz="3200" dirty="0" err="1" smtClean="0"/>
              <a:t>isu</a:t>
            </a:r>
            <a:r>
              <a:rPr lang="en-US" sz="3200" dirty="0" smtClean="0"/>
              <a:t> </a:t>
            </a:r>
            <a:r>
              <a:rPr lang="en-US" sz="3200" dirty="0" err="1" smtClean="0"/>
              <a:t>separatisme</a:t>
            </a:r>
            <a:r>
              <a:rPr lang="en-US" sz="3200" dirty="0" smtClean="0"/>
              <a:t>.</a:t>
            </a:r>
            <a:endParaRPr lang="id-ID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smtClean="0"/>
              <a:t>SBY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diplomasi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dibu</a:t>
            </a:r>
            <a:r>
              <a:rPr lang="en-US" dirty="0" err="1" smtClean="0"/>
              <a:t>tuhkann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dilema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indepedensi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</TotalTime>
  <Words>475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Origin</vt:lpstr>
      <vt:lpstr>DIPLOMASI MASA REFORMASI </vt:lpstr>
      <vt:lpstr>ARAH KEBIJAKAN</vt:lpstr>
      <vt:lpstr>YANG MENJADI SOROTAN</vt:lpstr>
      <vt:lpstr>Presiden B. J. Habibie</vt:lpstr>
      <vt:lpstr>Presiden Abdurahman Wahid</vt:lpstr>
      <vt:lpstr>Presiden Megawati Soekarnoputri</vt:lpstr>
      <vt:lpstr>Kesimpulan Periode 1999-2004</vt:lpstr>
      <vt:lpstr>Presiden Susilo Bambang Yudoyono</vt:lpstr>
      <vt:lpstr>Slide 9</vt:lpstr>
      <vt:lpstr>Slide 10</vt:lpstr>
      <vt:lpstr>Slide 11</vt:lpstr>
      <vt:lpstr>ISU UTAMA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DIPLOMASI MASA REFORMASI </dc:title>
  <dc:creator>intels</dc:creator>
  <cp:lastModifiedBy>intels</cp:lastModifiedBy>
  <cp:revision>11</cp:revision>
  <dcterms:created xsi:type="dcterms:W3CDTF">2019-04-23T08:31:53Z</dcterms:created>
  <dcterms:modified xsi:type="dcterms:W3CDTF">2019-04-24T15:28:55Z</dcterms:modified>
</cp:coreProperties>
</file>