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4" d="100"/>
          <a:sy n="64" d="100"/>
        </p:scale>
        <p:origin x="-156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free-powerpoint-templates-design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free-powerpoint-templates-design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hlinkClick r:id="rId3"/>
          </p:cNvPr>
          <p:cNvSpPr txBox="1"/>
          <p:nvPr/>
        </p:nvSpPr>
        <p:spPr>
          <a:xfrm>
            <a:off x="0" y="6598026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334000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MKU PANCASILA</a:t>
            </a:r>
            <a:endParaRPr kumimoji="0" lang="en-US" altLang="ko-KR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43400" y="2286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/>
              <a:t>Dinamika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Tantangan</a:t>
            </a:r>
            <a:endParaRPr lang="en-US" b="1" dirty="0" smtClean="0"/>
          </a:p>
          <a:p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Etika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859340"/>
            <a:ext cx="8534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1. Esensi Pancasila sebagai Sistem Etika</a:t>
            </a:r>
          </a:p>
          <a:p>
            <a:r>
              <a:rPr lang="en-US" dirty="0" err="1" smtClean="0"/>
              <a:t>Hakikat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terletak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endParaRPr lang="en-US" dirty="0" smtClean="0"/>
          </a:p>
          <a:p>
            <a:r>
              <a:rPr lang="en-US" dirty="0" err="1" smtClean="0"/>
              <a:t>berikut</a:t>
            </a:r>
            <a:r>
              <a:rPr lang="en-US" dirty="0" smtClean="0"/>
              <a:t>.</a:t>
            </a:r>
          </a:p>
          <a:p>
            <a:r>
              <a:rPr lang="fi-FI" b="1" i="1" dirty="0" smtClean="0"/>
              <a:t>Pertama, hakikat sila ketuhanan terletak pada keyakinan bangsa Indonesia</a:t>
            </a:r>
          </a:p>
          <a:p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penjamin</a:t>
            </a:r>
            <a:r>
              <a:rPr lang="en-US" dirty="0" smtClean="0"/>
              <a:t> </a:t>
            </a:r>
            <a:r>
              <a:rPr lang="en-US" dirty="0" err="1" smtClean="0"/>
              <a:t>prinsip-prinsip</a:t>
            </a:r>
            <a:r>
              <a:rPr lang="en-US" dirty="0" smtClean="0"/>
              <a:t> moral. </a:t>
            </a:r>
            <a:r>
              <a:rPr lang="en-US" dirty="0" err="1" smtClean="0"/>
              <a:t>Artinya</a:t>
            </a:r>
            <a:r>
              <a:rPr lang="en-US" dirty="0" smtClean="0"/>
              <a:t>,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endParaRPr lang="en-US" dirty="0" smtClean="0"/>
          </a:p>
          <a:p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moral yang </a:t>
            </a:r>
            <a:r>
              <a:rPr lang="en-US" dirty="0" err="1" smtClean="0"/>
              <a:t>bersumber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endParaRPr lang="en-US" dirty="0" smtClean="0"/>
          </a:p>
          <a:p>
            <a:r>
              <a:rPr lang="en-US" dirty="0" smtClean="0"/>
              <a:t>agama.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82341"/>
            <a:ext cx="8915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b="1" i="1" dirty="0" smtClean="0"/>
              <a:t>Kedua, hakikat sila kemanusiaan terletak pada actus humanus, yaitu</a:t>
            </a:r>
          </a:p>
          <a:p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implikasi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konsekuensi</a:t>
            </a:r>
            <a:r>
              <a:rPr lang="en-US" dirty="0" smtClean="0"/>
              <a:t> moral yang</a:t>
            </a:r>
          </a:p>
          <a:p>
            <a:r>
              <a:rPr lang="nn-NO" dirty="0" smtClean="0"/>
              <a:t>dibedakan dengan </a:t>
            </a:r>
            <a:r>
              <a:rPr lang="nn-NO" i="1" dirty="0" smtClean="0"/>
              <a:t>actus homini, yaitu tindakan manusia yang biasa. Tindakan</a:t>
            </a:r>
          </a:p>
          <a:p>
            <a:r>
              <a:rPr lang="en-US" dirty="0" err="1" smtClean="0"/>
              <a:t>kemanusiaan</a:t>
            </a:r>
            <a:r>
              <a:rPr lang="en-US" dirty="0" smtClean="0"/>
              <a:t> yang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implikasi</a:t>
            </a:r>
            <a:r>
              <a:rPr lang="en-US" dirty="0" smtClean="0"/>
              <a:t> moral </a:t>
            </a:r>
            <a:r>
              <a:rPr lang="en-US" dirty="0" err="1" smtClean="0"/>
              <a:t>diungkapkan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sv-SE" dirty="0" smtClean="0"/>
              <a:t>sikap yang adil dan beradab sehingga menjamin tata pergaulan antarmanusia dan</a:t>
            </a:r>
          </a:p>
          <a:p>
            <a:r>
              <a:rPr lang="en-US" dirty="0" err="1" smtClean="0"/>
              <a:t>antarmakhluk</a:t>
            </a:r>
            <a:r>
              <a:rPr lang="en-US" dirty="0" smtClean="0"/>
              <a:t> yang </a:t>
            </a:r>
            <a:r>
              <a:rPr lang="en-US" dirty="0" err="1" smtClean="0"/>
              <a:t>bersendikan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kemanusiaan</a:t>
            </a:r>
            <a:r>
              <a:rPr lang="en-US" dirty="0" smtClean="0"/>
              <a:t> yang </a:t>
            </a:r>
            <a:r>
              <a:rPr lang="en-US" dirty="0" err="1" smtClean="0"/>
              <a:t>tertinggi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endParaRPr lang="en-US" dirty="0" smtClean="0"/>
          </a:p>
          <a:p>
            <a:r>
              <a:rPr lang="en-US" dirty="0" err="1" smtClean="0"/>
              <a:t>kebajikan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kearifan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5342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Ketiga</a:t>
            </a:r>
            <a:r>
              <a:rPr lang="en-US" b="1" i="1" dirty="0" smtClean="0"/>
              <a:t>, </a:t>
            </a:r>
            <a:r>
              <a:rPr lang="en-US" b="1" i="1" dirty="0" err="1" smtClean="0"/>
              <a:t>hakikat</a:t>
            </a:r>
            <a:r>
              <a:rPr lang="en-US" b="1" i="1" dirty="0" smtClean="0"/>
              <a:t> </a:t>
            </a:r>
            <a:r>
              <a:rPr lang="en-US" b="1" i="1" dirty="0" err="1" smtClean="0"/>
              <a:t>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persatuan</a:t>
            </a:r>
            <a:r>
              <a:rPr lang="en-US" b="1" i="1" dirty="0" smtClean="0"/>
              <a:t> </a:t>
            </a:r>
            <a:r>
              <a:rPr lang="en-US" b="1" i="1" dirty="0" err="1" smtClean="0"/>
              <a:t>terletak</a:t>
            </a:r>
            <a:r>
              <a:rPr lang="en-US" b="1" i="1" dirty="0" smtClean="0"/>
              <a:t> </a:t>
            </a:r>
            <a:r>
              <a:rPr lang="en-US" b="1" i="1" dirty="0" err="1" smtClean="0"/>
              <a:t>pada</a:t>
            </a:r>
            <a:r>
              <a:rPr lang="en-US" b="1" i="1" dirty="0" smtClean="0"/>
              <a:t> </a:t>
            </a:r>
            <a:r>
              <a:rPr lang="en-US" b="1" i="1" dirty="0" err="1" smtClean="0"/>
              <a:t>kesediaan</a:t>
            </a:r>
            <a:r>
              <a:rPr lang="en-US" b="1" i="1" dirty="0" smtClean="0"/>
              <a:t> </a:t>
            </a:r>
            <a:r>
              <a:rPr lang="en-US" b="1" i="1" dirty="0" err="1" smtClean="0"/>
              <a:t>untuk</a:t>
            </a:r>
            <a:r>
              <a:rPr lang="en-US" b="1" i="1" dirty="0" smtClean="0"/>
              <a:t> </a:t>
            </a:r>
            <a:r>
              <a:rPr lang="en-US" b="1" i="1" dirty="0" err="1" smtClean="0"/>
              <a:t>hidup</a:t>
            </a:r>
            <a:r>
              <a:rPr lang="en-US" b="1" i="1" dirty="0" smtClean="0"/>
              <a:t> </a:t>
            </a:r>
            <a:r>
              <a:rPr lang="en-US" b="1" i="1" dirty="0" err="1" smtClean="0"/>
              <a:t>bersama</a:t>
            </a:r>
            <a:endParaRPr lang="en-US" b="1" i="1" dirty="0" smtClean="0"/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yang </a:t>
            </a:r>
            <a:r>
              <a:rPr lang="en-US" dirty="0" err="1" smtClean="0"/>
              <a:t>mementingkan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endParaRPr lang="en-US" dirty="0" smtClean="0"/>
          </a:p>
          <a:p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.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yang </a:t>
            </a:r>
            <a:r>
              <a:rPr lang="en-US" dirty="0" err="1" smtClean="0"/>
              <a:t>berlandaskan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semangat</a:t>
            </a:r>
            <a:endParaRPr lang="en-US" dirty="0" smtClean="0"/>
          </a:p>
          <a:p>
            <a:r>
              <a:rPr lang="en-US" dirty="0" err="1" smtClean="0"/>
              <a:t>kebersamaan</a:t>
            </a:r>
            <a:r>
              <a:rPr lang="en-US" dirty="0" smtClean="0"/>
              <a:t>, </a:t>
            </a:r>
            <a:r>
              <a:rPr lang="en-US" dirty="0" err="1" smtClean="0"/>
              <a:t>solidaritas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melahirkan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endParaRPr lang="en-US" dirty="0" smtClean="0"/>
          </a:p>
          <a:p>
            <a:r>
              <a:rPr lang="en-US" dirty="0" err="1" smtClean="0"/>
              <a:t>penetrasi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memecah</a:t>
            </a:r>
            <a:r>
              <a:rPr lang="en-US" dirty="0" smtClean="0"/>
              <a:t> </a:t>
            </a:r>
            <a:r>
              <a:rPr lang="en-US" dirty="0" err="1" smtClean="0"/>
              <a:t>belah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.</a:t>
            </a:r>
          </a:p>
          <a:p>
            <a:r>
              <a:rPr lang="en-US" b="1" i="1" dirty="0" err="1" smtClean="0"/>
              <a:t>Keempat</a:t>
            </a:r>
            <a:r>
              <a:rPr lang="en-US" b="1" i="1" dirty="0" smtClean="0"/>
              <a:t>, </a:t>
            </a:r>
            <a:r>
              <a:rPr lang="en-US" b="1" i="1" dirty="0" err="1" smtClean="0"/>
              <a:t>hakikat</a:t>
            </a:r>
            <a:r>
              <a:rPr lang="en-US" b="1" i="1" dirty="0" smtClean="0"/>
              <a:t> </a:t>
            </a:r>
            <a:r>
              <a:rPr lang="en-US" b="1" i="1" dirty="0" err="1" smtClean="0"/>
              <a:t>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kerakyatan</a:t>
            </a:r>
            <a:r>
              <a:rPr lang="en-US" b="1" i="1" dirty="0" smtClean="0"/>
              <a:t> </a:t>
            </a:r>
            <a:r>
              <a:rPr lang="en-US" b="1" i="1" dirty="0" err="1" smtClean="0"/>
              <a:t>terletak</a:t>
            </a:r>
            <a:r>
              <a:rPr lang="en-US" b="1" i="1" dirty="0" smtClean="0"/>
              <a:t> </a:t>
            </a:r>
            <a:r>
              <a:rPr lang="en-US" b="1" i="1" dirty="0" err="1" smtClean="0"/>
              <a:t>pada</a:t>
            </a:r>
            <a:r>
              <a:rPr lang="en-US" b="1" i="1" dirty="0" smtClean="0"/>
              <a:t> </a:t>
            </a:r>
            <a:r>
              <a:rPr lang="en-US" b="1" i="1" dirty="0" err="1" smtClean="0"/>
              <a:t>prinsip</a:t>
            </a:r>
            <a:r>
              <a:rPr lang="en-US" b="1" i="1" dirty="0" smtClean="0"/>
              <a:t> </a:t>
            </a:r>
            <a:r>
              <a:rPr lang="en-US" b="1" i="1" dirty="0" err="1" smtClean="0"/>
              <a:t>musyawarah</a:t>
            </a:r>
            <a:r>
              <a:rPr lang="en-US" b="1" i="1" dirty="0" smtClean="0"/>
              <a:t> </a:t>
            </a:r>
            <a:r>
              <a:rPr lang="en-US" b="1" i="1" dirty="0" err="1" smtClean="0"/>
              <a:t>untuk</a:t>
            </a:r>
            <a:endParaRPr lang="en-US" b="1" i="1" dirty="0" smtClean="0"/>
          </a:p>
          <a:p>
            <a:r>
              <a:rPr lang="en-US" dirty="0" err="1" smtClean="0"/>
              <a:t>mufakat</a:t>
            </a:r>
            <a:r>
              <a:rPr lang="en-US" dirty="0" smtClean="0"/>
              <a:t>. </a:t>
            </a:r>
            <a:r>
              <a:rPr lang="en-US" dirty="0" err="1" smtClean="0"/>
              <a:t>Artinya</a:t>
            </a:r>
            <a:r>
              <a:rPr lang="en-US" dirty="0" smtClean="0"/>
              <a:t>, </a:t>
            </a:r>
            <a:r>
              <a:rPr lang="en-US" dirty="0" err="1" smtClean="0"/>
              <a:t>menghargai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halnya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menghargai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endParaRPr lang="en-US" dirty="0" smtClean="0"/>
          </a:p>
          <a:p>
            <a:r>
              <a:rPr lang="en-US" dirty="0" smtClean="0"/>
              <a:t>lain.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36339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b="1" i="1" dirty="0" smtClean="0"/>
              <a:t>Kelima, hakikat sila keadilan sosial bagi seluruh rakyat Indonesia</a:t>
            </a:r>
          </a:p>
          <a:p>
            <a:r>
              <a:rPr lang="sv-SE" dirty="0" smtClean="0"/>
              <a:t>merupakan perwudan dari sistem etika yang tidak menekankan pada kewajiban</a:t>
            </a:r>
          </a:p>
          <a:p>
            <a:r>
              <a:rPr lang="fi-FI" dirty="0" smtClean="0"/>
              <a:t>semata (deontologis) atau menekankan pada tujuan belaka (teleologis), tetapi</a:t>
            </a:r>
          </a:p>
          <a:p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menonjolkan</a:t>
            </a:r>
            <a:r>
              <a:rPr lang="en-US" dirty="0" smtClean="0"/>
              <a:t> </a:t>
            </a:r>
            <a:r>
              <a:rPr lang="en-US" dirty="0" err="1" smtClean="0"/>
              <a:t>keutamaan</a:t>
            </a:r>
            <a:r>
              <a:rPr lang="en-US" dirty="0" smtClean="0"/>
              <a:t> (</a:t>
            </a:r>
            <a:r>
              <a:rPr lang="en-US" i="1" dirty="0" smtClean="0"/>
              <a:t>Virtue ethics) yang </a:t>
            </a:r>
            <a:r>
              <a:rPr lang="en-US" i="1" dirty="0" err="1" smtClean="0"/>
              <a:t>terkandung</a:t>
            </a:r>
            <a:r>
              <a:rPr lang="en-US" i="1" dirty="0" smtClean="0"/>
              <a:t> </a:t>
            </a:r>
            <a:r>
              <a:rPr lang="en-US" i="1" dirty="0" err="1" smtClean="0"/>
              <a:t>dalam</a:t>
            </a:r>
            <a:r>
              <a:rPr lang="en-US" i="1" dirty="0" smtClean="0"/>
              <a:t> </a:t>
            </a:r>
            <a:r>
              <a:rPr lang="en-US" i="1" dirty="0" err="1" smtClean="0"/>
              <a:t>nilai</a:t>
            </a:r>
            <a:endParaRPr lang="en-US" i="1" dirty="0" smtClean="0"/>
          </a:p>
          <a:p>
            <a:r>
              <a:rPr lang="en-US" dirty="0" err="1" smtClean="0"/>
              <a:t>keadilan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843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2. Urgensi Pancasila sebagai Sistem Etika</a:t>
            </a:r>
          </a:p>
          <a:p>
            <a:r>
              <a:rPr lang="en-US" dirty="0" smtClean="0"/>
              <a:t>Hal-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urgen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endParaRPr lang="en-US" dirty="0" smtClean="0"/>
          </a:p>
          <a:p>
            <a:r>
              <a:rPr lang="fi-FI" dirty="0" smtClean="0"/>
              <a:t>sistem etika meliputi hal-hal sebagai berikut. </a:t>
            </a:r>
            <a:r>
              <a:rPr lang="fi-FI" b="1" i="1" dirty="0" smtClean="0"/>
              <a:t>Pertama, meletakkan sila-sila</a:t>
            </a:r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menempatkan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endParaRPr lang="en-US" dirty="0" smtClean="0"/>
          </a:p>
          <a:p>
            <a:r>
              <a:rPr lang="en-US" dirty="0" smtClean="0"/>
              <a:t>moral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inspirasi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penentu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, </a:t>
            </a:r>
            <a:r>
              <a:rPr lang="en-US" dirty="0" err="1" smtClean="0"/>
              <a:t>tindakan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yang </a:t>
            </a:r>
            <a:r>
              <a:rPr lang="en-US" dirty="0" err="1" smtClean="0"/>
              <a:t>diambil</a:t>
            </a:r>
            <a:endParaRPr lang="en-US" dirty="0" smtClean="0"/>
          </a:p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  <a:r>
              <a:rPr lang="en-US" b="1" i="1" dirty="0" err="1" smtClean="0"/>
              <a:t>Kedua</a:t>
            </a:r>
            <a:r>
              <a:rPr lang="en-US" b="1" i="1" dirty="0" smtClean="0"/>
              <a:t>, </a:t>
            </a:r>
            <a:r>
              <a:rPr lang="en-US" b="1" i="1" dirty="0" err="1" smtClean="0"/>
              <a:t>Pancasila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sebagai</a:t>
            </a:r>
            <a:r>
              <a:rPr lang="en-US" b="1" i="1" dirty="0" smtClean="0"/>
              <a:t> </a:t>
            </a:r>
            <a:r>
              <a:rPr lang="en-US" b="1" i="1" dirty="0" err="1" smtClean="0"/>
              <a:t>sistem</a:t>
            </a:r>
            <a:r>
              <a:rPr lang="en-US" b="1" i="1" dirty="0" smtClean="0"/>
              <a:t> </a:t>
            </a:r>
            <a:r>
              <a:rPr lang="en-US" b="1" i="1" dirty="0" err="1" smtClean="0"/>
              <a:t>etika</a:t>
            </a:r>
            <a:r>
              <a:rPr lang="en-US" b="1" i="1" dirty="0" smtClean="0"/>
              <a:t> </a:t>
            </a:r>
            <a:r>
              <a:rPr lang="en-US" b="1" i="1" dirty="0" err="1" smtClean="0"/>
              <a:t>memberi</a:t>
            </a:r>
            <a:r>
              <a:rPr lang="en-US" b="1" i="1" dirty="0" smtClean="0"/>
              <a:t> guidance</a:t>
            </a:r>
          </a:p>
          <a:p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orientasi</a:t>
            </a:r>
            <a:r>
              <a:rPr lang="en-US" dirty="0" smtClean="0"/>
              <a:t> yang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endParaRPr lang="en-US" dirty="0" smtClean="0"/>
          </a:p>
          <a:p>
            <a:r>
              <a:rPr lang="en-US" dirty="0" err="1" smtClean="0"/>
              <a:t>pergaulan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, </a:t>
            </a:r>
            <a:r>
              <a:rPr lang="en-US" dirty="0" err="1" smtClean="0"/>
              <a:t>nasional</a:t>
            </a:r>
            <a:r>
              <a:rPr lang="en-US" dirty="0" smtClean="0"/>
              <a:t>, regional,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90336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Ketiga</a:t>
            </a:r>
            <a:r>
              <a:rPr lang="en-US" b="1" i="1" dirty="0" smtClean="0"/>
              <a:t>, </a:t>
            </a:r>
            <a:r>
              <a:rPr lang="en-US" b="1" i="1" dirty="0" err="1" smtClean="0"/>
              <a:t>Pancasila</a:t>
            </a:r>
            <a:endParaRPr lang="en-US" b="1" i="1" dirty="0" smtClean="0"/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yang</a:t>
            </a:r>
          </a:p>
          <a:p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penyelenggara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semangat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kebangsaan</a:t>
            </a:r>
            <a:r>
              <a:rPr lang="en-US" dirty="0" smtClean="0"/>
              <a:t> yang </a:t>
            </a:r>
            <a:r>
              <a:rPr lang="en-US" dirty="0" err="1" smtClean="0"/>
              <a:t>berjiwa</a:t>
            </a:r>
            <a:r>
              <a:rPr lang="en-US" dirty="0" smtClean="0"/>
              <a:t> </a:t>
            </a:r>
            <a:r>
              <a:rPr lang="en-US" dirty="0" err="1" smtClean="0"/>
              <a:t>Pancasilais</a:t>
            </a:r>
            <a:r>
              <a:rPr lang="en-US" dirty="0" smtClean="0"/>
              <a:t>. </a:t>
            </a:r>
            <a:r>
              <a:rPr lang="en-US" b="1" i="1" dirty="0" err="1" smtClean="0"/>
              <a:t>Keempat</a:t>
            </a:r>
            <a:r>
              <a:rPr lang="en-US" b="1" i="1" dirty="0" smtClean="0"/>
              <a:t>, </a:t>
            </a:r>
            <a:r>
              <a:rPr lang="en-US" b="1" i="1" dirty="0" err="1" smtClean="0"/>
              <a:t>Pancasila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sebagai</a:t>
            </a:r>
            <a:r>
              <a:rPr lang="en-US" b="1" i="1" dirty="0" smtClean="0"/>
              <a:t> </a:t>
            </a:r>
            <a:r>
              <a:rPr lang="en-US" b="1" i="1" dirty="0" err="1" smtClean="0"/>
              <a:t>sistem</a:t>
            </a:r>
            <a:r>
              <a:rPr lang="en-US" b="1" i="1" dirty="0" smtClean="0"/>
              <a:t> </a:t>
            </a:r>
            <a:r>
              <a:rPr lang="en-US" b="1" i="1" dirty="0" err="1" smtClean="0"/>
              <a:t>etika</a:t>
            </a:r>
            <a:endParaRPr lang="en-US" b="1" i="1" dirty="0" smtClean="0"/>
          </a:p>
          <a:p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filter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menyaring</a:t>
            </a:r>
            <a:r>
              <a:rPr lang="en-US" dirty="0" smtClean="0"/>
              <a:t> </a:t>
            </a:r>
            <a:r>
              <a:rPr lang="en-US" dirty="0" err="1" smtClean="0"/>
              <a:t>pluralitas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endParaRPr lang="en-US" dirty="0" smtClean="0"/>
          </a:p>
          <a:p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globalisasi</a:t>
            </a:r>
            <a:r>
              <a:rPr lang="en-US" dirty="0" smtClean="0"/>
              <a:t> yang </a:t>
            </a:r>
            <a:r>
              <a:rPr lang="en-US" dirty="0" err="1" smtClean="0"/>
              <a:t>memengaruhi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endParaRPr lang="en-US" dirty="0" smtClean="0"/>
          </a:p>
          <a:p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97346"/>
            <a:ext cx="8915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F. </a:t>
            </a:r>
            <a:r>
              <a:rPr lang="en-US" b="1" dirty="0" err="1" smtClean="0"/>
              <a:t>Rangkuman</a:t>
            </a:r>
            <a:r>
              <a:rPr lang="en-US" b="1" dirty="0" smtClean="0"/>
              <a:t> </a:t>
            </a:r>
            <a:r>
              <a:rPr lang="en-US" b="1" dirty="0" err="1" smtClean="0"/>
              <a:t>tentang</a:t>
            </a:r>
            <a:r>
              <a:rPr lang="en-US" b="1" dirty="0" smtClean="0"/>
              <a:t> </a:t>
            </a:r>
            <a:r>
              <a:rPr lang="en-US" b="1" dirty="0" err="1" smtClean="0"/>
              <a:t>Pengertian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Pentingnya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endParaRPr lang="en-US" b="1" dirty="0" smtClean="0"/>
          </a:p>
          <a:p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Etika</a:t>
            </a:r>
            <a:endParaRPr lang="en-US" b="1" dirty="0" smtClean="0"/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cabang</a:t>
            </a:r>
            <a:r>
              <a:rPr lang="en-US" dirty="0" smtClean="0"/>
              <a:t> </a:t>
            </a:r>
            <a:r>
              <a:rPr lang="en-US" dirty="0" err="1" smtClean="0"/>
              <a:t>filsafat</a:t>
            </a:r>
            <a:r>
              <a:rPr lang="en-US" dirty="0" smtClean="0"/>
              <a:t> yang </a:t>
            </a:r>
            <a:r>
              <a:rPr lang="en-US" dirty="0" err="1" smtClean="0"/>
              <a:t>dijabarkan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endParaRPr lang="en-US" dirty="0" smtClean="0"/>
          </a:p>
          <a:p>
            <a:r>
              <a:rPr lang="sv-SE" dirty="0" smtClean="0"/>
              <a:t>sila-sila Pancasila untuk mengatur perilaku kehidupan bermasyarakat, berbangsa,</a:t>
            </a:r>
          </a:p>
          <a:p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Indonesia.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terkandung</a:t>
            </a:r>
            <a:endParaRPr lang="en-US" dirty="0" smtClean="0"/>
          </a:p>
          <a:p>
            <a:r>
              <a:rPr lang="fi-FI" dirty="0" smtClean="0"/>
              <a:t>nilai-nilai ketuhanan, kemanusiaan, persatuan, kerakyatan, dan keadilan. Kelima</a:t>
            </a:r>
          </a:p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Indonesia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endParaRPr lang="en-US" dirty="0" smtClean="0"/>
          </a:p>
          <a:p>
            <a:r>
              <a:rPr lang="en-US" dirty="0" err="1" smtClean="0"/>
              <a:t>kehidupannya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pancasia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ialah</a:t>
            </a:r>
            <a:endParaRPr lang="en-US" dirty="0" smtClean="0"/>
          </a:p>
          <a:p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rambu</a:t>
            </a:r>
            <a:r>
              <a:rPr lang="en-US" dirty="0" smtClean="0"/>
              <a:t> </a:t>
            </a:r>
            <a:r>
              <a:rPr lang="en-US" dirty="0" err="1" smtClean="0"/>
              <a:t>normatif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bermasyarakat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berbangsa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, </a:t>
            </a:r>
            <a:r>
              <a:rPr lang="en-US" dirty="0" err="1" smtClean="0"/>
              <a:t>pelanggaran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endParaRPr lang="en-US" dirty="0" smtClean="0"/>
          </a:p>
          <a:p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korupsi</a:t>
            </a:r>
            <a:r>
              <a:rPr lang="en-US" dirty="0" smtClean="0"/>
              <a:t> (</a:t>
            </a:r>
            <a:r>
              <a:rPr lang="en-US" dirty="0" err="1" smtClean="0"/>
              <a:t>penyalahgunaan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) </a:t>
            </a:r>
            <a:r>
              <a:rPr lang="en-US" dirty="0" err="1" smtClean="0"/>
              <a:t>dapat</a:t>
            </a:r>
            <a:endParaRPr lang="en-US" dirty="0" smtClean="0"/>
          </a:p>
          <a:p>
            <a:r>
              <a:rPr lang="en-US" dirty="0" err="1" smtClean="0"/>
              <a:t>diminimalkan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685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Argumen</a:t>
            </a:r>
            <a:r>
              <a:rPr lang="en-US" b="1" dirty="0" smtClean="0"/>
              <a:t> </a:t>
            </a:r>
            <a:r>
              <a:rPr lang="en-US" b="1" dirty="0" err="1" smtClean="0"/>
              <a:t>tentang</a:t>
            </a:r>
            <a:r>
              <a:rPr lang="en-US" b="1" dirty="0" smtClean="0"/>
              <a:t> </a:t>
            </a:r>
            <a:r>
              <a:rPr lang="en-US" b="1" dirty="0" err="1" smtClean="0"/>
              <a:t>Dinamika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Etika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443841"/>
            <a:ext cx="8763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argumen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dinamika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endParaRPr lang="en-US" dirty="0" smtClean="0"/>
          </a:p>
          <a:p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diuraikan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</a:t>
            </a:r>
          </a:p>
          <a:p>
            <a:r>
              <a:rPr lang="es-ES" b="1" i="1" dirty="0" err="1" smtClean="0"/>
              <a:t>Pertama</a:t>
            </a:r>
            <a:r>
              <a:rPr lang="es-ES" b="1" i="1" dirty="0" smtClean="0"/>
              <a:t>, pada </a:t>
            </a:r>
            <a:r>
              <a:rPr lang="es-ES" b="1" i="1" dirty="0" err="1" smtClean="0"/>
              <a:t>zaman</a:t>
            </a:r>
            <a:r>
              <a:rPr lang="es-ES" b="1" i="1" dirty="0" smtClean="0"/>
              <a:t> </a:t>
            </a:r>
            <a:r>
              <a:rPr lang="es-ES" b="1" i="1" dirty="0" err="1" smtClean="0"/>
              <a:t>Orde</a:t>
            </a:r>
            <a:r>
              <a:rPr lang="es-ES" b="1" i="1" dirty="0" smtClean="0"/>
              <a:t> Lama, </a:t>
            </a:r>
            <a:r>
              <a:rPr lang="es-ES" b="1" i="1" dirty="0" err="1" smtClean="0"/>
              <a:t>pemilu</a:t>
            </a:r>
            <a:r>
              <a:rPr lang="es-ES" b="1" i="1" dirty="0" smtClean="0"/>
              <a:t> </a:t>
            </a:r>
            <a:r>
              <a:rPr lang="es-ES" b="1" i="1" dirty="0" err="1" smtClean="0"/>
              <a:t>diselenggarakan</a:t>
            </a:r>
            <a:r>
              <a:rPr lang="es-ES" b="1" i="1" dirty="0" smtClean="0"/>
              <a:t> </a:t>
            </a:r>
            <a:r>
              <a:rPr lang="es-ES" b="1" i="1" dirty="0" err="1" smtClean="0"/>
              <a:t>dengan</a:t>
            </a:r>
            <a:r>
              <a:rPr lang="es-ES" b="1" i="1" dirty="0" smtClean="0"/>
              <a:t> </a:t>
            </a:r>
            <a:r>
              <a:rPr lang="es-ES" b="1" i="1" dirty="0" err="1" smtClean="0"/>
              <a:t>semangat</a:t>
            </a:r>
            <a:endParaRPr lang="es-ES" b="1" i="1" dirty="0" smtClean="0"/>
          </a:p>
          <a:p>
            <a:r>
              <a:rPr lang="en-US" dirty="0" err="1" smtClean="0"/>
              <a:t>demokrasi</a:t>
            </a:r>
            <a:r>
              <a:rPr lang="en-US" dirty="0" smtClean="0"/>
              <a:t> yang </a:t>
            </a:r>
            <a:r>
              <a:rPr lang="en-US" dirty="0" err="1" smtClean="0"/>
              <a:t>diikuti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dimenangkan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endParaRPr lang="en-US" dirty="0" smtClean="0"/>
          </a:p>
          <a:p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Indonesia (PNI),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Muslimin</a:t>
            </a:r>
            <a:r>
              <a:rPr lang="en-US" dirty="0" smtClean="0"/>
              <a:t> Indonesia</a:t>
            </a:r>
          </a:p>
          <a:p>
            <a:r>
              <a:rPr lang="en-US" dirty="0" smtClean="0"/>
              <a:t>(PARMUSI),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Nahdhatul</a:t>
            </a:r>
            <a:r>
              <a:rPr lang="en-US" dirty="0" smtClean="0"/>
              <a:t> </a:t>
            </a:r>
            <a:r>
              <a:rPr lang="en-US" dirty="0" err="1" smtClean="0"/>
              <a:t>Ulama</a:t>
            </a:r>
            <a:r>
              <a:rPr lang="en-US" dirty="0" smtClean="0"/>
              <a:t> (PNU),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Komunis</a:t>
            </a:r>
            <a:r>
              <a:rPr lang="en-US" dirty="0" smtClean="0"/>
              <a:t> Indonesia</a:t>
            </a:r>
          </a:p>
          <a:p>
            <a:r>
              <a:rPr lang="sv-SE" dirty="0" smtClean="0"/>
              <a:t>(PKI). Tidak dapat dikatakan bahwa pemerintahan di zaman Orde Lama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/>
          </p:cNvPr>
          <p:cNvSpPr txBox="1"/>
          <p:nvPr/>
        </p:nvSpPr>
        <p:spPr>
          <a:xfrm>
            <a:off x="0" y="6598026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84368" y="4211796"/>
            <a:ext cx="91166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  <a:ea typeface="+mn-ea"/>
                <a:cs typeface="Arial" pitchFamily="34" charset="0"/>
              </a:rPr>
              <a:t>LOGO</a:t>
            </a:r>
            <a:endParaRPr kumimoji="0" lang="en-US" altLang="ko-KR" dirty="0">
              <a:solidFill>
                <a:schemeClr val="accent3">
                  <a:lumMod val="50000"/>
                </a:schemeClr>
              </a:solidFill>
              <a:latin typeface="Arial Black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335846"/>
            <a:ext cx="8839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Kedua</a:t>
            </a:r>
            <a:r>
              <a:rPr lang="en-US" b="1" i="1" dirty="0" smtClean="0"/>
              <a:t>, </a:t>
            </a:r>
            <a:r>
              <a:rPr lang="en-US" b="1" i="1" dirty="0" err="1" smtClean="0"/>
              <a:t>pada</a:t>
            </a:r>
            <a:r>
              <a:rPr lang="en-US" b="1" i="1" dirty="0" smtClean="0"/>
              <a:t> </a:t>
            </a:r>
            <a:r>
              <a:rPr lang="en-US" b="1" i="1" dirty="0" err="1" smtClean="0"/>
              <a:t>zaman</a:t>
            </a:r>
            <a:r>
              <a:rPr lang="en-US" b="1" i="1" dirty="0" smtClean="0"/>
              <a:t> </a:t>
            </a:r>
            <a:r>
              <a:rPr lang="en-US" b="1" i="1" dirty="0" err="1" smtClean="0"/>
              <a:t>Orde</a:t>
            </a:r>
            <a:r>
              <a:rPr lang="en-US" b="1" i="1" dirty="0" smtClean="0"/>
              <a:t> </a:t>
            </a:r>
            <a:r>
              <a:rPr lang="en-US" b="1" i="1" dirty="0" err="1" smtClean="0"/>
              <a:t>Baru</a:t>
            </a:r>
            <a:r>
              <a:rPr lang="en-US" b="1" i="1" dirty="0" smtClean="0"/>
              <a:t> </a:t>
            </a:r>
            <a:r>
              <a:rPr lang="en-US" b="1" i="1" dirty="0" err="1" smtClean="0"/>
              <a:t>sistem</a:t>
            </a:r>
            <a:r>
              <a:rPr lang="en-US" b="1" i="1" dirty="0" smtClean="0"/>
              <a:t> </a:t>
            </a:r>
            <a:r>
              <a:rPr lang="en-US" b="1" i="1" dirty="0" err="1" smtClean="0"/>
              <a:t>etika</a:t>
            </a:r>
            <a:r>
              <a:rPr lang="en-US" b="1" i="1" dirty="0" smtClean="0"/>
              <a:t> </a:t>
            </a:r>
            <a:r>
              <a:rPr lang="en-US" b="1" i="1" dirty="0" err="1" smtClean="0"/>
              <a:t>Pancasila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diletakkan</a:t>
            </a:r>
            <a:r>
              <a:rPr lang="en-US" b="1" i="1" dirty="0" smtClean="0"/>
              <a:t> </a:t>
            </a:r>
            <a:r>
              <a:rPr lang="en-US" b="1" i="1" dirty="0" err="1" smtClean="0"/>
              <a:t>dalam</a:t>
            </a:r>
            <a:endParaRPr lang="en-US" b="1" i="1" dirty="0" smtClean="0"/>
          </a:p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penataran</a:t>
            </a:r>
            <a:r>
              <a:rPr lang="en-US" dirty="0" smtClean="0"/>
              <a:t> P-4.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pula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en-US" dirty="0" smtClean="0"/>
          </a:p>
          <a:p>
            <a:r>
              <a:rPr lang="en-US" dirty="0" smtClean="0"/>
              <a:t>Indonesia </a:t>
            </a:r>
            <a:r>
              <a:rPr lang="en-US" dirty="0" err="1" smtClean="0"/>
              <a:t>seutuhnya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cerminan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berperilaku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berakhlak</a:t>
            </a:r>
            <a:endParaRPr lang="en-US" dirty="0" smtClean="0"/>
          </a:p>
          <a:p>
            <a:r>
              <a:rPr lang="en-US" dirty="0" err="1" smtClean="0"/>
              <a:t>mulia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. </a:t>
            </a:r>
            <a:r>
              <a:rPr lang="en-US" dirty="0" err="1" smtClean="0"/>
              <a:t>Manusia</a:t>
            </a:r>
            <a:r>
              <a:rPr lang="en-US" dirty="0" smtClean="0"/>
              <a:t> Indonesia </a:t>
            </a:r>
            <a:r>
              <a:rPr lang="en-US" dirty="0" err="1" smtClean="0"/>
              <a:t>seutuhnya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endParaRPr lang="en-US" dirty="0" smtClean="0"/>
          </a:p>
          <a:p>
            <a:r>
              <a:rPr lang="sv-SE" dirty="0" smtClean="0"/>
              <a:t>pandangan Orde Baru, artinya manusia sebagai makhluk ciptaan Tuhan Yang</a:t>
            </a:r>
          </a:p>
          <a:p>
            <a:r>
              <a:rPr lang="en-US" dirty="0" err="1" smtClean="0"/>
              <a:t>Maha</a:t>
            </a:r>
            <a:r>
              <a:rPr lang="en-US" dirty="0" smtClean="0"/>
              <a:t> </a:t>
            </a:r>
            <a:r>
              <a:rPr lang="en-US" dirty="0" err="1" smtClean="0"/>
              <a:t>Esa</a:t>
            </a:r>
            <a:r>
              <a:rPr lang="en-US" dirty="0" smtClean="0"/>
              <a:t>, yang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kodrati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monodualistik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rohani</a:t>
            </a:r>
            <a:endParaRPr lang="en-US" dirty="0" smtClean="0"/>
          </a:p>
          <a:p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jasmani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emosi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kasih</a:t>
            </a:r>
            <a:r>
              <a:rPr lang="en-US" dirty="0" smtClean="0"/>
              <a:t> </a:t>
            </a:r>
            <a:r>
              <a:rPr lang="en-US" dirty="0" err="1" smtClean="0"/>
              <a:t>sayang</a:t>
            </a:r>
            <a:r>
              <a:rPr lang="en-US" dirty="0" smtClean="0"/>
              <a:t>,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, </a:t>
            </a:r>
            <a:r>
              <a:rPr lang="en-US" dirty="0" err="1" smtClean="0"/>
              <a:t>pengakuan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tanggapan</a:t>
            </a:r>
            <a:r>
              <a:rPr lang="en-US" dirty="0" smtClean="0"/>
              <a:t> </a:t>
            </a:r>
            <a:r>
              <a:rPr lang="en-US" dirty="0" err="1" smtClean="0"/>
              <a:t>emosional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lain</a:t>
            </a:r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kebersamaan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.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mahluk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tuntutan</a:t>
            </a:r>
            <a:endParaRPr lang="en-US" dirty="0" smtClean="0"/>
          </a:p>
          <a:p>
            <a:r>
              <a:rPr lang="en-US" dirty="0" err="1" smtClean="0"/>
              <a:t>kebutuhan</a:t>
            </a:r>
            <a:r>
              <a:rPr lang="en-US" dirty="0" smtClean="0"/>
              <a:t> yang </a:t>
            </a:r>
            <a:r>
              <a:rPr lang="en-US" dirty="0" err="1" smtClean="0"/>
              <a:t>makin</a:t>
            </a:r>
            <a:r>
              <a:rPr lang="en-US" dirty="0" smtClean="0"/>
              <a:t> </a:t>
            </a:r>
            <a:r>
              <a:rPr lang="en-US" dirty="0" err="1" smtClean="0"/>
              <a:t>maju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sejahtera</a:t>
            </a:r>
            <a:r>
              <a:rPr lang="en-US" dirty="0" smtClean="0"/>
              <a:t>. (</a:t>
            </a:r>
            <a:r>
              <a:rPr lang="en-US" dirty="0" err="1" smtClean="0"/>
              <a:t>Martodihardjo</a:t>
            </a:r>
            <a:r>
              <a:rPr lang="en-US" dirty="0" smtClean="0"/>
              <a:t>,</a:t>
            </a:r>
          </a:p>
          <a:p>
            <a:r>
              <a:rPr lang="en-US" dirty="0" smtClean="0"/>
              <a:t>1993: 171).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8100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Manusia</a:t>
            </a:r>
            <a:r>
              <a:rPr lang="en-US" dirty="0" smtClean="0"/>
              <a:t> Indonesia </a:t>
            </a:r>
            <a:r>
              <a:rPr lang="en-US" dirty="0" err="1" smtClean="0"/>
              <a:t>seutuhnya</a:t>
            </a:r>
            <a:r>
              <a:rPr lang="en-US" dirty="0" smtClean="0"/>
              <a:t> (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mono-</a:t>
            </a:r>
            <a:r>
              <a:rPr lang="en-US" dirty="0" err="1" smtClean="0"/>
              <a:t>pluralis</a:t>
            </a:r>
            <a:r>
              <a:rPr lang="en-US" dirty="0" smtClean="0"/>
              <a:t> yang </a:t>
            </a:r>
            <a:r>
              <a:rPr lang="en-US" dirty="0" err="1" smtClean="0"/>
              <a:t>terdiri</a:t>
            </a:r>
            <a:endParaRPr lang="en-US" dirty="0" smtClean="0"/>
          </a:p>
          <a:p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susunan</a:t>
            </a:r>
            <a:r>
              <a:rPr lang="en-US" dirty="0" smtClean="0"/>
              <a:t> </a:t>
            </a:r>
            <a:r>
              <a:rPr lang="en-US" dirty="0" err="1" smtClean="0"/>
              <a:t>kodrat</a:t>
            </a:r>
            <a:r>
              <a:rPr lang="en-US" dirty="0" smtClean="0"/>
              <a:t>: </a:t>
            </a:r>
            <a:r>
              <a:rPr lang="en-US" dirty="0" err="1" smtClean="0"/>
              <a:t>jiwa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raga; </a:t>
            </a:r>
            <a:r>
              <a:rPr lang="en-US" dirty="0" err="1" smtClean="0"/>
              <a:t>Kedudukan</a:t>
            </a:r>
            <a:r>
              <a:rPr lang="en-US" dirty="0" smtClean="0"/>
              <a:t> </a:t>
            </a:r>
            <a:r>
              <a:rPr lang="en-US" dirty="0" err="1" smtClean="0"/>
              <a:t>kodrat</a:t>
            </a:r>
            <a:r>
              <a:rPr lang="en-US" dirty="0" smtClean="0"/>
              <a:t>: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berdiri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;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kodrat</a:t>
            </a:r>
            <a:r>
              <a:rPr lang="en-US" dirty="0" smtClean="0"/>
              <a:t>: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mahluk</a:t>
            </a:r>
            <a:r>
              <a:rPr lang="en-US" dirty="0" smtClean="0"/>
              <a:t> individual.</a:t>
            </a:r>
          </a:p>
          <a:p>
            <a:r>
              <a:rPr lang="en-US" dirty="0" err="1" smtClean="0"/>
              <a:t>Keenam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melengkapi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lain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endParaRPr lang="en-US" dirty="0" smtClean="0"/>
          </a:p>
          <a:p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kesatuan</a:t>
            </a:r>
            <a:r>
              <a:rPr lang="en-US" dirty="0" smtClean="0"/>
              <a:t> yang </a:t>
            </a:r>
            <a:r>
              <a:rPr lang="en-US" dirty="0" err="1" smtClean="0"/>
              <a:t>bulat</a:t>
            </a:r>
            <a:r>
              <a:rPr lang="en-US" dirty="0" smtClean="0"/>
              <a:t>. </a:t>
            </a:r>
            <a:r>
              <a:rPr lang="en-US" dirty="0" err="1" smtClean="0"/>
              <a:t>Manusia</a:t>
            </a:r>
            <a:r>
              <a:rPr lang="en-US" dirty="0" smtClean="0"/>
              <a:t> Indonesia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,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pt-BR" dirty="0" smtClean="0"/>
              <a:t>pelaku utama dalam budaya Pancasila. (Notonagoro dalam Asdi, 2003: 17-18).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5105400"/>
            <a:ext cx="762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dirty="0" smtClean="0"/>
              <a:t>2. Argumen tentang Tantangan Pancasila sebagai Sistem Etika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136339"/>
            <a:ext cx="8839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Pertama</a:t>
            </a:r>
            <a:r>
              <a:rPr lang="en-US" b="1" i="1" dirty="0" smtClean="0"/>
              <a:t>, </a:t>
            </a:r>
            <a:r>
              <a:rPr lang="en-US" b="1" i="1" dirty="0" err="1" smtClean="0"/>
              <a:t>tantangan</a:t>
            </a:r>
            <a:r>
              <a:rPr lang="en-US" b="1" i="1" dirty="0" smtClean="0"/>
              <a:t> </a:t>
            </a:r>
            <a:r>
              <a:rPr lang="en-US" b="1" i="1" dirty="0" err="1" smtClean="0"/>
              <a:t>terhadap</a:t>
            </a:r>
            <a:r>
              <a:rPr lang="en-US" b="1" i="1" dirty="0" smtClean="0"/>
              <a:t> </a:t>
            </a:r>
            <a:r>
              <a:rPr lang="en-US" b="1" i="1" dirty="0" err="1" smtClean="0"/>
              <a:t>sistem</a:t>
            </a:r>
            <a:r>
              <a:rPr lang="en-US" b="1" i="1" dirty="0" smtClean="0"/>
              <a:t> </a:t>
            </a:r>
            <a:r>
              <a:rPr lang="en-US" b="1" i="1" dirty="0" err="1" smtClean="0"/>
              <a:t>etika</a:t>
            </a:r>
            <a:r>
              <a:rPr lang="en-US" b="1" i="1" dirty="0" smtClean="0"/>
              <a:t> </a:t>
            </a:r>
            <a:r>
              <a:rPr lang="en-US" b="1" i="1" dirty="0" err="1" smtClean="0"/>
              <a:t>Pancasila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pada</a:t>
            </a:r>
            <a:r>
              <a:rPr lang="en-US" b="1" i="1" dirty="0" smtClean="0"/>
              <a:t> </a:t>
            </a:r>
            <a:r>
              <a:rPr lang="en-US" b="1" i="1" dirty="0" err="1" smtClean="0"/>
              <a:t>zaman</a:t>
            </a:r>
            <a:r>
              <a:rPr lang="en-US" b="1" i="1" dirty="0" smtClean="0"/>
              <a:t> </a:t>
            </a:r>
            <a:r>
              <a:rPr lang="en-US" b="1" i="1" dirty="0" err="1" smtClean="0"/>
              <a:t>Orde</a:t>
            </a:r>
            <a:endParaRPr lang="en-US" b="1" i="1" dirty="0" smtClean="0"/>
          </a:p>
          <a:p>
            <a:r>
              <a:rPr lang="en-US" dirty="0" smtClean="0"/>
              <a:t>Lama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otoriter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sebagaimana</a:t>
            </a:r>
            <a:r>
              <a:rPr lang="en-US" dirty="0" smtClean="0"/>
              <a:t> yang </a:t>
            </a:r>
            <a:r>
              <a:rPr lang="en-US" dirty="0" err="1" smtClean="0"/>
              <a:t>tercermin</a:t>
            </a:r>
            <a:endParaRPr lang="en-US" dirty="0" smtClean="0"/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terpimpin</a:t>
            </a:r>
            <a:r>
              <a:rPr lang="en-US" dirty="0" smtClean="0"/>
              <a:t>.</a:t>
            </a:r>
          </a:p>
          <a:p>
            <a:r>
              <a:rPr lang="en-US" dirty="0" smtClean="0"/>
              <a:t>Hal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menonjolkan</a:t>
            </a:r>
            <a:endParaRPr lang="en-US" dirty="0" smtClean="0"/>
          </a:p>
          <a:p>
            <a:r>
              <a:rPr lang="en-US" dirty="0" err="1" smtClean="0"/>
              <a:t>semangat</a:t>
            </a:r>
            <a:r>
              <a:rPr lang="en-US" dirty="0" smtClean="0"/>
              <a:t> </a:t>
            </a:r>
            <a:r>
              <a:rPr lang="en-US" dirty="0" err="1" smtClean="0"/>
              <a:t>musyawarah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mufakat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38201"/>
            <a:ext cx="8915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Kedua</a:t>
            </a:r>
            <a:r>
              <a:rPr lang="en-US" b="1" i="1" dirty="0" smtClean="0"/>
              <a:t>, </a:t>
            </a:r>
            <a:r>
              <a:rPr lang="en-US" b="1" i="1" dirty="0" err="1" smtClean="0"/>
              <a:t>tantangan</a:t>
            </a:r>
            <a:r>
              <a:rPr lang="en-US" b="1" i="1" dirty="0" smtClean="0"/>
              <a:t> </a:t>
            </a:r>
            <a:r>
              <a:rPr lang="en-US" b="1" i="1" dirty="0" err="1" smtClean="0"/>
              <a:t>terhadap</a:t>
            </a:r>
            <a:r>
              <a:rPr lang="en-US" b="1" i="1" dirty="0" smtClean="0"/>
              <a:t> </a:t>
            </a:r>
            <a:r>
              <a:rPr lang="en-US" b="1" i="1" dirty="0" err="1" smtClean="0"/>
              <a:t>sistem</a:t>
            </a:r>
            <a:r>
              <a:rPr lang="en-US" b="1" i="1" dirty="0" smtClean="0"/>
              <a:t> </a:t>
            </a:r>
            <a:r>
              <a:rPr lang="en-US" b="1" i="1" dirty="0" err="1" smtClean="0"/>
              <a:t>etika</a:t>
            </a:r>
            <a:r>
              <a:rPr lang="en-US" b="1" i="1" dirty="0" smtClean="0"/>
              <a:t> </a:t>
            </a:r>
            <a:r>
              <a:rPr lang="en-US" b="1" i="1" dirty="0" err="1" smtClean="0"/>
              <a:t>Pancasila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pada</a:t>
            </a:r>
            <a:r>
              <a:rPr lang="en-US" b="1" i="1" dirty="0" smtClean="0"/>
              <a:t> </a:t>
            </a:r>
            <a:r>
              <a:rPr lang="en-US" b="1" i="1" dirty="0" err="1" smtClean="0"/>
              <a:t>zaman</a:t>
            </a:r>
            <a:r>
              <a:rPr lang="en-US" b="1" i="1" dirty="0" smtClean="0"/>
              <a:t> </a:t>
            </a:r>
            <a:r>
              <a:rPr lang="en-US" b="1" i="1" dirty="0" err="1" smtClean="0"/>
              <a:t>Orde</a:t>
            </a:r>
            <a:r>
              <a:rPr lang="en-US" b="1" i="1" dirty="0" smtClean="0"/>
              <a:t> </a:t>
            </a:r>
            <a:r>
              <a:rPr lang="en-US" b="1" i="1" dirty="0" err="1" smtClean="0"/>
              <a:t>Baru</a:t>
            </a:r>
            <a:endParaRPr lang="en-US" b="1" i="1" dirty="0" smtClean="0"/>
          </a:p>
          <a:p>
            <a:r>
              <a:rPr lang="nb-NO" dirty="0" smtClean="0"/>
              <a:t>terkait dengan masalah NKK (Nepotisme, Kolusi, dan Korupsi) yang merugikan</a:t>
            </a:r>
          </a:p>
          <a:p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Hal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endParaRPr lang="en-US" dirty="0" smtClean="0"/>
          </a:p>
          <a:p>
            <a:r>
              <a:rPr lang="nb-NO" dirty="0" smtClean="0"/>
              <a:t>nepotisme, kolusi, dan korupsi hanya menguntungkan segelintir orang atau</a:t>
            </a:r>
          </a:p>
          <a:p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66800"/>
            <a:ext cx="8077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i="1" dirty="0" smtClean="0"/>
              <a:t>Ketiga, tantangan terhadap sistem etika Pancasila pada era Reformasi</a:t>
            </a:r>
          </a:p>
          <a:p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eforia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berpolitik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mengabaikan</a:t>
            </a:r>
            <a:r>
              <a:rPr lang="en-US" dirty="0" smtClean="0"/>
              <a:t> </a:t>
            </a:r>
            <a:r>
              <a:rPr lang="en-US" dirty="0" err="1" smtClean="0"/>
              <a:t>norma-norma</a:t>
            </a:r>
            <a:r>
              <a:rPr lang="en-US" dirty="0" smtClean="0"/>
              <a:t> moral.</a:t>
            </a:r>
          </a:p>
          <a:p>
            <a:r>
              <a:rPr lang="nn-NO" dirty="0" smtClean="0"/>
              <a:t>Misalnya, munculnya anarkisme yang memaksakan kehendak dengan</a:t>
            </a:r>
          </a:p>
          <a:p>
            <a:r>
              <a:rPr lang="en-US" dirty="0" err="1" smtClean="0"/>
              <a:t>mengatasnamakan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berdemokrasi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4876800"/>
            <a:ext cx="5943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E. </a:t>
            </a:r>
            <a:r>
              <a:rPr lang="en-US" sz="2400" b="1" dirty="0" err="1" smtClean="0"/>
              <a:t>Mendeskripsikan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Esensi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Urgensi</a:t>
            </a:r>
            <a:endParaRPr lang="en-US" sz="2400" b="1" dirty="0" smtClean="0"/>
          </a:p>
          <a:p>
            <a:r>
              <a:rPr lang="en-US" sz="2400" b="1" dirty="0" err="1" smtClean="0"/>
              <a:t>Pancasila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sebagai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Sistem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Etika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1673</TotalTime>
  <Words>945</Words>
  <Application>Microsoft Office PowerPoint</Application>
  <PresentationFormat>On-screen Show (4:3)</PresentationFormat>
  <Paragraphs>103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테마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Circle PowerPoint Templates Design-pptx</dc:title>
  <dc:creator>ALLPPT.COM</dc:creator>
  <cp:lastModifiedBy>HP</cp:lastModifiedBy>
  <cp:revision>134</cp:revision>
  <dcterms:created xsi:type="dcterms:W3CDTF">2012-06-23T06:36:58Z</dcterms:created>
  <dcterms:modified xsi:type="dcterms:W3CDTF">2021-08-28T13:23:28Z</dcterms:modified>
</cp:coreProperties>
</file>