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72" r:id="rId3"/>
    <p:sldId id="273" r:id="rId4"/>
    <p:sldId id="281" r:id="rId5"/>
    <p:sldId id="282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0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85073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864926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121962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5452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688923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9465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8819198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594215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02418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82098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36615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97025-8AC1-E346-AE95-4A05C73A7F18}" type="datetimeFigureOut">
              <a:rPr lang="en-JP" smtClean="0"/>
              <a:t>2020/10/08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C9AC9-63E2-B54F-A8E3-44518F674BF6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842083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CAA37F-C1A0-3B4D-B104-61C553031A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JP" dirty="0"/>
              <a:t>KONSEP LOGIKA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94CD11-767B-3443-858A-997EFC564E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528956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7517246" cy="715080"/>
          </a:xfrm>
        </p:spPr>
        <p:txBody>
          <a:bodyPr>
            <a:normAutofit fontScale="90000"/>
          </a:bodyPr>
          <a:lstStyle/>
          <a:p>
            <a:r>
              <a:rPr lang="en-US" sz="3600" dirty="0" err="1"/>
              <a:t>Logika</a:t>
            </a:r>
            <a:r>
              <a:rPr lang="en-US" sz="3600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989719"/>
            <a:ext cx="8229600" cy="5136445"/>
          </a:xfrm>
        </p:spPr>
        <p:txBody>
          <a:bodyPr>
            <a:normAutofit/>
          </a:bodyPr>
          <a:lstStyle/>
          <a:p>
            <a:r>
              <a:rPr lang="en-US" b="1" dirty="0"/>
              <a:t>Logos = </a:t>
            </a:r>
            <a:r>
              <a:rPr lang="en-US" b="1" dirty="0" err="1"/>
              <a:t>perkataan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sabda</a:t>
            </a:r>
            <a:endParaRPr lang="en-US" b="1" dirty="0"/>
          </a:p>
          <a:p>
            <a:r>
              <a:rPr lang="en-US" b="1" dirty="0" err="1"/>
              <a:t>Logika</a:t>
            </a:r>
            <a:r>
              <a:rPr lang="en-US" b="1" dirty="0"/>
              <a:t> =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pertimbangan</a:t>
            </a:r>
            <a:r>
              <a:rPr lang="en-US" b="1" dirty="0"/>
              <a:t> </a:t>
            </a:r>
            <a:r>
              <a:rPr lang="en-US" b="1" dirty="0" err="1"/>
              <a:t>akal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pikiran</a:t>
            </a:r>
            <a:r>
              <a:rPr lang="en-US" b="1" dirty="0"/>
              <a:t> yang </a:t>
            </a:r>
            <a:r>
              <a:rPr lang="en-US" b="1" dirty="0" err="1"/>
              <a:t>diutarakan</a:t>
            </a:r>
            <a:r>
              <a:rPr lang="en-US" b="1" dirty="0"/>
              <a:t> </a:t>
            </a:r>
            <a:r>
              <a:rPr lang="en-US" b="1" dirty="0" err="1"/>
              <a:t>lewat</a:t>
            </a:r>
            <a:r>
              <a:rPr lang="en-US" b="1" dirty="0"/>
              <a:t> kata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dinyatakan</a:t>
            </a:r>
            <a:r>
              <a:rPr lang="en-US" b="1" dirty="0"/>
              <a:t> </a:t>
            </a:r>
            <a:r>
              <a:rPr lang="en-US" b="1" dirty="0" err="1"/>
              <a:t>lewat</a:t>
            </a:r>
            <a:r>
              <a:rPr lang="en-US" b="1" dirty="0"/>
              <a:t> </a:t>
            </a:r>
            <a:r>
              <a:rPr lang="en-US" b="1" dirty="0" err="1"/>
              <a:t>bahasa</a:t>
            </a:r>
            <a:endParaRPr lang="en-US" b="1" dirty="0"/>
          </a:p>
          <a:p>
            <a:r>
              <a:rPr lang="en-US" b="1" dirty="0" err="1"/>
              <a:t>Logika</a:t>
            </a:r>
            <a:r>
              <a:rPr lang="en-US" b="1" dirty="0"/>
              <a:t> =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manthiq</a:t>
            </a:r>
            <a:r>
              <a:rPr lang="en-US" b="1" dirty="0"/>
              <a:t> = </a:t>
            </a:r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bertutur</a:t>
            </a:r>
            <a:endParaRPr lang="en-US" b="1" dirty="0"/>
          </a:p>
          <a:p>
            <a:r>
              <a:rPr lang="en-US" b="1" dirty="0" err="1"/>
              <a:t>Ilmu</a:t>
            </a:r>
            <a:r>
              <a:rPr lang="en-US" b="1" dirty="0"/>
              <a:t> </a:t>
            </a:r>
            <a:r>
              <a:rPr lang="en-US" b="1" dirty="0" err="1"/>
              <a:t>manthiq</a:t>
            </a:r>
            <a:r>
              <a:rPr lang="en-US" b="1" dirty="0"/>
              <a:t> </a:t>
            </a:r>
            <a:r>
              <a:rPr lang="en-US" b="1" dirty="0" err="1"/>
              <a:t>ada</a:t>
            </a:r>
            <a:r>
              <a:rPr lang="en-US" b="1" dirty="0"/>
              <a:t> 8 </a:t>
            </a:r>
            <a:r>
              <a:rPr lang="en-US" b="1" dirty="0" err="1"/>
              <a:t>bagian</a:t>
            </a:r>
            <a:r>
              <a:rPr lang="en-US" b="1" dirty="0"/>
              <a:t>: (a) al-</a:t>
            </a:r>
            <a:r>
              <a:rPr lang="en-US" b="1" dirty="0" err="1"/>
              <a:t>muqalqt</a:t>
            </a:r>
            <a:r>
              <a:rPr lang="en-US" b="1" dirty="0"/>
              <a:t> al-</a:t>
            </a:r>
            <a:r>
              <a:rPr lang="en-US" b="1" dirty="0" err="1"/>
              <a:t>ayr</a:t>
            </a:r>
            <a:r>
              <a:rPr lang="en-US" b="1" dirty="0"/>
              <a:t> (</a:t>
            </a:r>
            <a:r>
              <a:rPr lang="en-US" b="1" dirty="0" err="1"/>
              <a:t>kategori</a:t>
            </a:r>
            <a:r>
              <a:rPr lang="en-US" b="1" dirty="0"/>
              <a:t>); (b) al-</a:t>
            </a:r>
            <a:r>
              <a:rPr lang="en-US" b="1" dirty="0" err="1"/>
              <a:t>ibarah</a:t>
            </a:r>
            <a:r>
              <a:rPr lang="en-US" b="1" dirty="0"/>
              <a:t> (kata); (c) a-</a:t>
            </a:r>
            <a:r>
              <a:rPr lang="en-US" b="1" dirty="0" err="1"/>
              <a:t>qiyas</a:t>
            </a:r>
            <a:r>
              <a:rPr lang="en-US" b="1" dirty="0"/>
              <a:t> (</a:t>
            </a:r>
            <a:r>
              <a:rPr lang="en-US" b="1" dirty="0" err="1"/>
              <a:t>analogi</a:t>
            </a:r>
            <a:r>
              <a:rPr lang="en-US" b="1" dirty="0"/>
              <a:t> </a:t>
            </a:r>
            <a:r>
              <a:rPr lang="en-US" b="1" dirty="0" err="1"/>
              <a:t>pertama</a:t>
            </a:r>
            <a:r>
              <a:rPr lang="en-US" b="1" dirty="0"/>
              <a:t>); (d) al-</a:t>
            </a:r>
            <a:r>
              <a:rPr lang="en-US" b="1" dirty="0" err="1"/>
              <a:t>burban</a:t>
            </a:r>
            <a:r>
              <a:rPr lang="en-US" b="1" dirty="0"/>
              <a:t> (</a:t>
            </a:r>
            <a:r>
              <a:rPr lang="en-US" b="1" dirty="0" err="1"/>
              <a:t>analogi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r>
              <a:rPr lang="en-US" b="1" dirty="0"/>
              <a:t>); (e) </a:t>
            </a:r>
            <a:r>
              <a:rPr lang="en-US" b="1" dirty="0" err="1"/>
              <a:t>Jadal</a:t>
            </a:r>
            <a:r>
              <a:rPr lang="en-US" b="1" dirty="0"/>
              <a:t> (</a:t>
            </a:r>
            <a:r>
              <a:rPr lang="en-US" b="1" dirty="0" err="1"/>
              <a:t>debat</a:t>
            </a:r>
            <a:r>
              <a:rPr lang="en-US" b="1" dirty="0"/>
              <a:t>); (f) </a:t>
            </a:r>
            <a:r>
              <a:rPr lang="en-US" b="1" dirty="0" err="1"/>
              <a:t>sofistika</a:t>
            </a:r>
            <a:r>
              <a:rPr lang="en-US" b="1" dirty="0"/>
              <a:t>; (g) </a:t>
            </a:r>
            <a:r>
              <a:rPr lang="en-US" b="1" dirty="0" err="1"/>
              <a:t>retorika</a:t>
            </a:r>
            <a:r>
              <a:rPr lang="en-US" b="1" dirty="0"/>
              <a:t>; (h) </a:t>
            </a:r>
            <a:r>
              <a:rPr lang="en-US" b="1" dirty="0" err="1"/>
              <a:t>syair</a:t>
            </a:r>
            <a:r>
              <a:rPr lang="en-US" b="1" dirty="0"/>
              <a:t> (</a:t>
            </a:r>
            <a:r>
              <a:rPr lang="en-US" b="1" dirty="0" err="1"/>
              <a:t>puisi</a:t>
            </a:r>
            <a:r>
              <a:rPr lang="en-US" b="1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080430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1" y="274639"/>
            <a:ext cx="7330491" cy="603037"/>
          </a:xfrm>
        </p:spPr>
        <p:txBody>
          <a:bodyPr>
            <a:normAutofit fontScale="90000"/>
          </a:bodyPr>
          <a:lstStyle/>
          <a:p>
            <a:r>
              <a:rPr lang="en-US" sz="2800" dirty="0" err="1"/>
              <a:t>Definisi</a:t>
            </a:r>
            <a:r>
              <a:rPr lang="en-US" sz="2800" dirty="0"/>
              <a:t> </a:t>
            </a:r>
            <a:r>
              <a:rPr lang="en-US" sz="2800" dirty="0" err="1"/>
              <a:t>logika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4415"/>
            <a:ext cx="8229600" cy="5061749"/>
          </a:xfrm>
        </p:spPr>
        <p:txBody>
          <a:bodyPr>
            <a:normAutofit/>
          </a:bodyPr>
          <a:lstStyle/>
          <a:p>
            <a:r>
              <a:rPr lang="en-US" b="1" dirty="0" err="1"/>
              <a:t>Noto</a:t>
            </a:r>
            <a:r>
              <a:rPr lang="en-US" b="1" dirty="0"/>
              <a:t> </a:t>
            </a:r>
            <a:r>
              <a:rPr lang="en-US" b="1" dirty="0" err="1"/>
              <a:t>negoro</a:t>
            </a:r>
            <a:r>
              <a:rPr lang="en-US" b="1" dirty="0"/>
              <a:t> : </a:t>
            </a:r>
            <a:r>
              <a:rPr lang="en-US" b="1" dirty="0" err="1"/>
              <a:t>ilmu</a:t>
            </a:r>
            <a:r>
              <a:rPr lang="en-US" b="1" dirty="0"/>
              <a:t> yang </a:t>
            </a:r>
            <a:r>
              <a:rPr lang="en-US" b="1" dirty="0" err="1"/>
              <a:t>meneliti</a:t>
            </a:r>
            <a:r>
              <a:rPr lang="en-US" b="1" dirty="0"/>
              <a:t> </a:t>
            </a:r>
            <a:r>
              <a:rPr lang="en-US" b="1" dirty="0" err="1"/>
              <a:t>perbuatan</a:t>
            </a:r>
            <a:r>
              <a:rPr lang="en-US" b="1" dirty="0"/>
              <a:t> </a:t>
            </a:r>
            <a:r>
              <a:rPr lang="en-US" b="1" dirty="0" err="1"/>
              <a:t>akal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.</a:t>
            </a:r>
          </a:p>
          <a:p>
            <a:r>
              <a:rPr lang="en-US" b="1" dirty="0" err="1"/>
              <a:t>Poedjawijatna</a:t>
            </a:r>
            <a:r>
              <a:rPr lang="en-US" b="1" dirty="0"/>
              <a:t> : </a:t>
            </a:r>
            <a:r>
              <a:rPr lang="en-US" b="1" dirty="0" err="1"/>
              <a:t>filsafat</a:t>
            </a:r>
            <a:r>
              <a:rPr lang="en-US" b="1" dirty="0"/>
              <a:t> </a:t>
            </a:r>
            <a:r>
              <a:rPr lang="en-US" b="1" dirty="0" err="1"/>
              <a:t>budi</a:t>
            </a:r>
            <a:r>
              <a:rPr lang="en-US" b="1" dirty="0"/>
              <a:t> (</a:t>
            </a:r>
            <a:r>
              <a:rPr lang="en-US" b="1" dirty="0" err="1"/>
              <a:t>manusia</a:t>
            </a:r>
            <a:r>
              <a:rPr lang="en-US" b="1" dirty="0"/>
              <a:t>) yang </a:t>
            </a:r>
            <a:r>
              <a:rPr lang="en-US" b="1" dirty="0" err="1"/>
              <a:t>mempelajari</a:t>
            </a:r>
            <a:r>
              <a:rPr lang="en-US" b="1" dirty="0"/>
              <a:t> </a:t>
            </a:r>
            <a:r>
              <a:rPr lang="en-US" b="1" dirty="0" err="1"/>
              <a:t>teknik</a:t>
            </a:r>
            <a:r>
              <a:rPr lang="en-US" b="1" dirty="0"/>
              <a:t> </a:t>
            </a:r>
            <a:r>
              <a:rPr lang="en-US" b="1" dirty="0" err="1"/>
              <a:t>berpikir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mengetahui</a:t>
            </a:r>
            <a:r>
              <a:rPr lang="en-US" b="1" dirty="0"/>
              <a:t> </a:t>
            </a:r>
            <a:r>
              <a:rPr lang="en-US" b="1" dirty="0" err="1"/>
              <a:t>bagaimana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r>
              <a:rPr lang="en-US" b="1" dirty="0"/>
              <a:t> </a:t>
            </a:r>
            <a:r>
              <a:rPr lang="en-US" b="1" dirty="0" err="1"/>
              <a:t>berfikir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semestinya</a:t>
            </a:r>
            <a:r>
              <a:rPr lang="en-US" b="1" dirty="0"/>
              <a:t> (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seharusnya</a:t>
            </a:r>
            <a:r>
              <a:rPr lang="en-US" b="1" dirty="0"/>
              <a:t>).</a:t>
            </a:r>
          </a:p>
          <a:p>
            <a:r>
              <a:rPr lang="en-US" b="1" dirty="0" err="1"/>
              <a:t>Thaib</a:t>
            </a:r>
            <a:r>
              <a:rPr lang="en-US" b="1" dirty="0"/>
              <a:t> </a:t>
            </a:r>
            <a:r>
              <a:rPr lang="en-US" b="1" dirty="0" err="1"/>
              <a:t>tahir</a:t>
            </a:r>
            <a:r>
              <a:rPr lang="en-US" b="1" dirty="0"/>
              <a:t> </a:t>
            </a:r>
            <a:r>
              <a:rPr lang="en-US" b="1" dirty="0" err="1"/>
              <a:t>Muin</a:t>
            </a:r>
            <a:r>
              <a:rPr lang="en-US" b="1" dirty="0"/>
              <a:t>: </a:t>
            </a:r>
            <a:r>
              <a:rPr lang="en-US" b="1" dirty="0" err="1"/>
              <a:t>ilmu</a:t>
            </a:r>
            <a:r>
              <a:rPr lang="en-US" b="1" dirty="0"/>
              <a:t> yang </a:t>
            </a:r>
            <a:r>
              <a:rPr lang="en-US" b="1" dirty="0" err="1"/>
              <a:t>menggerakan</a:t>
            </a:r>
            <a:r>
              <a:rPr lang="en-US" b="1" dirty="0"/>
              <a:t> </a:t>
            </a:r>
            <a:r>
              <a:rPr lang="en-US" b="1" dirty="0" err="1"/>
              <a:t>pikiran</a:t>
            </a:r>
            <a:r>
              <a:rPr lang="en-US" b="1" dirty="0"/>
              <a:t> </a:t>
            </a:r>
            <a:r>
              <a:rPr lang="en-US" b="1" dirty="0" err="1"/>
              <a:t>kepada</a:t>
            </a:r>
            <a:r>
              <a:rPr lang="en-US" b="1" dirty="0"/>
              <a:t> </a:t>
            </a:r>
            <a:r>
              <a:rPr lang="en-US" b="1" dirty="0" err="1"/>
              <a:t>jalan</a:t>
            </a:r>
            <a:r>
              <a:rPr lang="en-US" b="1" dirty="0"/>
              <a:t> </a:t>
            </a:r>
            <a:r>
              <a:rPr lang="en-US" b="1" dirty="0" err="1"/>
              <a:t>lurus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memperoleh</a:t>
            </a:r>
            <a:r>
              <a:rPr lang="en-US" b="1" dirty="0"/>
              <a:t> </a:t>
            </a:r>
            <a:r>
              <a:rPr lang="en-US" b="1" dirty="0" err="1"/>
              <a:t>suatu</a:t>
            </a:r>
            <a:r>
              <a:rPr lang="en-US" b="1" dirty="0"/>
              <a:t> </a:t>
            </a:r>
            <a:r>
              <a:rPr lang="en-US" b="1" dirty="0" err="1"/>
              <a:t>kebenaran</a:t>
            </a:r>
            <a:r>
              <a:rPr lang="en-US" b="1" dirty="0"/>
              <a:t>.</a:t>
            </a:r>
          </a:p>
          <a:p>
            <a:r>
              <a:rPr lang="en-US" b="1" dirty="0"/>
              <a:t>Irving </a:t>
            </a:r>
            <a:r>
              <a:rPr lang="en-US" b="1" dirty="0" err="1"/>
              <a:t>copi</a:t>
            </a:r>
            <a:r>
              <a:rPr lang="en-US" b="1" dirty="0"/>
              <a:t> : </a:t>
            </a:r>
            <a:r>
              <a:rPr lang="en-US" b="1" dirty="0" err="1"/>
              <a:t>ilmu</a:t>
            </a:r>
            <a:r>
              <a:rPr lang="en-US" b="1" dirty="0"/>
              <a:t> yang </a:t>
            </a:r>
            <a:r>
              <a:rPr lang="en-US" b="1" dirty="0" err="1"/>
              <a:t>mempelajari</a:t>
            </a:r>
            <a:r>
              <a:rPr lang="en-US" b="1" dirty="0"/>
              <a:t> </a:t>
            </a:r>
            <a:r>
              <a:rPr lang="en-US" b="1" dirty="0" err="1"/>
              <a:t>tentang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hukum-hukum</a:t>
            </a:r>
            <a:r>
              <a:rPr lang="en-US" b="1" dirty="0"/>
              <a:t> yang </a:t>
            </a:r>
            <a:r>
              <a:rPr lang="en-US" b="1" dirty="0" err="1"/>
              <a:t>digunakan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mebedakan</a:t>
            </a:r>
            <a:r>
              <a:rPr lang="en-US" b="1" dirty="0"/>
              <a:t> </a:t>
            </a:r>
            <a:r>
              <a:rPr lang="en-US" b="1" dirty="0" err="1"/>
              <a:t>penalaran</a:t>
            </a:r>
            <a:r>
              <a:rPr lang="en-US" b="1" dirty="0"/>
              <a:t> yang </a:t>
            </a:r>
            <a:r>
              <a:rPr lang="en-US" b="1" dirty="0" err="1"/>
              <a:t>betul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yang </a:t>
            </a:r>
            <a:r>
              <a:rPr lang="en-US" b="1" dirty="0" err="1"/>
              <a:t>salah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21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500044"/>
            <a:ext cx="7772400" cy="785817"/>
          </a:xfrm>
        </p:spPr>
        <p:txBody>
          <a:bodyPr>
            <a:noAutofit/>
          </a:bodyPr>
          <a:lstStyle/>
          <a:p>
            <a:pPr lvl="1" algn="ctr" rtl="0">
              <a:spcBef>
                <a:spcPct val="0"/>
              </a:spcBef>
            </a:pP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Ilmu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Penalaran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Logika</a:t>
            </a:r>
            <a:br>
              <a:rPr lang="en-US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38348" y="1500174"/>
            <a:ext cx="7715304" cy="4786346"/>
          </a:xfrm>
        </p:spPr>
        <p:txBody>
          <a:bodyPr>
            <a:normAutofit/>
          </a:bodyPr>
          <a:lstStyle/>
          <a:p>
            <a:r>
              <a:rPr lang="en-US" i="1" dirty="0" err="1">
                <a:solidFill>
                  <a:schemeClr val="tx1"/>
                </a:solidFill>
              </a:rPr>
              <a:t>Logika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adalah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Ilmu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Kecakapan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Menalar</a:t>
            </a:r>
            <a:r>
              <a:rPr lang="en-US" i="1" dirty="0">
                <a:solidFill>
                  <a:schemeClr val="tx1"/>
                </a:solidFill>
              </a:rPr>
              <a:t>; </a:t>
            </a:r>
            <a:r>
              <a:rPr lang="en-US" i="1" dirty="0" err="1">
                <a:solidFill>
                  <a:schemeClr val="tx1"/>
                </a:solidFill>
              </a:rPr>
              <a:t>Berpikir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dengan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Tepat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i="1" dirty="0">
                <a:solidFill>
                  <a:schemeClr val="tx1"/>
                </a:solidFill>
              </a:rPr>
              <a:t>the science and art of correct thinking</a:t>
            </a: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berpikir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dimaksudkan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kegiatan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akal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"</a:t>
            </a:r>
            <a:r>
              <a:rPr lang="en-US" dirty="0" err="1">
                <a:solidFill>
                  <a:schemeClr val="tx1"/>
                </a:solidFill>
              </a:rPr>
              <a:t>mengolah</a:t>
            </a:r>
            <a:r>
              <a:rPr lang="en-US" dirty="0">
                <a:solidFill>
                  <a:schemeClr val="tx1"/>
                </a:solidFill>
              </a:rPr>
              <a:t>" </a:t>
            </a:r>
            <a:r>
              <a:rPr lang="en-US" dirty="0" err="1">
                <a:solidFill>
                  <a:schemeClr val="tx1"/>
                </a:solidFill>
              </a:rPr>
              <a:t>pengetahuan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telah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terima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melalui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panca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indra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ditunjukan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mencapai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suatu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kebenaran</a:t>
            </a:r>
            <a:endParaRPr lang="en-US" dirty="0">
              <a:solidFill>
                <a:schemeClr val="tx1"/>
              </a:solidFill>
            </a:endParaRPr>
          </a:p>
          <a:p>
            <a:endParaRPr lang="en-US" i="1" dirty="0">
              <a:solidFill>
                <a:schemeClr val="tx1"/>
              </a:solidFill>
            </a:endParaRPr>
          </a:p>
          <a:p>
            <a:r>
              <a:rPr lang="en-US" i="1" dirty="0" err="1">
                <a:solidFill>
                  <a:schemeClr val="tx1"/>
                </a:solidFill>
              </a:rPr>
              <a:t>Berpikir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dengan</a:t>
            </a:r>
            <a:r>
              <a:rPr lang="en-US" i="1" dirty="0">
                <a:solidFill>
                  <a:schemeClr val="tx1"/>
                </a:solidFill>
              </a:rPr>
              <a:t> </a:t>
            </a:r>
            <a:r>
              <a:rPr lang="en-US" i="1" dirty="0" err="1">
                <a:solidFill>
                  <a:schemeClr val="tx1"/>
                </a:solidFill>
              </a:rPr>
              <a:t>tepat</a:t>
            </a:r>
            <a:r>
              <a:rPr lang="en-US" i="1" dirty="0">
                <a:solidFill>
                  <a:schemeClr val="tx1"/>
                </a:solidFill>
              </a:rPr>
              <a:t> :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patokan-patokan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seperti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dikemukakan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dalam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logika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disebut</a:t>
            </a:r>
            <a:r>
              <a:rPr lang="en-US" dirty="0">
                <a:solidFill>
                  <a:schemeClr val="tx1"/>
                </a:solidFill>
              </a:rPr>
              <a:t> "</a:t>
            </a:r>
            <a:r>
              <a:rPr lang="en-US" dirty="0" err="1">
                <a:solidFill>
                  <a:schemeClr val="tx1"/>
                </a:solidFill>
              </a:rPr>
              <a:t>logis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544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Logika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</a:t>
            </a:r>
            <a:r>
              <a:rPr lang="en-US" dirty="0" err="1"/>
              <a:t>merumuskan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endParaRPr lang="en-US" dirty="0"/>
          </a:p>
          <a:p>
            <a:r>
              <a:rPr lang="en-US" dirty="0" err="1"/>
              <a:t>kecakapan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aturan-aturan</a:t>
            </a:r>
            <a:r>
              <a:rPr lang="en-US" dirty="0"/>
              <a:t> </a:t>
            </a:r>
            <a:r>
              <a:rPr lang="en-US" dirty="0" err="1"/>
              <a:t>pemikiran</a:t>
            </a:r>
            <a:r>
              <a:rPr lang="en-US" dirty="0"/>
              <a:t> yang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persoalan-persoalan</a:t>
            </a:r>
            <a:r>
              <a:rPr lang="en-US" dirty="0"/>
              <a:t> </a:t>
            </a:r>
            <a:r>
              <a:rPr lang="en-US" dirty="0" err="1"/>
              <a:t>konkret</a:t>
            </a:r>
            <a:r>
              <a:rPr lang="en-US" dirty="0"/>
              <a:t> yang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hadapi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kritis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objektif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4712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5743072" cy="659058"/>
          </a:xfrm>
        </p:spPr>
        <p:txBody>
          <a:bodyPr>
            <a:normAutofit fontScale="90000"/>
          </a:bodyPr>
          <a:lstStyle/>
          <a:p>
            <a:r>
              <a:rPr lang="en-US" sz="3200" b="1" dirty="0" err="1"/>
              <a:t>Sismatika</a:t>
            </a:r>
            <a:r>
              <a:rPr lang="en-US" sz="3200" b="1" dirty="0"/>
              <a:t> </a:t>
            </a:r>
            <a:r>
              <a:rPr lang="en-US" sz="3200" b="1" dirty="0" err="1"/>
              <a:t>logika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064415"/>
            <a:ext cx="8229600" cy="5043075"/>
          </a:xfrm>
        </p:spPr>
        <p:txBody>
          <a:bodyPr>
            <a:normAutofit/>
          </a:bodyPr>
          <a:lstStyle/>
          <a:p>
            <a:r>
              <a:rPr lang="en-US" b="1" dirty="0"/>
              <a:t>Dari </a:t>
            </a:r>
            <a:r>
              <a:rPr lang="en-US" b="1" dirty="0" err="1"/>
              <a:t>segi</a:t>
            </a:r>
            <a:r>
              <a:rPr lang="en-US" b="1" dirty="0"/>
              <a:t> </a:t>
            </a:r>
            <a:r>
              <a:rPr lang="en-US" b="1" dirty="0" err="1"/>
              <a:t>kualitas</a:t>
            </a:r>
            <a:r>
              <a:rPr lang="en-US" b="1" dirty="0"/>
              <a:t> :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naturalis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artifisialis</a:t>
            </a:r>
            <a:r>
              <a:rPr lang="en-US" b="1" dirty="0"/>
              <a:t> (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ilmiah</a:t>
            </a:r>
            <a:r>
              <a:rPr lang="en-US" b="1" dirty="0"/>
              <a:t>)</a:t>
            </a:r>
          </a:p>
          <a:p>
            <a:r>
              <a:rPr lang="en-US" b="1" dirty="0"/>
              <a:t>Dari </a:t>
            </a:r>
            <a:r>
              <a:rPr lang="en-US" b="1" dirty="0" err="1"/>
              <a:t>segi</a:t>
            </a:r>
            <a:r>
              <a:rPr lang="en-US" b="1" dirty="0"/>
              <a:t> </a:t>
            </a:r>
            <a:r>
              <a:rPr lang="en-US" b="1" dirty="0" err="1"/>
              <a:t>metode</a:t>
            </a:r>
            <a:r>
              <a:rPr lang="en-US" b="1" dirty="0"/>
              <a:t> :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tradisonal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moderen</a:t>
            </a:r>
            <a:r>
              <a:rPr lang="en-US" b="1" dirty="0"/>
              <a:t>.</a:t>
            </a:r>
          </a:p>
          <a:p>
            <a:r>
              <a:rPr lang="en-US" b="1" dirty="0"/>
              <a:t>Dari </a:t>
            </a:r>
            <a:r>
              <a:rPr lang="en-US" b="1" dirty="0" err="1"/>
              <a:t>segi</a:t>
            </a:r>
            <a:r>
              <a:rPr lang="en-US" b="1" dirty="0"/>
              <a:t> </a:t>
            </a:r>
            <a:r>
              <a:rPr lang="en-US" b="1" dirty="0" err="1"/>
              <a:t>obyek</a:t>
            </a:r>
            <a:r>
              <a:rPr lang="en-US" b="1" dirty="0"/>
              <a:t> : </a:t>
            </a:r>
            <a:r>
              <a:rPr lang="en-US" b="1" dirty="0" err="1"/>
              <a:t>logika</a:t>
            </a:r>
            <a:r>
              <a:rPr lang="en-US" b="1" dirty="0"/>
              <a:t> formal </a:t>
            </a:r>
            <a:r>
              <a:rPr lang="en-US" b="1" dirty="0" err="1"/>
              <a:t>dan</a:t>
            </a:r>
            <a:r>
              <a:rPr lang="en-US" b="1" dirty="0"/>
              <a:t> material. </a:t>
            </a:r>
          </a:p>
          <a:p>
            <a:pPr marL="0" indent="0" algn="ctr">
              <a:buNone/>
            </a:pPr>
            <a:r>
              <a:rPr lang="en-US" b="1" dirty="0" err="1"/>
              <a:t>Pembedaan</a:t>
            </a:r>
            <a:r>
              <a:rPr lang="en-US" b="1" dirty="0"/>
              <a:t> yang </a:t>
            </a:r>
            <a:r>
              <a:rPr lang="en-US" b="1" dirty="0" err="1"/>
              <a:t>radikal</a:t>
            </a:r>
            <a:r>
              <a:rPr lang="en-US" b="1" dirty="0"/>
              <a:t>. </a:t>
            </a:r>
            <a:r>
              <a:rPr lang="en-US" b="1" dirty="0" err="1"/>
              <a:t>Pembedaan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berfikir</a:t>
            </a:r>
            <a:r>
              <a:rPr lang="en-US" b="1" dirty="0"/>
              <a:t>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deduktif</a:t>
            </a:r>
            <a:r>
              <a:rPr lang="en-US" b="1" dirty="0"/>
              <a:t>  (</a:t>
            </a:r>
            <a:r>
              <a:rPr lang="en-US" b="1" dirty="0" err="1"/>
              <a:t>umum</a:t>
            </a:r>
            <a:r>
              <a:rPr lang="en-US" b="1" dirty="0"/>
              <a:t>-&gt;</a:t>
            </a:r>
            <a:r>
              <a:rPr lang="en-US" b="1" dirty="0" err="1"/>
              <a:t>khusus</a:t>
            </a:r>
            <a:r>
              <a:rPr lang="en-US" b="1" dirty="0"/>
              <a:t>) </a:t>
            </a:r>
            <a:r>
              <a:rPr lang="en-US" b="1" dirty="0" err="1"/>
              <a:t>disebut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r>
              <a:rPr lang="en-US" b="1" dirty="0"/>
              <a:t> formal. </a:t>
            </a:r>
            <a:r>
              <a:rPr lang="en-US" b="1" dirty="0" err="1"/>
              <a:t>Pembedaan</a:t>
            </a:r>
            <a:r>
              <a:rPr lang="en-US" b="1" dirty="0"/>
              <a:t> </a:t>
            </a:r>
            <a:r>
              <a:rPr lang="en-US" b="1" dirty="0" err="1"/>
              <a:t>cara</a:t>
            </a:r>
            <a:r>
              <a:rPr lang="en-US" b="1" dirty="0"/>
              <a:t> </a:t>
            </a:r>
            <a:r>
              <a:rPr lang="en-US" b="1" dirty="0" err="1"/>
              <a:t>berfikir</a:t>
            </a:r>
            <a:r>
              <a:rPr lang="en-US" b="1" dirty="0"/>
              <a:t> </a:t>
            </a:r>
            <a:r>
              <a:rPr lang="en-US" b="1" dirty="0" err="1"/>
              <a:t>benar</a:t>
            </a:r>
            <a:r>
              <a:rPr lang="en-US" b="1" dirty="0"/>
              <a:t> </a:t>
            </a:r>
            <a:r>
              <a:rPr lang="en-US" b="1" dirty="0" err="1"/>
              <a:t>secara</a:t>
            </a:r>
            <a:r>
              <a:rPr lang="en-US" b="1" dirty="0"/>
              <a:t> </a:t>
            </a:r>
            <a:r>
              <a:rPr lang="en-US" b="1" dirty="0" err="1"/>
              <a:t>induktif</a:t>
            </a:r>
            <a:r>
              <a:rPr lang="en-US" b="1" dirty="0"/>
              <a:t>  (</a:t>
            </a:r>
            <a:r>
              <a:rPr lang="en-US" b="1" dirty="0" err="1"/>
              <a:t>khusus</a:t>
            </a:r>
            <a:r>
              <a:rPr lang="en-US" b="1" dirty="0"/>
              <a:t>-&gt;</a:t>
            </a:r>
            <a:r>
              <a:rPr lang="en-US" b="1" dirty="0" err="1"/>
              <a:t>umum</a:t>
            </a:r>
            <a:r>
              <a:rPr lang="en-US" b="1" dirty="0"/>
              <a:t>) </a:t>
            </a:r>
            <a:r>
              <a:rPr lang="en-US" b="1" dirty="0" err="1"/>
              <a:t>disebut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r>
              <a:rPr lang="en-US" b="1" dirty="0"/>
              <a:t> material. </a:t>
            </a:r>
          </a:p>
        </p:txBody>
      </p:sp>
    </p:spTree>
    <p:extLst>
      <p:ext uri="{BB962C8B-B14F-4D97-AF65-F5344CB8AC3E}">
        <p14:creationId xmlns:p14="http://schemas.microsoft.com/office/powerpoint/2010/main" val="39558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653588"/>
            <a:ext cx="8229600" cy="5435228"/>
          </a:xfrm>
        </p:spPr>
        <p:txBody>
          <a:bodyPr>
            <a:normAutofit/>
          </a:bodyPr>
          <a:lstStyle/>
          <a:p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naturalis</a:t>
            </a:r>
            <a:r>
              <a:rPr lang="en-US" b="1" dirty="0"/>
              <a:t> :  </a:t>
            </a:r>
            <a:r>
              <a:rPr lang="en-US" b="1" dirty="0" err="1"/>
              <a:t>kecakapberlogika</a:t>
            </a:r>
            <a:r>
              <a:rPr lang="en-US" b="1" dirty="0"/>
              <a:t> </a:t>
            </a:r>
            <a:r>
              <a:rPr lang="en-US" b="1" dirty="0" err="1"/>
              <a:t>berdasarkan</a:t>
            </a:r>
            <a:r>
              <a:rPr lang="en-US" b="1" dirty="0"/>
              <a:t> </a:t>
            </a:r>
            <a:r>
              <a:rPr lang="en-US" b="1" dirty="0" err="1"/>
              <a:t>kemampuan</a:t>
            </a:r>
            <a:r>
              <a:rPr lang="en-US" b="1" dirty="0"/>
              <a:t> </a:t>
            </a:r>
            <a:r>
              <a:rPr lang="en-US" b="1" dirty="0" err="1"/>
              <a:t>akal</a:t>
            </a:r>
            <a:r>
              <a:rPr lang="en-US" b="1" dirty="0"/>
              <a:t> </a:t>
            </a:r>
            <a:r>
              <a:rPr lang="en-US" b="1" dirty="0" err="1"/>
              <a:t>bawaan</a:t>
            </a:r>
            <a:r>
              <a:rPr lang="en-US" b="1" dirty="0"/>
              <a:t> </a:t>
            </a:r>
            <a:r>
              <a:rPr lang="en-US" b="1" dirty="0" err="1"/>
              <a:t>manusia</a:t>
            </a:r>
            <a:endParaRPr lang="en-US" b="1" dirty="0"/>
          </a:p>
          <a:p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Artifisialis</a:t>
            </a:r>
            <a:r>
              <a:rPr lang="en-US" b="1" dirty="0"/>
              <a:t>: </a:t>
            </a:r>
            <a:r>
              <a:rPr lang="en-US" b="1" dirty="0" err="1"/>
              <a:t>menyempurnakan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naturalis</a:t>
            </a:r>
            <a:r>
              <a:rPr lang="en-US" b="1" dirty="0"/>
              <a:t> agar </a:t>
            </a:r>
            <a:r>
              <a:rPr lang="en-US" b="1" dirty="0" err="1"/>
              <a:t>lebih</a:t>
            </a:r>
            <a:r>
              <a:rPr lang="en-US" b="1" dirty="0"/>
              <a:t> </a:t>
            </a:r>
            <a:r>
              <a:rPr lang="en-US" b="1" dirty="0" err="1"/>
              <a:t>teliti</a:t>
            </a:r>
            <a:r>
              <a:rPr lang="en-US" b="1" dirty="0"/>
              <a:t>, </a:t>
            </a:r>
            <a:r>
              <a:rPr lang="en-US" b="1" dirty="0" err="1"/>
              <a:t>efisien</a:t>
            </a:r>
            <a:r>
              <a:rPr lang="en-US" b="1" dirty="0"/>
              <a:t>, </a:t>
            </a:r>
            <a:r>
              <a:rPr lang="en-US" b="1" dirty="0" err="1"/>
              <a:t>mudah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aman</a:t>
            </a:r>
            <a:r>
              <a:rPr lang="en-US" b="1" dirty="0"/>
              <a:t> </a:t>
            </a:r>
            <a:r>
              <a:rPr lang="en-US" b="1" dirty="0" err="1"/>
              <a:t>dng</a:t>
            </a:r>
            <a:r>
              <a:rPr lang="en-US" b="1" dirty="0"/>
              <a:t> </a:t>
            </a:r>
            <a:r>
              <a:rPr lang="en-US" b="1" dirty="0" err="1"/>
              <a:t>menyusun</a:t>
            </a:r>
            <a:r>
              <a:rPr lang="en-US" b="1" dirty="0"/>
              <a:t> hukum2, kaidah2, rumus2 </a:t>
            </a:r>
            <a:r>
              <a:rPr lang="en-US" b="1" dirty="0" err="1"/>
              <a:t>berpikir</a:t>
            </a:r>
            <a:r>
              <a:rPr lang="en-US" b="1" dirty="0"/>
              <a:t> </a:t>
            </a:r>
            <a:r>
              <a:rPr lang="en-US" b="1" dirty="0" err="1"/>
              <a:t>lurus</a:t>
            </a:r>
            <a:r>
              <a:rPr lang="en-US" b="1" dirty="0"/>
              <a:t>.  </a:t>
            </a:r>
          </a:p>
          <a:p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tradisonal</a:t>
            </a:r>
            <a:r>
              <a:rPr lang="en-US" b="1" dirty="0"/>
              <a:t> ;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aristoteles</a:t>
            </a:r>
            <a:r>
              <a:rPr lang="en-US" b="1" dirty="0"/>
              <a:t> (</a:t>
            </a:r>
            <a:r>
              <a:rPr lang="en-US" b="1" dirty="0" err="1"/>
              <a:t>mempersoalkan</a:t>
            </a:r>
            <a:r>
              <a:rPr lang="en-US" b="1" dirty="0"/>
              <a:t> </a:t>
            </a:r>
            <a:r>
              <a:rPr lang="en-US" b="1" dirty="0" err="1"/>
              <a:t>konsep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term </a:t>
            </a:r>
            <a:r>
              <a:rPr lang="en-US" b="1" dirty="0" err="1"/>
              <a:t>menurut</a:t>
            </a:r>
            <a:r>
              <a:rPr lang="en-US" b="1" dirty="0"/>
              <a:t> </a:t>
            </a:r>
            <a:r>
              <a:rPr lang="en-US" b="1" dirty="0" err="1"/>
              <a:t>struktur</a:t>
            </a:r>
            <a:r>
              <a:rPr lang="en-US" b="1" dirty="0"/>
              <a:t>, </a:t>
            </a:r>
            <a:r>
              <a:rPr lang="en-US" b="1" dirty="0" err="1"/>
              <a:t>susunan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nuansanya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seluk</a:t>
            </a:r>
            <a:r>
              <a:rPr lang="en-US" b="1" dirty="0"/>
              <a:t> </a:t>
            </a:r>
            <a:r>
              <a:rPr lang="en-US" b="1" dirty="0" err="1"/>
              <a:t>beluk</a:t>
            </a:r>
            <a:r>
              <a:rPr lang="en-US" b="1" dirty="0"/>
              <a:t> </a:t>
            </a:r>
            <a:r>
              <a:rPr lang="en-US" b="1" dirty="0" err="1"/>
              <a:t>penalaran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memprotes</a:t>
            </a:r>
            <a:r>
              <a:rPr lang="en-US" b="1" dirty="0"/>
              <a:t> </a:t>
            </a:r>
            <a:r>
              <a:rPr lang="en-US" b="1" dirty="0" err="1"/>
              <a:t>kebenaran</a:t>
            </a:r>
            <a:r>
              <a:rPr lang="en-US" b="1" dirty="0"/>
              <a:t>.</a:t>
            </a:r>
          </a:p>
          <a:p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moderen</a:t>
            </a:r>
            <a:r>
              <a:rPr lang="en-US" b="1" dirty="0"/>
              <a:t> ;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simbolik</a:t>
            </a:r>
            <a:r>
              <a:rPr lang="en-US" b="1" dirty="0"/>
              <a:t>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r>
              <a:rPr lang="en-US" b="1" dirty="0"/>
              <a:t> </a:t>
            </a:r>
            <a:r>
              <a:rPr lang="en-US" b="1" dirty="0" err="1"/>
              <a:t>matematik</a:t>
            </a:r>
            <a:endParaRPr lang="en-US" b="1" dirty="0"/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36271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448175"/>
            <a:ext cx="8229600" cy="5677989"/>
          </a:xfrm>
        </p:spPr>
        <p:txBody>
          <a:bodyPr/>
          <a:lstStyle/>
          <a:p>
            <a:r>
              <a:rPr lang="en-US" b="1" dirty="0" err="1"/>
              <a:t>Logika</a:t>
            </a:r>
            <a:r>
              <a:rPr lang="en-US" b="1" dirty="0"/>
              <a:t> formal (minor) : </a:t>
            </a:r>
            <a:r>
              <a:rPr lang="en-US" b="1" dirty="0" err="1"/>
              <a:t>mengarahkan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(form) </a:t>
            </a:r>
            <a:r>
              <a:rPr lang="en-US" b="1" dirty="0" err="1"/>
              <a:t>mempelajari</a:t>
            </a:r>
            <a:r>
              <a:rPr lang="en-US" b="1" dirty="0"/>
              <a:t> dasar2 </a:t>
            </a:r>
            <a:r>
              <a:rPr lang="en-US" b="1" dirty="0" err="1"/>
              <a:t>penyesuaian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pemikiran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menggunakan</a:t>
            </a:r>
            <a:r>
              <a:rPr lang="en-US" b="1" dirty="0"/>
              <a:t> hukum2, rumus2 </a:t>
            </a:r>
            <a:r>
              <a:rPr lang="en-US" b="1" dirty="0" err="1"/>
              <a:t>dan</a:t>
            </a:r>
            <a:r>
              <a:rPr lang="en-US" b="1" dirty="0"/>
              <a:t> asas2 </a:t>
            </a:r>
            <a:r>
              <a:rPr lang="en-US" b="1" dirty="0" err="1"/>
              <a:t>berpikir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 (</a:t>
            </a:r>
            <a:r>
              <a:rPr lang="en-US" b="1" dirty="0" err="1"/>
              <a:t>arahnya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bentuk</a:t>
            </a:r>
            <a:r>
              <a:rPr lang="en-US" b="1" dirty="0"/>
              <a:t> </a:t>
            </a:r>
            <a:r>
              <a:rPr lang="en-US" b="1" dirty="0" err="1"/>
              <a:t>pemikiran</a:t>
            </a:r>
            <a:r>
              <a:rPr lang="en-US" b="1" dirty="0"/>
              <a:t> yang </a:t>
            </a:r>
            <a:r>
              <a:rPr lang="en-US" b="1" dirty="0" err="1"/>
              <a:t>tepat</a:t>
            </a:r>
            <a:r>
              <a:rPr lang="en-US" b="1" dirty="0"/>
              <a:t>)</a:t>
            </a:r>
          </a:p>
          <a:p>
            <a:r>
              <a:rPr lang="en-US" b="1" dirty="0" err="1"/>
              <a:t>Logika</a:t>
            </a:r>
            <a:r>
              <a:rPr lang="en-US" b="1" dirty="0"/>
              <a:t> material (mayor) :</a:t>
            </a:r>
            <a:r>
              <a:rPr lang="en-US" b="1" dirty="0" err="1"/>
              <a:t>mempelajari</a:t>
            </a:r>
            <a:r>
              <a:rPr lang="en-US" b="1" dirty="0"/>
              <a:t> </a:t>
            </a:r>
            <a:r>
              <a:rPr lang="en-US" b="1" dirty="0" err="1"/>
              <a:t>pekerjaan</a:t>
            </a:r>
            <a:r>
              <a:rPr lang="en-US" b="1" dirty="0"/>
              <a:t> </a:t>
            </a:r>
            <a:r>
              <a:rPr lang="en-US" b="1" dirty="0" err="1"/>
              <a:t>akal</a:t>
            </a:r>
            <a:r>
              <a:rPr lang="en-US" b="1" dirty="0"/>
              <a:t> </a:t>
            </a:r>
            <a:r>
              <a:rPr lang="en-US" b="1" dirty="0" err="1"/>
              <a:t>serta</a:t>
            </a:r>
            <a:r>
              <a:rPr lang="en-US" b="1" dirty="0"/>
              <a:t> </a:t>
            </a:r>
            <a:r>
              <a:rPr lang="en-US" b="1" dirty="0" err="1"/>
              <a:t>meniai</a:t>
            </a:r>
            <a:r>
              <a:rPr lang="en-US" b="1" dirty="0"/>
              <a:t> </a:t>
            </a:r>
            <a:r>
              <a:rPr lang="en-US" b="1" dirty="0" err="1"/>
              <a:t>hasil</a:t>
            </a:r>
            <a:r>
              <a:rPr lang="en-US" b="1" dirty="0"/>
              <a:t> </a:t>
            </a:r>
            <a:r>
              <a:rPr lang="en-US" b="1" dirty="0" err="1"/>
              <a:t>logika</a:t>
            </a:r>
            <a:r>
              <a:rPr lang="en-US" b="1" dirty="0"/>
              <a:t> formal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mengujinya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</a:t>
            </a:r>
            <a:r>
              <a:rPr lang="en-US" b="1" dirty="0" err="1"/>
              <a:t>kenyataan</a:t>
            </a:r>
            <a:r>
              <a:rPr lang="en-US" b="1" dirty="0"/>
              <a:t> </a:t>
            </a:r>
            <a:r>
              <a:rPr lang="en-US" b="1" dirty="0" err="1"/>
              <a:t>praktis</a:t>
            </a:r>
            <a:r>
              <a:rPr lang="en-US" b="1" dirty="0"/>
              <a:t> (</a:t>
            </a:r>
            <a:r>
              <a:rPr lang="en-US" b="1" dirty="0" err="1"/>
              <a:t>empiris</a:t>
            </a:r>
            <a:r>
              <a:rPr lang="en-US" b="1" dirty="0"/>
              <a:t>) (</a:t>
            </a:r>
            <a:r>
              <a:rPr lang="en-US" b="1" dirty="0" err="1"/>
              <a:t>arahnya</a:t>
            </a:r>
            <a:r>
              <a:rPr lang="en-US" b="1" dirty="0"/>
              <a:t> </a:t>
            </a:r>
            <a:r>
              <a:rPr lang="en-US" b="1" dirty="0" err="1"/>
              <a:t>perhatiaannya</a:t>
            </a:r>
            <a:r>
              <a:rPr lang="en-US" b="1" dirty="0"/>
              <a:t> </a:t>
            </a:r>
            <a:r>
              <a:rPr lang="en-US" b="1" dirty="0" err="1"/>
              <a:t>pada</a:t>
            </a:r>
            <a:r>
              <a:rPr lang="en-US" b="1" dirty="0"/>
              <a:t> </a:t>
            </a:r>
            <a:r>
              <a:rPr lang="en-US" b="1" dirty="0" err="1"/>
              <a:t>bahan</a:t>
            </a:r>
            <a:r>
              <a:rPr lang="en-US" b="1" dirty="0"/>
              <a:t> </a:t>
            </a:r>
            <a:r>
              <a:rPr lang="en-US" b="1" dirty="0" err="1"/>
              <a:t>pemikiran</a:t>
            </a:r>
            <a:r>
              <a:rPr lang="en-US" b="1" dirty="0"/>
              <a:t> yang </a:t>
            </a:r>
            <a:r>
              <a:rPr lang="en-US" b="1" dirty="0" err="1"/>
              <a:t>benar</a:t>
            </a:r>
            <a:r>
              <a:rPr lang="en-US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6146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{E5B44A82-DED3-0747-8D93-AB38642C8414}tf16401369</Template>
  <TotalTime>0</TotalTime>
  <Words>456</Words>
  <Application>Microsoft Macintosh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Calibri Light</vt:lpstr>
      <vt:lpstr>Rockwell</vt:lpstr>
      <vt:lpstr>Times New Roman</vt:lpstr>
      <vt:lpstr>Wingdings</vt:lpstr>
      <vt:lpstr>Atlas</vt:lpstr>
      <vt:lpstr>KONSEP LOGIKA</vt:lpstr>
      <vt:lpstr>Logika </vt:lpstr>
      <vt:lpstr>Definisi logika</vt:lpstr>
      <vt:lpstr>Ilmu Penalaran atau Logika </vt:lpstr>
      <vt:lpstr>PowerPoint Presentation</vt:lpstr>
      <vt:lpstr>Sismatika logika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LOGIKA</dc:title>
  <dc:creator>agus triono</dc:creator>
  <cp:lastModifiedBy>agus triono</cp:lastModifiedBy>
  <cp:revision>1</cp:revision>
  <dcterms:created xsi:type="dcterms:W3CDTF">2020-10-08T02:15:12Z</dcterms:created>
  <dcterms:modified xsi:type="dcterms:W3CDTF">2020-10-08T02:15:58Z</dcterms:modified>
</cp:coreProperties>
</file>