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5" r:id="rId4"/>
    <p:sldId id="288" r:id="rId5"/>
    <p:sldId id="328" r:id="rId6"/>
    <p:sldId id="329" r:id="rId7"/>
    <p:sldId id="330" r:id="rId8"/>
    <p:sldId id="331" r:id="rId9"/>
    <p:sldId id="332" r:id="rId10"/>
    <p:sldId id="291" r:id="rId1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06E"/>
    <a:srgbClr val="F4AA7C"/>
    <a:srgbClr val="DC5648"/>
    <a:srgbClr val="AF6565"/>
    <a:srgbClr val="A96945"/>
    <a:srgbClr val="CD7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6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A710D-B696-419D-91EB-4F620C98221B}" type="datetimeFigureOut">
              <a:rPr lang="en-US" smtClean="0"/>
              <a:pPr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72FDA-D133-48CC-BDD8-D879CBD1B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5826" y="994280"/>
            <a:ext cx="427234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43263" y="2754685"/>
            <a:ext cx="4057473" cy="852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B543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0E2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0E2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FFD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24661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34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0683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50683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98605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98605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346527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346527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72281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672281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020203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020203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368125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68125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694219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694219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041793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041793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389718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389718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715817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715817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063341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4063341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411241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411241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166750"/>
            <a:ext cx="4732655" cy="692785"/>
          </a:xfrm>
          <a:custGeom>
            <a:avLst/>
            <a:gdLst/>
            <a:ahLst/>
            <a:cxnLst/>
            <a:rect l="l" t="t" r="r" b="b"/>
            <a:pathLst>
              <a:path w="4732655" h="692785">
                <a:moveTo>
                  <a:pt x="4732604" y="673684"/>
                </a:moveTo>
                <a:lnTo>
                  <a:pt x="0" y="673684"/>
                </a:lnTo>
                <a:lnTo>
                  <a:pt x="0" y="692734"/>
                </a:lnTo>
                <a:lnTo>
                  <a:pt x="4732604" y="692734"/>
                </a:lnTo>
                <a:lnTo>
                  <a:pt x="4732604" y="673684"/>
                </a:lnTo>
                <a:close/>
              </a:path>
              <a:path w="4732655" h="692785">
                <a:moveTo>
                  <a:pt x="4732604" y="347586"/>
                </a:moveTo>
                <a:lnTo>
                  <a:pt x="0" y="347586"/>
                </a:lnTo>
                <a:lnTo>
                  <a:pt x="0" y="366636"/>
                </a:lnTo>
                <a:lnTo>
                  <a:pt x="4732604" y="366636"/>
                </a:lnTo>
                <a:lnTo>
                  <a:pt x="4732604" y="347586"/>
                </a:lnTo>
                <a:close/>
              </a:path>
              <a:path w="4732655" h="692785">
                <a:moveTo>
                  <a:pt x="4732604" y="0"/>
                </a:moveTo>
                <a:lnTo>
                  <a:pt x="0" y="0"/>
                </a:lnTo>
                <a:lnTo>
                  <a:pt x="0" y="19050"/>
                </a:lnTo>
                <a:lnTo>
                  <a:pt x="4732604" y="19050"/>
                </a:lnTo>
                <a:lnTo>
                  <a:pt x="4732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1188345"/>
            <a:ext cx="600710" cy="19050"/>
          </a:xfrm>
          <a:custGeom>
            <a:avLst/>
            <a:gdLst/>
            <a:ahLst/>
            <a:cxnLst/>
            <a:rect l="l" t="t" r="r" b="b"/>
            <a:pathLst>
              <a:path w="600710" h="19050">
                <a:moveTo>
                  <a:pt x="0" y="19049"/>
                </a:moveTo>
                <a:lnTo>
                  <a:pt x="600598" y="19049"/>
                </a:lnTo>
                <a:lnTo>
                  <a:pt x="60059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1544971"/>
            <a:ext cx="600710" cy="19050"/>
          </a:xfrm>
          <a:custGeom>
            <a:avLst/>
            <a:gdLst/>
            <a:ahLst/>
            <a:cxnLst/>
            <a:rect l="l" t="t" r="r" b="b"/>
            <a:pathLst>
              <a:path w="600710" h="19050">
                <a:moveTo>
                  <a:pt x="0" y="19049"/>
                </a:moveTo>
                <a:lnTo>
                  <a:pt x="600598" y="19049"/>
                </a:lnTo>
                <a:lnTo>
                  <a:pt x="60059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1871061"/>
            <a:ext cx="600710" cy="19050"/>
          </a:xfrm>
          <a:custGeom>
            <a:avLst/>
            <a:gdLst/>
            <a:ahLst/>
            <a:cxnLst/>
            <a:rect l="l" t="t" r="r" b="b"/>
            <a:pathLst>
              <a:path w="600710" h="19050">
                <a:moveTo>
                  <a:pt x="0" y="19049"/>
                </a:moveTo>
                <a:lnTo>
                  <a:pt x="600598" y="19049"/>
                </a:lnTo>
                <a:lnTo>
                  <a:pt x="60059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218980"/>
            <a:ext cx="600710" cy="19050"/>
          </a:xfrm>
          <a:custGeom>
            <a:avLst/>
            <a:gdLst/>
            <a:ahLst/>
            <a:cxnLst/>
            <a:rect l="l" t="t" r="r" b="b"/>
            <a:pathLst>
              <a:path w="600710" h="19050">
                <a:moveTo>
                  <a:pt x="0" y="19049"/>
                </a:moveTo>
                <a:lnTo>
                  <a:pt x="600598" y="19049"/>
                </a:lnTo>
                <a:lnTo>
                  <a:pt x="60059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566894"/>
            <a:ext cx="600710" cy="19050"/>
          </a:xfrm>
          <a:custGeom>
            <a:avLst/>
            <a:gdLst/>
            <a:ahLst/>
            <a:cxnLst/>
            <a:rect l="l" t="t" r="r" b="b"/>
            <a:pathLst>
              <a:path w="600710" h="19050">
                <a:moveTo>
                  <a:pt x="0" y="19049"/>
                </a:moveTo>
                <a:lnTo>
                  <a:pt x="600598" y="19049"/>
                </a:lnTo>
                <a:lnTo>
                  <a:pt x="60059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92994"/>
            <a:ext cx="600710" cy="19050"/>
          </a:xfrm>
          <a:custGeom>
            <a:avLst/>
            <a:gdLst/>
            <a:ahLst/>
            <a:cxnLst/>
            <a:rect l="l" t="t" r="r" b="b"/>
            <a:pathLst>
              <a:path w="600710" h="19050">
                <a:moveTo>
                  <a:pt x="0" y="19049"/>
                </a:moveTo>
                <a:lnTo>
                  <a:pt x="600598" y="19049"/>
                </a:lnTo>
                <a:lnTo>
                  <a:pt x="60059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3240568"/>
            <a:ext cx="600710" cy="19050"/>
          </a:xfrm>
          <a:custGeom>
            <a:avLst/>
            <a:gdLst/>
            <a:ahLst/>
            <a:cxnLst/>
            <a:rect l="l" t="t" r="r" b="b"/>
            <a:pathLst>
              <a:path w="600710" h="19050">
                <a:moveTo>
                  <a:pt x="0" y="19049"/>
                </a:moveTo>
                <a:lnTo>
                  <a:pt x="600598" y="19049"/>
                </a:lnTo>
                <a:lnTo>
                  <a:pt x="60059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588492"/>
            <a:ext cx="600710" cy="19050"/>
          </a:xfrm>
          <a:custGeom>
            <a:avLst/>
            <a:gdLst/>
            <a:ahLst/>
            <a:cxnLst/>
            <a:rect l="l" t="t" r="r" b="b"/>
            <a:pathLst>
              <a:path w="600710" h="19050">
                <a:moveTo>
                  <a:pt x="0" y="19049"/>
                </a:moveTo>
                <a:lnTo>
                  <a:pt x="600598" y="19049"/>
                </a:lnTo>
                <a:lnTo>
                  <a:pt x="60059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914517"/>
            <a:ext cx="600710" cy="19050"/>
          </a:xfrm>
          <a:custGeom>
            <a:avLst/>
            <a:gdLst/>
            <a:ahLst/>
            <a:cxnLst/>
            <a:rect l="l" t="t" r="r" b="b"/>
            <a:pathLst>
              <a:path w="600710" h="19050">
                <a:moveTo>
                  <a:pt x="0" y="19049"/>
                </a:moveTo>
                <a:lnTo>
                  <a:pt x="600598" y="19049"/>
                </a:lnTo>
                <a:lnTo>
                  <a:pt x="60059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4262116"/>
            <a:ext cx="600710" cy="19050"/>
          </a:xfrm>
          <a:custGeom>
            <a:avLst/>
            <a:gdLst/>
            <a:ahLst/>
            <a:cxnLst/>
            <a:rect l="l" t="t" r="r" b="b"/>
            <a:pathLst>
              <a:path w="600710" h="19050">
                <a:moveTo>
                  <a:pt x="0" y="19049"/>
                </a:moveTo>
                <a:lnTo>
                  <a:pt x="600598" y="19049"/>
                </a:lnTo>
                <a:lnTo>
                  <a:pt x="60059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4610015"/>
            <a:ext cx="600710" cy="19050"/>
          </a:xfrm>
          <a:custGeom>
            <a:avLst/>
            <a:gdLst/>
            <a:ahLst/>
            <a:cxnLst/>
            <a:rect l="l" t="t" r="r" b="b"/>
            <a:pathLst>
              <a:path w="600710" h="19050">
                <a:moveTo>
                  <a:pt x="0" y="19049"/>
                </a:moveTo>
                <a:lnTo>
                  <a:pt x="600598" y="19049"/>
                </a:lnTo>
                <a:lnTo>
                  <a:pt x="60059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4936114"/>
            <a:ext cx="4732655" cy="19050"/>
          </a:xfrm>
          <a:custGeom>
            <a:avLst/>
            <a:gdLst/>
            <a:ahLst/>
            <a:cxnLst/>
            <a:rect l="l" t="t" r="r" b="b"/>
            <a:pathLst>
              <a:path w="4732655" h="19050">
                <a:moveTo>
                  <a:pt x="4732615" y="19049"/>
                </a:moveTo>
                <a:lnTo>
                  <a:pt x="0" y="19049"/>
                </a:lnTo>
                <a:lnTo>
                  <a:pt x="0" y="0"/>
                </a:lnTo>
                <a:lnTo>
                  <a:pt x="4732615" y="0"/>
                </a:lnTo>
                <a:lnTo>
                  <a:pt x="4732615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4732665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4732665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058739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058739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406664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406664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5754238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5754238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6080262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080262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428187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428187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6775786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6775786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7101860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7101860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7449784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7449784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7797384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7797384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123458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8123458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8471382" y="476249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8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471382" y="0"/>
            <a:ext cx="0" cy="1014094"/>
          </a:xfrm>
          <a:custGeom>
            <a:avLst/>
            <a:gdLst/>
            <a:ahLst/>
            <a:cxnLst/>
            <a:rect l="l" t="t" r="r" b="b"/>
            <a:pathLst>
              <a:path h="1014094">
                <a:moveTo>
                  <a:pt x="0" y="0"/>
                </a:moveTo>
                <a:lnTo>
                  <a:pt x="0" y="1013998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8828357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34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732604" y="166750"/>
            <a:ext cx="4411980" cy="4462780"/>
          </a:xfrm>
          <a:custGeom>
            <a:avLst/>
            <a:gdLst/>
            <a:ahLst/>
            <a:cxnLst/>
            <a:rect l="l" t="t" r="r" b="b"/>
            <a:pathLst>
              <a:path w="4411980" h="4462780">
                <a:moveTo>
                  <a:pt x="4411370" y="4443273"/>
                </a:moveTo>
                <a:lnTo>
                  <a:pt x="3810774" y="4443273"/>
                </a:lnTo>
                <a:lnTo>
                  <a:pt x="3810774" y="4462323"/>
                </a:lnTo>
                <a:lnTo>
                  <a:pt x="4411370" y="4462323"/>
                </a:lnTo>
                <a:lnTo>
                  <a:pt x="4411370" y="4443273"/>
                </a:lnTo>
                <a:close/>
              </a:path>
              <a:path w="4411980" h="4462780">
                <a:moveTo>
                  <a:pt x="4411370" y="4095369"/>
                </a:moveTo>
                <a:lnTo>
                  <a:pt x="3810774" y="4095369"/>
                </a:lnTo>
                <a:lnTo>
                  <a:pt x="3810774" y="4114419"/>
                </a:lnTo>
                <a:lnTo>
                  <a:pt x="4411370" y="4114419"/>
                </a:lnTo>
                <a:lnTo>
                  <a:pt x="4411370" y="4095369"/>
                </a:lnTo>
                <a:close/>
              </a:path>
              <a:path w="4411980" h="4462780">
                <a:moveTo>
                  <a:pt x="4411370" y="3747770"/>
                </a:moveTo>
                <a:lnTo>
                  <a:pt x="3810774" y="3747770"/>
                </a:lnTo>
                <a:lnTo>
                  <a:pt x="3810774" y="3766820"/>
                </a:lnTo>
                <a:lnTo>
                  <a:pt x="4411370" y="3766820"/>
                </a:lnTo>
                <a:lnTo>
                  <a:pt x="4411370" y="3747770"/>
                </a:lnTo>
                <a:close/>
              </a:path>
              <a:path w="4411980" h="4462780">
                <a:moveTo>
                  <a:pt x="4411370" y="3421748"/>
                </a:moveTo>
                <a:lnTo>
                  <a:pt x="3810774" y="3421748"/>
                </a:lnTo>
                <a:lnTo>
                  <a:pt x="3810774" y="3440798"/>
                </a:lnTo>
                <a:lnTo>
                  <a:pt x="4411370" y="3440798"/>
                </a:lnTo>
                <a:lnTo>
                  <a:pt x="4411370" y="3421748"/>
                </a:lnTo>
                <a:close/>
              </a:path>
              <a:path w="4411980" h="4462780">
                <a:moveTo>
                  <a:pt x="4411370" y="3073819"/>
                </a:moveTo>
                <a:lnTo>
                  <a:pt x="3810774" y="3073819"/>
                </a:lnTo>
                <a:lnTo>
                  <a:pt x="3810774" y="3092869"/>
                </a:lnTo>
                <a:lnTo>
                  <a:pt x="4411370" y="3092869"/>
                </a:lnTo>
                <a:lnTo>
                  <a:pt x="4411370" y="3073819"/>
                </a:lnTo>
                <a:close/>
              </a:path>
              <a:path w="4411980" h="4462780">
                <a:moveTo>
                  <a:pt x="4411370" y="2726245"/>
                </a:moveTo>
                <a:lnTo>
                  <a:pt x="3810774" y="2726245"/>
                </a:lnTo>
                <a:lnTo>
                  <a:pt x="3810774" y="2745295"/>
                </a:lnTo>
                <a:lnTo>
                  <a:pt x="4411370" y="2745295"/>
                </a:lnTo>
                <a:lnTo>
                  <a:pt x="4411370" y="2726245"/>
                </a:lnTo>
                <a:close/>
              </a:path>
              <a:path w="4411980" h="4462780">
                <a:moveTo>
                  <a:pt x="4411370" y="2400147"/>
                </a:moveTo>
                <a:lnTo>
                  <a:pt x="3810774" y="2400147"/>
                </a:lnTo>
                <a:lnTo>
                  <a:pt x="3810774" y="2419197"/>
                </a:lnTo>
                <a:lnTo>
                  <a:pt x="4411370" y="2419197"/>
                </a:lnTo>
                <a:lnTo>
                  <a:pt x="4411370" y="2400147"/>
                </a:lnTo>
                <a:close/>
              </a:path>
              <a:path w="4411980" h="4462780">
                <a:moveTo>
                  <a:pt x="4411370" y="2052231"/>
                </a:moveTo>
                <a:lnTo>
                  <a:pt x="3810774" y="2052231"/>
                </a:lnTo>
                <a:lnTo>
                  <a:pt x="3810774" y="2071281"/>
                </a:lnTo>
                <a:lnTo>
                  <a:pt x="4411370" y="2071281"/>
                </a:lnTo>
                <a:lnTo>
                  <a:pt x="4411370" y="2052231"/>
                </a:lnTo>
                <a:close/>
              </a:path>
              <a:path w="4411980" h="4462780">
                <a:moveTo>
                  <a:pt x="4411370" y="1704314"/>
                </a:moveTo>
                <a:lnTo>
                  <a:pt x="3810774" y="1704314"/>
                </a:lnTo>
                <a:lnTo>
                  <a:pt x="3810774" y="1723364"/>
                </a:lnTo>
                <a:lnTo>
                  <a:pt x="4411370" y="1723364"/>
                </a:lnTo>
                <a:lnTo>
                  <a:pt x="4411370" y="1704314"/>
                </a:lnTo>
                <a:close/>
              </a:path>
              <a:path w="4411980" h="4462780">
                <a:moveTo>
                  <a:pt x="4411370" y="1378229"/>
                </a:moveTo>
                <a:lnTo>
                  <a:pt x="3810774" y="1378229"/>
                </a:lnTo>
                <a:lnTo>
                  <a:pt x="3810774" y="1397279"/>
                </a:lnTo>
                <a:lnTo>
                  <a:pt x="4411370" y="1397279"/>
                </a:lnTo>
                <a:lnTo>
                  <a:pt x="4411370" y="1378229"/>
                </a:lnTo>
                <a:close/>
              </a:path>
              <a:path w="4411980" h="4462780">
                <a:moveTo>
                  <a:pt x="4411370" y="1021600"/>
                </a:moveTo>
                <a:lnTo>
                  <a:pt x="3810774" y="1021600"/>
                </a:lnTo>
                <a:lnTo>
                  <a:pt x="3810774" y="1040650"/>
                </a:lnTo>
                <a:lnTo>
                  <a:pt x="4411370" y="1040650"/>
                </a:lnTo>
                <a:lnTo>
                  <a:pt x="4411370" y="1021600"/>
                </a:lnTo>
                <a:close/>
              </a:path>
              <a:path w="4411980" h="4462780">
                <a:moveTo>
                  <a:pt x="4411370" y="673684"/>
                </a:moveTo>
                <a:lnTo>
                  <a:pt x="0" y="673684"/>
                </a:lnTo>
                <a:lnTo>
                  <a:pt x="0" y="692734"/>
                </a:lnTo>
                <a:lnTo>
                  <a:pt x="4411370" y="692734"/>
                </a:lnTo>
                <a:lnTo>
                  <a:pt x="4411370" y="673684"/>
                </a:lnTo>
                <a:close/>
              </a:path>
              <a:path w="4411980" h="4462780">
                <a:moveTo>
                  <a:pt x="4411370" y="347586"/>
                </a:moveTo>
                <a:lnTo>
                  <a:pt x="0" y="347586"/>
                </a:lnTo>
                <a:lnTo>
                  <a:pt x="0" y="366636"/>
                </a:lnTo>
                <a:lnTo>
                  <a:pt x="4411370" y="366636"/>
                </a:lnTo>
                <a:lnTo>
                  <a:pt x="4411370" y="347586"/>
                </a:lnTo>
                <a:close/>
              </a:path>
              <a:path w="4411980" h="4462780">
                <a:moveTo>
                  <a:pt x="4411370" y="0"/>
                </a:moveTo>
                <a:lnTo>
                  <a:pt x="0" y="0"/>
                </a:lnTo>
                <a:lnTo>
                  <a:pt x="0" y="19050"/>
                </a:lnTo>
                <a:lnTo>
                  <a:pt x="4411370" y="19050"/>
                </a:lnTo>
                <a:lnTo>
                  <a:pt x="4411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4732615" y="4936115"/>
            <a:ext cx="4411980" cy="19050"/>
          </a:xfrm>
          <a:custGeom>
            <a:avLst/>
            <a:gdLst/>
            <a:ahLst/>
            <a:cxnLst/>
            <a:rect l="l" t="t" r="r" b="b"/>
            <a:pathLst>
              <a:path w="4411980" h="19050">
                <a:moveTo>
                  <a:pt x="0" y="0"/>
                </a:moveTo>
                <a:lnTo>
                  <a:pt x="4411365" y="0"/>
                </a:lnTo>
                <a:lnTo>
                  <a:pt x="4411365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7858" y="1428989"/>
            <a:ext cx="4828282" cy="2030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9382" y="1524803"/>
            <a:ext cx="4025235" cy="145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FFD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661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34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683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34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605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605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6527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6527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2281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2281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203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0203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8125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8125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94219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4219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1793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1793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89718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89718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15817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5817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3341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63341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11241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0" y="0"/>
            <a:ext cx="4732655" cy="672465"/>
            <a:chOff x="0" y="0"/>
            <a:chExt cx="4732655" cy="672465"/>
          </a:xfrm>
        </p:grpSpPr>
        <p:sp>
          <p:nvSpPr>
            <p:cNvPr id="27" name="object 27"/>
            <p:cNvSpPr/>
            <p:nvPr/>
          </p:nvSpPr>
          <p:spPr>
            <a:xfrm>
              <a:off x="4411241" y="0"/>
              <a:ext cx="0" cy="672465"/>
            </a:xfrm>
            <a:custGeom>
              <a:avLst/>
              <a:gdLst/>
              <a:ahLst/>
              <a:cxnLst/>
              <a:rect l="l" t="t" r="r" b="b"/>
              <a:pathLst>
                <a:path h="672465">
                  <a:moveTo>
                    <a:pt x="0" y="0"/>
                  </a:moveTo>
                  <a:lnTo>
                    <a:pt x="0" y="672161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166750"/>
              <a:ext cx="4732655" cy="367030"/>
            </a:xfrm>
            <a:custGeom>
              <a:avLst/>
              <a:gdLst/>
              <a:ahLst/>
              <a:cxnLst/>
              <a:rect l="l" t="t" r="r" b="b"/>
              <a:pathLst>
                <a:path w="4732655" h="367030">
                  <a:moveTo>
                    <a:pt x="4732604" y="347586"/>
                  </a:moveTo>
                  <a:lnTo>
                    <a:pt x="0" y="347586"/>
                  </a:lnTo>
                  <a:lnTo>
                    <a:pt x="0" y="366636"/>
                  </a:lnTo>
                  <a:lnTo>
                    <a:pt x="4732604" y="366636"/>
                  </a:lnTo>
                  <a:lnTo>
                    <a:pt x="4732604" y="347586"/>
                  </a:lnTo>
                  <a:close/>
                </a:path>
                <a:path w="4732655" h="367030">
                  <a:moveTo>
                    <a:pt x="4732604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732604" y="19050"/>
                  </a:lnTo>
                  <a:lnTo>
                    <a:pt x="4732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0" y="840423"/>
            <a:ext cx="946150" cy="19050"/>
          </a:xfrm>
          <a:custGeom>
            <a:avLst/>
            <a:gdLst/>
            <a:ahLst/>
            <a:cxnLst/>
            <a:rect l="l" t="t" r="r" b="b"/>
            <a:pathLst>
              <a:path w="946150" h="19050">
                <a:moveTo>
                  <a:pt x="0" y="19049"/>
                </a:moveTo>
                <a:lnTo>
                  <a:pt x="946048" y="19049"/>
                </a:lnTo>
                <a:lnTo>
                  <a:pt x="94604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188345"/>
            <a:ext cx="946150" cy="19050"/>
          </a:xfrm>
          <a:custGeom>
            <a:avLst/>
            <a:gdLst/>
            <a:ahLst/>
            <a:cxnLst/>
            <a:rect l="l" t="t" r="r" b="b"/>
            <a:pathLst>
              <a:path w="946150" h="19050">
                <a:moveTo>
                  <a:pt x="0" y="19049"/>
                </a:moveTo>
                <a:lnTo>
                  <a:pt x="946048" y="19049"/>
                </a:lnTo>
                <a:lnTo>
                  <a:pt x="94604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544971"/>
            <a:ext cx="946150" cy="19050"/>
          </a:xfrm>
          <a:custGeom>
            <a:avLst/>
            <a:gdLst/>
            <a:ahLst/>
            <a:cxnLst/>
            <a:rect l="l" t="t" r="r" b="b"/>
            <a:pathLst>
              <a:path w="946150" h="19050">
                <a:moveTo>
                  <a:pt x="0" y="19049"/>
                </a:moveTo>
                <a:lnTo>
                  <a:pt x="946048" y="19049"/>
                </a:lnTo>
                <a:lnTo>
                  <a:pt x="94604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871061"/>
            <a:ext cx="946150" cy="19050"/>
          </a:xfrm>
          <a:custGeom>
            <a:avLst/>
            <a:gdLst/>
            <a:ahLst/>
            <a:cxnLst/>
            <a:rect l="l" t="t" r="r" b="b"/>
            <a:pathLst>
              <a:path w="946150" h="19050">
                <a:moveTo>
                  <a:pt x="0" y="19049"/>
                </a:moveTo>
                <a:lnTo>
                  <a:pt x="946048" y="19049"/>
                </a:lnTo>
                <a:lnTo>
                  <a:pt x="94604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2218980"/>
            <a:ext cx="946150" cy="19050"/>
          </a:xfrm>
          <a:custGeom>
            <a:avLst/>
            <a:gdLst/>
            <a:ahLst/>
            <a:cxnLst/>
            <a:rect l="l" t="t" r="r" b="b"/>
            <a:pathLst>
              <a:path w="946150" h="19050">
                <a:moveTo>
                  <a:pt x="0" y="19049"/>
                </a:moveTo>
                <a:lnTo>
                  <a:pt x="946048" y="19049"/>
                </a:lnTo>
                <a:lnTo>
                  <a:pt x="94604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566894"/>
            <a:ext cx="946150" cy="19050"/>
          </a:xfrm>
          <a:custGeom>
            <a:avLst/>
            <a:gdLst/>
            <a:ahLst/>
            <a:cxnLst/>
            <a:rect l="l" t="t" r="r" b="b"/>
            <a:pathLst>
              <a:path w="946150" h="19050">
                <a:moveTo>
                  <a:pt x="0" y="19049"/>
                </a:moveTo>
                <a:lnTo>
                  <a:pt x="946048" y="19049"/>
                </a:lnTo>
                <a:lnTo>
                  <a:pt x="94604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2892994"/>
            <a:ext cx="946150" cy="19050"/>
          </a:xfrm>
          <a:custGeom>
            <a:avLst/>
            <a:gdLst/>
            <a:ahLst/>
            <a:cxnLst/>
            <a:rect l="l" t="t" r="r" b="b"/>
            <a:pathLst>
              <a:path w="946150" h="19050">
                <a:moveTo>
                  <a:pt x="0" y="19049"/>
                </a:moveTo>
                <a:lnTo>
                  <a:pt x="946048" y="19049"/>
                </a:lnTo>
                <a:lnTo>
                  <a:pt x="94604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3240568"/>
            <a:ext cx="946150" cy="19050"/>
          </a:xfrm>
          <a:custGeom>
            <a:avLst/>
            <a:gdLst/>
            <a:ahLst/>
            <a:cxnLst/>
            <a:rect l="l" t="t" r="r" b="b"/>
            <a:pathLst>
              <a:path w="946150" h="19050">
                <a:moveTo>
                  <a:pt x="0" y="19049"/>
                </a:moveTo>
                <a:lnTo>
                  <a:pt x="946048" y="19049"/>
                </a:lnTo>
                <a:lnTo>
                  <a:pt x="94604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3588492"/>
            <a:ext cx="946150" cy="19050"/>
          </a:xfrm>
          <a:custGeom>
            <a:avLst/>
            <a:gdLst/>
            <a:ahLst/>
            <a:cxnLst/>
            <a:rect l="l" t="t" r="r" b="b"/>
            <a:pathLst>
              <a:path w="946150" h="19050">
                <a:moveTo>
                  <a:pt x="0" y="19049"/>
                </a:moveTo>
                <a:lnTo>
                  <a:pt x="946048" y="19049"/>
                </a:lnTo>
                <a:lnTo>
                  <a:pt x="94604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3914517"/>
            <a:ext cx="946150" cy="19050"/>
          </a:xfrm>
          <a:custGeom>
            <a:avLst/>
            <a:gdLst/>
            <a:ahLst/>
            <a:cxnLst/>
            <a:rect l="l" t="t" r="r" b="b"/>
            <a:pathLst>
              <a:path w="946150" h="19050">
                <a:moveTo>
                  <a:pt x="0" y="19049"/>
                </a:moveTo>
                <a:lnTo>
                  <a:pt x="946048" y="19049"/>
                </a:lnTo>
                <a:lnTo>
                  <a:pt x="94604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4262116"/>
            <a:ext cx="946150" cy="19050"/>
          </a:xfrm>
          <a:custGeom>
            <a:avLst/>
            <a:gdLst/>
            <a:ahLst/>
            <a:cxnLst/>
            <a:rect l="l" t="t" r="r" b="b"/>
            <a:pathLst>
              <a:path w="946150" h="19050">
                <a:moveTo>
                  <a:pt x="0" y="19049"/>
                </a:moveTo>
                <a:lnTo>
                  <a:pt x="946048" y="19049"/>
                </a:lnTo>
                <a:lnTo>
                  <a:pt x="946048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4610015"/>
            <a:ext cx="4732655" cy="19050"/>
          </a:xfrm>
          <a:custGeom>
            <a:avLst/>
            <a:gdLst/>
            <a:ahLst/>
            <a:cxnLst/>
            <a:rect l="l" t="t" r="r" b="b"/>
            <a:pathLst>
              <a:path w="4732655" h="19050">
                <a:moveTo>
                  <a:pt x="4732615" y="19049"/>
                </a:moveTo>
                <a:lnTo>
                  <a:pt x="0" y="19049"/>
                </a:lnTo>
                <a:lnTo>
                  <a:pt x="0" y="0"/>
                </a:lnTo>
                <a:lnTo>
                  <a:pt x="4732615" y="0"/>
                </a:lnTo>
                <a:lnTo>
                  <a:pt x="4732615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0" y="4471065"/>
            <a:ext cx="4742815" cy="672465"/>
            <a:chOff x="0" y="4471065"/>
            <a:chExt cx="4742815" cy="672465"/>
          </a:xfrm>
        </p:grpSpPr>
        <p:sp>
          <p:nvSpPr>
            <p:cNvPr id="42" name="object 42"/>
            <p:cNvSpPr/>
            <p:nvPr/>
          </p:nvSpPr>
          <p:spPr>
            <a:xfrm>
              <a:off x="0" y="4936114"/>
              <a:ext cx="4732655" cy="19050"/>
            </a:xfrm>
            <a:custGeom>
              <a:avLst/>
              <a:gdLst/>
              <a:ahLst/>
              <a:cxnLst/>
              <a:rect l="l" t="t" r="r" b="b"/>
              <a:pathLst>
                <a:path w="4732655" h="19050">
                  <a:moveTo>
                    <a:pt x="4732615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4732615" y="0"/>
                  </a:lnTo>
                  <a:lnTo>
                    <a:pt x="4732615" y="19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32665" y="4471065"/>
              <a:ext cx="0" cy="672465"/>
            </a:xfrm>
            <a:custGeom>
              <a:avLst/>
              <a:gdLst/>
              <a:ahLst/>
              <a:cxnLst/>
              <a:rect l="l" t="t" r="r" b="b"/>
              <a:pathLst>
                <a:path h="672464">
                  <a:moveTo>
                    <a:pt x="0" y="0"/>
                  </a:moveTo>
                  <a:lnTo>
                    <a:pt x="0" y="672273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4732665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58739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58739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6664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06664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54238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54238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80262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80262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28187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28187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75786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75786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01860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01860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49784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49784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97384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97384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23458" y="4471065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0"/>
                </a:moveTo>
                <a:lnTo>
                  <a:pt x="0" y="672273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23458" y="0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5">
                <a:moveTo>
                  <a:pt x="0" y="0"/>
                </a:moveTo>
                <a:lnTo>
                  <a:pt x="0" y="67216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71382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34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933868" y="0"/>
            <a:ext cx="8210716" cy="5143500"/>
            <a:chOff x="933868" y="0"/>
            <a:chExt cx="8210716" cy="5143500"/>
          </a:xfrm>
        </p:grpSpPr>
        <p:sp>
          <p:nvSpPr>
            <p:cNvPr id="67" name="object 67"/>
            <p:cNvSpPr/>
            <p:nvPr/>
          </p:nvSpPr>
          <p:spPr>
            <a:xfrm>
              <a:off x="8828356" y="0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h="5143500">
                  <a:moveTo>
                    <a:pt x="0" y="0"/>
                  </a:moveTo>
                  <a:lnTo>
                    <a:pt x="0" y="514334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32604" y="166750"/>
              <a:ext cx="4411980" cy="4788535"/>
            </a:xfrm>
            <a:custGeom>
              <a:avLst/>
              <a:gdLst/>
              <a:ahLst/>
              <a:cxnLst/>
              <a:rect l="l" t="t" r="r" b="b"/>
              <a:pathLst>
                <a:path w="4411980" h="4788535">
                  <a:moveTo>
                    <a:pt x="4411370" y="4769370"/>
                  </a:moveTo>
                  <a:lnTo>
                    <a:pt x="0" y="4769370"/>
                  </a:lnTo>
                  <a:lnTo>
                    <a:pt x="0" y="4788420"/>
                  </a:lnTo>
                  <a:lnTo>
                    <a:pt x="4411370" y="4788420"/>
                  </a:lnTo>
                  <a:lnTo>
                    <a:pt x="4411370" y="4769370"/>
                  </a:lnTo>
                  <a:close/>
                </a:path>
                <a:path w="4411980" h="4788535">
                  <a:moveTo>
                    <a:pt x="4411370" y="4443273"/>
                  </a:moveTo>
                  <a:lnTo>
                    <a:pt x="0" y="4443273"/>
                  </a:lnTo>
                  <a:lnTo>
                    <a:pt x="0" y="4462323"/>
                  </a:lnTo>
                  <a:lnTo>
                    <a:pt x="4411370" y="4462323"/>
                  </a:lnTo>
                  <a:lnTo>
                    <a:pt x="4411370" y="4443273"/>
                  </a:lnTo>
                  <a:close/>
                </a:path>
                <a:path w="4411980" h="4788535">
                  <a:moveTo>
                    <a:pt x="4411370" y="4095369"/>
                  </a:moveTo>
                  <a:lnTo>
                    <a:pt x="3465322" y="4095369"/>
                  </a:lnTo>
                  <a:lnTo>
                    <a:pt x="3465322" y="4114419"/>
                  </a:lnTo>
                  <a:lnTo>
                    <a:pt x="4411370" y="4114419"/>
                  </a:lnTo>
                  <a:lnTo>
                    <a:pt x="4411370" y="4095369"/>
                  </a:lnTo>
                  <a:close/>
                </a:path>
                <a:path w="4411980" h="4788535">
                  <a:moveTo>
                    <a:pt x="4411370" y="3747770"/>
                  </a:moveTo>
                  <a:lnTo>
                    <a:pt x="3465322" y="3747770"/>
                  </a:lnTo>
                  <a:lnTo>
                    <a:pt x="3465322" y="3766820"/>
                  </a:lnTo>
                  <a:lnTo>
                    <a:pt x="4411370" y="3766820"/>
                  </a:lnTo>
                  <a:lnTo>
                    <a:pt x="4411370" y="3747770"/>
                  </a:lnTo>
                  <a:close/>
                </a:path>
                <a:path w="4411980" h="4788535">
                  <a:moveTo>
                    <a:pt x="4411370" y="3421748"/>
                  </a:moveTo>
                  <a:lnTo>
                    <a:pt x="3465322" y="3421748"/>
                  </a:lnTo>
                  <a:lnTo>
                    <a:pt x="3465322" y="3440798"/>
                  </a:lnTo>
                  <a:lnTo>
                    <a:pt x="4411370" y="3440798"/>
                  </a:lnTo>
                  <a:lnTo>
                    <a:pt x="4411370" y="3421748"/>
                  </a:lnTo>
                  <a:close/>
                </a:path>
                <a:path w="4411980" h="4788535">
                  <a:moveTo>
                    <a:pt x="4411370" y="3073819"/>
                  </a:moveTo>
                  <a:lnTo>
                    <a:pt x="3465322" y="3073819"/>
                  </a:lnTo>
                  <a:lnTo>
                    <a:pt x="3465322" y="3092869"/>
                  </a:lnTo>
                  <a:lnTo>
                    <a:pt x="4411370" y="3092869"/>
                  </a:lnTo>
                  <a:lnTo>
                    <a:pt x="4411370" y="3073819"/>
                  </a:lnTo>
                  <a:close/>
                </a:path>
                <a:path w="4411980" h="4788535">
                  <a:moveTo>
                    <a:pt x="4411370" y="2726245"/>
                  </a:moveTo>
                  <a:lnTo>
                    <a:pt x="3465322" y="2726245"/>
                  </a:lnTo>
                  <a:lnTo>
                    <a:pt x="3465322" y="2745295"/>
                  </a:lnTo>
                  <a:lnTo>
                    <a:pt x="4411370" y="2745295"/>
                  </a:lnTo>
                  <a:lnTo>
                    <a:pt x="4411370" y="2726245"/>
                  </a:lnTo>
                  <a:close/>
                </a:path>
                <a:path w="4411980" h="4788535">
                  <a:moveTo>
                    <a:pt x="4411370" y="2400147"/>
                  </a:moveTo>
                  <a:lnTo>
                    <a:pt x="3465322" y="2400147"/>
                  </a:lnTo>
                  <a:lnTo>
                    <a:pt x="3465322" y="2419197"/>
                  </a:lnTo>
                  <a:lnTo>
                    <a:pt x="4411370" y="2419197"/>
                  </a:lnTo>
                  <a:lnTo>
                    <a:pt x="4411370" y="2400147"/>
                  </a:lnTo>
                  <a:close/>
                </a:path>
                <a:path w="4411980" h="4788535">
                  <a:moveTo>
                    <a:pt x="4411370" y="2052231"/>
                  </a:moveTo>
                  <a:lnTo>
                    <a:pt x="3465322" y="2052231"/>
                  </a:lnTo>
                  <a:lnTo>
                    <a:pt x="3465322" y="2071281"/>
                  </a:lnTo>
                  <a:lnTo>
                    <a:pt x="4411370" y="2071281"/>
                  </a:lnTo>
                  <a:lnTo>
                    <a:pt x="4411370" y="2052231"/>
                  </a:lnTo>
                  <a:close/>
                </a:path>
                <a:path w="4411980" h="4788535">
                  <a:moveTo>
                    <a:pt x="4411370" y="1704314"/>
                  </a:moveTo>
                  <a:lnTo>
                    <a:pt x="3465322" y="1704314"/>
                  </a:lnTo>
                  <a:lnTo>
                    <a:pt x="3465322" y="1723364"/>
                  </a:lnTo>
                  <a:lnTo>
                    <a:pt x="4411370" y="1723364"/>
                  </a:lnTo>
                  <a:lnTo>
                    <a:pt x="4411370" y="1704314"/>
                  </a:lnTo>
                  <a:close/>
                </a:path>
                <a:path w="4411980" h="4788535">
                  <a:moveTo>
                    <a:pt x="4411370" y="1378229"/>
                  </a:moveTo>
                  <a:lnTo>
                    <a:pt x="3465322" y="1378229"/>
                  </a:lnTo>
                  <a:lnTo>
                    <a:pt x="3465322" y="1397279"/>
                  </a:lnTo>
                  <a:lnTo>
                    <a:pt x="4411370" y="1397279"/>
                  </a:lnTo>
                  <a:lnTo>
                    <a:pt x="4411370" y="1378229"/>
                  </a:lnTo>
                  <a:close/>
                </a:path>
                <a:path w="4411980" h="4788535">
                  <a:moveTo>
                    <a:pt x="4411370" y="1021600"/>
                  </a:moveTo>
                  <a:lnTo>
                    <a:pt x="3465322" y="1021600"/>
                  </a:lnTo>
                  <a:lnTo>
                    <a:pt x="3465322" y="1040650"/>
                  </a:lnTo>
                  <a:lnTo>
                    <a:pt x="4411370" y="1040650"/>
                  </a:lnTo>
                  <a:lnTo>
                    <a:pt x="4411370" y="1021600"/>
                  </a:lnTo>
                  <a:close/>
                </a:path>
                <a:path w="4411980" h="4788535">
                  <a:moveTo>
                    <a:pt x="4411370" y="673684"/>
                  </a:moveTo>
                  <a:lnTo>
                    <a:pt x="3465322" y="673684"/>
                  </a:lnTo>
                  <a:lnTo>
                    <a:pt x="3465322" y="692734"/>
                  </a:lnTo>
                  <a:lnTo>
                    <a:pt x="4411370" y="692734"/>
                  </a:lnTo>
                  <a:lnTo>
                    <a:pt x="4411370" y="673684"/>
                  </a:lnTo>
                  <a:close/>
                </a:path>
                <a:path w="4411980" h="4788535">
                  <a:moveTo>
                    <a:pt x="4411370" y="347586"/>
                  </a:moveTo>
                  <a:lnTo>
                    <a:pt x="0" y="347586"/>
                  </a:lnTo>
                  <a:lnTo>
                    <a:pt x="0" y="366636"/>
                  </a:lnTo>
                  <a:lnTo>
                    <a:pt x="4411370" y="366636"/>
                  </a:lnTo>
                  <a:lnTo>
                    <a:pt x="4411370" y="347586"/>
                  </a:lnTo>
                  <a:close/>
                </a:path>
                <a:path w="4411980" h="4788535">
                  <a:moveTo>
                    <a:pt x="441137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411370" y="19050"/>
                  </a:lnTo>
                  <a:lnTo>
                    <a:pt x="4411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46048" y="1089172"/>
              <a:ext cx="7252334" cy="2283460"/>
            </a:xfrm>
            <a:custGeom>
              <a:avLst/>
              <a:gdLst/>
              <a:ahLst/>
              <a:cxnLst/>
              <a:rect l="l" t="t" r="r" b="b"/>
              <a:pathLst>
                <a:path w="7252334" h="2283460">
                  <a:moveTo>
                    <a:pt x="0" y="2282945"/>
                  </a:moveTo>
                  <a:lnTo>
                    <a:pt x="7251885" y="2282945"/>
                  </a:lnTo>
                  <a:lnTo>
                    <a:pt x="7251885" y="0"/>
                  </a:lnTo>
                  <a:lnTo>
                    <a:pt x="0" y="0"/>
                  </a:lnTo>
                  <a:lnTo>
                    <a:pt x="0" y="2282945"/>
                  </a:lnTo>
                  <a:close/>
                </a:path>
              </a:pathLst>
            </a:custGeom>
            <a:solidFill>
              <a:srgbClr val="FFE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46035" y="3115919"/>
              <a:ext cx="7257415" cy="1355725"/>
            </a:xfrm>
            <a:custGeom>
              <a:avLst/>
              <a:gdLst/>
              <a:ahLst/>
              <a:cxnLst/>
              <a:rect l="l" t="t" r="r" b="b"/>
              <a:pathLst>
                <a:path w="7257415" h="1355725">
                  <a:moveTo>
                    <a:pt x="7257237" y="283451"/>
                  </a:moveTo>
                  <a:lnTo>
                    <a:pt x="7252589" y="262813"/>
                  </a:lnTo>
                  <a:lnTo>
                    <a:pt x="7251890" y="261505"/>
                  </a:lnTo>
                  <a:lnTo>
                    <a:pt x="7251890" y="256209"/>
                  </a:lnTo>
                  <a:lnTo>
                    <a:pt x="7249071" y="256209"/>
                  </a:lnTo>
                  <a:lnTo>
                    <a:pt x="7241680" y="242303"/>
                  </a:lnTo>
                  <a:lnTo>
                    <a:pt x="7224484" y="222008"/>
                  </a:lnTo>
                  <a:lnTo>
                    <a:pt x="7171182" y="182524"/>
                  </a:lnTo>
                  <a:lnTo>
                    <a:pt x="7135025" y="163512"/>
                  </a:lnTo>
                  <a:lnTo>
                    <a:pt x="7092505" y="145135"/>
                  </a:lnTo>
                  <a:lnTo>
                    <a:pt x="7043585" y="127469"/>
                  </a:lnTo>
                  <a:lnTo>
                    <a:pt x="6988264" y="110629"/>
                  </a:lnTo>
                  <a:lnTo>
                    <a:pt x="6914769" y="91998"/>
                  </a:lnTo>
                  <a:lnTo>
                    <a:pt x="6875221" y="83286"/>
                  </a:lnTo>
                  <a:lnTo>
                    <a:pt x="6833933" y="74980"/>
                  </a:lnTo>
                  <a:lnTo>
                    <a:pt x="6790995" y="67094"/>
                  </a:lnTo>
                  <a:lnTo>
                    <a:pt x="6746507" y="59613"/>
                  </a:lnTo>
                  <a:lnTo>
                    <a:pt x="6700558" y="52552"/>
                  </a:lnTo>
                  <a:lnTo>
                    <a:pt x="6653238" y="45923"/>
                  </a:lnTo>
                  <a:lnTo>
                    <a:pt x="6604648" y="39712"/>
                  </a:lnTo>
                  <a:lnTo>
                    <a:pt x="6554889" y="33947"/>
                  </a:lnTo>
                  <a:lnTo>
                    <a:pt x="6504038" y="28613"/>
                  </a:lnTo>
                  <a:lnTo>
                    <a:pt x="6452197" y="23710"/>
                  </a:lnTo>
                  <a:lnTo>
                    <a:pt x="6399454" y="19265"/>
                  </a:lnTo>
                  <a:lnTo>
                    <a:pt x="6345923" y="15265"/>
                  </a:lnTo>
                  <a:lnTo>
                    <a:pt x="6291681" y="11722"/>
                  </a:lnTo>
                  <a:lnTo>
                    <a:pt x="6236817" y="8648"/>
                  </a:lnTo>
                  <a:lnTo>
                    <a:pt x="6181445" y="6019"/>
                  </a:lnTo>
                  <a:lnTo>
                    <a:pt x="6125642" y="3873"/>
                  </a:lnTo>
                  <a:lnTo>
                    <a:pt x="6069495" y="2184"/>
                  </a:lnTo>
                  <a:lnTo>
                    <a:pt x="6013132" y="977"/>
                  </a:lnTo>
                  <a:lnTo>
                    <a:pt x="5956605" y="254"/>
                  </a:lnTo>
                  <a:lnTo>
                    <a:pt x="5900039" y="0"/>
                  </a:lnTo>
                  <a:lnTo>
                    <a:pt x="5845099" y="241"/>
                  </a:lnTo>
                  <a:lnTo>
                    <a:pt x="5790285" y="939"/>
                  </a:lnTo>
                  <a:lnTo>
                    <a:pt x="5735675" y="2095"/>
                  </a:lnTo>
                  <a:lnTo>
                    <a:pt x="5681370" y="3733"/>
                  </a:lnTo>
                  <a:lnTo>
                    <a:pt x="5627446" y="5854"/>
                  </a:lnTo>
                  <a:lnTo>
                    <a:pt x="5573992" y="8458"/>
                  </a:lnTo>
                  <a:lnTo>
                    <a:pt x="5521096" y="11544"/>
                  </a:lnTo>
                  <a:lnTo>
                    <a:pt x="5468848" y="15113"/>
                  </a:lnTo>
                  <a:lnTo>
                    <a:pt x="5417337" y="19177"/>
                  </a:lnTo>
                  <a:lnTo>
                    <a:pt x="5366639" y="23749"/>
                  </a:lnTo>
                  <a:lnTo>
                    <a:pt x="5316842" y="28803"/>
                  </a:lnTo>
                  <a:lnTo>
                    <a:pt x="5268049" y="34378"/>
                  </a:lnTo>
                  <a:lnTo>
                    <a:pt x="5217185" y="40868"/>
                  </a:lnTo>
                  <a:lnTo>
                    <a:pt x="5167274" y="47764"/>
                  </a:lnTo>
                  <a:lnTo>
                    <a:pt x="5118138" y="54965"/>
                  </a:lnTo>
                  <a:lnTo>
                    <a:pt x="5069573" y="62395"/>
                  </a:lnTo>
                  <a:lnTo>
                    <a:pt x="5021364" y="69951"/>
                  </a:lnTo>
                  <a:lnTo>
                    <a:pt x="4973345" y="77571"/>
                  </a:lnTo>
                  <a:lnTo>
                    <a:pt x="4925288" y="85153"/>
                  </a:lnTo>
                  <a:lnTo>
                    <a:pt x="4877016" y="92621"/>
                  </a:lnTo>
                  <a:lnTo>
                    <a:pt x="4828311" y="99885"/>
                  </a:lnTo>
                  <a:lnTo>
                    <a:pt x="4779010" y="106845"/>
                  </a:lnTo>
                  <a:lnTo>
                    <a:pt x="4728883" y="113436"/>
                  </a:lnTo>
                  <a:lnTo>
                    <a:pt x="4677740" y="119570"/>
                  </a:lnTo>
                  <a:lnTo>
                    <a:pt x="4625403" y="125145"/>
                  </a:lnTo>
                  <a:lnTo>
                    <a:pt x="4571644" y="130086"/>
                  </a:lnTo>
                  <a:lnTo>
                    <a:pt x="4516298" y="134302"/>
                  </a:lnTo>
                  <a:lnTo>
                    <a:pt x="4469943" y="137172"/>
                  </a:lnTo>
                  <a:lnTo>
                    <a:pt x="4423257" y="139458"/>
                  </a:lnTo>
                  <a:lnTo>
                    <a:pt x="4376280" y="141198"/>
                  </a:lnTo>
                  <a:lnTo>
                    <a:pt x="4329061" y="142417"/>
                  </a:lnTo>
                  <a:lnTo>
                    <a:pt x="4281652" y="143129"/>
                  </a:lnTo>
                  <a:lnTo>
                    <a:pt x="4234078" y="143357"/>
                  </a:lnTo>
                  <a:lnTo>
                    <a:pt x="4181119" y="143078"/>
                  </a:lnTo>
                  <a:lnTo>
                    <a:pt x="4128084" y="142278"/>
                  </a:lnTo>
                  <a:lnTo>
                    <a:pt x="4075049" y="140970"/>
                  </a:lnTo>
                  <a:lnTo>
                    <a:pt x="4022064" y="139204"/>
                  </a:lnTo>
                  <a:lnTo>
                    <a:pt x="3969194" y="137007"/>
                  </a:lnTo>
                  <a:lnTo>
                    <a:pt x="3916489" y="134404"/>
                  </a:lnTo>
                  <a:lnTo>
                    <a:pt x="3864013" y="131445"/>
                  </a:lnTo>
                  <a:lnTo>
                    <a:pt x="3811828" y="128155"/>
                  </a:lnTo>
                  <a:lnTo>
                    <a:pt x="3760012" y="124548"/>
                  </a:lnTo>
                  <a:lnTo>
                    <a:pt x="3708590" y="120688"/>
                  </a:lnTo>
                  <a:lnTo>
                    <a:pt x="3657650" y="116598"/>
                  </a:lnTo>
                  <a:lnTo>
                    <a:pt x="3607244" y="112293"/>
                  </a:lnTo>
                  <a:lnTo>
                    <a:pt x="3557422" y="107835"/>
                  </a:lnTo>
                  <a:lnTo>
                    <a:pt x="3507181" y="103111"/>
                  </a:lnTo>
                  <a:lnTo>
                    <a:pt x="3457079" y="98285"/>
                  </a:lnTo>
                  <a:lnTo>
                    <a:pt x="3407067" y="93357"/>
                  </a:lnTo>
                  <a:lnTo>
                    <a:pt x="3357105" y="88392"/>
                  </a:lnTo>
                  <a:lnTo>
                    <a:pt x="3307156" y="83400"/>
                  </a:lnTo>
                  <a:lnTo>
                    <a:pt x="3257156" y="78422"/>
                  </a:lnTo>
                  <a:lnTo>
                    <a:pt x="3207093" y="73494"/>
                  </a:lnTo>
                  <a:lnTo>
                    <a:pt x="3156889" y="68656"/>
                  </a:lnTo>
                  <a:lnTo>
                    <a:pt x="3106534" y="63919"/>
                  </a:lnTo>
                  <a:lnTo>
                    <a:pt x="3055963" y="59347"/>
                  </a:lnTo>
                  <a:lnTo>
                    <a:pt x="3005150" y="54965"/>
                  </a:lnTo>
                  <a:lnTo>
                    <a:pt x="2954032" y="50787"/>
                  </a:lnTo>
                  <a:lnTo>
                    <a:pt x="2902572" y="46875"/>
                  </a:lnTo>
                  <a:lnTo>
                    <a:pt x="2850743" y="43243"/>
                  </a:lnTo>
                  <a:lnTo>
                    <a:pt x="2798495" y="39941"/>
                  </a:lnTo>
                  <a:lnTo>
                    <a:pt x="2745765" y="36982"/>
                  </a:lnTo>
                  <a:lnTo>
                    <a:pt x="2692539" y="34417"/>
                  </a:lnTo>
                  <a:lnTo>
                    <a:pt x="2638755" y="32283"/>
                  </a:lnTo>
                  <a:lnTo>
                    <a:pt x="2590698" y="30746"/>
                  </a:lnTo>
                  <a:lnTo>
                    <a:pt x="2542756" y="29578"/>
                  </a:lnTo>
                  <a:lnTo>
                    <a:pt x="2494927" y="28752"/>
                  </a:lnTo>
                  <a:lnTo>
                    <a:pt x="2447213" y="28270"/>
                  </a:lnTo>
                  <a:lnTo>
                    <a:pt x="2399627" y="28105"/>
                  </a:lnTo>
                  <a:lnTo>
                    <a:pt x="2344064" y="28321"/>
                  </a:lnTo>
                  <a:lnTo>
                    <a:pt x="2288743" y="28981"/>
                  </a:lnTo>
                  <a:lnTo>
                    <a:pt x="2233663" y="30048"/>
                  </a:lnTo>
                  <a:lnTo>
                    <a:pt x="2178875" y="31521"/>
                  </a:lnTo>
                  <a:lnTo>
                    <a:pt x="2124379" y="33401"/>
                  </a:lnTo>
                  <a:lnTo>
                    <a:pt x="2070214" y="35661"/>
                  </a:lnTo>
                  <a:lnTo>
                    <a:pt x="2016379" y="38290"/>
                  </a:lnTo>
                  <a:lnTo>
                    <a:pt x="1962924" y="41287"/>
                  </a:lnTo>
                  <a:lnTo>
                    <a:pt x="1909864" y="44627"/>
                  </a:lnTo>
                  <a:lnTo>
                    <a:pt x="1857209" y="48310"/>
                  </a:lnTo>
                  <a:lnTo>
                    <a:pt x="1804987" y="52324"/>
                  </a:lnTo>
                  <a:lnTo>
                    <a:pt x="1753222" y="56654"/>
                  </a:lnTo>
                  <a:lnTo>
                    <a:pt x="1701939" y="61277"/>
                  </a:lnTo>
                  <a:lnTo>
                    <a:pt x="1651165" y="66205"/>
                  </a:lnTo>
                  <a:lnTo>
                    <a:pt x="1600911" y="71412"/>
                  </a:lnTo>
                  <a:lnTo>
                    <a:pt x="1551203" y="76885"/>
                  </a:lnTo>
                  <a:lnTo>
                    <a:pt x="1502054" y="82613"/>
                  </a:lnTo>
                  <a:lnTo>
                    <a:pt x="1453515" y="88595"/>
                  </a:lnTo>
                  <a:lnTo>
                    <a:pt x="1405585" y="94805"/>
                  </a:lnTo>
                  <a:lnTo>
                    <a:pt x="1358290" y="101244"/>
                  </a:lnTo>
                  <a:lnTo>
                    <a:pt x="1311656" y="107899"/>
                  </a:lnTo>
                  <a:lnTo>
                    <a:pt x="1265694" y="114744"/>
                  </a:lnTo>
                  <a:lnTo>
                    <a:pt x="1220457" y="121780"/>
                  </a:lnTo>
                  <a:lnTo>
                    <a:pt x="1157833" y="132105"/>
                  </a:lnTo>
                  <a:lnTo>
                    <a:pt x="1096987" y="142900"/>
                  </a:lnTo>
                  <a:lnTo>
                    <a:pt x="1037894" y="154165"/>
                  </a:lnTo>
                  <a:lnTo>
                    <a:pt x="980528" y="165849"/>
                  </a:lnTo>
                  <a:lnTo>
                    <a:pt x="924915" y="177965"/>
                  </a:lnTo>
                  <a:lnTo>
                    <a:pt x="871029" y="190474"/>
                  </a:lnTo>
                  <a:lnTo>
                    <a:pt x="818857" y="203365"/>
                  </a:lnTo>
                  <a:lnTo>
                    <a:pt x="768400" y="216598"/>
                  </a:lnTo>
                  <a:lnTo>
                    <a:pt x="719658" y="230174"/>
                  </a:lnTo>
                  <a:lnTo>
                    <a:pt x="672604" y="244068"/>
                  </a:lnTo>
                  <a:lnTo>
                    <a:pt x="633768" y="256209"/>
                  </a:lnTo>
                  <a:lnTo>
                    <a:pt x="0" y="256209"/>
                  </a:lnTo>
                  <a:lnTo>
                    <a:pt x="0" y="1355407"/>
                  </a:lnTo>
                  <a:lnTo>
                    <a:pt x="7251890" y="1355407"/>
                  </a:lnTo>
                  <a:lnTo>
                    <a:pt x="7251890" y="314045"/>
                  </a:lnTo>
                  <a:lnTo>
                    <a:pt x="7255650" y="304126"/>
                  </a:lnTo>
                  <a:lnTo>
                    <a:pt x="7257237" y="283451"/>
                  </a:lnTo>
                  <a:close/>
                </a:path>
              </a:pathLst>
            </a:custGeom>
            <a:solidFill>
              <a:srgbClr val="D4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33868" y="2600367"/>
              <a:ext cx="7286765" cy="921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64526" y="1118158"/>
              <a:ext cx="533400" cy="910590"/>
            </a:xfrm>
            <a:custGeom>
              <a:avLst/>
              <a:gdLst/>
              <a:ahLst/>
              <a:cxnLst/>
              <a:rect l="l" t="t" r="r" b="b"/>
              <a:pathLst>
                <a:path w="533400" h="910589">
                  <a:moveTo>
                    <a:pt x="90182" y="642035"/>
                  </a:moveTo>
                  <a:lnTo>
                    <a:pt x="87871" y="639749"/>
                  </a:lnTo>
                  <a:lnTo>
                    <a:pt x="84747" y="636651"/>
                  </a:lnTo>
                  <a:lnTo>
                    <a:pt x="84023" y="629716"/>
                  </a:lnTo>
                  <a:lnTo>
                    <a:pt x="80149" y="626618"/>
                  </a:lnTo>
                  <a:lnTo>
                    <a:pt x="77076" y="622782"/>
                  </a:lnTo>
                  <a:lnTo>
                    <a:pt x="72644" y="598551"/>
                  </a:lnTo>
                  <a:lnTo>
                    <a:pt x="67716" y="575259"/>
                  </a:lnTo>
                  <a:lnTo>
                    <a:pt x="62649" y="552411"/>
                  </a:lnTo>
                  <a:lnTo>
                    <a:pt x="57797" y="529488"/>
                  </a:lnTo>
                  <a:lnTo>
                    <a:pt x="51447" y="519366"/>
                  </a:lnTo>
                  <a:lnTo>
                    <a:pt x="49136" y="508012"/>
                  </a:lnTo>
                  <a:lnTo>
                    <a:pt x="48260" y="496214"/>
                  </a:lnTo>
                  <a:lnTo>
                    <a:pt x="46253" y="484784"/>
                  </a:lnTo>
                  <a:lnTo>
                    <a:pt x="44704" y="480949"/>
                  </a:lnTo>
                  <a:lnTo>
                    <a:pt x="42379" y="478624"/>
                  </a:lnTo>
                  <a:lnTo>
                    <a:pt x="41605" y="475564"/>
                  </a:lnTo>
                  <a:lnTo>
                    <a:pt x="40805" y="467639"/>
                  </a:lnTo>
                  <a:lnTo>
                    <a:pt x="40436" y="460222"/>
                  </a:lnTo>
                  <a:lnTo>
                    <a:pt x="40081" y="453542"/>
                  </a:lnTo>
                  <a:lnTo>
                    <a:pt x="39306" y="447789"/>
                  </a:lnTo>
                  <a:lnTo>
                    <a:pt x="37693" y="440664"/>
                  </a:lnTo>
                  <a:lnTo>
                    <a:pt x="36296" y="434035"/>
                  </a:lnTo>
                  <a:lnTo>
                    <a:pt x="31965" y="396240"/>
                  </a:lnTo>
                  <a:lnTo>
                    <a:pt x="31597" y="387705"/>
                  </a:lnTo>
                  <a:lnTo>
                    <a:pt x="31597" y="381508"/>
                  </a:lnTo>
                  <a:lnTo>
                    <a:pt x="28498" y="376897"/>
                  </a:lnTo>
                  <a:lnTo>
                    <a:pt x="29273" y="371513"/>
                  </a:lnTo>
                  <a:lnTo>
                    <a:pt x="29273" y="366864"/>
                  </a:lnTo>
                  <a:lnTo>
                    <a:pt x="32372" y="362254"/>
                  </a:lnTo>
                  <a:lnTo>
                    <a:pt x="32372" y="357644"/>
                  </a:lnTo>
                  <a:lnTo>
                    <a:pt x="33096" y="349935"/>
                  </a:lnTo>
                  <a:lnTo>
                    <a:pt x="29273" y="340677"/>
                  </a:lnTo>
                  <a:lnTo>
                    <a:pt x="29273" y="329869"/>
                  </a:lnTo>
                  <a:lnTo>
                    <a:pt x="32372" y="326809"/>
                  </a:lnTo>
                  <a:lnTo>
                    <a:pt x="33096" y="323710"/>
                  </a:lnTo>
                  <a:lnTo>
                    <a:pt x="33096" y="320649"/>
                  </a:lnTo>
                  <a:lnTo>
                    <a:pt x="30048" y="316001"/>
                  </a:lnTo>
                  <a:lnTo>
                    <a:pt x="30048" y="313677"/>
                  </a:lnTo>
                  <a:lnTo>
                    <a:pt x="30822" y="310616"/>
                  </a:lnTo>
                  <a:lnTo>
                    <a:pt x="35433" y="307517"/>
                  </a:lnTo>
                  <a:lnTo>
                    <a:pt x="33883" y="304457"/>
                  </a:lnTo>
                  <a:lnTo>
                    <a:pt x="33096" y="299034"/>
                  </a:lnTo>
                  <a:lnTo>
                    <a:pt x="32372" y="292874"/>
                  </a:lnTo>
                  <a:lnTo>
                    <a:pt x="30822" y="287489"/>
                  </a:lnTo>
                  <a:lnTo>
                    <a:pt x="34556" y="273748"/>
                  </a:lnTo>
                  <a:lnTo>
                    <a:pt x="37655" y="257911"/>
                  </a:lnTo>
                  <a:lnTo>
                    <a:pt x="40017" y="241642"/>
                  </a:lnTo>
                  <a:lnTo>
                    <a:pt x="41605" y="226580"/>
                  </a:lnTo>
                  <a:lnTo>
                    <a:pt x="41605" y="224294"/>
                  </a:lnTo>
                  <a:lnTo>
                    <a:pt x="36982" y="224294"/>
                  </a:lnTo>
                  <a:lnTo>
                    <a:pt x="38531" y="220421"/>
                  </a:lnTo>
                  <a:lnTo>
                    <a:pt x="41109" y="210743"/>
                  </a:lnTo>
                  <a:lnTo>
                    <a:pt x="41351" y="193116"/>
                  </a:lnTo>
                  <a:lnTo>
                    <a:pt x="43929" y="183426"/>
                  </a:lnTo>
                  <a:lnTo>
                    <a:pt x="37414" y="183629"/>
                  </a:lnTo>
                  <a:lnTo>
                    <a:pt x="33997" y="187947"/>
                  </a:lnTo>
                  <a:lnTo>
                    <a:pt x="31877" y="195021"/>
                  </a:lnTo>
                  <a:lnTo>
                    <a:pt x="29273" y="203454"/>
                  </a:lnTo>
                  <a:lnTo>
                    <a:pt x="27724" y="208102"/>
                  </a:lnTo>
                  <a:lnTo>
                    <a:pt x="21577" y="209613"/>
                  </a:lnTo>
                  <a:lnTo>
                    <a:pt x="20027" y="211162"/>
                  </a:lnTo>
                  <a:lnTo>
                    <a:pt x="22352" y="212712"/>
                  </a:lnTo>
                  <a:lnTo>
                    <a:pt x="21577" y="214261"/>
                  </a:lnTo>
                  <a:lnTo>
                    <a:pt x="20802" y="217322"/>
                  </a:lnTo>
                  <a:lnTo>
                    <a:pt x="20027" y="218871"/>
                  </a:lnTo>
                  <a:lnTo>
                    <a:pt x="16179" y="225818"/>
                  </a:lnTo>
                  <a:lnTo>
                    <a:pt x="16954" y="229679"/>
                  </a:lnTo>
                  <a:lnTo>
                    <a:pt x="15405" y="235839"/>
                  </a:lnTo>
                  <a:lnTo>
                    <a:pt x="15405" y="238950"/>
                  </a:lnTo>
                  <a:lnTo>
                    <a:pt x="12306" y="240449"/>
                  </a:lnTo>
                  <a:lnTo>
                    <a:pt x="11531" y="243560"/>
                  </a:lnTo>
                  <a:lnTo>
                    <a:pt x="10033" y="250494"/>
                  </a:lnTo>
                  <a:lnTo>
                    <a:pt x="10756" y="263588"/>
                  </a:lnTo>
                  <a:lnTo>
                    <a:pt x="10033" y="267462"/>
                  </a:lnTo>
                  <a:lnTo>
                    <a:pt x="10033" y="269748"/>
                  </a:lnTo>
                  <a:lnTo>
                    <a:pt x="6921" y="272846"/>
                  </a:lnTo>
                  <a:lnTo>
                    <a:pt x="6146" y="275170"/>
                  </a:lnTo>
                  <a:lnTo>
                    <a:pt x="5003" y="283946"/>
                  </a:lnTo>
                  <a:lnTo>
                    <a:pt x="3924" y="292874"/>
                  </a:lnTo>
                  <a:lnTo>
                    <a:pt x="2997" y="301815"/>
                  </a:lnTo>
                  <a:lnTo>
                    <a:pt x="2298" y="310616"/>
                  </a:lnTo>
                  <a:lnTo>
                    <a:pt x="1549" y="315226"/>
                  </a:lnTo>
                  <a:lnTo>
                    <a:pt x="3822" y="320649"/>
                  </a:lnTo>
                  <a:lnTo>
                    <a:pt x="3822" y="329095"/>
                  </a:lnTo>
                  <a:lnTo>
                    <a:pt x="774" y="332968"/>
                  </a:lnTo>
                  <a:lnTo>
                    <a:pt x="0" y="335292"/>
                  </a:lnTo>
                  <a:lnTo>
                    <a:pt x="0" y="339128"/>
                  </a:lnTo>
                  <a:lnTo>
                    <a:pt x="774" y="342226"/>
                  </a:lnTo>
                  <a:lnTo>
                    <a:pt x="901" y="362254"/>
                  </a:lnTo>
                  <a:lnTo>
                    <a:pt x="1346" y="387705"/>
                  </a:lnTo>
                  <a:lnTo>
                    <a:pt x="1460" y="396240"/>
                  </a:lnTo>
                  <a:lnTo>
                    <a:pt x="1549" y="413893"/>
                  </a:lnTo>
                  <a:lnTo>
                    <a:pt x="0" y="420827"/>
                  </a:lnTo>
                  <a:lnTo>
                    <a:pt x="1549" y="434695"/>
                  </a:lnTo>
                  <a:lnTo>
                    <a:pt x="4597" y="442404"/>
                  </a:lnTo>
                  <a:lnTo>
                    <a:pt x="6921" y="449338"/>
                  </a:lnTo>
                  <a:lnTo>
                    <a:pt x="9118" y="458520"/>
                  </a:lnTo>
                  <a:lnTo>
                    <a:pt x="11163" y="466775"/>
                  </a:lnTo>
                  <a:lnTo>
                    <a:pt x="13208" y="474599"/>
                  </a:lnTo>
                  <a:lnTo>
                    <a:pt x="15405" y="482498"/>
                  </a:lnTo>
                  <a:lnTo>
                    <a:pt x="16903" y="487794"/>
                  </a:lnTo>
                  <a:lnTo>
                    <a:pt x="18681" y="495401"/>
                  </a:lnTo>
                  <a:lnTo>
                    <a:pt x="20180" y="503301"/>
                  </a:lnTo>
                  <a:lnTo>
                    <a:pt x="20802" y="509460"/>
                  </a:lnTo>
                  <a:lnTo>
                    <a:pt x="20802" y="511784"/>
                  </a:lnTo>
                  <a:lnTo>
                    <a:pt x="18478" y="512559"/>
                  </a:lnTo>
                  <a:lnTo>
                    <a:pt x="20027" y="520268"/>
                  </a:lnTo>
                  <a:lnTo>
                    <a:pt x="23126" y="523328"/>
                  </a:lnTo>
                  <a:lnTo>
                    <a:pt x="24676" y="527977"/>
                  </a:lnTo>
                  <a:lnTo>
                    <a:pt x="26174" y="532587"/>
                  </a:lnTo>
                  <a:lnTo>
                    <a:pt x="26949" y="537972"/>
                  </a:lnTo>
                  <a:lnTo>
                    <a:pt x="28498" y="542632"/>
                  </a:lnTo>
                  <a:lnTo>
                    <a:pt x="30721" y="549427"/>
                  </a:lnTo>
                  <a:lnTo>
                    <a:pt x="36309" y="562762"/>
                  </a:lnTo>
                  <a:lnTo>
                    <a:pt x="38531" y="569595"/>
                  </a:lnTo>
                  <a:lnTo>
                    <a:pt x="53695" y="624967"/>
                  </a:lnTo>
                  <a:lnTo>
                    <a:pt x="67221" y="646049"/>
                  </a:lnTo>
                  <a:lnTo>
                    <a:pt x="70980" y="651776"/>
                  </a:lnTo>
                  <a:lnTo>
                    <a:pt x="74320" y="658215"/>
                  </a:lnTo>
                  <a:lnTo>
                    <a:pt x="78600" y="662838"/>
                  </a:lnTo>
                  <a:lnTo>
                    <a:pt x="87071" y="659777"/>
                  </a:lnTo>
                  <a:lnTo>
                    <a:pt x="80924" y="650519"/>
                  </a:lnTo>
                  <a:lnTo>
                    <a:pt x="80924" y="643585"/>
                  </a:lnTo>
                  <a:lnTo>
                    <a:pt x="78600" y="639749"/>
                  </a:lnTo>
                  <a:lnTo>
                    <a:pt x="90182" y="642035"/>
                  </a:lnTo>
                  <a:close/>
                </a:path>
                <a:path w="533400" h="910589">
                  <a:moveTo>
                    <a:pt x="531749" y="887730"/>
                  </a:moveTo>
                  <a:lnTo>
                    <a:pt x="432358" y="887730"/>
                  </a:lnTo>
                  <a:lnTo>
                    <a:pt x="440042" y="890270"/>
                  </a:lnTo>
                  <a:lnTo>
                    <a:pt x="450697" y="892810"/>
                  </a:lnTo>
                  <a:lnTo>
                    <a:pt x="471678" y="896620"/>
                  </a:lnTo>
                  <a:lnTo>
                    <a:pt x="480377" y="899160"/>
                  </a:lnTo>
                  <a:lnTo>
                    <a:pt x="489140" y="902970"/>
                  </a:lnTo>
                  <a:lnTo>
                    <a:pt x="498055" y="904240"/>
                  </a:lnTo>
                  <a:lnTo>
                    <a:pt x="507174" y="904240"/>
                  </a:lnTo>
                  <a:lnTo>
                    <a:pt x="512546" y="910590"/>
                  </a:lnTo>
                  <a:lnTo>
                    <a:pt x="521055" y="909320"/>
                  </a:lnTo>
                  <a:lnTo>
                    <a:pt x="527977" y="905510"/>
                  </a:lnTo>
                  <a:lnTo>
                    <a:pt x="528383" y="899160"/>
                  </a:lnTo>
                  <a:lnTo>
                    <a:pt x="530085" y="894080"/>
                  </a:lnTo>
                  <a:lnTo>
                    <a:pt x="531749" y="887730"/>
                  </a:lnTo>
                  <a:close/>
                </a:path>
                <a:path w="533400" h="910589">
                  <a:moveTo>
                    <a:pt x="533349" y="877570"/>
                  </a:moveTo>
                  <a:lnTo>
                    <a:pt x="530580" y="872490"/>
                  </a:lnTo>
                  <a:lnTo>
                    <a:pt x="525653" y="868680"/>
                  </a:lnTo>
                  <a:lnTo>
                    <a:pt x="520141" y="864870"/>
                  </a:lnTo>
                  <a:lnTo>
                    <a:pt x="519010" y="863600"/>
                  </a:lnTo>
                  <a:lnTo>
                    <a:pt x="515632" y="859790"/>
                  </a:lnTo>
                  <a:lnTo>
                    <a:pt x="510997" y="863600"/>
                  </a:lnTo>
                  <a:lnTo>
                    <a:pt x="509168" y="859790"/>
                  </a:lnTo>
                  <a:lnTo>
                    <a:pt x="507949" y="857250"/>
                  </a:lnTo>
                  <a:lnTo>
                    <a:pt x="501751" y="857250"/>
                  </a:lnTo>
                  <a:lnTo>
                    <a:pt x="498703" y="858520"/>
                  </a:lnTo>
                  <a:lnTo>
                    <a:pt x="495604" y="858520"/>
                  </a:lnTo>
                  <a:lnTo>
                    <a:pt x="485597" y="859790"/>
                  </a:lnTo>
                  <a:lnTo>
                    <a:pt x="479399" y="854710"/>
                  </a:lnTo>
                  <a:lnTo>
                    <a:pt x="472452" y="852170"/>
                  </a:lnTo>
                  <a:lnTo>
                    <a:pt x="446278" y="847090"/>
                  </a:lnTo>
                  <a:lnTo>
                    <a:pt x="440131" y="845820"/>
                  </a:lnTo>
                  <a:lnTo>
                    <a:pt x="431622" y="842010"/>
                  </a:lnTo>
                  <a:lnTo>
                    <a:pt x="425475" y="842010"/>
                  </a:lnTo>
                  <a:lnTo>
                    <a:pt x="423151" y="844550"/>
                  </a:lnTo>
                  <a:lnTo>
                    <a:pt x="422376" y="844550"/>
                  </a:lnTo>
                  <a:lnTo>
                    <a:pt x="417753" y="845820"/>
                  </a:lnTo>
                  <a:lnTo>
                    <a:pt x="415429" y="839470"/>
                  </a:lnTo>
                  <a:lnTo>
                    <a:pt x="404622" y="834390"/>
                  </a:lnTo>
                  <a:lnTo>
                    <a:pt x="396925" y="833120"/>
                  </a:lnTo>
                  <a:lnTo>
                    <a:pt x="389978" y="829310"/>
                  </a:lnTo>
                  <a:lnTo>
                    <a:pt x="381482" y="825500"/>
                  </a:lnTo>
                  <a:lnTo>
                    <a:pt x="373329" y="822960"/>
                  </a:lnTo>
                  <a:lnTo>
                    <a:pt x="365607" y="819150"/>
                  </a:lnTo>
                  <a:lnTo>
                    <a:pt x="358406" y="814070"/>
                  </a:lnTo>
                  <a:lnTo>
                    <a:pt x="353745" y="810260"/>
                  </a:lnTo>
                  <a:lnTo>
                    <a:pt x="349923" y="803910"/>
                  </a:lnTo>
                  <a:lnTo>
                    <a:pt x="333641" y="793750"/>
                  </a:lnTo>
                  <a:lnTo>
                    <a:pt x="327431" y="791210"/>
                  </a:lnTo>
                  <a:lnTo>
                    <a:pt x="321424" y="787400"/>
                  </a:lnTo>
                  <a:lnTo>
                    <a:pt x="307987" y="779780"/>
                  </a:lnTo>
                  <a:lnTo>
                    <a:pt x="295579" y="770890"/>
                  </a:lnTo>
                  <a:lnTo>
                    <a:pt x="284327" y="760730"/>
                  </a:lnTo>
                  <a:lnTo>
                    <a:pt x="274370" y="748030"/>
                  </a:lnTo>
                  <a:lnTo>
                    <a:pt x="269773" y="746760"/>
                  </a:lnTo>
                  <a:lnTo>
                    <a:pt x="265125" y="742950"/>
                  </a:lnTo>
                  <a:lnTo>
                    <a:pt x="260527" y="740410"/>
                  </a:lnTo>
                  <a:lnTo>
                    <a:pt x="259753" y="736600"/>
                  </a:lnTo>
                  <a:lnTo>
                    <a:pt x="256654" y="735330"/>
                  </a:lnTo>
                  <a:lnTo>
                    <a:pt x="253580" y="732790"/>
                  </a:lnTo>
                  <a:lnTo>
                    <a:pt x="249707" y="728980"/>
                  </a:lnTo>
                  <a:lnTo>
                    <a:pt x="245872" y="722630"/>
                  </a:lnTo>
                  <a:lnTo>
                    <a:pt x="241223" y="717550"/>
                  </a:lnTo>
                  <a:lnTo>
                    <a:pt x="237375" y="712470"/>
                  </a:lnTo>
                  <a:lnTo>
                    <a:pt x="232778" y="707390"/>
                  </a:lnTo>
                  <a:lnTo>
                    <a:pt x="227355" y="702310"/>
                  </a:lnTo>
                  <a:lnTo>
                    <a:pt x="226606" y="693420"/>
                  </a:lnTo>
                  <a:lnTo>
                    <a:pt x="223697" y="687070"/>
                  </a:lnTo>
                  <a:lnTo>
                    <a:pt x="219341" y="680720"/>
                  </a:lnTo>
                  <a:lnTo>
                    <a:pt x="207137" y="665480"/>
                  </a:lnTo>
                  <a:lnTo>
                    <a:pt x="200088" y="655320"/>
                  </a:lnTo>
                  <a:lnTo>
                    <a:pt x="193763" y="645160"/>
                  </a:lnTo>
                  <a:lnTo>
                    <a:pt x="188798" y="636270"/>
                  </a:lnTo>
                  <a:lnTo>
                    <a:pt x="187299" y="635000"/>
                  </a:lnTo>
                  <a:lnTo>
                    <a:pt x="189572" y="632460"/>
                  </a:lnTo>
                  <a:lnTo>
                    <a:pt x="188798" y="632460"/>
                  </a:lnTo>
                  <a:lnTo>
                    <a:pt x="186524" y="627380"/>
                  </a:lnTo>
                  <a:lnTo>
                    <a:pt x="183426" y="621030"/>
                  </a:lnTo>
                  <a:lnTo>
                    <a:pt x="181127" y="615950"/>
                  </a:lnTo>
                  <a:lnTo>
                    <a:pt x="177304" y="604520"/>
                  </a:lnTo>
                  <a:lnTo>
                    <a:pt x="173710" y="594360"/>
                  </a:lnTo>
                  <a:lnTo>
                    <a:pt x="169964" y="582930"/>
                  </a:lnTo>
                  <a:lnTo>
                    <a:pt x="165722" y="571500"/>
                  </a:lnTo>
                  <a:lnTo>
                    <a:pt x="171107" y="566420"/>
                  </a:lnTo>
                  <a:lnTo>
                    <a:pt x="163398" y="561340"/>
                  </a:lnTo>
                  <a:lnTo>
                    <a:pt x="162623" y="556260"/>
                  </a:lnTo>
                  <a:lnTo>
                    <a:pt x="161251" y="548640"/>
                  </a:lnTo>
                  <a:lnTo>
                    <a:pt x="159372" y="533400"/>
                  </a:lnTo>
                  <a:lnTo>
                    <a:pt x="158000" y="524510"/>
                  </a:lnTo>
                  <a:lnTo>
                    <a:pt x="155676" y="515620"/>
                  </a:lnTo>
                  <a:lnTo>
                    <a:pt x="155676" y="500380"/>
                  </a:lnTo>
                  <a:lnTo>
                    <a:pt x="154279" y="490220"/>
                  </a:lnTo>
                  <a:lnTo>
                    <a:pt x="150926" y="472440"/>
                  </a:lnTo>
                  <a:lnTo>
                    <a:pt x="149529" y="463550"/>
                  </a:lnTo>
                  <a:lnTo>
                    <a:pt x="148755" y="458470"/>
                  </a:lnTo>
                  <a:lnTo>
                    <a:pt x="150304" y="454660"/>
                  </a:lnTo>
                  <a:lnTo>
                    <a:pt x="148755" y="447040"/>
                  </a:lnTo>
                  <a:lnTo>
                    <a:pt x="145656" y="443230"/>
                  </a:lnTo>
                  <a:lnTo>
                    <a:pt x="145656" y="436880"/>
                  </a:lnTo>
                  <a:lnTo>
                    <a:pt x="147205" y="433070"/>
                  </a:lnTo>
                  <a:lnTo>
                    <a:pt x="147980" y="429260"/>
                  </a:lnTo>
                  <a:lnTo>
                    <a:pt x="147980" y="412750"/>
                  </a:lnTo>
                  <a:lnTo>
                    <a:pt x="146431" y="408940"/>
                  </a:lnTo>
                  <a:lnTo>
                    <a:pt x="146431" y="406400"/>
                  </a:lnTo>
                  <a:lnTo>
                    <a:pt x="147205" y="401320"/>
                  </a:lnTo>
                  <a:lnTo>
                    <a:pt x="146431" y="394970"/>
                  </a:lnTo>
                  <a:lnTo>
                    <a:pt x="144106" y="389890"/>
                  </a:lnTo>
                  <a:lnTo>
                    <a:pt x="144106" y="384810"/>
                  </a:lnTo>
                  <a:lnTo>
                    <a:pt x="144881" y="381000"/>
                  </a:lnTo>
                  <a:lnTo>
                    <a:pt x="147980" y="377190"/>
                  </a:lnTo>
                  <a:lnTo>
                    <a:pt x="147980" y="365760"/>
                  </a:lnTo>
                  <a:lnTo>
                    <a:pt x="144106" y="356870"/>
                  </a:lnTo>
                  <a:lnTo>
                    <a:pt x="144106" y="350520"/>
                  </a:lnTo>
                  <a:lnTo>
                    <a:pt x="144919" y="341630"/>
                  </a:lnTo>
                  <a:lnTo>
                    <a:pt x="146621" y="334010"/>
                  </a:lnTo>
                  <a:lnTo>
                    <a:pt x="148031" y="326390"/>
                  </a:lnTo>
                  <a:lnTo>
                    <a:pt x="147980" y="318770"/>
                  </a:lnTo>
                  <a:lnTo>
                    <a:pt x="138722" y="314960"/>
                  </a:lnTo>
                  <a:lnTo>
                    <a:pt x="149529" y="316230"/>
                  </a:lnTo>
                  <a:lnTo>
                    <a:pt x="150037" y="314960"/>
                  </a:lnTo>
                  <a:lnTo>
                    <a:pt x="151079" y="312420"/>
                  </a:lnTo>
                  <a:lnTo>
                    <a:pt x="149529" y="308610"/>
                  </a:lnTo>
                  <a:lnTo>
                    <a:pt x="150304" y="306070"/>
                  </a:lnTo>
                  <a:lnTo>
                    <a:pt x="151117" y="297180"/>
                  </a:lnTo>
                  <a:lnTo>
                    <a:pt x="151104" y="287020"/>
                  </a:lnTo>
                  <a:lnTo>
                    <a:pt x="150495" y="280670"/>
                  </a:lnTo>
                  <a:lnTo>
                    <a:pt x="148755" y="274320"/>
                  </a:lnTo>
                  <a:lnTo>
                    <a:pt x="154114" y="254000"/>
                  </a:lnTo>
                  <a:lnTo>
                    <a:pt x="158673" y="231140"/>
                  </a:lnTo>
                  <a:lnTo>
                    <a:pt x="160794" y="209550"/>
                  </a:lnTo>
                  <a:lnTo>
                    <a:pt x="158775" y="189230"/>
                  </a:lnTo>
                  <a:lnTo>
                    <a:pt x="163398" y="189230"/>
                  </a:lnTo>
                  <a:lnTo>
                    <a:pt x="161074" y="185420"/>
                  </a:lnTo>
                  <a:lnTo>
                    <a:pt x="161074" y="184150"/>
                  </a:lnTo>
                  <a:lnTo>
                    <a:pt x="164122" y="175260"/>
                  </a:lnTo>
                  <a:lnTo>
                    <a:pt x="171919" y="162560"/>
                  </a:lnTo>
                  <a:lnTo>
                    <a:pt x="174955" y="156210"/>
                  </a:lnTo>
                  <a:lnTo>
                    <a:pt x="175729" y="153670"/>
                  </a:lnTo>
                  <a:lnTo>
                    <a:pt x="174955" y="151130"/>
                  </a:lnTo>
                  <a:lnTo>
                    <a:pt x="181940" y="139700"/>
                  </a:lnTo>
                  <a:lnTo>
                    <a:pt x="187667" y="130810"/>
                  </a:lnTo>
                  <a:lnTo>
                    <a:pt x="193395" y="120650"/>
                  </a:lnTo>
                  <a:lnTo>
                    <a:pt x="198856" y="111760"/>
                  </a:lnTo>
                  <a:lnTo>
                    <a:pt x="201955" y="105410"/>
                  </a:lnTo>
                  <a:lnTo>
                    <a:pt x="204228" y="97790"/>
                  </a:lnTo>
                  <a:lnTo>
                    <a:pt x="208102" y="87630"/>
                  </a:lnTo>
                  <a:lnTo>
                    <a:pt x="209651" y="83820"/>
                  </a:lnTo>
                  <a:lnTo>
                    <a:pt x="211924" y="81280"/>
                  </a:lnTo>
                  <a:lnTo>
                    <a:pt x="214249" y="77470"/>
                  </a:lnTo>
                  <a:lnTo>
                    <a:pt x="215023" y="74930"/>
                  </a:lnTo>
                  <a:lnTo>
                    <a:pt x="216573" y="72390"/>
                  </a:lnTo>
                  <a:lnTo>
                    <a:pt x="219735" y="63500"/>
                  </a:lnTo>
                  <a:lnTo>
                    <a:pt x="223989" y="57150"/>
                  </a:lnTo>
                  <a:lnTo>
                    <a:pt x="228384" y="49530"/>
                  </a:lnTo>
                  <a:lnTo>
                    <a:pt x="232003" y="41910"/>
                  </a:lnTo>
                  <a:lnTo>
                    <a:pt x="232778" y="40640"/>
                  </a:lnTo>
                  <a:lnTo>
                    <a:pt x="232003" y="38100"/>
                  </a:lnTo>
                  <a:lnTo>
                    <a:pt x="234302" y="30480"/>
                  </a:lnTo>
                  <a:lnTo>
                    <a:pt x="237375" y="25400"/>
                  </a:lnTo>
                  <a:lnTo>
                    <a:pt x="238150" y="22860"/>
                  </a:lnTo>
                  <a:lnTo>
                    <a:pt x="238150" y="17780"/>
                  </a:lnTo>
                  <a:lnTo>
                    <a:pt x="243547" y="15240"/>
                  </a:lnTo>
                  <a:lnTo>
                    <a:pt x="241998" y="8890"/>
                  </a:lnTo>
                  <a:lnTo>
                    <a:pt x="245872" y="11430"/>
                  </a:lnTo>
                  <a:lnTo>
                    <a:pt x="247408" y="8890"/>
                  </a:lnTo>
                  <a:lnTo>
                    <a:pt x="251256" y="2540"/>
                  </a:lnTo>
                  <a:lnTo>
                    <a:pt x="245097" y="0"/>
                  </a:lnTo>
                  <a:lnTo>
                    <a:pt x="237807" y="3810"/>
                  </a:lnTo>
                  <a:lnTo>
                    <a:pt x="230822" y="11430"/>
                  </a:lnTo>
                  <a:lnTo>
                    <a:pt x="223837" y="16510"/>
                  </a:lnTo>
                  <a:lnTo>
                    <a:pt x="216573" y="20320"/>
                  </a:lnTo>
                  <a:lnTo>
                    <a:pt x="216433" y="27940"/>
                  </a:lnTo>
                  <a:lnTo>
                    <a:pt x="212534" y="33020"/>
                  </a:lnTo>
                  <a:lnTo>
                    <a:pt x="206616" y="38100"/>
                  </a:lnTo>
                  <a:lnTo>
                    <a:pt x="200406" y="44450"/>
                  </a:lnTo>
                  <a:lnTo>
                    <a:pt x="198081" y="48260"/>
                  </a:lnTo>
                  <a:lnTo>
                    <a:pt x="197307" y="53340"/>
                  </a:lnTo>
                  <a:lnTo>
                    <a:pt x="194221" y="55880"/>
                  </a:lnTo>
                  <a:lnTo>
                    <a:pt x="191122" y="60960"/>
                  </a:lnTo>
                  <a:lnTo>
                    <a:pt x="185750" y="64770"/>
                  </a:lnTo>
                  <a:lnTo>
                    <a:pt x="183426" y="69850"/>
                  </a:lnTo>
                  <a:lnTo>
                    <a:pt x="181127" y="73660"/>
                  </a:lnTo>
                  <a:lnTo>
                    <a:pt x="181127" y="80010"/>
                  </a:lnTo>
                  <a:lnTo>
                    <a:pt x="179578" y="83820"/>
                  </a:lnTo>
                  <a:lnTo>
                    <a:pt x="174472" y="93980"/>
                  </a:lnTo>
                  <a:lnTo>
                    <a:pt x="169278" y="102870"/>
                  </a:lnTo>
                  <a:lnTo>
                    <a:pt x="165392" y="110490"/>
                  </a:lnTo>
                  <a:lnTo>
                    <a:pt x="164172" y="119380"/>
                  </a:lnTo>
                  <a:lnTo>
                    <a:pt x="158000" y="123190"/>
                  </a:lnTo>
                  <a:lnTo>
                    <a:pt x="160299" y="129540"/>
                  </a:lnTo>
                  <a:lnTo>
                    <a:pt x="160299" y="135890"/>
                  </a:lnTo>
                  <a:lnTo>
                    <a:pt x="155676" y="144780"/>
                  </a:lnTo>
                  <a:lnTo>
                    <a:pt x="156451" y="146050"/>
                  </a:lnTo>
                  <a:lnTo>
                    <a:pt x="154127" y="153670"/>
                  </a:lnTo>
                  <a:lnTo>
                    <a:pt x="154698" y="165100"/>
                  </a:lnTo>
                  <a:lnTo>
                    <a:pt x="151739" y="175260"/>
                  </a:lnTo>
                  <a:lnTo>
                    <a:pt x="146888" y="185420"/>
                  </a:lnTo>
                  <a:lnTo>
                    <a:pt x="141820" y="195580"/>
                  </a:lnTo>
                  <a:lnTo>
                    <a:pt x="136144" y="209550"/>
                  </a:lnTo>
                  <a:lnTo>
                    <a:pt x="132270" y="224790"/>
                  </a:lnTo>
                  <a:lnTo>
                    <a:pt x="129120" y="237490"/>
                  </a:lnTo>
                  <a:lnTo>
                    <a:pt x="125628" y="250190"/>
                  </a:lnTo>
                  <a:lnTo>
                    <a:pt x="126352" y="262890"/>
                  </a:lnTo>
                  <a:lnTo>
                    <a:pt x="124548" y="274320"/>
                  </a:lnTo>
                  <a:lnTo>
                    <a:pt x="122910" y="287020"/>
                  </a:lnTo>
                  <a:lnTo>
                    <a:pt x="124079" y="299720"/>
                  </a:lnTo>
                  <a:lnTo>
                    <a:pt x="119113" y="304800"/>
                  </a:lnTo>
                  <a:lnTo>
                    <a:pt x="116751" y="313690"/>
                  </a:lnTo>
                  <a:lnTo>
                    <a:pt x="116700" y="323850"/>
                  </a:lnTo>
                  <a:lnTo>
                    <a:pt x="118681" y="330200"/>
                  </a:lnTo>
                  <a:lnTo>
                    <a:pt x="114935" y="336550"/>
                  </a:lnTo>
                  <a:lnTo>
                    <a:pt x="114160" y="342900"/>
                  </a:lnTo>
                  <a:lnTo>
                    <a:pt x="114668" y="350520"/>
                  </a:lnTo>
                  <a:lnTo>
                    <a:pt x="114833" y="358140"/>
                  </a:lnTo>
                  <a:lnTo>
                    <a:pt x="114071" y="360680"/>
                  </a:lnTo>
                  <a:lnTo>
                    <a:pt x="114071" y="363220"/>
                  </a:lnTo>
                  <a:lnTo>
                    <a:pt x="113296" y="365760"/>
                  </a:lnTo>
                  <a:lnTo>
                    <a:pt x="112763" y="375920"/>
                  </a:lnTo>
                  <a:lnTo>
                    <a:pt x="113106" y="388620"/>
                  </a:lnTo>
                  <a:lnTo>
                    <a:pt x="113741" y="400050"/>
                  </a:lnTo>
                  <a:lnTo>
                    <a:pt x="114020" y="406400"/>
                  </a:lnTo>
                  <a:lnTo>
                    <a:pt x="113944" y="412750"/>
                  </a:lnTo>
                  <a:lnTo>
                    <a:pt x="113817" y="417830"/>
                  </a:lnTo>
                  <a:lnTo>
                    <a:pt x="114363" y="427990"/>
                  </a:lnTo>
                  <a:lnTo>
                    <a:pt x="115912" y="438150"/>
                  </a:lnTo>
                  <a:lnTo>
                    <a:pt x="118681" y="447040"/>
                  </a:lnTo>
                  <a:lnTo>
                    <a:pt x="113296" y="448310"/>
                  </a:lnTo>
                  <a:lnTo>
                    <a:pt x="117157" y="453390"/>
                  </a:lnTo>
                  <a:lnTo>
                    <a:pt x="117157" y="455930"/>
                  </a:lnTo>
                  <a:lnTo>
                    <a:pt x="116598" y="463550"/>
                  </a:lnTo>
                  <a:lnTo>
                    <a:pt x="116662" y="472440"/>
                  </a:lnTo>
                  <a:lnTo>
                    <a:pt x="117259" y="480060"/>
                  </a:lnTo>
                  <a:lnTo>
                    <a:pt x="117932" y="487680"/>
                  </a:lnTo>
                  <a:lnTo>
                    <a:pt x="117932" y="495300"/>
                  </a:lnTo>
                  <a:lnTo>
                    <a:pt x="114833" y="504190"/>
                  </a:lnTo>
                  <a:lnTo>
                    <a:pt x="115608" y="511810"/>
                  </a:lnTo>
                  <a:lnTo>
                    <a:pt x="115608" y="513080"/>
                  </a:lnTo>
                  <a:lnTo>
                    <a:pt x="117157" y="514350"/>
                  </a:lnTo>
                  <a:lnTo>
                    <a:pt x="118681" y="519430"/>
                  </a:lnTo>
                  <a:lnTo>
                    <a:pt x="116382" y="521970"/>
                  </a:lnTo>
                  <a:lnTo>
                    <a:pt x="116382" y="523240"/>
                  </a:lnTo>
                  <a:lnTo>
                    <a:pt x="118478" y="532130"/>
                  </a:lnTo>
                  <a:lnTo>
                    <a:pt x="121094" y="542290"/>
                  </a:lnTo>
                  <a:lnTo>
                    <a:pt x="123850" y="552450"/>
                  </a:lnTo>
                  <a:lnTo>
                    <a:pt x="126403" y="562610"/>
                  </a:lnTo>
                  <a:lnTo>
                    <a:pt x="127952" y="570230"/>
                  </a:lnTo>
                  <a:lnTo>
                    <a:pt x="126403" y="577850"/>
                  </a:lnTo>
                  <a:lnTo>
                    <a:pt x="128727" y="585470"/>
                  </a:lnTo>
                  <a:lnTo>
                    <a:pt x="131000" y="593090"/>
                  </a:lnTo>
                  <a:lnTo>
                    <a:pt x="136423" y="600710"/>
                  </a:lnTo>
                  <a:lnTo>
                    <a:pt x="138722" y="607060"/>
                  </a:lnTo>
                  <a:lnTo>
                    <a:pt x="139496" y="610870"/>
                  </a:lnTo>
                  <a:lnTo>
                    <a:pt x="139496" y="617220"/>
                  </a:lnTo>
                  <a:lnTo>
                    <a:pt x="140271" y="621030"/>
                  </a:lnTo>
                  <a:lnTo>
                    <a:pt x="143383" y="632460"/>
                  </a:lnTo>
                  <a:lnTo>
                    <a:pt x="145656" y="637540"/>
                  </a:lnTo>
                  <a:lnTo>
                    <a:pt x="149161" y="646430"/>
                  </a:lnTo>
                  <a:lnTo>
                    <a:pt x="152895" y="655320"/>
                  </a:lnTo>
                  <a:lnTo>
                    <a:pt x="157048" y="665480"/>
                  </a:lnTo>
                  <a:lnTo>
                    <a:pt x="161848" y="674370"/>
                  </a:lnTo>
                  <a:lnTo>
                    <a:pt x="164947" y="679450"/>
                  </a:lnTo>
                  <a:lnTo>
                    <a:pt x="171107" y="687070"/>
                  </a:lnTo>
                  <a:lnTo>
                    <a:pt x="172656" y="692150"/>
                  </a:lnTo>
                  <a:lnTo>
                    <a:pt x="172656" y="693420"/>
                  </a:lnTo>
                  <a:lnTo>
                    <a:pt x="175729" y="693420"/>
                  </a:lnTo>
                  <a:lnTo>
                    <a:pt x="178803" y="701040"/>
                  </a:lnTo>
                  <a:lnTo>
                    <a:pt x="181127" y="703580"/>
                  </a:lnTo>
                  <a:lnTo>
                    <a:pt x="182651" y="706120"/>
                  </a:lnTo>
                  <a:lnTo>
                    <a:pt x="186524" y="707390"/>
                  </a:lnTo>
                  <a:lnTo>
                    <a:pt x="188074" y="708660"/>
                  </a:lnTo>
                  <a:lnTo>
                    <a:pt x="195033" y="716280"/>
                  </a:lnTo>
                  <a:lnTo>
                    <a:pt x="202704" y="726440"/>
                  </a:lnTo>
                  <a:lnTo>
                    <a:pt x="208648" y="734060"/>
                  </a:lnTo>
                  <a:lnTo>
                    <a:pt x="210426" y="739140"/>
                  </a:lnTo>
                  <a:lnTo>
                    <a:pt x="209651" y="740410"/>
                  </a:lnTo>
                  <a:lnTo>
                    <a:pt x="214249" y="740410"/>
                  </a:lnTo>
                  <a:lnTo>
                    <a:pt x="215798" y="742950"/>
                  </a:lnTo>
                  <a:lnTo>
                    <a:pt x="217347" y="744220"/>
                  </a:lnTo>
                  <a:lnTo>
                    <a:pt x="220421" y="750570"/>
                  </a:lnTo>
                  <a:lnTo>
                    <a:pt x="222758" y="755650"/>
                  </a:lnTo>
                  <a:lnTo>
                    <a:pt x="227355" y="762000"/>
                  </a:lnTo>
                  <a:lnTo>
                    <a:pt x="231228" y="765810"/>
                  </a:lnTo>
                  <a:lnTo>
                    <a:pt x="237375" y="768350"/>
                  </a:lnTo>
                  <a:lnTo>
                    <a:pt x="241223" y="772160"/>
                  </a:lnTo>
                  <a:lnTo>
                    <a:pt x="244322" y="774700"/>
                  </a:lnTo>
                  <a:lnTo>
                    <a:pt x="245097" y="779780"/>
                  </a:lnTo>
                  <a:lnTo>
                    <a:pt x="251256" y="786130"/>
                  </a:lnTo>
                  <a:lnTo>
                    <a:pt x="256654" y="786130"/>
                  </a:lnTo>
                  <a:lnTo>
                    <a:pt x="259753" y="788670"/>
                  </a:lnTo>
                  <a:lnTo>
                    <a:pt x="260527" y="791210"/>
                  </a:lnTo>
                  <a:lnTo>
                    <a:pt x="262077" y="793750"/>
                  </a:lnTo>
                  <a:lnTo>
                    <a:pt x="264350" y="795020"/>
                  </a:lnTo>
                  <a:lnTo>
                    <a:pt x="266674" y="795020"/>
                  </a:lnTo>
                  <a:lnTo>
                    <a:pt x="268224" y="796290"/>
                  </a:lnTo>
                  <a:lnTo>
                    <a:pt x="276707" y="801370"/>
                  </a:lnTo>
                  <a:lnTo>
                    <a:pt x="280555" y="807720"/>
                  </a:lnTo>
                  <a:lnTo>
                    <a:pt x="285203" y="811530"/>
                  </a:lnTo>
                  <a:lnTo>
                    <a:pt x="289026" y="814070"/>
                  </a:lnTo>
                  <a:lnTo>
                    <a:pt x="290576" y="814070"/>
                  </a:lnTo>
                  <a:lnTo>
                    <a:pt x="293624" y="815340"/>
                  </a:lnTo>
                  <a:lnTo>
                    <a:pt x="292125" y="816610"/>
                  </a:lnTo>
                  <a:lnTo>
                    <a:pt x="293624" y="817880"/>
                  </a:lnTo>
                  <a:lnTo>
                    <a:pt x="304647" y="825500"/>
                  </a:lnTo>
                  <a:lnTo>
                    <a:pt x="316471" y="834390"/>
                  </a:lnTo>
                  <a:lnTo>
                    <a:pt x="328447" y="842010"/>
                  </a:lnTo>
                  <a:lnTo>
                    <a:pt x="339902" y="848360"/>
                  </a:lnTo>
                  <a:lnTo>
                    <a:pt x="343776" y="850900"/>
                  </a:lnTo>
                  <a:lnTo>
                    <a:pt x="348373" y="854710"/>
                  </a:lnTo>
                  <a:lnTo>
                    <a:pt x="352196" y="858520"/>
                  </a:lnTo>
                  <a:lnTo>
                    <a:pt x="356857" y="861060"/>
                  </a:lnTo>
                  <a:lnTo>
                    <a:pt x="367626" y="866140"/>
                  </a:lnTo>
                  <a:lnTo>
                    <a:pt x="381812" y="872490"/>
                  </a:lnTo>
                  <a:lnTo>
                    <a:pt x="396062" y="876300"/>
                  </a:lnTo>
                  <a:lnTo>
                    <a:pt x="409587" y="880110"/>
                  </a:lnTo>
                  <a:lnTo>
                    <a:pt x="421601" y="883920"/>
                  </a:lnTo>
                  <a:lnTo>
                    <a:pt x="423151" y="885190"/>
                  </a:lnTo>
                  <a:lnTo>
                    <a:pt x="422376" y="886460"/>
                  </a:lnTo>
                  <a:lnTo>
                    <a:pt x="426250" y="886460"/>
                  </a:lnTo>
                  <a:lnTo>
                    <a:pt x="428523" y="886460"/>
                  </a:lnTo>
                  <a:lnTo>
                    <a:pt x="532079" y="886460"/>
                  </a:lnTo>
                  <a:lnTo>
                    <a:pt x="533349" y="877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46048" y="672161"/>
              <a:ext cx="7252334" cy="417195"/>
            </a:xfrm>
            <a:custGeom>
              <a:avLst/>
              <a:gdLst/>
              <a:ahLst/>
              <a:cxnLst/>
              <a:rect l="l" t="t" r="r" b="b"/>
              <a:pathLst>
                <a:path w="7252334" h="417194">
                  <a:moveTo>
                    <a:pt x="7251885" y="416999"/>
                  </a:moveTo>
                  <a:lnTo>
                    <a:pt x="0" y="416999"/>
                  </a:lnTo>
                  <a:lnTo>
                    <a:pt x="0" y="0"/>
                  </a:lnTo>
                  <a:lnTo>
                    <a:pt x="7251885" y="0"/>
                  </a:lnTo>
                  <a:lnTo>
                    <a:pt x="7251885" y="416999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46048" y="672161"/>
              <a:ext cx="7252334" cy="417195"/>
            </a:xfrm>
            <a:custGeom>
              <a:avLst/>
              <a:gdLst/>
              <a:ahLst/>
              <a:cxnLst/>
              <a:rect l="l" t="t" r="r" b="b"/>
              <a:pathLst>
                <a:path w="7252334" h="417194">
                  <a:moveTo>
                    <a:pt x="0" y="0"/>
                  </a:moveTo>
                  <a:lnTo>
                    <a:pt x="7251885" y="0"/>
                  </a:lnTo>
                  <a:lnTo>
                    <a:pt x="7251885" y="416999"/>
                  </a:lnTo>
                  <a:lnTo>
                    <a:pt x="0" y="4169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40683" y="794058"/>
              <a:ext cx="158024" cy="171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209510" y="868755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9074" y="21637"/>
                  </a:moveTo>
                  <a:lnTo>
                    <a:pt x="3024" y="21357"/>
                  </a:lnTo>
                  <a:lnTo>
                    <a:pt x="0" y="18632"/>
                  </a:lnTo>
                  <a:lnTo>
                    <a:pt x="0" y="10267"/>
                  </a:lnTo>
                  <a:lnTo>
                    <a:pt x="37774" y="917"/>
                  </a:lnTo>
                  <a:lnTo>
                    <a:pt x="45574" y="917"/>
                  </a:lnTo>
                  <a:lnTo>
                    <a:pt x="47874" y="987"/>
                  </a:lnTo>
                  <a:lnTo>
                    <a:pt x="50174" y="1127"/>
                  </a:lnTo>
                  <a:lnTo>
                    <a:pt x="52524" y="1269"/>
                  </a:lnTo>
                  <a:lnTo>
                    <a:pt x="54999" y="1339"/>
                  </a:lnTo>
                  <a:lnTo>
                    <a:pt x="57574" y="1339"/>
                  </a:lnTo>
                  <a:lnTo>
                    <a:pt x="69345" y="1256"/>
                  </a:lnTo>
                  <a:lnTo>
                    <a:pt x="82571" y="1004"/>
                  </a:lnTo>
                  <a:lnTo>
                    <a:pt x="97255" y="585"/>
                  </a:lnTo>
                  <a:lnTo>
                    <a:pt x="113399" y="0"/>
                  </a:lnTo>
                  <a:lnTo>
                    <a:pt x="118349" y="282"/>
                  </a:lnTo>
                  <a:lnTo>
                    <a:pt x="123899" y="729"/>
                  </a:lnTo>
                  <a:lnTo>
                    <a:pt x="130124" y="1339"/>
                  </a:lnTo>
                  <a:lnTo>
                    <a:pt x="136324" y="1902"/>
                  </a:lnTo>
                  <a:lnTo>
                    <a:pt x="143174" y="2607"/>
                  </a:lnTo>
                  <a:lnTo>
                    <a:pt x="150699" y="3454"/>
                  </a:lnTo>
                  <a:lnTo>
                    <a:pt x="153849" y="6649"/>
                  </a:lnTo>
                  <a:lnTo>
                    <a:pt x="155424" y="9844"/>
                  </a:lnTo>
                  <a:lnTo>
                    <a:pt x="155424" y="15342"/>
                  </a:lnTo>
                  <a:lnTo>
                    <a:pt x="149574" y="19312"/>
                  </a:lnTo>
                  <a:lnTo>
                    <a:pt x="148299" y="19452"/>
                  </a:lnTo>
                  <a:lnTo>
                    <a:pt x="146924" y="19524"/>
                  </a:lnTo>
                  <a:lnTo>
                    <a:pt x="142324" y="19524"/>
                  </a:lnTo>
                  <a:lnTo>
                    <a:pt x="138574" y="19382"/>
                  </a:lnTo>
                  <a:lnTo>
                    <a:pt x="134199" y="19099"/>
                  </a:lnTo>
                  <a:lnTo>
                    <a:pt x="129874" y="18772"/>
                  </a:lnTo>
                  <a:lnTo>
                    <a:pt x="125699" y="18467"/>
                  </a:lnTo>
                  <a:lnTo>
                    <a:pt x="106599" y="17057"/>
                  </a:lnTo>
                  <a:lnTo>
                    <a:pt x="103799" y="16914"/>
                  </a:lnTo>
                  <a:lnTo>
                    <a:pt x="95374" y="16914"/>
                  </a:lnTo>
                  <a:lnTo>
                    <a:pt x="89499" y="16987"/>
                  </a:lnTo>
                  <a:lnTo>
                    <a:pt x="42849" y="19524"/>
                  </a:lnTo>
                  <a:lnTo>
                    <a:pt x="35719" y="19973"/>
                  </a:lnTo>
                  <a:lnTo>
                    <a:pt x="27715" y="20475"/>
                  </a:lnTo>
                  <a:lnTo>
                    <a:pt x="18834" y="21029"/>
                  </a:lnTo>
                  <a:lnTo>
                    <a:pt x="9074" y="21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547584" y="796548"/>
              <a:ext cx="128270" cy="147955"/>
            </a:xfrm>
            <a:custGeom>
              <a:avLst/>
              <a:gdLst/>
              <a:ahLst/>
              <a:cxnLst/>
              <a:rect l="l" t="t" r="r" b="b"/>
              <a:pathLst>
                <a:path w="128270" h="147955">
                  <a:moveTo>
                    <a:pt x="125099" y="147944"/>
                  </a:moveTo>
                  <a:lnTo>
                    <a:pt x="774" y="146257"/>
                  </a:lnTo>
                  <a:lnTo>
                    <a:pt x="0" y="0"/>
                  </a:lnTo>
                  <a:lnTo>
                    <a:pt x="128174" y="0"/>
                  </a:lnTo>
                  <a:lnTo>
                    <a:pt x="125099" y="14794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45883" y="798842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43091" y="137820"/>
                  </a:moveTo>
                  <a:lnTo>
                    <a:pt x="21374" y="137756"/>
                  </a:lnTo>
                  <a:lnTo>
                    <a:pt x="3225" y="137820"/>
                  </a:lnTo>
                  <a:lnTo>
                    <a:pt x="43091" y="137820"/>
                  </a:lnTo>
                  <a:close/>
                </a:path>
                <a:path w="130175" h="140969">
                  <a:moveTo>
                    <a:pt x="129413" y="137160"/>
                  </a:moveTo>
                  <a:lnTo>
                    <a:pt x="110388" y="137160"/>
                  </a:lnTo>
                  <a:lnTo>
                    <a:pt x="110388" y="138430"/>
                  </a:lnTo>
                  <a:lnTo>
                    <a:pt x="1206" y="138430"/>
                  </a:lnTo>
                  <a:lnTo>
                    <a:pt x="1206" y="139700"/>
                  </a:lnTo>
                  <a:lnTo>
                    <a:pt x="1308" y="140970"/>
                  </a:lnTo>
                  <a:lnTo>
                    <a:pt x="124688" y="140970"/>
                  </a:lnTo>
                  <a:lnTo>
                    <a:pt x="124688" y="139700"/>
                  </a:lnTo>
                  <a:lnTo>
                    <a:pt x="128638" y="139700"/>
                  </a:lnTo>
                  <a:lnTo>
                    <a:pt x="128638" y="138430"/>
                  </a:lnTo>
                  <a:lnTo>
                    <a:pt x="129413" y="138430"/>
                  </a:lnTo>
                  <a:lnTo>
                    <a:pt x="129413" y="137160"/>
                  </a:lnTo>
                  <a:close/>
                </a:path>
                <a:path w="130175" h="140969">
                  <a:moveTo>
                    <a:pt x="129870" y="1270"/>
                  </a:moveTo>
                  <a:lnTo>
                    <a:pt x="129692" y="1270"/>
                  </a:lnTo>
                  <a:lnTo>
                    <a:pt x="129425" y="990"/>
                  </a:lnTo>
                  <a:lnTo>
                    <a:pt x="128625" y="990"/>
                  </a:lnTo>
                  <a:lnTo>
                    <a:pt x="128346" y="1193"/>
                  </a:lnTo>
                  <a:lnTo>
                    <a:pt x="108800" y="1270"/>
                  </a:lnTo>
                  <a:lnTo>
                    <a:pt x="108800" y="0"/>
                  </a:lnTo>
                  <a:lnTo>
                    <a:pt x="52197" y="0"/>
                  </a:lnTo>
                  <a:lnTo>
                    <a:pt x="52197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63" y="138417"/>
                  </a:lnTo>
                  <a:lnTo>
                    <a:pt x="3225" y="138417"/>
                  </a:lnTo>
                  <a:lnTo>
                    <a:pt x="3225" y="137820"/>
                  </a:lnTo>
                  <a:lnTo>
                    <a:pt x="3225" y="4152"/>
                  </a:lnTo>
                  <a:lnTo>
                    <a:pt x="7924" y="4165"/>
                  </a:lnTo>
                  <a:lnTo>
                    <a:pt x="10274" y="4140"/>
                  </a:lnTo>
                  <a:lnTo>
                    <a:pt x="3225" y="4140"/>
                  </a:lnTo>
                  <a:lnTo>
                    <a:pt x="3225" y="3810"/>
                  </a:lnTo>
                  <a:lnTo>
                    <a:pt x="66890" y="3810"/>
                  </a:lnTo>
                  <a:lnTo>
                    <a:pt x="66890" y="2540"/>
                  </a:lnTo>
                  <a:lnTo>
                    <a:pt x="98590" y="2540"/>
                  </a:lnTo>
                  <a:lnTo>
                    <a:pt x="98590" y="3810"/>
                  </a:lnTo>
                  <a:lnTo>
                    <a:pt x="125539" y="3810"/>
                  </a:lnTo>
                  <a:lnTo>
                    <a:pt x="125539" y="137147"/>
                  </a:lnTo>
                  <a:lnTo>
                    <a:pt x="129857" y="137147"/>
                  </a:lnTo>
                  <a:lnTo>
                    <a:pt x="129857" y="3810"/>
                  </a:lnTo>
                  <a:lnTo>
                    <a:pt x="129870" y="2540"/>
                  </a:lnTo>
                  <a:lnTo>
                    <a:pt x="129870" y="1778"/>
                  </a:lnTo>
                  <a:lnTo>
                    <a:pt x="12987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45809" y="799000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39"/>
                  </a:moveTo>
                  <a:lnTo>
                    <a:pt x="95177" y="2919"/>
                  </a:lnTo>
                  <a:lnTo>
                    <a:pt x="106174" y="3185"/>
                  </a:lnTo>
                  <a:lnTo>
                    <a:pt x="117172" y="3682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6" y="70858"/>
                  </a:lnTo>
                  <a:lnTo>
                    <a:pt x="127629" y="104078"/>
                  </a:lnTo>
                  <a:lnTo>
                    <a:pt x="105699" y="137709"/>
                  </a:lnTo>
                  <a:lnTo>
                    <a:pt x="83699" y="137812"/>
                  </a:lnTo>
                  <a:lnTo>
                    <a:pt x="68137" y="137777"/>
                  </a:lnTo>
                  <a:lnTo>
                    <a:pt x="52574" y="137700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4" y="104252"/>
                  </a:lnTo>
                  <a:lnTo>
                    <a:pt x="2346" y="70842"/>
                  </a:lnTo>
                  <a:lnTo>
                    <a:pt x="2016" y="37420"/>
                  </a:lnTo>
                  <a:lnTo>
                    <a:pt x="1824" y="3979"/>
                  </a:lnTo>
                  <a:lnTo>
                    <a:pt x="3899" y="3994"/>
                  </a:lnTo>
                  <a:lnTo>
                    <a:pt x="5949" y="4002"/>
                  </a:lnTo>
                  <a:lnTo>
                    <a:pt x="7999" y="4002"/>
                  </a:lnTo>
                  <a:lnTo>
                    <a:pt x="27046" y="3820"/>
                  </a:lnTo>
                  <a:lnTo>
                    <a:pt x="46087" y="3421"/>
                  </a:lnTo>
                  <a:lnTo>
                    <a:pt x="65128" y="3021"/>
                  </a:lnTo>
                  <a:lnTo>
                    <a:pt x="84174" y="2839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324" y="1212"/>
                  </a:lnTo>
                  <a:lnTo>
                    <a:pt x="1649" y="1204"/>
                  </a:lnTo>
                  <a:lnTo>
                    <a:pt x="1499" y="837"/>
                  </a:lnTo>
                  <a:lnTo>
                    <a:pt x="1199" y="652"/>
                  </a:lnTo>
                  <a:lnTo>
                    <a:pt x="924" y="652"/>
                  </a:lnTo>
                  <a:lnTo>
                    <a:pt x="474" y="652"/>
                  </a:lnTo>
                  <a:lnTo>
                    <a:pt x="0" y="1104"/>
                  </a:lnTo>
                  <a:lnTo>
                    <a:pt x="0" y="2014"/>
                  </a:lnTo>
                  <a:lnTo>
                    <a:pt x="191" y="36067"/>
                  </a:lnTo>
                  <a:lnTo>
                    <a:pt x="521" y="70098"/>
                  </a:lnTo>
                  <a:lnTo>
                    <a:pt x="959" y="104116"/>
                  </a:lnTo>
                  <a:lnTo>
                    <a:pt x="1474" y="138129"/>
                  </a:lnTo>
                  <a:lnTo>
                    <a:pt x="1474" y="138262"/>
                  </a:lnTo>
                  <a:lnTo>
                    <a:pt x="1174" y="139142"/>
                  </a:lnTo>
                  <a:lnTo>
                    <a:pt x="1449" y="140499"/>
                  </a:lnTo>
                  <a:lnTo>
                    <a:pt x="2224" y="140499"/>
                  </a:lnTo>
                  <a:lnTo>
                    <a:pt x="9074" y="140429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4" y="140514"/>
                  </a:lnTo>
                  <a:lnTo>
                    <a:pt x="67999" y="140586"/>
                  </a:lnTo>
                  <a:lnTo>
                    <a:pt x="83074" y="140619"/>
                  </a:lnTo>
                  <a:lnTo>
                    <a:pt x="94268" y="140595"/>
                  </a:lnTo>
                  <a:lnTo>
                    <a:pt x="105465" y="140510"/>
                  </a:lnTo>
                  <a:lnTo>
                    <a:pt x="116666" y="140348"/>
                  </a:lnTo>
                  <a:lnTo>
                    <a:pt x="127874" y="140092"/>
                  </a:lnTo>
                  <a:lnTo>
                    <a:pt x="128374" y="140092"/>
                  </a:lnTo>
                  <a:lnTo>
                    <a:pt x="128649" y="139549"/>
                  </a:lnTo>
                  <a:lnTo>
                    <a:pt x="128724" y="138874"/>
                  </a:lnTo>
                  <a:lnTo>
                    <a:pt x="129124" y="138807"/>
                  </a:lnTo>
                  <a:lnTo>
                    <a:pt x="129524" y="138399"/>
                  </a:lnTo>
                  <a:lnTo>
                    <a:pt x="129474" y="137519"/>
                  </a:lnTo>
                  <a:lnTo>
                    <a:pt x="129432" y="103701"/>
                  </a:lnTo>
                  <a:lnTo>
                    <a:pt x="129609" y="69869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89"/>
                  </a:lnTo>
                  <a:lnTo>
                    <a:pt x="129499" y="827"/>
                  </a:lnTo>
                  <a:lnTo>
                    <a:pt x="129049" y="827"/>
                  </a:lnTo>
                  <a:lnTo>
                    <a:pt x="128699" y="827"/>
                  </a:lnTo>
                  <a:lnTo>
                    <a:pt x="128349" y="1087"/>
                  </a:lnTo>
                  <a:lnTo>
                    <a:pt x="128224" y="1609"/>
                  </a:lnTo>
                  <a:lnTo>
                    <a:pt x="117252" y="842"/>
                  </a:lnTo>
                  <a:lnTo>
                    <a:pt x="106274" y="346"/>
                  </a:lnTo>
                  <a:lnTo>
                    <a:pt x="95297" y="79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491260" y="81917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126824" y="140624"/>
                  </a:moveTo>
                  <a:lnTo>
                    <a:pt x="774" y="139019"/>
                  </a:lnTo>
                  <a:lnTo>
                    <a:pt x="0" y="0"/>
                  </a:lnTo>
                  <a:lnTo>
                    <a:pt x="129949" y="0"/>
                  </a:lnTo>
                  <a:lnTo>
                    <a:pt x="126824" y="14062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491323" y="820432"/>
              <a:ext cx="130175" cy="140335"/>
            </a:xfrm>
            <a:custGeom>
              <a:avLst/>
              <a:gdLst/>
              <a:ahLst/>
              <a:cxnLst/>
              <a:rect l="l" t="t" r="r" b="b"/>
              <a:pathLst>
                <a:path w="130175" h="140334">
                  <a:moveTo>
                    <a:pt x="112471" y="139928"/>
                  </a:moveTo>
                  <a:lnTo>
                    <a:pt x="15849" y="139928"/>
                  </a:lnTo>
                  <a:lnTo>
                    <a:pt x="82981" y="140144"/>
                  </a:lnTo>
                  <a:lnTo>
                    <a:pt x="112471" y="139928"/>
                  </a:lnTo>
                  <a:close/>
                </a:path>
                <a:path w="130175" h="140334">
                  <a:moveTo>
                    <a:pt x="129425" y="137160"/>
                  </a:moveTo>
                  <a:lnTo>
                    <a:pt x="38633" y="137160"/>
                  </a:lnTo>
                  <a:lnTo>
                    <a:pt x="21374" y="137109"/>
                  </a:lnTo>
                  <a:lnTo>
                    <a:pt x="6845" y="137160"/>
                  </a:lnTo>
                  <a:lnTo>
                    <a:pt x="1447" y="137160"/>
                  </a:lnTo>
                  <a:lnTo>
                    <a:pt x="1447" y="138430"/>
                  </a:lnTo>
                  <a:lnTo>
                    <a:pt x="1270" y="138430"/>
                  </a:lnTo>
                  <a:lnTo>
                    <a:pt x="1270" y="139700"/>
                  </a:lnTo>
                  <a:lnTo>
                    <a:pt x="128574" y="139700"/>
                  </a:lnTo>
                  <a:lnTo>
                    <a:pt x="128574" y="138430"/>
                  </a:lnTo>
                  <a:lnTo>
                    <a:pt x="129425" y="138430"/>
                  </a:lnTo>
                  <a:lnTo>
                    <a:pt x="129425" y="137160"/>
                  </a:lnTo>
                  <a:close/>
                </a:path>
                <a:path w="130175" h="140334">
                  <a:moveTo>
                    <a:pt x="129882" y="1270"/>
                  </a:moveTo>
                  <a:lnTo>
                    <a:pt x="129692" y="1270"/>
                  </a:lnTo>
                  <a:lnTo>
                    <a:pt x="129692" y="0"/>
                  </a:lnTo>
                  <a:lnTo>
                    <a:pt x="128308" y="0"/>
                  </a:lnTo>
                  <a:lnTo>
                    <a:pt x="128308" y="1270"/>
                  </a:lnTo>
                  <a:lnTo>
                    <a:pt x="120967" y="1270"/>
                  </a:lnTo>
                  <a:lnTo>
                    <a:pt x="120967" y="0"/>
                  </a:lnTo>
                  <a:lnTo>
                    <a:pt x="17830" y="0"/>
                  </a:lnTo>
                  <a:lnTo>
                    <a:pt x="17830" y="1270"/>
                  </a:lnTo>
                  <a:lnTo>
                    <a:pt x="1536" y="1270"/>
                  </a:lnTo>
                  <a:lnTo>
                    <a:pt x="153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" y="2540"/>
                  </a:lnTo>
                  <a:lnTo>
                    <a:pt x="12" y="3810"/>
                  </a:lnTo>
                  <a:lnTo>
                    <a:pt x="76" y="137147"/>
                  </a:lnTo>
                  <a:lnTo>
                    <a:pt x="2971" y="137147"/>
                  </a:lnTo>
                  <a:lnTo>
                    <a:pt x="2971" y="3810"/>
                  </a:lnTo>
                  <a:lnTo>
                    <a:pt x="35153" y="3810"/>
                  </a:lnTo>
                  <a:lnTo>
                    <a:pt x="35153" y="2540"/>
                  </a:lnTo>
                  <a:lnTo>
                    <a:pt x="116382" y="2540"/>
                  </a:lnTo>
                  <a:lnTo>
                    <a:pt x="116382" y="3810"/>
                  </a:lnTo>
                  <a:lnTo>
                    <a:pt x="127584" y="3810"/>
                  </a:lnTo>
                  <a:lnTo>
                    <a:pt x="127584" y="137147"/>
                  </a:lnTo>
                  <a:lnTo>
                    <a:pt x="129819" y="137147"/>
                  </a:lnTo>
                  <a:lnTo>
                    <a:pt x="129819" y="3810"/>
                  </a:lnTo>
                  <a:lnTo>
                    <a:pt x="129870" y="2540"/>
                  </a:lnTo>
                  <a:lnTo>
                    <a:pt x="129882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491260" y="81994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42"/>
                  </a:moveTo>
                  <a:lnTo>
                    <a:pt x="95177" y="2921"/>
                  </a:lnTo>
                  <a:lnTo>
                    <a:pt x="106174" y="3188"/>
                  </a:lnTo>
                  <a:lnTo>
                    <a:pt x="117172" y="3684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3" y="70859"/>
                  </a:lnTo>
                  <a:lnTo>
                    <a:pt x="127619" y="104079"/>
                  </a:lnTo>
                  <a:lnTo>
                    <a:pt x="105687" y="137710"/>
                  </a:lnTo>
                  <a:lnTo>
                    <a:pt x="83699" y="137814"/>
                  </a:lnTo>
                  <a:lnTo>
                    <a:pt x="68137" y="137779"/>
                  </a:lnTo>
                  <a:lnTo>
                    <a:pt x="52574" y="137702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1" y="104253"/>
                  </a:lnTo>
                  <a:lnTo>
                    <a:pt x="2337" y="70844"/>
                  </a:lnTo>
                  <a:lnTo>
                    <a:pt x="2006" y="37423"/>
                  </a:lnTo>
                  <a:lnTo>
                    <a:pt x="1824" y="3982"/>
                  </a:lnTo>
                  <a:lnTo>
                    <a:pt x="3874" y="3994"/>
                  </a:lnTo>
                  <a:lnTo>
                    <a:pt x="5949" y="4004"/>
                  </a:lnTo>
                  <a:lnTo>
                    <a:pt x="7999" y="4004"/>
                  </a:lnTo>
                  <a:lnTo>
                    <a:pt x="27035" y="3823"/>
                  </a:lnTo>
                  <a:lnTo>
                    <a:pt x="46078" y="3423"/>
                  </a:lnTo>
                  <a:lnTo>
                    <a:pt x="65125" y="3024"/>
                  </a:lnTo>
                  <a:lnTo>
                    <a:pt x="84174" y="2842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299" y="1214"/>
                  </a:lnTo>
                  <a:lnTo>
                    <a:pt x="1649" y="1204"/>
                  </a:lnTo>
                  <a:lnTo>
                    <a:pt x="1474" y="839"/>
                  </a:lnTo>
                  <a:lnTo>
                    <a:pt x="1199" y="652"/>
                  </a:lnTo>
                  <a:lnTo>
                    <a:pt x="899" y="652"/>
                  </a:lnTo>
                  <a:lnTo>
                    <a:pt x="449" y="652"/>
                  </a:lnTo>
                  <a:lnTo>
                    <a:pt x="0" y="1107"/>
                  </a:lnTo>
                  <a:lnTo>
                    <a:pt x="0" y="2017"/>
                  </a:lnTo>
                  <a:lnTo>
                    <a:pt x="181" y="36068"/>
                  </a:lnTo>
                  <a:lnTo>
                    <a:pt x="512" y="70098"/>
                  </a:lnTo>
                  <a:lnTo>
                    <a:pt x="956" y="104117"/>
                  </a:lnTo>
                  <a:lnTo>
                    <a:pt x="1474" y="138129"/>
                  </a:lnTo>
                  <a:lnTo>
                    <a:pt x="1474" y="138264"/>
                  </a:lnTo>
                  <a:lnTo>
                    <a:pt x="1174" y="139144"/>
                  </a:lnTo>
                  <a:lnTo>
                    <a:pt x="1424" y="140499"/>
                  </a:lnTo>
                  <a:lnTo>
                    <a:pt x="2224" y="140499"/>
                  </a:lnTo>
                  <a:lnTo>
                    <a:pt x="9074" y="140432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1" y="140515"/>
                  </a:lnTo>
                  <a:lnTo>
                    <a:pt x="67989" y="140589"/>
                  </a:lnTo>
                  <a:lnTo>
                    <a:pt x="83049" y="140622"/>
                  </a:lnTo>
                  <a:lnTo>
                    <a:pt x="94258" y="140597"/>
                  </a:lnTo>
                  <a:lnTo>
                    <a:pt x="105459" y="140512"/>
                  </a:lnTo>
                  <a:lnTo>
                    <a:pt x="116655" y="140350"/>
                  </a:lnTo>
                  <a:lnTo>
                    <a:pt x="127849" y="140094"/>
                  </a:lnTo>
                  <a:lnTo>
                    <a:pt x="128374" y="140094"/>
                  </a:lnTo>
                  <a:lnTo>
                    <a:pt x="128649" y="139549"/>
                  </a:lnTo>
                  <a:lnTo>
                    <a:pt x="128724" y="138877"/>
                  </a:lnTo>
                  <a:lnTo>
                    <a:pt x="129124" y="138807"/>
                  </a:lnTo>
                  <a:lnTo>
                    <a:pt x="129499" y="138402"/>
                  </a:lnTo>
                  <a:lnTo>
                    <a:pt x="129474" y="137522"/>
                  </a:lnTo>
                  <a:lnTo>
                    <a:pt x="129432" y="103703"/>
                  </a:lnTo>
                  <a:lnTo>
                    <a:pt x="129609" y="69871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92"/>
                  </a:lnTo>
                  <a:lnTo>
                    <a:pt x="129474" y="829"/>
                  </a:lnTo>
                  <a:lnTo>
                    <a:pt x="129024" y="829"/>
                  </a:lnTo>
                  <a:lnTo>
                    <a:pt x="128699" y="829"/>
                  </a:lnTo>
                  <a:lnTo>
                    <a:pt x="128349" y="1089"/>
                  </a:lnTo>
                  <a:lnTo>
                    <a:pt x="128199" y="1612"/>
                  </a:lnTo>
                  <a:lnTo>
                    <a:pt x="117231" y="844"/>
                  </a:lnTo>
                  <a:lnTo>
                    <a:pt x="106262" y="347"/>
                  </a:lnTo>
                  <a:lnTo>
                    <a:pt x="95293" y="80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33036" y="772735"/>
              <a:ext cx="217519" cy="2137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45237" y="783118"/>
              <a:ext cx="128202" cy="192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41499" y="783118"/>
              <a:ext cx="128202" cy="1928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46048" y="1089172"/>
              <a:ext cx="7252334" cy="3382010"/>
            </a:xfrm>
            <a:custGeom>
              <a:avLst/>
              <a:gdLst/>
              <a:ahLst/>
              <a:cxnLst/>
              <a:rect l="l" t="t" r="r" b="b"/>
              <a:pathLst>
                <a:path w="7252334" h="3382010">
                  <a:moveTo>
                    <a:pt x="0" y="0"/>
                  </a:moveTo>
                  <a:lnTo>
                    <a:pt x="7251885" y="0"/>
                  </a:lnTo>
                  <a:lnTo>
                    <a:pt x="7251885" y="3381893"/>
                  </a:lnTo>
                  <a:lnTo>
                    <a:pt x="0" y="3381893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151885" y="0"/>
              <a:ext cx="13970" cy="4445"/>
            </a:xfrm>
            <a:custGeom>
              <a:avLst/>
              <a:gdLst/>
              <a:ahLst/>
              <a:cxnLst/>
              <a:rect l="l" t="t" r="r" b="b"/>
              <a:pathLst>
                <a:path w="13970" h="4445">
                  <a:moveTo>
                    <a:pt x="13399" y="4289"/>
                  </a:moveTo>
                  <a:lnTo>
                    <a:pt x="0" y="0"/>
                  </a:lnTo>
                  <a:lnTo>
                    <a:pt x="9849" y="1944"/>
                  </a:lnTo>
                  <a:lnTo>
                    <a:pt x="13399" y="4289"/>
                  </a:lnTo>
                  <a:close/>
                </a:path>
              </a:pathLst>
            </a:custGeom>
            <a:solidFill>
              <a:srgbClr val="FFD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50915" y="3476793"/>
              <a:ext cx="4584065" cy="390357"/>
            </a:xfrm>
            <a:custGeom>
              <a:avLst/>
              <a:gdLst/>
              <a:ahLst/>
              <a:cxnLst/>
              <a:rect l="l" t="t" r="r" b="b"/>
              <a:pathLst>
                <a:path w="4584065" h="541654">
                  <a:moveTo>
                    <a:pt x="4583695" y="541498"/>
                  </a:moveTo>
                  <a:lnTo>
                    <a:pt x="0" y="541498"/>
                  </a:lnTo>
                  <a:lnTo>
                    <a:pt x="0" y="0"/>
                  </a:lnTo>
                  <a:lnTo>
                    <a:pt x="4583695" y="0"/>
                  </a:lnTo>
                  <a:lnTo>
                    <a:pt x="4583695" y="541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2050915" y="3465759"/>
            <a:ext cx="4540885" cy="401391"/>
          </a:xfrm>
          <a:prstGeom prst="rect">
            <a:avLst/>
          </a:prstGeom>
          <a:ln w="28574">
            <a:solidFill>
              <a:srgbClr val="D3A080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182245" algn="ctr">
              <a:lnSpc>
                <a:spcPct val="100000"/>
              </a:lnSpc>
              <a:spcBef>
                <a:spcPts val="969"/>
              </a:spcBef>
            </a:pPr>
            <a:endParaRPr sz="1800">
              <a:latin typeface="internet friends" pitchFamily="2" charset="0"/>
              <a:cs typeface="Trebuchet MS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165637" y="1313722"/>
            <a:ext cx="6565177" cy="2553428"/>
            <a:chOff x="1165637" y="1313722"/>
            <a:chExt cx="6565177" cy="2553428"/>
          </a:xfrm>
        </p:grpSpPr>
        <p:sp>
          <p:nvSpPr>
            <p:cNvPr id="92" name="object 92"/>
            <p:cNvSpPr/>
            <p:nvPr/>
          </p:nvSpPr>
          <p:spPr>
            <a:xfrm>
              <a:off x="6591786" y="3486150"/>
              <a:ext cx="647214" cy="381000"/>
            </a:xfrm>
            <a:custGeom>
              <a:avLst/>
              <a:gdLst/>
              <a:ahLst/>
              <a:cxnLst/>
              <a:rect l="l" t="t" r="r" b="b"/>
              <a:pathLst>
                <a:path w="645795" h="541654">
                  <a:moveTo>
                    <a:pt x="645598" y="541498"/>
                  </a:moveTo>
                  <a:lnTo>
                    <a:pt x="0" y="541498"/>
                  </a:lnTo>
                  <a:lnTo>
                    <a:pt x="0" y="0"/>
                  </a:lnTo>
                  <a:lnTo>
                    <a:pt x="645598" y="0"/>
                  </a:lnTo>
                  <a:lnTo>
                    <a:pt x="645598" y="541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591786" y="3476793"/>
              <a:ext cx="645795" cy="390357"/>
            </a:xfrm>
            <a:custGeom>
              <a:avLst/>
              <a:gdLst/>
              <a:ahLst/>
              <a:cxnLst/>
              <a:rect l="l" t="t" r="r" b="b"/>
              <a:pathLst>
                <a:path w="645795" h="541654">
                  <a:moveTo>
                    <a:pt x="0" y="0"/>
                  </a:moveTo>
                  <a:lnTo>
                    <a:pt x="645598" y="0"/>
                  </a:lnTo>
                  <a:lnTo>
                    <a:pt x="645598" y="541498"/>
                  </a:lnTo>
                  <a:lnTo>
                    <a:pt x="0" y="541498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81800" y="3486150"/>
              <a:ext cx="304800" cy="372110"/>
            </a:xfrm>
            <a:custGeom>
              <a:avLst/>
              <a:gdLst/>
              <a:ahLst/>
              <a:cxnLst/>
              <a:rect l="l" t="t" r="r" b="b"/>
              <a:pathLst>
                <a:path w="280670" h="372110">
                  <a:moveTo>
                    <a:pt x="19099" y="371974"/>
                  </a:moveTo>
                  <a:lnTo>
                    <a:pt x="14849" y="371974"/>
                  </a:lnTo>
                  <a:lnTo>
                    <a:pt x="7937" y="370225"/>
                  </a:lnTo>
                  <a:lnTo>
                    <a:pt x="2487" y="365558"/>
                  </a:lnTo>
                  <a:lnTo>
                    <a:pt x="0" y="358843"/>
                  </a:lnTo>
                  <a:lnTo>
                    <a:pt x="1974" y="350949"/>
                  </a:lnTo>
                  <a:lnTo>
                    <a:pt x="22775" y="315398"/>
                  </a:lnTo>
                  <a:lnTo>
                    <a:pt x="65249" y="244925"/>
                  </a:lnTo>
                  <a:lnTo>
                    <a:pt x="86049" y="209374"/>
                  </a:lnTo>
                  <a:lnTo>
                    <a:pt x="86374" y="209049"/>
                  </a:lnTo>
                  <a:lnTo>
                    <a:pt x="86374" y="208724"/>
                  </a:lnTo>
                  <a:lnTo>
                    <a:pt x="86699" y="208374"/>
                  </a:lnTo>
                  <a:lnTo>
                    <a:pt x="52232" y="168412"/>
                  </a:lnTo>
                  <a:lnTo>
                    <a:pt x="43674" y="150199"/>
                  </a:lnTo>
                  <a:lnTo>
                    <a:pt x="43324" y="149174"/>
                  </a:lnTo>
                  <a:lnTo>
                    <a:pt x="43674" y="148174"/>
                  </a:lnTo>
                  <a:lnTo>
                    <a:pt x="39637" y="103525"/>
                  </a:lnTo>
                  <a:lnTo>
                    <a:pt x="56243" y="60759"/>
                  </a:lnTo>
                  <a:lnTo>
                    <a:pt x="87409" y="25806"/>
                  </a:lnTo>
                  <a:lnTo>
                    <a:pt x="127049" y="4599"/>
                  </a:lnTo>
                  <a:lnTo>
                    <a:pt x="159649" y="0"/>
                  </a:lnTo>
                  <a:lnTo>
                    <a:pt x="199657" y="6524"/>
                  </a:lnTo>
                  <a:lnTo>
                    <a:pt x="214662" y="14224"/>
                  </a:lnTo>
                  <a:lnTo>
                    <a:pt x="160099" y="14224"/>
                  </a:lnTo>
                  <a:lnTo>
                    <a:pt x="152697" y="14480"/>
                  </a:lnTo>
                  <a:lnTo>
                    <a:pt x="95284" y="37322"/>
                  </a:lnTo>
                  <a:lnTo>
                    <a:pt x="67699" y="68696"/>
                  </a:lnTo>
                  <a:lnTo>
                    <a:pt x="53483" y="106947"/>
                  </a:lnTo>
                  <a:lnTo>
                    <a:pt x="58124" y="146499"/>
                  </a:lnTo>
                  <a:lnTo>
                    <a:pt x="58449" y="147849"/>
                  </a:lnTo>
                  <a:lnTo>
                    <a:pt x="58449" y="149874"/>
                  </a:lnTo>
                  <a:lnTo>
                    <a:pt x="75622" y="178620"/>
                  </a:lnTo>
                  <a:lnTo>
                    <a:pt x="98834" y="200180"/>
                  </a:lnTo>
                  <a:lnTo>
                    <a:pt x="126635" y="213725"/>
                  </a:lnTo>
                  <a:lnTo>
                    <a:pt x="157574" y="218424"/>
                  </a:lnTo>
                  <a:lnTo>
                    <a:pt x="211615" y="218424"/>
                  </a:lnTo>
                  <a:lnTo>
                    <a:pt x="203546" y="222824"/>
                  </a:lnTo>
                  <a:lnTo>
                    <a:pt x="110574" y="222824"/>
                  </a:lnTo>
                  <a:lnTo>
                    <a:pt x="110574" y="223174"/>
                  </a:lnTo>
                  <a:lnTo>
                    <a:pt x="110249" y="223174"/>
                  </a:lnTo>
                  <a:lnTo>
                    <a:pt x="110249" y="223499"/>
                  </a:lnTo>
                  <a:lnTo>
                    <a:pt x="89410" y="259049"/>
                  </a:lnTo>
                  <a:lnTo>
                    <a:pt x="46842" y="329513"/>
                  </a:lnTo>
                  <a:lnTo>
                    <a:pt x="26199" y="365049"/>
                  </a:lnTo>
                  <a:lnTo>
                    <a:pt x="23374" y="369949"/>
                  </a:lnTo>
                  <a:lnTo>
                    <a:pt x="19099" y="371974"/>
                  </a:lnTo>
                  <a:close/>
                </a:path>
                <a:path w="280670" h="372110">
                  <a:moveTo>
                    <a:pt x="211615" y="218424"/>
                  </a:moveTo>
                  <a:lnTo>
                    <a:pt x="157574" y="218424"/>
                  </a:lnTo>
                  <a:lnTo>
                    <a:pt x="168211" y="217894"/>
                  </a:lnTo>
                  <a:lnTo>
                    <a:pt x="178977" y="216287"/>
                  </a:lnTo>
                  <a:lnTo>
                    <a:pt x="230761" y="191152"/>
                  </a:lnTo>
                  <a:lnTo>
                    <a:pt x="266800" y="130665"/>
                  </a:lnTo>
                  <a:lnTo>
                    <a:pt x="266599" y="95049"/>
                  </a:lnTo>
                  <a:lnTo>
                    <a:pt x="252117" y="61717"/>
                  </a:lnTo>
                  <a:lnTo>
                    <a:pt x="227262" y="36234"/>
                  </a:lnTo>
                  <a:lnTo>
                    <a:pt x="195450" y="19952"/>
                  </a:lnTo>
                  <a:lnTo>
                    <a:pt x="160099" y="14224"/>
                  </a:lnTo>
                  <a:lnTo>
                    <a:pt x="214662" y="14224"/>
                  </a:lnTo>
                  <a:lnTo>
                    <a:pt x="235683" y="25012"/>
                  </a:lnTo>
                  <a:lnTo>
                    <a:pt x="263792" y="53831"/>
                  </a:lnTo>
                  <a:lnTo>
                    <a:pt x="280049" y="91349"/>
                  </a:lnTo>
                  <a:lnTo>
                    <a:pt x="280096" y="134253"/>
                  </a:lnTo>
                  <a:lnTo>
                    <a:pt x="263999" y="173599"/>
                  </a:lnTo>
                  <a:lnTo>
                    <a:pt x="235415" y="205445"/>
                  </a:lnTo>
                  <a:lnTo>
                    <a:pt x="211615" y="218424"/>
                  </a:lnTo>
                  <a:close/>
                </a:path>
                <a:path w="280670" h="372110">
                  <a:moveTo>
                    <a:pt x="157599" y="232649"/>
                  </a:moveTo>
                  <a:lnTo>
                    <a:pt x="145337" y="232010"/>
                  </a:lnTo>
                  <a:lnTo>
                    <a:pt x="133374" y="230127"/>
                  </a:lnTo>
                  <a:lnTo>
                    <a:pt x="121768" y="227049"/>
                  </a:lnTo>
                  <a:lnTo>
                    <a:pt x="110574" y="222824"/>
                  </a:lnTo>
                  <a:lnTo>
                    <a:pt x="203546" y="222824"/>
                  </a:lnTo>
                  <a:lnTo>
                    <a:pt x="157599" y="232649"/>
                  </a:lnTo>
                  <a:close/>
                </a:path>
              </a:pathLst>
            </a:custGeom>
            <a:solidFill>
              <a:srgbClr val="4B5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858000" y="3562350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65637" y="1313722"/>
              <a:ext cx="483870" cy="441959"/>
            </a:xfrm>
            <a:custGeom>
              <a:avLst/>
              <a:gdLst/>
              <a:ahLst/>
              <a:cxnLst/>
              <a:rect l="l" t="t" r="r" b="b"/>
              <a:pathLst>
                <a:path w="483869" h="441960">
                  <a:moveTo>
                    <a:pt x="246959" y="441494"/>
                  </a:moveTo>
                  <a:lnTo>
                    <a:pt x="234059" y="251841"/>
                  </a:lnTo>
                  <a:lnTo>
                    <a:pt x="105712" y="370461"/>
                  </a:lnTo>
                  <a:lnTo>
                    <a:pt x="182379" y="238902"/>
                  </a:lnTo>
                  <a:lnTo>
                    <a:pt x="0" y="159834"/>
                  </a:lnTo>
                  <a:lnTo>
                    <a:pt x="205787" y="171924"/>
                  </a:lnTo>
                  <a:lnTo>
                    <a:pt x="129929" y="0"/>
                  </a:lnTo>
                  <a:lnTo>
                    <a:pt x="257466" y="149329"/>
                  </a:lnTo>
                  <a:lnTo>
                    <a:pt x="363989" y="4827"/>
                  </a:lnTo>
                  <a:lnTo>
                    <a:pt x="320421" y="180809"/>
                  </a:lnTo>
                  <a:lnTo>
                    <a:pt x="483454" y="282511"/>
                  </a:lnTo>
                  <a:lnTo>
                    <a:pt x="290526" y="255859"/>
                  </a:lnTo>
                  <a:lnTo>
                    <a:pt x="246959" y="441494"/>
                  </a:lnTo>
                  <a:close/>
                </a:path>
              </a:pathLst>
            </a:custGeom>
            <a:solidFill>
              <a:srgbClr val="E8A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433634" y="2673819"/>
              <a:ext cx="297180" cy="271145"/>
            </a:xfrm>
            <a:custGeom>
              <a:avLst/>
              <a:gdLst/>
              <a:ahLst/>
              <a:cxnLst/>
              <a:rect l="l" t="t" r="r" b="b"/>
              <a:pathLst>
                <a:path w="297179" h="271144">
                  <a:moveTo>
                    <a:pt x="151599" y="271049"/>
                  </a:moveTo>
                  <a:lnTo>
                    <a:pt x="143699" y="154599"/>
                  </a:lnTo>
                  <a:lnTo>
                    <a:pt x="64899" y="227424"/>
                  </a:lnTo>
                  <a:lnTo>
                    <a:pt x="111974" y="146674"/>
                  </a:lnTo>
                  <a:lnTo>
                    <a:pt x="0" y="98124"/>
                  </a:lnTo>
                  <a:lnTo>
                    <a:pt x="126324" y="105549"/>
                  </a:lnTo>
                  <a:lnTo>
                    <a:pt x="79774" y="0"/>
                  </a:lnTo>
                  <a:lnTo>
                    <a:pt x="158049" y="91674"/>
                  </a:lnTo>
                  <a:lnTo>
                    <a:pt x="223449" y="2974"/>
                  </a:lnTo>
                  <a:lnTo>
                    <a:pt x="196699" y="110999"/>
                  </a:lnTo>
                  <a:lnTo>
                    <a:pt x="296799" y="173449"/>
                  </a:lnTo>
                  <a:lnTo>
                    <a:pt x="178349" y="157074"/>
                  </a:lnTo>
                  <a:lnTo>
                    <a:pt x="151599" y="271049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8" name="Picture 97" descr="07d5f61b28a659085a5c9a159ab602cf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2876550"/>
            <a:ext cx="3002884" cy="2434771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381000" y="158115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tter Together" pitchFamily="2" charset="0"/>
              </a:rPr>
              <a:t>	STRATEGI PEMBELAJARAN PKN DI SD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068099" y="3486150"/>
            <a:ext cx="243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245" algn="ctr">
              <a:lnSpc>
                <a:spcPct val="100000"/>
              </a:lnSpc>
              <a:spcBef>
                <a:spcPts val="969"/>
              </a:spcBef>
            </a:pPr>
            <a:r>
              <a:rPr lang="en-US" spc="-80" dirty="0">
                <a:solidFill>
                  <a:schemeClr val="accent2">
                    <a:lumMod val="75000"/>
                  </a:schemeClr>
                </a:solidFill>
                <a:latin typeface="internet friends" pitchFamily="2" charset="0"/>
                <a:cs typeface="Trebuchet MS"/>
              </a:rPr>
              <a:t>UNIVERSITAS LAMPUNG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internet friends" pitchFamily="2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1548" y="500248"/>
            <a:ext cx="7981315" cy="4281805"/>
            <a:chOff x="581548" y="500248"/>
            <a:chExt cx="7981315" cy="4281805"/>
          </a:xfrm>
        </p:grpSpPr>
        <p:sp>
          <p:nvSpPr>
            <p:cNvPr id="3" name="object 3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7942783" y="3748492"/>
                  </a:moveTo>
                  <a:lnTo>
                    <a:pt x="0" y="3748492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3748492"/>
                  </a:lnTo>
                  <a:close/>
                </a:path>
              </a:pathLst>
            </a:custGeom>
            <a:solidFill>
              <a:srgbClr val="FFE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3567" y="543115"/>
              <a:ext cx="1691639" cy="1826260"/>
            </a:xfrm>
            <a:custGeom>
              <a:avLst/>
              <a:gdLst/>
              <a:ahLst/>
              <a:cxnLst/>
              <a:rect l="l" t="t" r="r" b="b"/>
              <a:pathLst>
                <a:path w="1691640" h="1826260">
                  <a:moveTo>
                    <a:pt x="992972" y="1826047"/>
                  </a:moveTo>
                  <a:lnTo>
                    <a:pt x="943676" y="1825703"/>
                  </a:lnTo>
                  <a:lnTo>
                    <a:pt x="895201" y="1823223"/>
                  </a:lnTo>
                  <a:lnTo>
                    <a:pt x="848066" y="1818954"/>
                  </a:lnTo>
                  <a:lnTo>
                    <a:pt x="809349" y="1813982"/>
                  </a:lnTo>
                  <a:lnTo>
                    <a:pt x="770569" y="1807513"/>
                  </a:lnTo>
                  <a:lnTo>
                    <a:pt x="731906" y="1799469"/>
                  </a:lnTo>
                  <a:lnTo>
                    <a:pt x="693541" y="1789774"/>
                  </a:lnTo>
                  <a:lnTo>
                    <a:pt x="644076" y="1774904"/>
                  </a:lnTo>
                  <a:lnTo>
                    <a:pt x="595576" y="1757216"/>
                  </a:lnTo>
                  <a:lnTo>
                    <a:pt x="548386" y="1736615"/>
                  </a:lnTo>
                  <a:lnTo>
                    <a:pt x="502854" y="1713007"/>
                  </a:lnTo>
                  <a:lnTo>
                    <a:pt x="459326" y="1686296"/>
                  </a:lnTo>
                  <a:lnTo>
                    <a:pt x="418148" y="1656389"/>
                  </a:lnTo>
                  <a:lnTo>
                    <a:pt x="379667" y="1623189"/>
                  </a:lnTo>
                  <a:lnTo>
                    <a:pt x="345299" y="1588611"/>
                  </a:lnTo>
                  <a:lnTo>
                    <a:pt x="313392" y="1551669"/>
                  </a:lnTo>
                  <a:lnTo>
                    <a:pt x="284478" y="1512478"/>
                  </a:lnTo>
                  <a:lnTo>
                    <a:pt x="259092" y="1471156"/>
                  </a:lnTo>
                  <a:lnTo>
                    <a:pt x="237764" y="1427819"/>
                  </a:lnTo>
                  <a:lnTo>
                    <a:pt x="221028" y="1382585"/>
                  </a:lnTo>
                  <a:lnTo>
                    <a:pt x="209417" y="1335570"/>
                  </a:lnTo>
                  <a:lnTo>
                    <a:pt x="203529" y="1288192"/>
                  </a:lnTo>
                  <a:lnTo>
                    <a:pt x="202842" y="1272067"/>
                  </a:lnTo>
                  <a:lnTo>
                    <a:pt x="205162" y="1219900"/>
                  </a:lnTo>
                  <a:lnTo>
                    <a:pt x="213001" y="1168255"/>
                  </a:lnTo>
                  <a:lnTo>
                    <a:pt x="224347" y="1116963"/>
                  </a:lnTo>
                  <a:lnTo>
                    <a:pt x="237189" y="1065855"/>
                  </a:lnTo>
                  <a:lnTo>
                    <a:pt x="249517" y="1014760"/>
                  </a:lnTo>
                  <a:lnTo>
                    <a:pt x="258273" y="968752"/>
                  </a:lnTo>
                  <a:lnTo>
                    <a:pt x="263711" y="922051"/>
                  </a:lnTo>
                  <a:lnTo>
                    <a:pt x="264564" y="875451"/>
                  </a:lnTo>
                  <a:lnTo>
                    <a:pt x="259567" y="829743"/>
                  </a:lnTo>
                  <a:lnTo>
                    <a:pt x="243258" y="775233"/>
                  </a:lnTo>
                  <a:lnTo>
                    <a:pt x="209321" y="718968"/>
                  </a:lnTo>
                  <a:lnTo>
                    <a:pt x="178255" y="683970"/>
                  </a:lnTo>
                  <a:lnTo>
                    <a:pt x="144293" y="651011"/>
                  </a:lnTo>
                  <a:lnTo>
                    <a:pt x="109981" y="618177"/>
                  </a:lnTo>
                  <a:lnTo>
                    <a:pt x="77867" y="583556"/>
                  </a:lnTo>
                  <a:lnTo>
                    <a:pt x="52286" y="547889"/>
                  </a:lnTo>
                  <a:lnTo>
                    <a:pt x="31743" y="509292"/>
                  </a:lnTo>
                  <a:lnTo>
                    <a:pt x="16225" y="468403"/>
                  </a:lnTo>
                  <a:lnTo>
                    <a:pt x="5718" y="425859"/>
                  </a:lnTo>
                  <a:lnTo>
                    <a:pt x="0" y="378878"/>
                  </a:lnTo>
                  <a:lnTo>
                    <a:pt x="62" y="331496"/>
                  </a:lnTo>
                  <a:lnTo>
                    <a:pt x="5889" y="284508"/>
                  </a:lnTo>
                  <a:lnTo>
                    <a:pt x="17462" y="238706"/>
                  </a:lnTo>
                  <a:lnTo>
                    <a:pt x="34765" y="194883"/>
                  </a:lnTo>
                  <a:lnTo>
                    <a:pt x="57781" y="153833"/>
                  </a:lnTo>
                  <a:lnTo>
                    <a:pt x="86492" y="116347"/>
                  </a:lnTo>
                  <a:lnTo>
                    <a:pt x="119547" y="84285"/>
                  </a:lnTo>
                  <a:lnTo>
                    <a:pt x="156581" y="57205"/>
                  </a:lnTo>
                  <a:lnTo>
                    <a:pt x="196869" y="35207"/>
                  </a:lnTo>
                  <a:lnTo>
                    <a:pt x="239691" y="18388"/>
                  </a:lnTo>
                  <a:lnTo>
                    <a:pt x="284323" y="6848"/>
                  </a:lnTo>
                  <a:lnTo>
                    <a:pt x="330043" y="686"/>
                  </a:lnTo>
                  <a:lnTo>
                    <a:pt x="376128" y="0"/>
                  </a:lnTo>
                  <a:lnTo>
                    <a:pt x="421855" y="4889"/>
                  </a:lnTo>
                  <a:lnTo>
                    <a:pt x="466503" y="15452"/>
                  </a:lnTo>
                  <a:lnTo>
                    <a:pt x="509347" y="31787"/>
                  </a:lnTo>
                  <a:lnTo>
                    <a:pt x="549667" y="53995"/>
                  </a:lnTo>
                  <a:lnTo>
                    <a:pt x="588432" y="82873"/>
                  </a:lnTo>
                  <a:lnTo>
                    <a:pt x="623519" y="115701"/>
                  </a:lnTo>
                  <a:lnTo>
                    <a:pt x="655742" y="151633"/>
                  </a:lnTo>
                  <a:lnTo>
                    <a:pt x="685914" y="189823"/>
                  </a:lnTo>
                  <a:lnTo>
                    <a:pt x="714848" y="229428"/>
                  </a:lnTo>
                  <a:lnTo>
                    <a:pt x="743357" y="269601"/>
                  </a:lnTo>
                  <a:lnTo>
                    <a:pt x="772254" y="309498"/>
                  </a:lnTo>
                  <a:lnTo>
                    <a:pt x="802353" y="348274"/>
                  </a:lnTo>
                  <a:lnTo>
                    <a:pt x="834466" y="385084"/>
                  </a:lnTo>
                  <a:lnTo>
                    <a:pt x="868525" y="418378"/>
                  </a:lnTo>
                  <a:lnTo>
                    <a:pt x="905143" y="448767"/>
                  </a:lnTo>
                  <a:lnTo>
                    <a:pt x="944057" y="476112"/>
                  </a:lnTo>
                  <a:lnTo>
                    <a:pt x="985003" y="500274"/>
                  </a:lnTo>
                  <a:lnTo>
                    <a:pt x="1027716" y="521111"/>
                  </a:lnTo>
                  <a:lnTo>
                    <a:pt x="1071932" y="538486"/>
                  </a:lnTo>
                  <a:lnTo>
                    <a:pt x="1117386" y="552257"/>
                  </a:lnTo>
                  <a:lnTo>
                    <a:pt x="1163815" y="562286"/>
                  </a:lnTo>
                  <a:lnTo>
                    <a:pt x="1218111" y="569609"/>
                  </a:lnTo>
                  <a:lnTo>
                    <a:pt x="1272774" y="575191"/>
                  </a:lnTo>
                  <a:lnTo>
                    <a:pt x="1327133" y="582215"/>
                  </a:lnTo>
                  <a:lnTo>
                    <a:pt x="1380515" y="593861"/>
                  </a:lnTo>
                  <a:lnTo>
                    <a:pt x="1427276" y="610839"/>
                  </a:lnTo>
                  <a:lnTo>
                    <a:pt x="1470790" y="633744"/>
                  </a:lnTo>
                  <a:lnTo>
                    <a:pt x="1510892" y="661997"/>
                  </a:lnTo>
                  <a:lnTo>
                    <a:pt x="1547416" y="695022"/>
                  </a:lnTo>
                  <a:lnTo>
                    <a:pt x="1580199" y="732241"/>
                  </a:lnTo>
                  <a:lnTo>
                    <a:pt x="1609075" y="773077"/>
                  </a:lnTo>
                  <a:lnTo>
                    <a:pt x="1633879" y="816952"/>
                  </a:lnTo>
                  <a:lnTo>
                    <a:pt x="1654447" y="863289"/>
                  </a:lnTo>
                  <a:lnTo>
                    <a:pt x="1670614" y="911511"/>
                  </a:lnTo>
                  <a:lnTo>
                    <a:pt x="1682214" y="961041"/>
                  </a:lnTo>
                  <a:lnTo>
                    <a:pt x="1689267" y="1013368"/>
                  </a:lnTo>
                  <a:lnTo>
                    <a:pt x="1691014" y="1065843"/>
                  </a:lnTo>
                  <a:lnTo>
                    <a:pt x="1687913" y="1116158"/>
                  </a:lnTo>
                  <a:lnTo>
                    <a:pt x="1680883" y="1165806"/>
                  </a:lnTo>
                  <a:lnTo>
                    <a:pt x="1670181" y="1214721"/>
                  </a:lnTo>
                  <a:lnTo>
                    <a:pt x="1656066" y="1262838"/>
                  </a:lnTo>
                  <a:lnTo>
                    <a:pt x="1638795" y="1310090"/>
                  </a:lnTo>
                  <a:lnTo>
                    <a:pt x="1618627" y="1356412"/>
                  </a:lnTo>
                  <a:lnTo>
                    <a:pt x="1595819" y="1401736"/>
                  </a:lnTo>
                  <a:lnTo>
                    <a:pt x="1570629" y="1445998"/>
                  </a:lnTo>
                  <a:lnTo>
                    <a:pt x="1543316" y="1489131"/>
                  </a:lnTo>
                  <a:lnTo>
                    <a:pt x="1514137" y="1531069"/>
                  </a:lnTo>
                  <a:lnTo>
                    <a:pt x="1483351" y="1571746"/>
                  </a:lnTo>
                  <a:lnTo>
                    <a:pt x="1451215" y="1611097"/>
                  </a:lnTo>
                  <a:lnTo>
                    <a:pt x="1420584" y="1646410"/>
                  </a:lnTo>
                  <a:lnTo>
                    <a:pt x="1388207" y="1680190"/>
                  </a:lnTo>
                  <a:lnTo>
                    <a:pt x="1353718" y="1711587"/>
                  </a:lnTo>
                  <a:lnTo>
                    <a:pt x="1316751" y="1739752"/>
                  </a:lnTo>
                  <a:lnTo>
                    <a:pt x="1276940" y="1763834"/>
                  </a:lnTo>
                  <a:lnTo>
                    <a:pt x="1233613" y="1783590"/>
                  </a:lnTo>
                  <a:lnTo>
                    <a:pt x="1187993" y="1799129"/>
                  </a:lnTo>
                  <a:lnTo>
                    <a:pt x="1140601" y="1810797"/>
                  </a:lnTo>
                  <a:lnTo>
                    <a:pt x="1091953" y="1818941"/>
                  </a:lnTo>
                  <a:lnTo>
                    <a:pt x="1042571" y="1823909"/>
                  </a:lnTo>
                  <a:lnTo>
                    <a:pt x="992972" y="1826047"/>
                  </a:lnTo>
                  <a:close/>
                </a:path>
              </a:pathLst>
            </a:custGeom>
            <a:solidFill>
              <a:srgbClr val="FFD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2014" y="3566367"/>
              <a:ext cx="1240399" cy="12117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0390" y="569807"/>
              <a:ext cx="927735" cy="1177290"/>
            </a:xfrm>
            <a:custGeom>
              <a:avLst/>
              <a:gdLst/>
              <a:ahLst/>
              <a:cxnLst/>
              <a:rect l="l" t="t" r="r" b="b"/>
              <a:pathLst>
                <a:path w="927735" h="1177289">
                  <a:moveTo>
                    <a:pt x="449504" y="1176910"/>
                  </a:moveTo>
                  <a:lnTo>
                    <a:pt x="407102" y="1175946"/>
                  </a:lnTo>
                  <a:lnTo>
                    <a:pt x="365193" y="1171207"/>
                  </a:lnTo>
                  <a:lnTo>
                    <a:pt x="324158" y="1162613"/>
                  </a:lnTo>
                  <a:lnTo>
                    <a:pt x="284380" y="1150083"/>
                  </a:lnTo>
                  <a:lnTo>
                    <a:pt x="246242" y="1133537"/>
                  </a:lnTo>
                  <a:lnTo>
                    <a:pt x="210125" y="1112894"/>
                  </a:lnTo>
                  <a:lnTo>
                    <a:pt x="176413" y="1088075"/>
                  </a:lnTo>
                  <a:lnTo>
                    <a:pt x="145488" y="1058998"/>
                  </a:lnTo>
                  <a:lnTo>
                    <a:pt x="117733" y="1025585"/>
                  </a:lnTo>
                  <a:lnTo>
                    <a:pt x="93529" y="987754"/>
                  </a:lnTo>
                  <a:lnTo>
                    <a:pt x="74004" y="949451"/>
                  </a:lnTo>
                  <a:lnTo>
                    <a:pt x="56614" y="908104"/>
                  </a:lnTo>
                  <a:lnTo>
                    <a:pt x="41629" y="864921"/>
                  </a:lnTo>
                  <a:lnTo>
                    <a:pt x="28842" y="819607"/>
                  </a:lnTo>
                  <a:lnTo>
                    <a:pt x="18315" y="772515"/>
                  </a:lnTo>
                  <a:lnTo>
                    <a:pt x="10106" y="723996"/>
                  </a:lnTo>
                  <a:lnTo>
                    <a:pt x="4277" y="674404"/>
                  </a:lnTo>
                  <a:lnTo>
                    <a:pt x="888" y="624092"/>
                  </a:lnTo>
                  <a:lnTo>
                    <a:pt x="0" y="573412"/>
                  </a:lnTo>
                  <a:lnTo>
                    <a:pt x="1672" y="522717"/>
                  </a:lnTo>
                  <a:lnTo>
                    <a:pt x="5965" y="472360"/>
                  </a:lnTo>
                  <a:lnTo>
                    <a:pt x="12940" y="422693"/>
                  </a:lnTo>
                  <a:lnTo>
                    <a:pt x="22656" y="374069"/>
                  </a:lnTo>
                  <a:lnTo>
                    <a:pt x="35175" y="326841"/>
                  </a:lnTo>
                  <a:lnTo>
                    <a:pt x="50557" y="281362"/>
                  </a:lnTo>
                  <a:lnTo>
                    <a:pt x="68862" y="237983"/>
                  </a:lnTo>
                  <a:lnTo>
                    <a:pt x="90150" y="197059"/>
                  </a:lnTo>
                  <a:lnTo>
                    <a:pt x="114482" y="158941"/>
                  </a:lnTo>
                  <a:lnTo>
                    <a:pt x="141919" y="123983"/>
                  </a:lnTo>
                  <a:lnTo>
                    <a:pt x="175846" y="91804"/>
                  </a:lnTo>
                  <a:lnTo>
                    <a:pt x="213844" y="64736"/>
                  </a:lnTo>
                  <a:lnTo>
                    <a:pt x="255224" y="42606"/>
                  </a:lnTo>
                  <a:lnTo>
                    <a:pt x="299297" y="25243"/>
                  </a:lnTo>
                  <a:lnTo>
                    <a:pt x="345374" y="12473"/>
                  </a:lnTo>
                  <a:lnTo>
                    <a:pt x="392766" y="4124"/>
                  </a:lnTo>
                  <a:lnTo>
                    <a:pt x="440784" y="24"/>
                  </a:lnTo>
                  <a:lnTo>
                    <a:pt x="488740" y="0"/>
                  </a:lnTo>
                  <a:lnTo>
                    <a:pt x="535944" y="3879"/>
                  </a:lnTo>
                  <a:lnTo>
                    <a:pt x="581707" y="11488"/>
                  </a:lnTo>
                  <a:lnTo>
                    <a:pt x="625341" y="22657"/>
                  </a:lnTo>
                  <a:lnTo>
                    <a:pt x="666156" y="37211"/>
                  </a:lnTo>
                  <a:lnTo>
                    <a:pt x="703464" y="54978"/>
                  </a:lnTo>
                  <a:lnTo>
                    <a:pt x="736575" y="75786"/>
                  </a:lnTo>
                  <a:lnTo>
                    <a:pt x="772840" y="107423"/>
                  </a:lnTo>
                  <a:lnTo>
                    <a:pt x="805004" y="143745"/>
                  </a:lnTo>
                  <a:lnTo>
                    <a:pt x="833173" y="184239"/>
                  </a:lnTo>
                  <a:lnTo>
                    <a:pt x="857451" y="228393"/>
                  </a:lnTo>
                  <a:lnTo>
                    <a:pt x="877940" y="275695"/>
                  </a:lnTo>
                  <a:lnTo>
                    <a:pt x="894138" y="323567"/>
                  </a:lnTo>
                  <a:lnTo>
                    <a:pt x="907047" y="373418"/>
                  </a:lnTo>
                  <a:lnTo>
                    <a:pt x="916758" y="424796"/>
                  </a:lnTo>
                  <a:lnTo>
                    <a:pt x="923365" y="477247"/>
                  </a:lnTo>
                  <a:lnTo>
                    <a:pt x="926959" y="530320"/>
                  </a:lnTo>
                  <a:lnTo>
                    <a:pt x="927633" y="583563"/>
                  </a:lnTo>
                  <a:lnTo>
                    <a:pt x="925480" y="636522"/>
                  </a:lnTo>
                  <a:lnTo>
                    <a:pt x="920591" y="688746"/>
                  </a:lnTo>
                  <a:lnTo>
                    <a:pt x="913060" y="739782"/>
                  </a:lnTo>
                  <a:lnTo>
                    <a:pt x="902979" y="789178"/>
                  </a:lnTo>
                  <a:lnTo>
                    <a:pt x="890440" y="836481"/>
                  </a:lnTo>
                  <a:lnTo>
                    <a:pt x="875536" y="881239"/>
                  </a:lnTo>
                  <a:lnTo>
                    <a:pt x="858360" y="923000"/>
                  </a:lnTo>
                  <a:lnTo>
                    <a:pt x="839002" y="961311"/>
                  </a:lnTo>
                  <a:lnTo>
                    <a:pt x="816433" y="996575"/>
                  </a:lnTo>
                  <a:lnTo>
                    <a:pt x="790148" y="1028947"/>
                  </a:lnTo>
                  <a:lnTo>
                    <a:pt x="760530" y="1058347"/>
                  </a:lnTo>
                  <a:lnTo>
                    <a:pt x="727962" y="1084694"/>
                  </a:lnTo>
                  <a:lnTo>
                    <a:pt x="692826" y="1107909"/>
                  </a:lnTo>
                  <a:lnTo>
                    <a:pt x="655504" y="1127910"/>
                  </a:lnTo>
                  <a:lnTo>
                    <a:pt x="616380" y="1144618"/>
                  </a:lnTo>
                  <a:lnTo>
                    <a:pt x="575835" y="1157952"/>
                  </a:lnTo>
                  <a:lnTo>
                    <a:pt x="534253" y="1167832"/>
                  </a:lnTo>
                  <a:lnTo>
                    <a:pt x="492015" y="1174178"/>
                  </a:lnTo>
                  <a:lnTo>
                    <a:pt x="449504" y="1176910"/>
                  </a:lnTo>
                  <a:close/>
                </a:path>
              </a:pathLst>
            </a:custGeom>
            <a:solidFill>
              <a:srgbClr val="E8A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308" y="1475600"/>
              <a:ext cx="7233920" cy="1096645"/>
            </a:xfrm>
            <a:custGeom>
              <a:avLst/>
              <a:gdLst/>
              <a:ahLst/>
              <a:cxnLst/>
              <a:rect l="l" t="t" r="r" b="b"/>
              <a:pathLst>
                <a:path w="7233920" h="1096645">
                  <a:moveTo>
                    <a:pt x="874280" y="90297"/>
                  </a:moveTo>
                  <a:lnTo>
                    <a:pt x="858558" y="33553"/>
                  </a:lnTo>
                  <a:lnTo>
                    <a:pt x="834059" y="13258"/>
                  </a:lnTo>
                  <a:lnTo>
                    <a:pt x="830986" y="13258"/>
                  </a:lnTo>
                  <a:lnTo>
                    <a:pt x="829475" y="17284"/>
                  </a:lnTo>
                  <a:lnTo>
                    <a:pt x="832459" y="18757"/>
                  </a:lnTo>
                  <a:lnTo>
                    <a:pt x="853935" y="41084"/>
                  </a:lnTo>
                  <a:lnTo>
                    <a:pt x="863473" y="69380"/>
                  </a:lnTo>
                  <a:lnTo>
                    <a:pt x="862012" y="99949"/>
                  </a:lnTo>
                  <a:lnTo>
                    <a:pt x="850519" y="129070"/>
                  </a:lnTo>
                  <a:lnTo>
                    <a:pt x="834301" y="148196"/>
                  </a:lnTo>
                  <a:lnTo>
                    <a:pt x="813523" y="161188"/>
                  </a:lnTo>
                  <a:lnTo>
                    <a:pt x="789787" y="168567"/>
                  </a:lnTo>
                  <a:lnTo>
                    <a:pt x="764679" y="170916"/>
                  </a:lnTo>
                  <a:lnTo>
                    <a:pt x="757135" y="170713"/>
                  </a:lnTo>
                  <a:lnTo>
                    <a:pt x="710666" y="160642"/>
                  </a:lnTo>
                  <a:lnTo>
                    <a:pt x="709371" y="160197"/>
                  </a:lnTo>
                  <a:lnTo>
                    <a:pt x="695782" y="154165"/>
                  </a:lnTo>
                  <a:lnTo>
                    <a:pt x="682129" y="146837"/>
                  </a:lnTo>
                  <a:lnTo>
                    <a:pt x="682180" y="138303"/>
                  </a:lnTo>
                  <a:lnTo>
                    <a:pt x="682371" y="105943"/>
                  </a:lnTo>
                  <a:lnTo>
                    <a:pt x="671817" y="66065"/>
                  </a:lnTo>
                  <a:lnTo>
                    <a:pt x="668743" y="60667"/>
                  </a:lnTo>
                  <a:lnTo>
                    <a:pt x="668743" y="138303"/>
                  </a:lnTo>
                  <a:lnTo>
                    <a:pt x="639610" y="113512"/>
                  </a:lnTo>
                  <a:lnTo>
                    <a:pt x="618591" y="84099"/>
                  </a:lnTo>
                  <a:lnTo>
                    <a:pt x="610298" y="51676"/>
                  </a:lnTo>
                  <a:lnTo>
                    <a:pt x="619315" y="17843"/>
                  </a:lnTo>
                  <a:lnTo>
                    <a:pt x="642251" y="42418"/>
                  </a:lnTo>
                  <a:lnTo>
                    <a:pt x="658685" y="72009"/>
                  </a:lnTo>
                  <a:lnTo>
                    <a:pt x="667778" y="104635"/>
                  </a:lnTo>
                  <a:lnTo>
                    <a:pt x="668743" y="138303"/>
                  </a:lnTo>
                  <a:lnTo>
                    <a:pt x="668743" y="60667"/>
                  </a:lnTo>
                  <a:lnTo>
                    <a:pt x="638810" y="17843"/>
                  </a:lnTo>
                  <a:lnTo>
                    <a:pt x="618934" y="0"/>
                  </a:lnTo>
                  <a:lnTo>
                    <a:pt x="615073" y="0"/>
                  </a:lnTo>
                  <a:lnTo>
                    <a:pt x="613130" y="647"/>
                  </a:lnTo>
                  <a:lnTo>
                    <a:pt x="611822" y="2387"/>
                  </a:lnTo>
                  <a:lnTo>
                    <a:pt x="596150" y="45643"/>
                  </a:lnTo>
                  <a:lnTo>
                    <a:pt x="604126" y="86601"/>
                  </a:lnTo>
                  <a:lnTo>
                    <a:pt x="629589" y="123075"/>
                  </a:lnTo>
                  <a:lnTo>
                    <a:pt x="666356" y="152946"/>
                  </a:lnTo>
                  <a:lnTo>
                    <a:pt x="663270" y="164071"/>
                  </a:lnTo>
                  <a:lnTo>
                    <a:pt x="629424" y="213918"/>
                  </a:lnTo>
                  <a:lnTo>
                    <a:pt x="584111" y="234746"/>
                  </a:lnTo>
                  <a:lnTo>
                    <a:pt x="558901" y="237312"/>
                  </a:lnTo>
                  <a:lnTo>
                    <a:pt x="535584" y="235178"/>
                  </a:lnTo>
                  <a:lnTo>
                    <a:pt x="515988" y="229641"/>
                  </a:lnTo>
                  <a:lnTo>
                    <a:pt x="513092" y="228828"/>
                  </a:lnTo>
                  <a:lnTo>
                    <a:pt x="492340" y="218363"/>
                  </a:lnTo>
                  <a:lnTo>
                    <a:pt x="474268" y="203873"/>
                  </a:lnTo>
                  <a:lnTo>
                    <a:pt x="470014" y="195834"/>
                  </a:lnTo>
                  <a:lnTo>
                    <a:pt x="465099" y="187998"/>
                  </a:lnTo>
                  <a:lnTo>
                    <a:pt x="459511" y="180365"/>
                  </a:lnTo>
                  <a:lnTo>
                    <a:pt x="453263" y="172986"/>
                  </a:lnTo>
                  <a:lnTo>
                    <a:pt x="452005" y="171742"/>
                  </a:lnTo>
                  <a:lnTo>
                    <a:pt x="450405" y="171170"/>
                  </a:lnTo>
                  <a:lnTo>
                    <a:pt x="443814" y="171170"/>
                  </a:lnTo>
                  <a:lnTo>
                    <a:pt x="438619" y="176237"/>
                  </a:lnTo>
                  <a:lnTo>
                    <a:pt x="441223" y="180746"/>
                  </a:lnTo>
                  <a:lnTo>
                    <a:pt x="445249" y="188683"/>
                  </a:lnTo>
                  <a:lnTo>
                    <a:pt x="449834" y="196202"/>
                  </a:lnTo>
                  <a:lnTo>
                    <a:pt x="454952" y="203288"/>
                  </a:lnTo>
                  <a:lnTo>
                    <a:pt x="460540" y="209943"/>
                  </a:lnTo>
                  <a:lnTo>
                    <a:pt x="471665" y="250278"/>
                  </a:lnTo>
                  <a:lnTo>
                    <a:pt x="468579" y="292290"/>
                  </a:lnTo>
                  <a:lnTo>
                    <a:pt x="453694" y="332930"/>
                  </a:lnTo>
                  <a:lnTo>
                    <a:pt x="429412" y="369150"/>
                  </a:lnTo>
                  <a:lnTo>
                    <a:pt x="398119" y="397916"/>
                  </a:lnTo>
                  <a:lnTo>
                    <a:pt x="349961" y="420535"/>
                  </a:lnTo>
                  <a:lnTo>
                    <a:pt x="298069" y="427405"/>
                  </a:lnTo>
                  <a:lnTo>
                    <a:pt x="263525" y="424840"/>
                  </a:lnTo>
                  <a:lnTo>
                    <a:pt x="211302" y="411861"/>
                  </a:lnTo>
                  <a:lnTo>
                    <a:pt x="164274" y="393065"/>
                  </a:lnTo>
                  <a:lnTo>
                    <a:pt x="162902" y="383146"/>
                  </a:lnTo>
                  <a:lnTo>
                    <a:pt x="159245" y="356704"/>
                  </a:lnTo>
                  <a:lnTo>
                    <a:pt x="152450" y="320535"/>
                  </a:lnTo>
                  <a:lnTo>
                    <a:pt x="145351" y="290906"/>
                  </a:lnTo>
                  <a:lnTo>
                    <a:pt x="145351" y="383146"/>
                  </a:lnTo>
                  <a:lnTo>
                    <a:pt x="114604" y="364883"/>
                  </a:lnTo>
                  <a:lnTo>
                    <a:pt x="56984" y="319354"/>
                  </a:lnTo>
                  <a:lnTo>
                    <a:pt x="24536" y="275285"/>
                  </a:lnTo>
                  <a:lnTo>
                    <a:pt x="15671" y="237769"/>
                  </a:lnTo>
                  <a:lnTo>
                    <a:pt x="19786" y="218694"/>
                  </a:lnTo>
                  <a:lnTo>
                    <a:pt x="27584" y="206121"/>
                  </a:lnTo>
                  <a:lnTo>
                    <a:pt x="38633" y="195160"/>
                  </a:lnTo>
                  <a:lnTo>
                    <a:pt x="51981" y="187413"/>
                  </a:lnTo>
                  <a:lnTo>
                    <a:pt x="66700" y="184467"/>
                  </a:lnTo>
                  <a:lnTo>
                    <a:pt x="68859" y="184467"/>
                  </a:lnTo>
                  <a:lnTo>
                    <a:pt x="115125" y="242811"/>
                  </a:lnTo>
                  <a:lnTo>
                    <a:pt x="126911" y="285178"/>
                  </a:lnTo>
                  <a:lnTo>
                    <a:pt x="137858" y="334670"/>
                  </a:lnTo>
                  <a:lnTo>
                    <a:pt x="145351" y="383146"/>
                  </a:lnTo>
                  <a:lnTo>
                    <a:pt x="145351" y="290906"/>
                  </a:lnTo>
                  <a:lnTo>
                    <a:pt x="133578" y="249694"/>
                  </a:lnTo>
                  <a:lnTo>
                    <a:pt x="111112" y="196418"/>
                  </a:lnTo>
                  <a:lnTo>
                    <a:pt x="100406" y="184467"/>
                  </a:lnTo>
                  <a:lnTo>
                    <a:pt x="92595" y="175742"/>
                  </a:lnTo>
                  <a:lnTo>
                    <a:pt x="66649" y="167449"/>
                  </a:lnTo>
                  <a:lnTo>
                    <a:pt x="63017" y="167449"/>
                  </a:lnTo>
                  <a:lnTo>
                    <a:pt x="11404" y="200266"/>
                  </a:lnTo>
                  <a:lnTo>
                    <a:pt x="0" y="253161"/>
                  </a:lnTo>
                  <a:lnTo>
                    <a:pt x="13436" y="290550"/>
                  </a:lnTo>
                  <a:lnTo>
                    <a:pt x="37693" y="322846"/>
                  </a:lnTo>
                  <a:lnTo>
                    <a:pt x="68110" y="350469"/>
                  </a:lnTo>
                  <a:lnTo>
                    <a:pt x="99961" y="373786"/>
                  </a:lnTo>
                  <a:lnTo>
                    <a:pt x="134886" y="395744"/>
                  </a:lnTo>
                  <a:lnTo>
                    <a:pt x="147256" y="402501"/>
                  </a:lnTo>
                  <a:lnTo>
                    <a:pt x="148272" y="415721"/>
                  </a:lnTo>
                  <a:lnTo>
                    <a:pt x="149034" y="428980"/>
                  </a:lnTo>
                  <a:lnTo>
                    <a:pt x="149555" y="441439"/>
                  </a:lnTo>
                  <a:lnTo>
                    <a:pt x="149948" y="455650"/>
                  </a:lnTo>
                  <a:lnTo>
                    <a:pt x="148069" y="506818"/>
                  </a:lnTo>
                  <a:lnTo>
                    <a:pt x="142443" y="557606"/>
                  </a:lnTo>
                  <a:lnTo>
                    <a:pt x="133019" y="607771"/>
                  </a:lnTo>
                  <a:lnTo>
                    <a:pt x="119799" y="657072"/>
                  </a:lnTo>
                  <a:lnTo>
                    <a:pt x="102755" y="705269"/>
                  </a:lnTo>
                  <a:lnTo>
                    <a:pt x="81864" y="752119"/>
                  </a:lnTo>
                  <a:lnTo>
                    <a:pt x="78397" y="759612"/>
                  </a:lnTo>
                  <a:lnTo>
                    <a:pt x="84975" y="765937"/>
                  </a:lnTo>
                  <a:lnTo>
                    <a:pt x="94373" y="765937"/>
                  </a:lnTo>
                  <a:lnTo>
                    <a:pt x="97358" y="764425"/>
                  </a:lnTo>
                  <a:lnTo>
                    <a:pt x="119240" y="715340"/>
                  </a:lnTo>
                  <a:lnTo>
                    <a:pt x="136042" y="668680"/>
                  </a:lnTo>
                  <a:lnTo>
                    <a:pt x="149415" y="620966"/>
                  </a:lnTo>
                  <a:lnTo>
                    <a:pt x="159283" y="572401"/>
                  </a:lnTo>
                  <a:lnTo>
                    <a:pt x="165595" y="523214"/>
                  </a:lnTo>
                  <a:lnTo>
                    <a:pt x="168249" y="473595"/>
                  </a:lnTo>
                  <a:lnTo>
                    <a:pt x="167182" y="423773"/>
                  </a:lnTo>
                  <a:lnTo>
                    <a:pt x="166928" y="420535"/>
                  </a:lnTo>
                  <a:lnTo>
                    <a:pt x="166192" y="411861"/>
                  </a:lnTo>
                  <a:lnTo>
                    <a:pt x="197675" y="424903"/>
                  </a:lnTo>
                  <a:lnTo>
                    <a:pt x="230174" y="434962"/>
                  </a:lnTo>
                  <a:lnTo>
                    <a:pt x="263271" y="441439"/>
                  </a:lnTo>
                  <a:lnTo>
                    <a:pt x="296506" y="443738"/>
                  </a:lnTo>
                  <a:lnTo>
                    <a:pt x="320865" y="442404"/>
                  </a:lnTo>
                  <a:lnTo>
                    <a:pt x="344881" y="438213"/>
                  </a:lnTo>
                  <a:lnTo>
                    <a:pt x="368401" y="430949"/>
                  </a:lnTo>
                  <a:lnTo>
                    <a:pt x="376021" y="427405"/>
                  </a:lnTo>
                  <a:lnTo>
                    <a:pt x="391236" y="420344"/>
                  </a:lnTo>
                  <a:lnTo>
                    <a:pt x="427786" y="393712"/>
                  </a:lnTo>
                  <a:lnTo>
                    <a:pt x="457187" y="358495"/>
                  </a:lnTo>
                  <a:lnTo>
                    <a:pt x="477532" y="317512"/>
                  </a:lnTo>
                  <a:lnTo>
                    <a:pt x="486943" y="273621"/>
                  </a:lnTo>
                  <a:lnTo>
                    <a:pt x="483539" y="229641"/>
                  </a:lnTo>
                  <a:lnTo>
                    <a:pt x="501142" y="239534"/>
                  </a:lnTo>
                  <a:lnTo>
                    <a:pt x="520065" y="246710"/>
                  </a:lnTo>
                  <a:lnTo>
                    <a:pt x="539838" y="251079"/>
                  </a:lnTo>
                  <a:lnTo>
                    <a:pt x="560031" y="252552"/>
                  </a:lnTo>
                  <a:lnTo>
                    <a:pt x="584301" y="250367"/>
                  </a:lnTo>
                  <a:lnTo>
                    <a:pt x="607733" y="243662"/>
                  </a:lnTo>
                  <a:lnTo>
                    <a:pt x="619899" y="237312"/>
                  </a:lnTo>
                  <a:lnTo>
                    <a:pt x="629526" y="232295"/>
                  </a:lnTo>
                  <a:lnTo>
                    <a:pt x="659409" y="203517"/>
                  </a:lnTo>
                  <a:lnTo>
                    <a:pt x="679399" y="160642"/>
                  </a:lnTo>
                  <a:lnTo>
                    <a:pt x="697509" y="169595"/>
                  </a:lnTo>
                  <a:lnTo>
                    <a:pt x="750557" y="184213"/>
                  </a:lnTo>
                  <a:lnTo>
                    <a:pt x="758050" y="184594"/>
                  </a:lnTo>
                  <a:lnTo>
                    <a:pt x="761771" y="184594"/>
                  </a:lnTo>
                  <a:lnTo>
                    <a:pt x="821131" y="170916"/>
                  </a:lnTo>
                  <a:lnTo>
                    <a:pt x="867765" y="120459"/>
                  </a:lnTo>
                  <a:lnTo>
                    <a:pt x="874280" y="90297"/>
                  </a:lnTo>
                  <a:close/>
                </a:path>
                <a:path w="7233920" h="1096645">
                  <a:moveTo>
                    <a:pt x="7233539" y="912266"/>
                  </a:moveTo>
                  <a:lnTo>
                    <a:pt x="7045020" y="794664"/>
                  </a:lnTo>
                  <a:lnTo>
                    <a:pt x="7095388" y="591185"/>
                  </a:lnTo>
                  <a:lnTo>
                    <a:pt x="6972224" y="758266"/>
                  </a:lnTo>
                  <a:lnTo>
                    <a:pt x="6824739" y="585597"/>
                  </a:lnTo>
                  <a:lnTo>
                    <a:pt x="6912445" y="784402"/>
                  </a:lnTo>
                  <a:lnTo>
                    <a:pt x="6674498" y="770420"/>
                  </a:lnTo>
                  <a:lnTo>
                    <a:pt x="6885394" y="861834"/>
                  </a:lnTo>
                  <a:lnTo>
                    <a:pt x="6796722" y="1013955"/>
                  </a:lnTo>
                  <a:lnTo>
                    <a:pt x="6945147" y="876808"/>
                  </a:lnTo>
                  <a:lnTo>
                    <a:pt x="6960070" y="1096098"/>
                  </a:lnTo>
                  <a:lnTo>
                    <a:pt x="7010438" y="881443"/>
                  </a:lnTo>
                  <a:lnTo>
                    <a:pt x="7233539" y="912266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93748" y="3647795"/>
              <a:ext cx="559435" cy="955040"/>
            </a:xfrm>
            <a:custGeom>
              <a:avLst/>
              <a:gdLst/>
              <a:ahLst/>
              <a:cxnLst/>
              <a:rect l="l" t="t" r="r" b="b"/>
              <a:pathLst>
                <a:path w="559434" h="955039">
                  <a:moveTo>
                    <a:pt x="94526" y="672922"/>
                  </a:moveTo>
                  <a:lnTo>
                    <a:pt x="92113" y="670521"/>
                  </a:lnTo>
                  <a:lnTo>
                    <a:pt x="88849" y="667283"/>
                  </a:lnTo>
                  <a:lnTo>
                    <a:pt x="88074" y="660006"/>
                  </a:lnTo>
                  <a:lnTo>
                    <a:pt x="84023" y="656755"/>
                  </a:lnTo>
                  <a:lnTo>
                    <a:pt x="80810" y="652729"/>
                  </a:lnTo>
                  <a:lnTo>
                    <a:pt x="76161" y="627341"/>
                  </a:lnTo>
                  <a:lnTo>
                    <a:pt x="70993" y="602932"/>
                  </a:lnTo>
                  <a:lnTo>
                    <a:pt x="65684" y="578993"/>
                  </a:lnTo>
                  <a:lnTo>
                    <a:pt x="60604" y="554977"/>
                  </a:lnTo>
                  <a:lnTo>
                    <a:pt x="53936" y="544360"/>
                  </a:lnTo>
                  <a:lnTo>
                    <a:pt x="51511" y="532447"/>
                  </a:lnTo>
                  <a:lnTo>
                    <a:pt x="50609" y="520090"/>
                  </a:lnTo>
                  <a:lnTo>
                    <a:pt x="48501" y="508101"/>
                  </a:lnTo>
                  <a:lnTo>
                    <a:pt x="46875" y="504101"/>
                  </a:lnTo>
                  <a:lnTo>
                    <a:pt x="44424" y="501650"/>
                  </a:lnTo>
                  <a:lnTo>
                    <a:pt x="43624" y="498449"/>
                  </a:lnTo>
                  <a:lnTo>
                    <a:pt x="42786" y="490143"/>
                  </a:lnTo>
                  <a:lnTo>
                    <a:pt x="42405" y="482371"/>
                  </a:lnTo>
                  <a:lnTo>
                    <a:pt x="42037" y="475361"/>
                  </a:lnTo>
                  <a:lnTo>
                    <a:pt x="41224" y="469328"/>
                  </a:lnTo>
                  <a:lnTo>
                    <a:pt x="39535" y="461860"/>
                  </a:lnTo>
                  <a:lnTo>
                    <a:pt x="38074" y="454914"/>
                  </a:lnTo>
                  <a:lnTo>
                    <a:pt x="33528" y="415302"/>
                  </a:lnTo>
                  <a:lnTo>
                    <a:pt x="33159" y="406349"/>
                  </a:lnTo>
                  <a:lnTo>
                    <a:pt x="33159" y="399872"/>
                  </a:lnTo>
                  <a:lnTo>
                    <a:pt x="29908" y="395033"/>
                  </a:lnTo>
                  <a:lnTo>
                    <a:pt x="30708" y="389407"/>
                  </a:lnTo>
                  <a:lnTo>
                    <a:pt x="30708" y="384530"/>
                  </a:lnTo>
                  <a:lnTo>
                    <a:pt x="33959" y="379679"/>
                  </a:lnTo>
                  <a:lnTo>
                    <a:pt x="33959" y="374853"/>
                  </a:lnTo>
                  <a:lnTo>
                    <a:pt x="33769" y="368541"/>
                  </a:lnTo>
                  <a:lnTo>
                    <a:pt x="32626" y="361924"/>
                  </a:lnTo>
                  <a:lnTo>
                    <a:pt x="31318" y="355307"/>
                  </a:lnTo>
                  <a:lnTo>
                    <a:pt x="30708" y="349008"/>
                  </a:lnTo>
                  <a:lnTo>
                    <a:pt x="30708" y="345757"/>
                  </a:lnTo>
                  <a:lnTo>
                    <a:pt x="33959" y="342531"/>
                  </a:lnTo>
                  <a:lnTo>
                    <a:pt x="34734" y="339280"/>
                  </a:lnTo>
                  <a:lnTo>
                    <a:pt x="34734" y="336080"/>
                  </a:lnTo>
                  <a:lnTo>
                    <a:pt x="31534" y="331203"/>
                  </a:lnTo>
                  <a:lnTo>
                    <a:pt x="31534" y="328777"/>
                  </a:lnTo>
                  <a:lnTo>
                    <a:pt x="32334" y="325551"/>
                  </a:lnTo>
                  <a:lnTo>
                    <a:pt x="37160" y="322326"/>
                  </a:lnTo>
                  <a:lnTo>
                    <a:pt x="35534" y="319100"/>
                  </a:lnTo>
                  <a:lnTo>
                    <a:pt x="34734" y="313423"/>
                  </a:lnTo>
                  <a:lnTo>
                    <a:pt x="33959" y="306971"/>
                  </a:lnTo>
                  <a:lnTo>
                    <a:pt x="32334" y="301332"/>
                  </a:lnTo>
                  <a:lnTo>
                    <a:pt x="36245" y="286918"/>
                  </a:lnTo>
                  <a:lnTo>
                    <a:pt x="39484" y="270319"/>
                  </a:lnTo>
                  <a:lnTo>
                    <a:pt x="41973" y="253276"/>
                  </a:lnTo>
                  <a:lnTo>
                    <a:pt x="43624" y="237502"/>
                  </a:lnTo>
                  <a:lnTo>
                    <a:pt x="43624" y="235102"/>
                  </a:lnTo>
                  <a:lnTo>
                    <a:pt x="38785" y="235102"/>
                  </a:lnTo>
                  <a:lnTo>
                    <a:pt x="40398" y="231051"/>
                  </a:lnTo>
                  <a:lnTo>
                    <a:pt x="43116" y="220903"/>
                  </a:lnTo>
                  <a:lnTo>
                    <a:pt x="43357" y="202412"/>
                  </a:lnTo>
                  <a:lnTo>
                    <a:pt x="46050" y="192278"/>
                  </a:lnTo>
                  <a:lnTo>
                    <a:pt x="39230" y="192481"/>
                  </a:lnTo>
                  <a:lnTo>
                    <a:pt x="35648" y="197015"/>
                  </a:lnTo>
                  <a:lnTo>
                    <a:pt x="33439" y="204419"/>
                  </a:lnTo>
                  <a:lnTo>
                    <a:pt x="30708" y="213258"/>
                  </a:lnTo>
                  <a:lnTo>
                    <a:pt x="29083" y="218122"/>
                  </a:lnTo>
                  <a:lnTo>
                    <a:pt x="22631" y="219697"/>
                  </a:lnTo>
                  <a:lnTo>
                    <a:pt x="21831" y="220522"/>
                  </a:lnTo>
                  <a:lnTo>
                    <a:pt x="21005" y="221322"/>
                  </a:lnTo>
                  <a:lnTo>
                    <a:pt x="23456" y="222948"/>
                  </a:lnTo>
                  <a:lnTo>
                    <a:pt x="22631" y="224574"/>
                  </a:lnTo>
                  <a:lnTo>
                    <a:pt x="21831" y="227799"/>
                  </a:lnTo>
                  <a:lnTo>
                    <a:pt x="21005" y="229425"/>
                  </a:lnTo>
                  <a:lnTo>
                    <a:pt x="16979" y="236677"/>
                  </a:lnTo>
                  <a:lnTo>
                    <a:pt x="17805" y="240753"/>
                  </a:lnTo>
                  <a:lnTo>
                    <a:pt x="16179" y="247205"/>
                  </a:lnTo>
                  <a:lnTo>
                    <a:pt x="16179" y="250456"/>
                  </a:lnTo>
                  <a:lnTo>
                    <a:pt x="12928" y="252031"/>
                  </a:lnTo>
                  <a:lnTo>
                    <a:pt x="12103" y="255282"/>
                  </a:lnTo>
                  <a:lnTo>
                    <a:pt x="10528" y="262547"/>
                  </a:lnTo>
                  <a:lnTo>
                    <a:pt x="11303" y="276275"/>
                  </a:lnTo>
                  <a:lnTo>
                    <a:pt x="10528" y="280327"/>
                  </a:lnTo>
                  <a:lnTo>
                    <a:pt x="10528" y="282727"/>
                  </a:lnTo>
                  <a:lnTo>
                    <a:pt x="7277" y="285978"/>
                  </a:lnTo>
                  <a:lnTo>
                    <a:pt x="6477" y="288404"/>
                  </a:lnTo>
                  <a:lnTo>
                    <a:pt x="5270" y="297611"/>
                  </a:lnTo>
                  <a:lnTo>
                    <a:pt x="4152" y="306971"/>
                  </a:lnTo>
                  <a:lnTo>
                    <a:pt x="3187" y="316331"/>
                  </a:lnTo>
                  <a:lnTo>
                    <a:pt x="2451" y="325551"/>
                  </a:lnTo>
                  <a:lnTo>
                    <a:pt x="1625" y="330403"/>
                  </a:lnTo>
                  <a:lnTo>
                    <a:pt x="4025" y="336080"/>
                  </a:lnTo>
                  <a:lnTo>
                    <a:pt x="4025" y="344932"/>
                  </a:lnTo>
                  <a:lnTo>
                    <a:pt x="825" y="349008"/>
                  </a:lnTo>
                  <a:lnTo>
                    <a:pt x="0" y="351421"/>
                  </a:lnTo>
                  <a:lnTo>
                    <a:pt x="0" y="355447"/>
                  </a:lnTo>
                  <a:lnTo>
                    <a:pt x="825" y="358698"/>
                  </a:lnTo>
                  <a:lnTo>
                    <a:pt x="952" y="379488"/>
                  </a:lnTo>
                  <a:lnTo>
                    <a:pt x="1422" y="406349"/>
                  </a:lnTo>
                  <a:lnTo>
                    <a:pt x="1536" y="415302"/>
                  </a:lnTo>
                  <a:lnTo>
                    <a:pt x="1625" y="433806"/>
                  </a:lnTo>
                  <a:lnTo>
                    <a:pt x="0" y="441083"/>
                  </a:lnTo>
                  <a:lnTo>
                    <a:pt x="1625" y="455599"/>
                  </a:lnTo>
                  <a:lnTo>
                    <a:pt x="4851" y="463702"/>
                  </a:lnTo>
                  <a:lnTo>
                    <a:pt x="7277" y="470954"/>
                  </a:lnTo>
                  <a:lnTo>
                    <a:pt x="9588" y="480580"/>
                  </a:lnTo>
                  <a:lnTo>
                    <a:pt x="11734" y="489229"/>
                  </a:lnTo>
                  <a:lnTo>
                    <a:pt x="13881" y="497433"/>
                  </a:lnTo>
                  <a:lnTo>
                    <a:pt x="16179" y="505726"/>
                  </a:lnTo>
                  <a:lnTo>
                    <a:pt x="17741" y="511263"/>
                  </a:lnTo>
                  <a:lnTo>
                    <a:pt x="19608" y="519239"/>
                  </a:lnTo>
                  <a:lnTo>
                    <a:pt x="21170" y="527519"/>
                  </a:lnTo>
                  <a:lnTo>
                    <a:pt x="21831" y="533971"/>
                  </a:lnTo>
                  <a:lnTo>
                    <a:pt x="21831" y="536397"/>
                  </a:lnTo>
                  <a:lnTo>
                    <a:pt x="19380" y="537222"/>
                  </a:lnTo>
                  <a:lnTo>
                    <a:pt x="20205" y="541248"/>
                  </a:lnTo>
                  <a:lnTo>
                    <a:pt x="21005" y="545299"/>
                  </a:lnTo>
                  <a:lnTo>
                    <a:pt x="24257" y="548500"/>
                  </a:lnTo>
                  <a:lnTo>
                    <a:pt x="25882" y="553377"/>
                  </a:lnTo>
                  <a:lnTo>
                    <a:pt x="27457" y="558228"/>
                  </a:lnTo>
                  <a:lnTo>
                    <a:pt x="28282" y="563854"/>
                  </a:lnTo>
                  <a:lnTo>
                    <a:pt x="29908" y="568731"/>
                  </a:lnTo>
                  <a:lnTo>
                    <a:pt x="32232" y="575856"/>
                  </a:lnTo>
                  <a:lnTo>
                    <a:pt x="38087" y="589838"/>
                  </a:lnTo>
                  <a:lnTo>
                    <a:pt x="40398" y="597001"/>
                  </a:lnTo>
                  <a:lnTo>
                    <a:pt x="50101" y="635469"/>
                  </a:lnTo>
                  <a:lnTo>
                    <a:pt x="64655" y="674547"/>
                  </a:lnTo>
                  <a:lnTo>
                    <a:pt x="70485" y="677138"/>
                  </a:lnTo>
                  <a:lnTo>
                    <a:pt x="74434" y="683133"/>
                  </a:lnTo>
                  <a:lnTo>
                    <a:pt x="77927" y="689876"/>
                  </a:lnTo>
                  <a:lnTo>
                    <a:pt x="82410" y="694728"/>
                  </a:lnTo>
                  <a:lnTo>
                    <a:pt x="91274" y="691502"/>
                  </a:lnTo>
                  <a:lnTo>
                    <a:pt x="84823" y="681799"/>
                  </a:lnTo>
                  <a:lnTo>
                    <a:pt x="84823" y="674547"/>
                  </a:lnTo>
                  <a:lnTo>
                    <a:pt x="82410" y="670521"/>
                  </a:lnTo>
                  <a:lnTo>
                    <a:pt x="94526" y="672922"/>
                  </a:lnTo>
                  <a:close/>
                </a:path>
                <a:path w="559434" h="955039">
                  <a:moveTo>
                    <a:pt x="557352" y="930910"/>
                  </a:moveTo>
                  <a:lnTo>
                    <a:pt x="455180" y="930910"/>
                  </a:lnTo>
                  <a:lnTo>
                    <a:pt x="461225" y="932180"/>
                  </a:lnTo>
                  <a:lnTo>
                    <a:pt x="494372" y="939800"/>
                  </a:lnTo>
                  <a:lnTo>
                    <a:pt x="503491" y="942340"/>
                  </a:lnTo>
                  <a:lnTo>
                    <a:pt x="512673" y="946150"/>
                  </a:lnTo>
                  <a:lnTo>
                    <a:pt x="522008" y="948690"/>
                  </a:lnTo>
                  <a:lnTo>
                    <a:pt x="531583" y="947420"/>
                  </a:lnTo>
                  <a:lnTo>
                    <a:pt x="537222" y="955040"/>
                  </a:lnTo>
                  <a:lnTo>
                    <a:pt x="546125" y="953770"/>
                  </a:lnTo>
                  <a:lnTo>
                    <a:pt x="553377" y="949960"/>
                  </a:lnTo>
                  <a:lnTo>
                    <a:pt x="553516" y="947420"/>
                  </a:lnTo>
                  <a:lnTo>
                    <a:pt x="553808" y="942340"/>
                  </a:lnTo>
                  <a:lnTo>
                    <a:pt x="555599" y="937260"/>
                  </a:lnTo>
                  <a:lnTo>
                    <a:pt x="557352" y="930910"/>
                  </a:lnTo>
                  <a:close/>
                </a:path>
                <a:path w="559434" h="955039">
                  <a:moveTo>
                    <a:pt x="559028" y="920750"/>
                  </a:moveTo>
                  <a:lnTo>
                    <a:pt x="556120" y="914400"/>
                  </a:lnTo>
                  <a:lnTo>
                    <a:pt x="550951" y="910590"/>
                  </a:lnTo>
                  <a:lnTo>
                    <a:pt x="545160" y="906780"/>
                  </a:lnTo>
                  <a:lnTo>
                    <a:pt x="544220" y="905510"/>
                  </a:lnTo>
                  <a:lnTo>
                    <a:pt x="540423" y="900430"/>
                  </a:lnTo>
                  <a:lnTo>
                    <a:pt x="535609" y="905510"/>
                  </a:lnTo>
                  <a:lnTo>
                    <a:pt x="533476" y="900430"/>
                  </a:lnTo>
                  <a:lnTo>
                    <a:pt x="532409" y="897890"/>
                  </a:lnTo>
                  <a:lnTo>
                    <a:pt x="525907" y="897890"/>
                  </a:lnTo>
                  <a:lnTo>
                    <a:pt x="522681" y="900430"/>
                  </a:lnTo>
                  <a:lnTo>
                    <a:pt x="519455" y="900430"/>
                  </a:lnTo>
                  <a:lnTo>
                    <a:pt x="512267" y="899160"/>
                  </a:lnTo>
                  <a:lnTo>
                    <a:pt x="506133" y="897890"/>
                  </a:lnTo>
                  <a:lnTo>
                    <a:pt x="500583" y="895350"/>
                  </a:lnTo>
                  <a:lnTo>
                    <a:pt x="495198" y="892810"/>
                  </a:lnTo>
                  <a:lnTo>
                    <a:pt x="467753" y="887730"/>
                  </a:lnTo>
                  <a:lnTo>
                    <a:pt x="461302" y="887730"/>
                  </a:lnTo>
                  <a:lnTo>
                    <a:pt x="452399" y="882650"/>
                  </a:lnTo>
                  <a:lnTo>
                    <a:pt x="445947" y="882650"/>
                  </a:lnTo>
                  <a:lnTo>
                    <a:pt x="443509" y="885190"/>
                  </a:lnTo>
                  <a:lnTo>
                    <a:pt x="442709" y="885190"/>
                  </a:lnTo>
                  <a:lnTo>
                    <a:pt x="437883" y="887730"/>
                  </a:lnTo>
                  <a:lnTo>
                    <a:pt x="435432" y="880110"/>
                  </a:lnTo>
                  <a:lnTo>
                    <a:pt x="424103" y="873760"/>
                  </a:lnTo>
                  <a:lnTo>
                    <a:pt x="416026" y="872490"/>
                  </a:lnTo>
                  <a:lnTo>
                    <a:pt x="408749" y="869950"/>
                  </a:lnTo>
                  <a:lnTo>
                    <a:pt x="370801" y="849630"/>
                  </a:lnTo>
                  <a:lnTo>
                    <a:pt x="366776" y="843280"/>
                  </a:lnTo>
                  <a:lnTo>
                    <a:pt x="356069" y="835660"/>
                  </a:lnTo>
                  <a:lnTo>
                    <a:pt x="351828" y="833120"/>
                  </a:lnTo>
                  <a:lnTo>
                    <a:pt x="349707" y="831850"/>
                  </a:lnTo>
                  <a:lnTo>
                    <a:pt x="343192" y="829310"/>
                  </a:lnTo>
                  <a:lnTo>
                    <a:pt x="336905" y="825500"/>
                  </a:lnTo>
                  <a:lnTo>
                    <a:pt x="322821" y="817880"/>
                  </a:lnTo>
                  <a:lnTo>
                    <a:pt x="309803" y="807720"/>
                  </a:lnTo>
                  <a:lnTo>
                    <a:pt x="298018" y="796290"/>
                  </a:lnTo>
                  <a:lnTo>
                    <a:pt x="287604" y="783590"/>
                  </a:lnTo>
                  <a:lnTo>
                    <a:pt x="282778" y="782320"/>
                  </a:lnTo>
                  <a:lnTo>
                    <a:pt x="277901" y="778510"/>
                  </a:lnTo>
                  <a:lnTo>
                    <a:pt x="273075" y="775970"/>
                  </a:lnTo>
                  <a:lnTo>
                    <a:pt x="272249" y="772160"/>
                  </a:lnTo>
                  <a:lnTo>
                    <a:pt x="268998" y="770890"/>
                  </a:lnTo>
                  <a:lnTo>
                    <a:pt x="265798" y="767080"/>
                  </a:lnTo>
                  <a:lnTo>
                    <a:pt x="261734" y="763270"/>
                  </a:lnTo>
                  <a:lnTo>
                    <a:pt x="257733" y="758190"/>
                  </a:lnTo>
                  <a:lnTo>
                    <a:pt x="252857" y="751840"/>
                  </a:lnTo>
                  <a:lnTo>
                    <a:pt x="248831" y="746760"/>
                  </a:lnTo>
                  <a:lnTo>
                    <a:pt x="244005" y="740410"/>
                  </a:lnTo>
                  <a:lnTo>
                    <a:pt x="238302" y="736600"/>
                  </a:lnTo>
                  <a:lnTo>
                    <a:pt x="237528" y="727710"/>
                  </a:lnTo>
                  <a:lnTo>
                    <a:pt x="234480" y="720090"/>
                  </a:lnTo>
                  <a:lnTo>
                    <a:pt x="229908" y="712470"/>
                  </a:lnTo>
                  <a:lnTo>
                    <a:pt x="217119" y="697230"/>
                  </a:lnTo>
                  <a:lnTo>
                    <a:pt x="209740" y="687070"/>
                  </a:lnTo>
                  <a:lnTo>
                    <a:pt x="203111" y="676910"/>
                  </a:lnTo>
                  <a:lnTo>
                    <a:pt x="197904" y="668020"/>
                  </a:lnTo>
                  <a:lnTo>
                    <a:pt x="196329" y="665480"/>
                  </a:lnTo>
                  <a:lnTo>
                    <a:pt x="198729" y="662940"/>
                  </a:lnTo>
                  <a:lnTo>
                    <a:pt x="197904" y="662940"/>
                  </a:lnTo>
                  <a:lnTo>
                    <a:pt x="195503" y="656590"/>
                  </a:lnTo>
                  <a:lnTo>
                    <a:pt x="192278" y="651510"/>
                  </a:lnTo>
                  <a:lnTo>
                    <a:pt x="189877" y="645160"/>
                  </a:lnTo>
                  <a:lnTo>
                    <a:pt x="185851" y="633730"/>
                  </a:lnTo>
                  <a:lnTo>
                    <a:pt x="182079" y="622300"/>
                  </a:lnTo>
                  <a:lnTo>
                    <a:pt x="178155" y="610870"/>
                  </a:lnTo>
                  <a:lnTo>
                    <a:pt x="173710" y="599440"/>
                  </a:lnTo>
                  <a:lnTo>
                    <a:pt x="179349" y="594360"/>
                  </a:lnTo>
                  <a:lnTo>
                    <a:pt x="171284" y="588010"/>
                  </a:lnTo>
                  <a:lnTo>
                    <a:pt x="169011" y="575310"/>
                  </a:lnTo>
                  <a:lnTo>
                    <a:pt x="167055" y="558800"/>
                  </a:lnTo>
                  <a:lnTo>
                    <a:pt x="165633" y="549910"/>
                  </a:lnTo>
                  <a:lnTo>
                    <a:pt x="164223" y="543560"/>
                  </a:lnTo>
                  <a:lnTo>
                    <a:pt x="163512" y="537210"/>
                  </a:lnTo>
                  <a:lnTo>
                    <a:pt x="163245" y="530860"/>
                  </a:lnTo>
                  <a:lnTo>
                    <a:pt x="163207" y="524510"/>
                  </a:lnTo>
                  <a:lnTo>
                    <a:pt x="161734" y="513080"/>
                  </a:lnTo>
                  <a:lnTo>
                    <a:pt x="158203" y="495300"/>
                  </a:lnTo>
                  <a:lnTo>
                    <a:pt x="155930" y="481330"/>
                  </a:lnTo>
                  <a:lnTo>
                    <a:pt x="157556" y="476250"/>
                  </a:lnTo>
                  <a:lnTo>
                    <a:pt x="155930" y="468630"/>
                  </a:lnTo>
                  <a:lnTo>
                    <a:pt x="152679" y="464820"/>
                  </a:lnTo>
                  <a:lnTo>
                    <a:pt x="152679" y="457200"/>
                  </a:lnTo>
                  <a:lnTo>
                    <a:pt x="154305" y="453390"/>
                  </a:lnTo>
                  <a:lnTo>
                    <a:pt x="155130" y="449580"/>
                  </a:lnTo>
                  <a:lnTo>
                    <a:pt x="155130" y="433070"/>
                  </a:lnTo>
                  <a:lnTo>
                    <a:pt x="153504" y="427990"/>
                  </a:lnTo>
                  <a:lnTo>
                    <a:pt x="153504" y="425450"/>
                  </a:lnTo>
                  <a:lnTo>
                    <a:pt x="154305" y="421640"/>
                  </a:lnTo>
                  <a:lnTo>
                    <a:pt x="153504" y="414020"/>
                  </a:lnTo>
                  <a:lnTo>
                    <a:pt x="151053" y="408940"/>
                  </a:lnTo>
                  <a:lnTo>
                    <a:pt x="151053" y="403860"/>
                  </a:lnTo>
                  <a:lnTo>
                    <a:pt x="151879" y="398780"/>
                  </a:lnTo>
                  <a:lnTo>
                    <a:pt x="155130" y="394970"/>
                  </a:lnTo>
                  <a:lnTo>
                    <a:pt x="155130" y="383540"/>
                  </a:lnTo>
                  <a:lnTo>
                    <a:pt x="151053" y="374650"/>
                  </a:lnTo>
                  <a:lnTo>
                    <a:pt x="151053" y="367030"/>
                  </a:lnTo>
                  <a:lnTo>
                    <a:pt x="151917" y="358140"/>
                  </a:lnTo>
                  <a:lnTo>
                    <a:pt x="153695" y="349250"/>
                  </a:lnTo>
                  <a:lnTo>
                    <a:pt x="155168" y="341630"/>
                  </a:lnTo>
                  <a:lnTo>
                    <a:pt x="155130" y="334010"/>
                  </a:lnTo>
                  <a:lnTo>
                    <a:pt x="145402" y="330200"/>
                  </a:lnTo>
                  <a:lnTo>
                    <a:pt x="156730" y="331470"/>
                  </a:lnTo>
                  <a:lnTo>
                    <a:pt x="157276" y="330200"/>
                  </a:lnTo>
                  <a:lnTo>
                    <a:pt x="158356" y="327660"/>
                  </a:lnTo>
                  <a:lnTo>
                    <a:pt x="156730" y="323850"/>
                  </a:lnTo>
                  <a:lnTo>
                    <a:pt x="157556" y="321310"/>
                  </a:lnTo>
                  <a:lnTo>
                    <a:pt x="158419" y="311150"/>
                  </a:lnTo>
                  <a:lnTo>
                    <a:pt x="158419" y="300990"/>
                  </a:lnTo>
                  <a:lnTo>
                    <a:pt x="157759" y="293370"/>
                  </a:lnTo>
                  <a:lnTo>
                    <a:pt x="155930" y="287020"/>
                  </a:lnTo>
                  <a:lnTo>
                    <a:pt x="161544" y="265430"/>
                  </a:lnTo>
                  <a:lnTo>
                    <a:pt x="166344" y="242570"/>
                  </a:lnTo>
                  <a:lnTo>
                    <a:pt x="168554" y="219710"/>
                  </a:lnTo>
                  <a:lnTo>
                    <a:pt x="166458" y="199390"/>
                  </a:lnTo>
                  <a:lnTo>
                    <a:pt x="171284" y="199390"/>
                  </a:lnTo>
                  <a:lnTo>
                    <a:pt x="168833" y="194310"/>
                  </a:lnTo>
                  <a:lnTo>
                    <a:pt x="168833" y="193040"/>
                  </a:lnTo>
                  <a:lnTo>
                    <a:pt x="172021" y="184150"/>
                  </a:lnTo>
                  <a:lnTo>
                    <a:pt x="176123" y="176530"/>
                  </a:lnTo>
                  <a:lnTo>
                    <a:pt x="180213" y="170180"/>
                  </a:lnTo>
                  <a:lnTo>
                    <a:pt x="183375" y="163830"/>
                  </a:lnTo>
                  <a:lnTo>
                    <a:pt x="184175" y="161290"/>
                  </a:lnTo>
                  <a:lnTo>
                    <a:pt x="183375" y="158750"/>
                  </a:lnTo>
                  <a:lnTo>
                    <a:pt x="185000" y="156210"/>
                  </a:lnTo>
                  <a:lnTo>
                    <a:pt x="190715" y="146050"/>
                  </a:lnTo>
                  <a:lnTo>
                    <a:pt x="196723" y="137160"/>
                  </a:lnTo>
                  <a:lnTo>
                    <a:pt x="202717" y="127000"/>
                  </a:lnTo>
                  <a:lnTo>
                    <a:pt x="208432" y="116840"/>
                  </a:lnTo>
                  <a:lnTo>
                    <a:pt x="210743" y="111760"/>
                  </a:lnTo>
                  <a:lnTo>
                    <a:pt x="212979" y="105410"/>
                  </a:lnTo>
                  <a:lnTo>
                    <a:pt x="215366" y="99060"/>
                  </a:lnTo>
                  <a:lnTo>
                    <a:pt x="219748" y="87630"/>
                  </a:lnTo>
                  <a:lnTo>
                    <a:pt x="222148" y="85090"/>
                  </a:lnTo>
                  <a:lnTo>
                    <a:pt x="224574" y="81280"/>
                  </a:lnTo>
                  <a:lnTo>
                    <a:pt x="239395" y="52070"/>
                  </a:lnTo>
                  <a:lnTo>
                    <a:pt x="243179" y="44450"/>
                  </a:lnTo>
                  <a:lnTo>
                    <a:pt x="244005" y="43180"/>
                  </a:lnTo>
                  <a:lnTo>
                    <a:pt x="243179" y="39370"/>
                  </a:lnTo>
                  <a:lnTo>
                    <a:pt x="244005" y="36830"/>
                  </a:lnTo>
                  <a:lnTo>
                    <a:pt x="245579" y="31750"/>
                  </a:lnTo>
                  <a:lnTo>
                    <a:pt x="248831" y="26670"/>
                  </a:lnTo>
                  <a:lnTo>
                    <a:pt x="249631" y="24130"/>
                  </a:lnTo>
                  <a:lnTo>
                    <a:pt x="249631" y="19050"/>
                  </a:lnTo>
                  <a:lnTo>
                    <a:pt x="255282" y="15240"/>
                  </a:lnTo>
                  <a:lnTo>
                    <a:pt x="253657" y="10160"/>
                  </a:lnTo>
                  <a:lnTo>
                    <a:pt x="257733" y="11430"/>
                  </a:lnTo>
                  <a:lnTo>
                    <a:pt x="258533" y="10160"/>
                  </a:lnTo>
                  <a:lnTo>
                    <a:pt x="263359" y="2540"/>
                  </a:lnTo>
                  <a:lnTo>
                    <a:pt x="256908" y="0"/>
                  </a:lnTo>
                  <a:lnTo>
                    <a:pt x="249262" y="5080"/>
                  </a:lnTo>
                  <a:lnTo>
                    <a:pt x="234632" y="17780"/>
                  </a:lnTo>
                  <a:lnTo>
                    <a:pt x="227025" y="21590"/>
                  </a:lnTo>
                  <a:lnTo>
                    <a:pt x="226860" y="29210"/>
                  </a:lnTo>
                  <a:lnTo>
                    <a:pt x="222770" y="34290"/>
                  </a:lnTo>
                  <a:lnTo>
                    <a:pt x="216560" y="40640"/>
                  </a:lnTo>
                  <a:lnTo>
                    <a:pt x="210058" y="46990"/>
                  </a:lnTo>
                  <a:lnTo>
                    <a:pt x="207606" y="50800"/>
                  </a:lnTo>
                  <a:lnTo>
                    <a:pt x="206806" y="55880"/>
                  </a:lnTo>
                  <a:lnTo>
                    <a:pt x="203606" y="59690"/>
                  </a:lnTo>
                  <a:lnTo>
                    <a:pt x="200355" y="63500"/>
                  </a:lnTo>
                  <a:lnTo>
                    <a:pt x="194703" y="68580"/>
                  </a:lnTo>
                  <a:lnTo>
                    <a:pt x="192278" y="72390"/>
                  </a:lnTo>
                  <a:lnTo>
                    <a:pt x="189877" y="77470"/>
                  </a:lnTo>
                  <a:lnTo>
                    <a:pt x="189877" y="83820"/>
                  </a:lnTo>
                  <a:lnTo>
                    <a:pt x="188252" y="87630"/>
                  </a:lnTo>
                  <a:lnTo>
                    <a:pt x="182892" y="97790"/>
                  </a:lnTo>
                  <a:lnTo>
                    <a:pt x="177444" y="106680"/>
                  </a:lnTo>
                  <a:lnTo>
                    <a:pt x="173367" y="115570"/>
                  </a:lnTo>
                  <a:lnTo>
                    <a:pt x="172085" y="124460"/>
                  </a:lnTo>
                  <a:lnTo>
                    <a:pt x="165633" y="128270"/>
                  </a:lnTo>
                  <a:lnTo>
                    <a:pt x="168033" y="135890"/>
                  </a:lnTo>
                  <a:lnTo>
                    <a:pt x="168033" y="142240"/>
                  </a:lnTo>
                  <a:lnTo>
                    <a:pt x="163207" y="152400"/>
                  </a:lnTo>
                  <a:lnTo>
                    <a:pt x="164007" y="153670"/>
                  </a:lnTo>
                  <a:lnTo>
                    <a:pt x="161582" y="161290"/>
                  </a:lnTo>
                  <a:lnTo>
                    <a:pt x="162179" y="172720"/>
                  </a:lnTo>
                  <a:lnTo>
                    <a:pt x="159067" y="184150"/>
                  </a:lnTo>
                  <a:lnTo>
                    <a:pt x="153974" y="194310"/>
                  </a:lnTo>
                  <a:lnTo>
                    <a:pt x="148653" y="204470"/>
                  </a:lnTo>
                  <a:lnTo>
                    <a:pt x="142709" y="219710"/>
                  </a:lnTo>
                  <a:lnTo>
                    <a:pt x="138645" y="234950"/>
                  </a:lnTo>
                  <a:lnTo>
                    <a:pt x="135356" y="248920"/>
                  </a:lnTo>
                  <a:lnTo>
                    <a:pt x="131673" y="261620"/>
                  </a:lnTo>
                  <a:lnTo>
                    <a:pt x="132448" y="275590"/>
                  </a:lnTo>
                  <a:lnTo>
                    <a:pt x="130568" y="288290"/>
                  </a:lnTo>
                  <a:lnTo>
                    <a:pt x="128841" y="300990"/>
                  </a:lnTo>
                  <a:lnTo>
                    <a:pt x="130060" y="313690"/>
                  </a:lnTo>
                  <a:lnTo>
                    <a:pt x="124853" y="320040"/>
                  </a:lnTo>
                  <a:lnTo>
                    <a:pt x="122389" y="328930"/>
                  </a:lnTo>
                  <a:lnTo>
                    <a:pt x="122339" y="339090"/>
                  </a:lnTo>
                  <a:lnTo>
                    <a:pt x="124434" y="346710"/>
                  </a:lnTo>
                  <a:lnTo>
                    <a:pt x="120497" y="353060"/>
                  </a:lnTo>
                  <a:lnTo>
                    <a:pt x="119659" y="359410"/>
                  </a:lnTo>
                  <a:lnTo>
                    <a:pt x="120205" y="367030"/>
                  </a:lnTo>
                  <a:lnTo>
                    <a:pt x="120357" y="374650"/>
                  </a:lnTo>
                  <a:lnTo>
                    <a:pt x="119583" y="377190"/>
                  </a:lnTo>
                  <a:lnTo>
                    <a:pt x="119583" y="381000"/>
                  </a:lnTo>
                  <a:lnTo>
                    <a:pt x="118783" y="383540"/>
                  </a:lnTo>
                  <a:lnTo>
                    <a:pt x="118224" y="394970"/>
                  </a:lnTo>
                  <a:lnTo>
                    <a:pt x="118567" y="407670"/>
                  </a:lnTo>
                  <a:lnTo>
                    <a:pt x="119227" y="419100"/>
                  </a:lnTo>
                  <a:lnTo>
                    <a:pt x="119481" y="425450"/>
                  </a:lnTo>
                  <a:lnTo>
                    <a:pt x="119443" y="433070"/>
                  </a:lnTo>
                  <a:lnTo>
                    <a:pt x="119316" y="438150"/>
                  </a:lnTo>
                  <a:lnTo>
                    <a:pt x="119888" y="448310"/>
                  </a:lnTo>
                  <a:lnTo>
                    <a:pt x="121513" y="458470"/>
                  </a:lnTo>
                  <a:lnTo>
                    <a:pt x="124434" y="467360"/>
                  </a:lnTo>
                  <a:lnTo>
                    <a:pt x="118783" y="469900"/>
                  </a:lnTo>
                  <a:lnTo>
                    <a:pt x="122809" y="474980"/>
                  </a:lnTo>
                  <a:lnTo>
                    <a:pt x="122809" y="478790"/>
                  </a:lnTo>
                  <a:lnTo>
                    <a:pt x="122135" y="487680"/>
                  </a:lnTo>
                  <a:lnTo>
                    <a:pt x="122301" y="495300"/>
                  </a:lnTo>
                  <a:lnTo>
                    <a:pt x="122910" y="504190"/>
                  </a:lnTo>
                  <a:lnTo>
                    <a:pt x="123609" y="511810"/>
                  </a:lnTo>
                  <a:lnTo>
                    <a:pt x="123609" y="519430"/>
                  </a:lnTo>
                  <a:lnTo>
                    <a:pt x="120357" y="528320"/>
                  </a:lnTo>
                  <a:lnTo>
                    <a:pt x="121183" y="537210"/>
                  </a:lnTo>
                  <a:lnTo>
                    <a:pt x="121183" y="538480"/>
                  </a:lnTo>
                  <a:lnTo>
                    <a:pt x="122809" y="538480"/>
                  </a:lnTo>
                  <a:lnTo>
                    <a:pt x="124434" y="543560"/>
                  </a:lnTo>
                  <a:lnTo>
                    <a:pt x="121983" y="547370"/>
                  </a:lnTo>
                  <a:lnTo>
                    <a:pt x="124206" y="558800"/>
                  </a:lnTo>
                  <a:lnTo>
                    <a:pt x="126936" y="568960"/>
                  </a:lnTo>
                  <a:lnTo>
                    <a:pt x="129832" y="579120"/>
                  </a:lnTo>
                  <a:lnTo>
                    <a:pt x="132499" y="589280"/>
                  </a:lnTo>
                  <a:lnTo>
                    <a:pt x="133223" y="595630"/>
                  </a:lnTo>
                  <a:lnTo>
                    <a:pt x="133413" y="601980"/>
                  </a:lnTo>
                  <a:lnTo>
                    <a:pt x="133756" y="608330"/>
                  </a:lnTo>
                  <a:lnTo>
                    <a:pt x="134924" y="614680"/>
                  </a:lnTo>
                  <a:lnTo>
                    <a:pt x="137325" y="622300"/>
                  </a:lnTo>
                  <a:lnTo>
                    <a:pt x="143002" y="629920"/>
                  </a:lnTo>
                  <a:lnTo>
                    <a:pt x="145402" y="636270"/>
                  </a:lnTo>
                  <a:lnTo>
                    <a:pt x="146227" y="641350"/>
                  </a:lnTo>
                  <a:lnTo>
                    <a:pt x="146227" y="646430"/>
                  </a:lnTo>
                  <a:lnTo>
                    <a:pt x="147027" y="651510"/>
                  </a:lnTo>
                  <a:lnTo>
                    <a:pt x="150279" y="662940"/>
                  </a:lnTo>
                  <a:lnTo>
                    <a:pt x="152679" y="668020"/>
                  </a:lnTo>
                  <a:lnTo>
                    <a:pt x="156362" y="678180"/>
                  </a:lnTo>
                  <a:lnTo>
                    <a:pt x="160261" y="687070"/>
                  </a:lnTo>
                  <a:lnTo>
                    <a:pt x="164617" y="697230"/>
                  </a:lnTo>
                  <a:lnTo>
                    <a:pt x="169659" y="706120"/>
                  </a:lnTo>
                  <a:lnTo>
                    <a:pt x="172910" y="712470"/>
                  </a:lnTo>
                  <a:lnTo>
                    <a:pt x="179349" y="721360"/>
                  </a:lnTo>
                  <a:lnTo>
                    <a:pt x="180975" y="725170"/>
                  </a:lnTo>
                  <a:lnTo>
                    <a:pt x="180975" y="726440"/>
                  </a:lnTo>
                  <a:lnTo>
                    <a:pt x="184175" y="726440"/>
                  </a:lnTo>
                  <a:lnTo>
                    <a:pt x="184175" y="727710"/>
                  </a:lnTo>
                  <a:lnTo>
                    <a:pt x="185801" y="730250"/>
                  </a:lnTo>
                  <a:lnTo>
                    <a:pt x="187426" y="734060"/>
                  </a:lnTo>
                  <a:lnTo>
                    <a:pt x="189877" y="736600"/>
                  </a:lnTo>
                  <a:lnTo>
                    <a:pt x="191452" y="740410"/>
                  </a:lnTo>
                  <a:lnTo>
                    <a:pt x="195503" y="740410"/>
                  </a:lnTo>
                  <a:lnTo>
                    <a:pt x="197129" y="742950"/>
                  </a:lnTo>
                  <a:lnTo>
                    <a:pt x="204431" y="750570"/>
                  </a:lnTo>
                  <a:lnTo>
                    <a:pt x="212483" y="760730"/>
                  </a:lnTo>
                  <a:lnTo>
                    <a:pt x="218719" y="769620"/>
                  </a:lnTo>
                  <a:lnTo>
                    <a:pt x="220573" y="774700"/>
                  </a:lnTo>
                  <a:lnTo>
                    <a:pt x="219748" y="775970"/>
                  </a:lnTo>
                  <a:lnTo>
                    <a:pt x="224574" y="775970"/>
                  </a:lnTo>
                  <a:lnTo>
                    <a:pt x="231051" y="786130"/>
                  </a:lnTo>
                  <a:lnTo>
                    <a:pt x="233476" y="792480"/>
                  </a:lnTo>
                  <a:lnTo>
                    <a:pt x="238302" y="798830"/>
                  </a:lnTo>
                  <a:lnTo>
                    <a:pt x="242379" y="802640"/>
                  </a:lnTo>
                  <a:lnTo>
                    <a:pt x="248831" y="805180"/>
                  </a:lnTo>
                  <a:lnTo>
                    <a:pt x="252857" y="808990"/>
                  </a:lnTo>
                  <a:lnTo>
                    <a:pt x="256108" y="811530"/>
                  </a:lnTo>
                  <a:lnTo>
                    <a:pt x="256908" y="816610"/>
                  </a:lnTo>
                  <a:lnTo>
                    <a:pt x="263359" y="822960"/>
                  </a:lnTo>
                  <a:lnTo>
                    <a:pt x="268998" y="822960"/>
                  </a:lnTo>
                  <a:lnTo>
                    <a:pt x="272249" y="826770"/>
                  </a:lnTo>
                  <a:lnTo>
                    <a:pt x="273075" y="829310"/>
                  </a:lnTo>
                  <a:lnTo>
                    <a:pt x="274675" y="831850"/>
                  </a:lnTo>
                  <a:lnTo>
                    <a:pt x="277075" y="834390"/>
                  </a:lnTo>
                  <a:lnTo>
                    <a:pt x="279527" y="833120"/>
                  </a:lnTo>
                  <a:lnTo>
                    <a:pt x="281152" y="834390"/>
                  </a:lnTo>
                  <a:lnTo>
                    <a:pt x="290029" y="840740"/>
                  </a:lnTo>
                  <a:lnTo>
                    <a:pt x="294055" y="847090"/>
                  </a:lnTo>
                  <a:lnTo>
                    <a:pt x="298932" y="849630"/>
                  </a:lnTo>
                  <a:lnTo>
                    <a:pt x="302958" y="853440"/>
                  </a:lnTo>
                  <a:lnTo>
                    <a:pt x="304584" y="853440"/>
                  </a:lnTo>
                  <a:lnTo>
                    <a:pt x="307784" y="854710"/>
                  </a:lnTo>
                  <a:lnTo>
                    <a:pt x="306209" y="855980"/>
                  </a:lnTo>
                  <a:lnTo>
                    <a:pt x="307784" y="857250"/>
                  </a:lnTo>
                  <a:lnTo>
                    <a:pt x="319328" y="866140"/>
                  </a:lnTo>
                  <a:lnTo>
                    <a:pt x="331711" y="873760"/>
                  </a:lnTo>
                  <a:lnTo>
                    <a:pt x="344246" y="882650"/>
                  </a:lnTo>
                  <a:lnTo>
                    <a:pt x="356247" y="889000"/>
                  </a:lnTo>
                  <a:lnTo>
                    <a:pt x="360324" y="891540"/>
                  </a:lnTo>
                  <a:lnTo>
                    <a:pt x="365150" y="896620"/>
                  </a:lnTo>
                  <a:lnTo>
                    <a:pt x="369176" y="899160"/>
                  </a:lnTo>
                  <a:lnTo>
                    <a:pt x="415137" y="919480"/>
                  </a:lnTo>
                  <a:lnTo>
                    <a:pt x="429310" y="923290"/>
                  </a:lnTo>
                  <a:lnTo>
                    <a:pt x="441883" y="927100"/>
                  </a:lnTo>
                  <a:lnTo>
                    <a:pt x="443509" y="927100"/>
                  </a:lnTo>
                  <a:lnTo>
                    <a:pt x="442709" y="929640"/>
                  </a:lnTo>
                  <a:lnTo>
                    <a:pt x="446747" y="929640"/>
                  </a:lnTo>
                  <a:lnTo>
                    <a:pt x="449148" y="929640"/>
                  </a:lnTo>
                  <a:lnTo>
                    <a:pt x="557695" y="929640"/>
                  </a:lnTo>
                  <a:lnTo>
                    <a:pt x="559028" y="920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0" y="0"/>
                  </a:moveTo>
                  <a:lnTo>
                    <a:pt x="7942783" y="0"/>
                  </a:lnTo>
                  <a:lnTo>
                    <a:pt x="7942783" y="3748492"/>
                  </a:lnTo>
                  <a:lnTo>
                    <a:pt x="0" y="374849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7942783" y="494699"/>
                  </a:moveTo>
                  <a:lnTo>
                    <a:pt x="0" y="494699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494699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0" y="0"/>
                  </a:moveTo>
                  <a:lnTo>
                    <a:pt x="7942783" y="0"/>
                  </a:lnTo>
                  <a:lnTo>
                    <a:pt x="7942783" y="494699"/>
                  </a:lnTo>
                  <a:lnTo>
                    <a:pt x="0" y="494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73733" y="681108"/>
              <a:ext cx="158024" cy="171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42559" y="755805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9074" y="21637"/>
                  </a:moveTo>
                  <a:lnTo>
                    <a:pt x="3024" y="21357"/>
                  </a:lnTo>
                  <a:lnTo>
                    <a:pt x="0" y="18629"/>
                  </a:lnTo>
                  <a:lnTo>
                    <a:pt x="0" y="10267"/>
                  </a:lnTo>
                  <a:lnTo>
                    <a:pt x="37774" y="917"/>
                  </a:lnTo>
                  <a:lnTo>
                    <a:pt x="45574" y="917"/>
                  </a:lnTo>
                  <a:lnTo>
                    <a:pt x="47874" y="987"/>
                  </a:lnTo>
                  <a:lnTo>
                    <a:pt x="50174" y="1127"/>
                  </a:lnTo>
                  <a:lnTo>
                    <a:pt x="52524" y="1269"/>
                  </a:lnTo>
                  <a:lnTo>
                    <a:pt x="54999" y="1339"/>
                  </a:lnTo>
                  <a:lnTo>
                    <a:pt x="57574" y="1339"/>
                  </a:lnTo>
                  <a:lnTo>
                    <a:pt x="69345" y="1256"/>
                  </a:lnTo>
                  <a:lnTo>
                    <a:pt x="82571" y="1004"/>
                  </a:lnTo>
                  <a:lnTo>
                    <a:pt x="97255" y="585"/>
                  </a:lnTo>
                  <a:lnTo>
                    <a:pt x="113399" y="0"/>
                  </a:lnTo>
                  <a:lnTo>
                    <a:pt x="118349" y="282"/>
                  </a:lnTo>
                  <a:lnTo>
                    <a:pt x="123899" y="729"/>
                  </a:lnTo>
                  <a:lnTo>
                    <a:pt x="130124" y="1339"/>
                  </a:lnTo>
                  <a:lnTo>
                    <a:pt x="136324" y="1902"/>
                  </a:lnTo>
                  <a:lnTo>
                    <a:pt x="143174" y="2607"/>
                  </a:lnTo>
                  <a:lnTo>
                    <a:pt x="150699" y="3454"/>
                  </a:lnTo>
                  <a:lnTo>
                    <a:pt x="153849" y="6649"/>
                  </a:lnTo>
                  <a:lnTo>
                    <a:pt x="155424" y="9844"/>
                  </a:lnTo>
                  <a:lnTo>
                    <a:pt x="155424" y="15342"/>
                  </a:lnTo>
                  <a:lnTo>
                    <a:pt x="149574" y="19312"/>
                  </a:lnTo>
                  <a:lnTo>
                    <a:pt x="148299" y="19452"/>
                  </a:lnTo>
                  <a:lnTo>
                    <a:pt x="146924" y="19524"/>
                  </a:lnTo>
                  <a:lnTo>
                    <a:pt x="142324" y="19524"/>
                  </a:lnTo>
                  <a:lnTo>
                    <a:pt x="138574" y="19382"/>
                  </a:lnTo>
                  <a:lnTo>
                    <a:pt x="134199" y="19099"/>
                  </a:lnTo>
                  <a:lnTo>
                    <a:pt x="129874" y="18772"/>
                  </a:lnTo>
                  <a:lnTo>
                    <a:pt x="125699" y="18467"/>
                  </a:lnTo>
                  <a:lnTo>
                    <a:pt x="106599" y="17057"/>
                  </a:lnTo>
                  <a:lnTo>
                    <a:pt x="103799" y="16914"/>
                  </a:lnTo>
                  <a:lnTo>
                    <a:pt x="95374" y="16914"/>
                  </a:lnTo>
                  <a:lnTo>
                    <a:pt x="89499" y="16987"/>
                  </a:lnTo>
                  <a:lnTo>
                    <a:pt x="42849" y="19524"/>
                  </a:lnTo>
                  <a:lnTo>
                    <a:pt x="35719" y="19973"/>
                  </a:lnTo>
                  <a:lnTo>
                    <a:pt x="27715" y="20475"/>
                  </a:lnTo>
                  <a:lnTo>
                    <a:pt x="18834" y="21029"/>
                  </a:lnTo>
                  <a:lnTo>
                    <a:pt x="9074" y="21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80634" y="683598"/>
              <a:ext cx="128270" cy="147955"/>
            </a:xfrm>
            <a:custGeom>
              <a:avLst/>
              <a:gdLst/>
              <a:ahLst/>
              <a:cxnLst/>
              <a:rect l="l" t="t" r="r" b="b"/>
              <a:pathLst>
                <a:path w="128270" h="147955">
                  <a:moveTo>
                    <a:pt x="125099" y="147944"/>
                  </a:moveTo>
                  <a:lnTo>
                    <a:pt x="774" y="146257"/>
                  </a:lnTo>
                  <a:lnTo>
                    <a:pt x="0" y="0"/>
                  </a:lnTo>
                  <a:lnTo>
                    <a:pt x="128174" y="0"/>
                  </a:lnTo>
                  <a:lnTo>
                    <a:pt x="125099" y="14794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78928" y="685812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43091" y="137896"/>
                  </a:moveTo>
                  <a:lnTo>
                    <a:pt x="21374" y="137833"/>
                  </a:lnTo>
                  <a:lnTo>
                    <a:pt x="3225" y="137896"/>
                  </a:lnTo>
                  <a:lnTo>
                    <a:pt x="43091" y="137896"/>
                  </a:lnTo>
                  <a:close/>
                </a:path>
                <a:path w="130175" h="140969">
                  <a:moveTo>
                    <a:pt x="129413" y="137160"/>
                  </a:moveTo>
                  <a:lnTo>
                    <a:pt x="114896" y="137160"/>
                  </a:lnTo>
                  <a:lnTo>
                    <a:pt x="114896" y="138430"/>
                  </a:lnTo>
                  <a:lnTo>
                    <a:pt x="1231" y="138430"/>
                  </a:lnTo>
                  <a:lnTo>
                    <a:pt x="1231" y="139700"/>
                  </a:lnTo>
                  <a:lnTo>
                    <a:pt x="1295" y="140970"/>
                  </a:lnTo>
                  <a:lnTo>
                    <a:pt x="128308" y="140970"/>
                  </a:lnTo>
                  <a:lnTo>
                    <a:pt x="128308" y="139700"/>
                  </a:lnTo>
                  <a:lnTo>
                    <a:pt x="129006" y="139700"/>
                  </a:lnTo>
                  <a:lnTo>
                    <a:pt x="129006" y="138430"/>
                  </a:lnTo>
                  <a:lnTo>
                    <a:pt x="129413" y="138430"/>
                  </a:lnTo>
                  <a:lnTo>
                    <a:pt x="129413" y="137160"/>
                  </a:lnTo>
                  <a:close/>
                </a:path>
                <a:path w="130175" h="140969">
                  <a:moveTo>
                    <a:pt x="129870" y="1270"/>
                  </a:moveTo>
                  <a:lnTo>
                    <a:pt x="129616" y="1270"/>
                  </a:lnTo>
                  <a:lnTo>
                    <a:pt x="129425" y="1066"/>
                  </a:lnTo>
                  <a:lnTo>
                    <a:pt x="128625" y="1066"/>
                  </a:lnTo>
                  <a:lnTo>
                    <a:pt x="128346" y="1270"/>
                  </a:lnTo>
                  <a:lnTo>
                    <a:pt x="107022" y="1270"/>
                  </a:lnTo>
                  <a:lnTo>
                    <a:pt x="107022" y="0"/>
                  </a:lnTo>
                  <a:lnTo>
                    <a:pt x="55905" y="0"/>
                  </a:lnTo>
                  <a:lnTo>
                    <a:pt x="5590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" y="3810"/>
                  </a:lnTo>
                  <a:lnTo>
                    <a:pt x="63" y="138417"/>
                  </a:lnTo>
                  <a:lnTo>
                    <a:pt x="3225" y="138417"/>
                  </a:lnTo>
                  <a:lnTo>
                    <a:pt x="3225" y="137896"/>
                  </a:lnTo>
                  <a:lnTo>
                    <a:pt x="3225" y="4241"/>
                  </a:lnTo>
                  <a:lnTo>
                    <a:pt x="7924" y="4241"/>
                  </a:lnTo>
                  <a:lnTo>
                    <a:pt x="10287" y="4229"/>
                  </a:lnTo>
                  <a:lnTo>
                    <a:pt x="3225" y="4229"/>
                  </a:lnTo>
                  <a:lnTo>
                    <a:pt x="3225" y="3810"/>
                  </a:lnTo>
                  <a:lnTo>
                    <a:pt x="75311" y="3810"/>
                  </a:lnTo>
                  <a:lnTo>
                    <a:pt x="75311" y="2540"/>
                  </a:lnTo>
                  <a:lnTo>
                    <a:pt x="95288" y="2540"/>
                  </a:lnTo>
                  <a:lnTo>
                    <a:pt x="95288" y="3810"/>
                  </a:lnTo>
                  <a:lnTo>
                    <a:pt x="124409" y="3810"/>
                  </a:lnTo>
                  <a:lnTo>
                    <a:pt x="124409" y="5080"/>
                  </a:lnTo>
                  <a:lnTo>
                    <a:pt x="127596" y="5080"/>
                  </a:lnTo>
                  <a:lnTo>
                    <a:pt x="127596" y="137147"/>
                  </a:lnTo>
                  <a:lnTo>
                    <a:pt x="129806" y="137147"/>
                  </a:lnTo>
                  <a:lnTo>
                    <a:pt x="129806" y="5080"/>
                  </a:lnTo>
                  <a:lnTo>
                    <a:pt x="129870" y="3810"/>
                  </a:lnTo>
                  <a:lnTo>
                    <a:pt x="129870" y="2540"/>
                  </a:lnTo>
                  <a:lnTo>
                    <a:pt x="129870" y="1854"/>
                  </a:lnTo>
                  <a:lnTo>
                    <a:pt x="12987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78859" y="686051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39"/>
                  </a:moveTo>
                  <a:lnTo>
                    <a:pt x="95177" y="2919"/>
                  </a:lnTo>
                  <a:lnTo>
                    <a:pt x="106174" y="3185"/>
                  </a:lnTo>
                  <a:lnTo>
                    <a:pt x="117172" y="3682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6" y="70858"/>
                  </a:lnTo>
                  <a:lnTo>
                    <a:pt x="127629" y="104078"/>
                  </a:lnTo>
                  <a:lnTo>
                    <a:pt x="105699" y="137709"/>
                  </a:lnTo>
                  <a:lnTo>
                    <a:pt x="83699" y="137812"/>
                  </a:lnTo>
                  <a:lnTo>
                    <a:pt x="68137" y="137777"/>
                  </a:lnTo>
                  <a:lnTo>
                    <a:pt x="52574" y="137700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4" y="104252"/>
                  </a:lnTo>
                  <a:lnTo>
                    <a:pt x="2346" y="70842"/>
                  </a:lnTo>
                  <a:lnTo>
                    <a:pt x="2016" y="37420"/>
                  </a:lnTo>
                  <a:lnTo>
                    <a:pt x="1824" y="3979"/>
                  </a:lnTo>
                  <a:lnTo>
                    <a:pt x="3899" y="3994"/>
                  </a:lnTo>
                  <a:lnTo>
                    <a:pt x="5949" y="4002"/>
                  </a:lnTo>
                  <a:lnTo>
                    <a:pt x="7999" y="4002"/>
                  </a:lnTo>
                  <a:lnTo>
                    <a:pt x="27046" y="3820"/>
                  </a:lnTo>
                  <a:lnTo>
                    <a:pt x="46087" y="3421"/>
                  </a:lnTo>
                  <a:lnTo>
                    <a:pt x="65128" y="3021"/>
                  </a:lnTo>
                  <a:lnTo>
                    <a:pt x="84174" y="2839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324" y="1212"/>
                  </a:lnTo>
                  <a:lnTo>
                    <a:pt x="1649" y="1204"/>
                  </a:lnTo>
                  <a:lnTo>
                    <a:pt x="1499" y="837"/>
                  </a:lnTo>
                  <a:lnTo>
                    <a:pt x="1199" y="652"/>
                  </a:lnTo>
                  <a:lnTo>
                    <a:pt x="924" y="652"/>
                  </a:lnTo>
                  <a:lnTo>
                    <a:pt x="474" y="652"/>
                  </a:lnTo>
                  <a:lnTo>
                    <a:pt x="0" y="1104"/>
                  </a:lnTo>
                  <a:lnTo>
                    <a:pt x="0" y="2014"/>
                  </a:lnTo>
                  <a:lnTo>
                    <a:pt x="191" y="36067"/>
                  </a:lnTo>
                  <a:lnTo>
                    <a:pt x="521" y="70098"/>
                  </a:lnTo>
                  <a:lnTo>
                    <a:pt x="959" y="104116"/>
                  </a:lnTo>
                  <a:lnTo>
                    <a:pt x="1474" y="138129"/>
                  </a:lnTo>
                  <a:lnTo>
                    <a:pt x="1474" y="138262"/>
                  </a:lnTo>
                  <a:lnTo>
                    <a:pt x="1174" y="139142"/>
                  </a:lnTo>
                  <a:lnTo>
                    <a:pt x="1449" y="140499"/>
                  </a:lnTo>
                  <a:lnTo>
                    <a:pt x="2224" y="140499"/>
                  </a:lnTo>
                  <a:lnTo>
                    <a:pt x="9074" y="140429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4" y="140514"/>
                  </a:lnTo>
                  <a:lnTo>
                    <a:pt x="67999" y="140586"/>
                  </a:lnTo>
                  <a:lnTo>
                    <a:pt x="83074" y="140619"/>
                  </a:lnTo>
                  <a:lnTo>
                    <a:pt x="94268" y="140595"/>
                  </a:lnTo>
                  <a:lnTo>
                    <a:pt x="105465" y="140510"/>
                  </a:lnTo>
                  <a:lnTo>
                    <a:pt x="116666" y="140348"/>
                  </a:lnTo>
                  <a:lnTo>
                    <a:pt x="127874" y="140092"/>
                  </a:lnTo>
                  <a:lnTo>
                    <a:pt x="128374" y="140092"/>
                  </a:lnTo>
                  <a:lnTo>
                    <a:pt x="128649" y="139549"/>
                  </a:lnTo>
                  <a:lnTo>
                    <a:pt x="128724" y="138874"/>
                  </a:lnTo>
                  <a:lnTo>
                    <a:pt x="129124" y="138807"/>
                  </a:lnTo>
                  <a:lnTo>
                    <a:pt x="129524" y="138399"/>
                  </a:lnTo>
                  <a:lnTo>
                    <a:pt x="129474" y="137519"/>
                  </a:lnTo>
                  <a:lnTo>
                    <a:pt x="129432" y="103701"/>
                  </a:lnTo>
                  <a:lnTo>
                    <a:pt x="129609" y="69869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89"/>
                  </a:lnTo>
                  <a:lnTo>
                    <a:pt x="129499" y="827"/>
                  </a:lnTo>
                  <a:lnTo>
                    <a:pt x="129049" y="827"/>
                  </a:lnTo>
                  <a:lnTo>
                    <a:pt x="128699" y="827"/>
                  </a:lnTo>
                  <a:lnTo>
                    <a:pt x="128349" y="1087"/>
                  </a:lnTo>
                  <a:lnTo>
                    <a:pt x="128199" y="1609"/>
                  </a:lnTo>
                  <a:lnTo>
                    <a:pt x="117241" y="842"/>
                  </a:lnTo>
                  <a:lnTo>
                    <a:pt x="106271" y="346"/>
                  </a:lnTo>
                  <a:lnTo>
                    <a:pt x="95297" y="79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24309" y="70622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126824" y="140624"/>
                  </a:moveTo>
                  <a:lnTo>
                    <a:pt x="774" y="139019"/>
                  </a:lnTo>
                  <a:lnTo>
                    <a:pt x="0" y="0"/>
                  </a:lnTo>
                  <a:lnTo>
                    <a:pt x="129949" y="0"/>
                  </a:lnTo>
                  <a:lnTo>
                    <a:pt x="126824" y="14062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24381" y="707389"/>
              <a:ext cx="130175" cy="140335"/>
            </a:xfrm>
            <a:custGeom>
              <a:avLst/>
              <a:gdLst/>
              <a:ahLst/>
              <a:cxnLst/>
              <a:rect l="l" t="t" r="r" b="b"/>
              <a:pathLst>
                <a:path w="130175" h="140334">
                  <a:moveTo>
                    <a:pt x="112458" y="140017"/>
                  </a:moveTo>
                  <a:lnTo>
                    <a:pt x="15849" y="140017"/>
                  </a:lnTo>
                  <a:lnTo>
                    <a:pt x="82969" y="140233"/>
                  </a:lnTo>
                  <a:lnTo>
                    <a:pt x="112458" y="140017"/>
                  </a:lnTo>
                  <a:close/>
                </a:path>
                <a:path w="130175" h="140334">
                  <a:moveTo>
                    <a:pt x="129413" y="137172"/>
                  </a:moveTo>
                  <a:lnTo>
                    <a:pt x="1447" y="137172"/>
                  </a:lnTo>
                  <a:lnTo>
                    <a:pt x="1447" y="138442"/>
                  </a:lnTo>
                  <a:lnTo>
                    <a:pt x="1244" y="138442"/>
                  </a:lnTo>
                  <a:lnTo>
                    <a:pt x="1244" y="139712"/>
                  </a:lnTo>
                  <a:lnTo>
                    <a:pt x="128587" y="139712"/>
                  </a:lnTo>
                  <a:lnTo>
                    <a:pt x="128587" y="138442"/>
                  </a:lnTo>
                  <a:lnTo>
                    <a:pt x="129413" y="138442"/>
                  </a:lnTo>
                  <a:lnTo>
                    <a:pt x="129413" y="137172"/>
                  </a:lnTo>
                  <a:close/>
                </a:path>
                <a:path w="130175" h="140334">
                  <a:moveTo>
                    <a:pt x="129870" y="1282"/>
                  </a:moveTo>
                  <a:lnTo>
                    <a:pt x="129603" y="1282"/>
                  </a:lnTo>
                  <a:lnTo>
                    <a:pt x="129603" y="12"/>
                  </a:lnTo>
                  <a:lnTo>
                    <a:pt x="128346" y="12"/>
                  </a:lnTo>
                  <a:lnTo>
                    <a:pt x="128346" y="1282"/>
                  </a:lnTo>
                  <a:lnTo>
                    <a:pt x="119824" y="1282"/>
                  </a:lnTo>
                  <a:lnTo>
                    <a:pt x="119824" y="12"/>
                  </a:lnTo>
                  <a:lnTo>
                    <a:pt x="25971" y="12"/>
                  </a:lnTo>
                  <a:lnTo>
                    <a:pt x="25971" y="1282"/>
                  </a:lnTo>
                  <a:lnTo>
                    <a:pt x="2959" y="1282"/>
                  </a:lnTo>
                  <a:lnTo>
                    <a:pt x="2959" y="0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0" y="137160"/>
                  </a:lnTo>
                  <a:lnTo>
                    <a:pt x="2959" y="137160"/>
                  </a:lnTo>
                  <a:lnTo>
                    <a:pt x="2959" y="3822"/>
                  </a:lnTo>
                  <a:lnTo>
                    <a:pt x="38963" y="3822"/>
                  </a:lnTo>
                  <a:lnTo>
                    <a:pt x="38963" y="2552"/>
                  </a:lnTo>
                  <a:lnTo>
                    <a:pt x="114592" y="2552"/>
                  </a:lnTo>
                  <a:lnTo>
                    <a:pt x="114592" y="3822"/>
                  </a:lnTo>
                  <a:lnTo>
                    <a:pt x="127571" y="3822"/>
                  </a:lnTo>
                  <a:lnTo>
                    <a:pt x="127571" y="137160"/>
                  </a:lnTo>
                  <a:lnTo>
                    <a:pt x="129806" y="137160"/>
                  </a:lnTo>
                  <a:lnTo>
                    <a:pt x="129806" y="3822"/>
                  </a:lnTo>
                  <a:lnTo>
                    <a:pt x="129870" y="2552"/>
                  </a:lnTo>
                  <a:lnTo>
                    <a:pt x="129870" y="1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24309" y="70699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42"/>
                  </a:moveTo>
                  <a:lnTo>
                    <a:pt x="95177" y="2921"/>
                  </a:lnTo>
                  <a:lnTo>
                    <a:pt x="106174" y="3188"/>
                  </a:lnTo>
                  <a:lnTo>
                    <a:pt x="117172" y="3684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3" y="70859"/>
                  </a:lnTo>
                  <a:lnTo>
                    <a:pt x="127619" y="104079"/>
                  </a:lnTo>
                  <a:lnTo>
                    <a:pt x="105687" y="137710"/>
                  </a:lnTo>
                  <a:lnTo>
                    <a:pt x="83699" y="137814"/>
                  </a:lnTo>
                  <a:lnTo>
                    <a:pt x="68137" y="137779"/>
                  </a:lnTo>
                  <a:lnTo>
                    <a:pt x="52574" y="137702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1" y="104253"/>
                  </a:lnTo>
                  <a:lnTo>
                    <a:pt x="2337" y="70844"/>
                  </a:lnTo>
                  <a:lnTo>
                    <a:pt x="2006" y="37423"/>
                  </a:lnTo>
                  <a:lnTo>
                    <a:pt x="1824" y="3982"/>
                  </a:lnTo>
                  <a:lnTo>
                    <a:pt x="3874" y="3994"/>
                  </a:lnTo>
                  <a:lnTo>
                    <a:pt x="5949" y="4004"/>
                  </a:lnTo>
                  <a:lnTo>
                    <a:pt x="7999" y="4004"/>
                  </a:lnTo>
                  <a:lnTo>
                    <a:pt x="27035" y="3823"/>
                  </a:lnTo>
                  <a:lnTo>
                    <a:pt x="46078" y="3423"/>
                  </a:lnTo>
                  <a:lnTo>
                    <a:pt x="65125" y="3024"/>
                  </a:lnTo>
                  <a:lnTo>
                    <a:pt x="84174" y="2842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299" y="1214"/>
                  </a:lnTo>
                  <a:lnTo>
                    <a:pt x="1649" y="1204"/>
                  </a:lnTo>
                  <a:lnTo>
                    <a:pt x="1474" y="839"/>
                  </a:lnTo>
                  <a:lnTo>
                    <a:pt x="1199" y="652"/>
                  </a:lnTo>
                  <a:lnTo>
                    <a:pt x="899" y="652"/>
                  </a:lnTo>
                  <a:lnTo>
                    <a:pt x="449" y="652"/>
                  </a:lnTo>
                  <a:lnTo>
                    <a:pt x="0" y="1107"/>
                  </a:lnTo>
                  <a:lnTo>
                    <a:pt x="0" y="2017"/>
                  </a:lnTo>
                  <a:lnTo>
                    <a:pt x="181" y="36068"/>
                  </a:lnTo>
                  <a:lnTo>
                    <a:pt x="512" y="70098"/>
                  </a:lnTo>
                  <a:lnTo>
                    <a:pt x="956" y="104117"/>
                  </a:lnTo>
                  <a:lnTo>
                    <a:pt x="1474" y="138129"/>
                  </a:lnTo>
                  <a:lnTo>
                    <a:pt x="1474" y="138264"/>
                  </a:lnTo>
                  <a:lnTo>
                    <a:pt x="1174" y="139144"/>
                  </a:lnTo>
                  <a:lnTo>
                    <a:pt x="1424" y="140499"/>
                  </a:lnTo>
                  <a:lnTo>
                    <a:pt x="2224" y="140499"/>
                  </a:lnTo>
                  <a:lnTo>
                    <a:pt x="9074" y="140432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1" y="140515"/>
                  </a:lnTo>
                  <a:lnTo>
                    <a:pt x="67989" y="140589"/>
                  </a:lnTo>
                  <a:lnTo>
                    <a:pt x="83049" y="140622"/>
                  </a:lnTo>
                  <a:lnTo>
                    <a:pt x="94258" y="140597"/>
                  </a:lnTo>
                  <a:lnTo>
                    <a:pt x="105459" y="140512"/>
                  </a:lnTo>
                  <a:lnTo>
                    <a:pt x="116655" y="140350"/>
                  </a:lnTo>
                  <a:lnTo>
                    <a:pt x="127849" y="140094"/>
                  </a:lnTo>
                  <a:lnTo>
                    <a:pt x="128374" y="140094"/>
                  </a:lnTo>
                  <a:lnTo>
                    <a:pt x="128649" y="139549"/>
                  </a:lnTo>
                  <a:lnTo>
                    <a:pt x="128724" y="138877"/>
                  </a:lnTo>
                  <a:lnTo>
                    <a:pt x="129124" y="138807"/>
                  </a:lnTo>
                  <a:lnTo>
                    <a:pt x="129499" y="138402"/>
                  </a:lnTo>
                  <a:lnTo>
                    <a:pt x="129474" y="137522"/>
                  </a:lnTo>
                  <a:lnTo>
                    <a:pt x="129432" y="103703"/>
                  </a:lnTo>
                  <a:lnTo>
                    <a:pt x="129609" y="69871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92"/>
                  </a:lnTo>
                  <a:lnTo>
                    <a:pt x="129474" y="829"/>
                  </a:lnTo>
                  <a:lnTo>
                    <a:pt x="129024" y="829"/>
                  </a:lnTo>
                  <a:lnTo>
                    <a:pt x="128699" y="829"/>
                  </a:lnTo>
                  <a:lnTo>
                    <a:pt x="128349" y="1089"/>
                  </a:lnTo>
                  <a:lnTo>
                    <a:pt x="128199" y="1612"/>
                  </a:lnTo>
                  <a:lnTo>
                    <a:pt x="117231" y="844"/>
                  </a:lnTo>
                  <a:lnTo>
                    <a:pt x="106262" y="347"/>
                  </a:lnTo>
                  <a:lnTo>
                    <a:pt x="95293" y="80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99987" y="659786"/>
              <a:ext cx="217519" cy="2137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2188" y="670168"/>
              <a:ext cx="128202" cy="192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8450" y="670168"/>
              <a:ext cx="128202" cy="1928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905000" y="2038350"/>
            <a:ext cx="54582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rgbClr val="F4AA7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etter Together" pitchFamily="2" charset="0"/>
              </a:rPr>
              <a:t>Terima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rgbClr val="F4AA7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etter Together" pitchFamily="2" charset="0"/>
              </a:rPr>
              <a:t> </a:t>
            </a: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rgbClr val="F4AA7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etter Together" pitchFamily="2" charset="0"/>
              </a:rPr>
              <a:t>kasih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rgbClr val="F4AA7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9" name="Picture 28" descr="bc03becce6f1129ca298460f673050-unscreen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162300"/>
            <a:ext cx="244348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1548" y="500248"/>
            <a:ext cx="7981315" cy="4281805"/>
            <a:chOff x="581548" y="500248"/>
            <a:chExt cx="7981315" cy="4281805"/>
          </a:xfrm>
        </p:grpSpPr>
        <p:sp>
          <p:nvSpPr>
            <p:cNvPr id="3" name="object 3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7942783" y="3748492"/>
                  </a:moveTo>
                  <a:lnTo>
                    <a:pt x="0" y="3748492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3748492"/>
                  </a:lnTo>
                  <a:close/>
                </a:path>
              </a:pathLst>
            </a:custGeom>
            <a:solidFill>
              <a:srgbClr val="FFE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0" y="0"/>
                  </a:moveTo>
                  <a:lnTo>
                    <a:pt x="7942783" y="0"/>
                  </a:lnTo>
                  <a:lnTo>
                    <a:pt x="7942783" y="3748492"/>
                  </a:lnTo>
                  <a:lnTo>
                    <a:pt x="0" y="374849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050" y="540023"/>
              <a:ext cx="1694180" cy="1313815"/>
            </a:xfrm>
            <a:custGeom>
              <a:avLst/>
              <a:gdLst/>
              <a:ahLst/>
              <a:cxnLst/>
              <a:rect l="l" t="t" r="r" b="b"/>
              <a:pathLst>
                <a:path w="1694180" h="1313814">
                  <a:moveTo>
                    <a:pt x="442747" y="1313322"/>
                  </a:moveTo>
                  <a:lnTo>
                    <a:pt x="392439" y="1310076"/>
                  </a:lnTo>
                  <a:lnTo>
                    <a:pt x="342920" y="1300618"/>
                  </a:lnTo>
                  <a:lnTo>
                    <a:pt x="294702" y="1285370"/>
                  </a:lnTo>
                  <a:lnTo>
                    <a:pt x="248297" y="1264753"/>
                  </a:lnTo>
                  <a:lnTo>
                    <a:pt x="204217" y="1239189"/>
                  </a:lnTo>
                  <a:lnTo>
                    <a:pt x="162974" y="1209098"/>
                  </a:lnTo>
                  <a:lnTo>
                    <a:pt x="125080" y="1174902"/>
                  </a:lnTo>
                  <a:lnTo>
                    <a:pt x="91047" y="1137022"/>
                  </a:lnTo>
                  <a:lnTo>
                    <a:pt x="48710" y="1074591"/>
                  </a:lnTo>
                  <a:lnTo>
                    <a:pt x="17923" y="1006197"/>
                  </a:lnTo>
                  <a:lnTo>
                    <a:pt x="5809" y="961167"/>
                  </a:lnTo>
                  <a:lnTo>
                    <a:pt x="0" y="915882"/>
                  </a:lnTo>
                  <a:lnTo>
                    <a:pt x="27" y="870504"/>
                  </a:lnTo>
                  <a:lnTo>
                    <a:pt x="5424" y="825191"/>
                  </a:lnTo>
                  <a:lnTo>
                    <a:pt x="15725" y="780105"/>
                  </a:lnTo>
                  <a:lnTo>
                    <a:pt x="30463" y="735405"/>
                  </a:lnTo>
                  <a:lnTo>
                    <a:pt x="49172" y="691252"/>
                  </a:lnTo>
                  <a:lnTo>
                    <a:pt x="71383" y="647806"/>
                  </a:lnTo>
                  <a:lnTo>
                    <a:pt x="96632" y="605226"/>
                  </a:lnTo>
                  <a:lnTo>
                    <a:pt x="124451" y="563674"/>
                  </a:lnTo>
                  <a:lnTo>
                    <a:pt x="154373" y="523309"/>
                  </a:lnTo>
                  <a:lnTo>
                    <a:pt x="185932" y="484291"/>
                  </a:lnTo>
                  <a:lnTo>
                    <a:pt x="218661" y="446781"/>
                  </a:lnTo>
                  <a:lnTo>
                    <a:pt x="252093" y="410938"/>
                  </a:lnTo>
                  <a:lnTo>
                    <a:pt x="285762" y="376924"/>
                  </a:lnTo>
                  <a:lnTo>
                    <a:pt x="319201" y="344897"/>
                  </a:lnTo>
                  <a:lnTo>
                    <a:pt x="351943" y="315019"/>
                  </a:lnTo>
                  <a:lnTo>
                    <a:pt x="383522" y="287449"/>
                  </a:lnTo>
                  <a:lnTo>
                    <a:pt x="423326" y="254508"/>
                  </a:lnTo>
                  <a:lnTo>
                    <a:pt x="464368" y="222927"/>
                  </a:lnTo>
                  <a:lnTo>
                    <a:pt x="506602" y="192841"/>
                  </a:lnTo>
                  <a:lnTo>
                    <a:pt x="549982" y="164387"/>
                  </a:lnTo>
                  <a:lnTo>
                    <a:pt x="594460" y="137702"/>
                  </a:lnTo>
                  <a:lnTo>
                    <a:pt x="639990" y="112921"/>
                  </a:lnTo>
                  <a:lnTo>
                    <a:pt x="686525" y="90182"/>
                  </a:lnTo>
                  <a:lnTo>
                    <a:pt x="734019" y="69620"/>
                  </a:lnTo>
                  <a:lnTo>
                    <a:pt x="782425" y="51372"/>
                  </a:lnTo>
                  <a:lnTo>
                    <a:pt x="831696" y="35574"/>
                  </a:lnTo>
                  <a:lnTo>
                    <a:pt x="881785" y="22363"/>
                  </a:lnTo>
                  <a:lnTo>
                    <a:pt x="932646" y="11874"/>
                  </a:lnTo>
                  <a:lnTo>
                    <a:pt x="939121" y="10399"/>
                  </a:lnTo>
                  <a:lnTo>
                    <a:pt x="945596" y="9399"/>
                  </a:lnTo>
                  <a:lnTo>
                    <a:pt x="952046" y="8399"/>
                  </a:lnTo>
                  <a:lnTo>
                    <a:pt x="979832" y="4735"/>
                  </a:lnTo>
                  <a:lnTo>
                    <a:pt x="1007596" y="2109"/>
                  </a:lnTo>
                  <a:lnTo>
                    <a:pt x="1035303" y="528"/>
                  </a:lnTo>
                  <a:lnTo>
                    <a:pt x="1062921" y="0"/>
                  </a:lnTo>
                  <a:lnTo>
                    <a:pt x="1114556" y="1888"/>
                  </a:lnTo>
                  <a:lnTo>
                    <a:pt x="1165504" y="7588"/>
                  </a:lnTo>
                  <a:lnTo>
                    <a:pt x="1215525" y="17149"/>
                  </a:lnTo>
                  <a:lnTo>
                    <a:pt x="1264379" y="30621"/>
                  </a:lnTo>
                  <a:lnTo>
                    <a:pt x="1311826" y="48056"/>
                  </a:lnTo>
                  <a:lnTo>
                    <a:pt x="1357629" y="69503"/>
                  </a:lnTo>
                  <a:lnTo>
                    <a:pt x="1401546" y="95013"/>
                  </a:lnTo>
                  <a:lnTo>
                    <a:pt x="1443339" y="124636"/>
                  </a:lnTo>
                  <a:lnTo>
                    <a:pt x="1482768" y="158423"/>
                  </a:lnTo>
                  <a:lnTo>
                    <a:pt x="1519595" y="196424"/>
                  </a:lnTo>
                  <a:lnTo>
                    <a:pt x="1550114" y="233360"/>
                  </a:lnTo>
                  <a:lnTo>
                    <a:pt x="1578151" y="272395"/>
                  </a:lnTo>
                  <a:lnTo>
                    <a:pt x="1603542" y="313307"/>
                  </a:lnTo>
                  <a:lnTo>
                    <a:pt x="1626127" y="355871"/>
                  </a:lnTo>
                  <a:lnTo>
                    <a:pt x="1645741" y="399866"/>
                  </a:lnTo>
                  <a:lnTo>
                    <a:pt x="1662222" y="445067"/>
                  </a:lnTo>
                  <a:lnTo>
                    <a:pt x="1675409" y="491254"/>
                  </a:lnTo>
                  <a:lnTo>
                    <a:pt x="1685137" y="538201"/>
                  </a:lnTo>
                  <a:lnTo>
                    <a:pt x="1691245" y="585687"/>
                  </a:lnTo>
                  <a:lnTo>
                    <a:pt x="1693569" y="633489"/>
                  </a:lnTo>
                  <a:lnTo>
                    <a:pt x="1691948" y="681384"/>
                  </a:lnTo>
                  <a:lnTo>
                    <a:pt x="1686219" y="729148"/>
                  </a:lnTo>
                  <a:lnTo>
                    <a:pt x="1674707" y="776089"/>
                  </a:lnTo>
                  <a:lnTo>
                    <a:pt x="1656346" y="821195"/>
                  </a:lnTo>
                  <a:lnTo>
                    <a:pt x="1632025" y="864143"/>
                  </a:lnTo>
                  <a:lnTo>
                    <a:pt x="1602631" y="904611"/>
                  </a:lnTo>
                  <a:lnTo>
                    <a:pt x="1569054" y="942274"/>
                  </a:lnTo>
                  <a:lnTo>
                    <a:pt x="1532181" y="976810"/>
                  </a:lnTo>
                  <a:lnTo>
                    <a:pt x="1492900" y="1007896"/>
                  </a:lnTo>
                  <a:lnTo>
                    <a:pt x="1452100" y="1035208"/>
                  </a:lnTo>
                  <a:lnTo>
                    <a:pt x="1410670" y="1058422"/>
                  </a:lnTo>
                  <a:lnTo>
                    <a:pt x="1361024" y="1081119"/>
                  </a:lnTo>
                  <a:lnTo>
                    <a:pt x="1311638" y="1098191"/>
                  </a:lnTo>
                  <a:lnTo>
                    <a:pt x="1262482" y="1109972"/>
                  </a:lnTo>
                  <a:lnTo>
                    <a:pt x="1213527" y="1116797"/>
                  </a:lnTo>
                  <a:lnTo>
                    <a:pt x="1164745" y="1118997"/>
                  </a:lnTo>
                  <a:lnTo>
                    <a:pt x="1115334" y="1116842"/>
                  </a:lnTo>
                  <a:lnTo>
                    <a:pt x="1066037" y="1110611"/>
                  </a:lnTo>
                  <a:lnTo>
                    <a:pt x="1016826" y="1100654"/>
                  </a:lnTo>
                  <a:lnTo>
                    <a:pt x="967670" y="1087322"/>
                  </a:lnTo>
                  <a:lnTo>
                    <a:pt x="918541" y="1070963"/>
                  </a:lnTo>
                  <a:lnTo>
                    <a:pt x="869409" y="1051930"/>
                  </a:lnTo>
                  <a:lnTo>
                    <a:pt x="820246" y="1030572"/>
                  </a:lnTo>
                  <a:lnTo>
                    <a:pt x="805465" y="1073652"/>
                  </a:lnTo>
                  <a:lnTo>
                    <a:pt x="785337" y="1114317"/>
                  </a:lnTo>
                  <a:lnTo>
                    <a:pt x="760363" y="1152215"/>
                  </a:lnTo>
                  <a:lnTo>
                    <a:pt x="731044" y="1186988"/>
                  </a:lnTo>
                  <a:lnTo>
                    <a:pt x="697881" y="1218281"/>
                  </a:lnTo>
                  <a:lnTo>
                    <a:pt x="661375" y="1245740"/>
                  </a:lnTo>
                  <a:lnTo>
                    <a:pt x="622027" y="1269009"/>
                  </a:lnTo>
                  <a:lnTo>
                    <a:pt x="580339" y="1287733"/>
                  </a:lnTo>
                  <a:lnTo>
                    <a:pt x="536812" y="1301555"/>
                  </a:lnTo>
                  <a:lnTo>
                    <a:pt x="491947" y="1310122"/>
                  </a:lnTo>
                  <a:lnTo>
                    <a:pt x="455036" y="1313124"/>
                  </a:lnTo>
                  <a:lnTo>
                    <a:pt x="442747" y="1313322"/>
                  </a:lnTo>
                  <a:close/>
                </a:path>
              </a:pathLst>
            </a:custGeom>
            <a:solidFill>
              <a:srgbClr val="E8A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53059" y="3734701"/>
              <a:ext cx="102235" cy="591185"/>
            </a:xfrm>
            <a:custGeom>
              <a:avLst/>
              <a:gdLst/>
              <a:ahLst/>
              <a:cxnLst/>
              <a:rect l="l" t="t" r="r" b="b"/>
              <a:pathLst>
                <a:path w="102234" h="591185">
                  <a:moveTo>
                    <a:pt x="58318" y="1816"/>
                  </a:moveTo>
                  <a:lnTo>
                    <a:pt x="54698" y="0"/>
                  </a:lnTo>
                  <a:lnTo>
                    <a:pt x="51041" y="1816"/>
                  </a:lnTo>
                  <a:lnTo>
                    <a:pt x="49199" y="6375"/>
                  </a:lnTo>
                  <a:lnTo>
                    <a:pt x="54698" y="9118"/>
                  </a:lnTo>
                  <a:lnTo>
                    <a:pt x="55626" y="6375"/>
                  </a:lnTo>
                  <a:lnTo>
                    <a:pt x="58318" y="1816"/>
                  </a:lnTo>
                  <a:close/>
                </a:path>
                <a:path w="102234" h="591185">
                  <a:moveTo>
                    <a:pt x="84772" y="23672"/>
                  </a:moveTo>
                  <a:lnTo>
                    <a:pt x="83845" y="22771"/>
                  </a:lnTo>
                  <a:lnTo>
                    <a:pt x="82918" y="21844"/>
                  </a:lnTo>
                  <a:lnTo>
                    <a:pt x="83845" y="19151"/>
                  </a:lnTo>
                  <a:lnTo>
                    <a:pt x="77470" y="17322"/>
                  </a:lnTo>
                  <a:lnTo>
                    <a:pt x="75641" y="22771"/>
                  </a:lnTo>
                  <a:lnTo>
                    <a:pt x="79298" y="23672"/>
                  </a:lnTo>
                  <a:lnTo>
                    <a:pt x="83845" y="26416"/>
                  </a:lnTo>
                  <a:lnTo>
                    <a:pt x="84772" y="23672"/>
                  </a:lnTo>
                  <a:close/>
                </a:path>
                <a:path w="102234" h="591185">
                  <a:moveTo>
                    <a:pt x="101866" y="563029"/>
                  </a:moveTo>
                  <a:lnTo>
                    <a:pt x="100241" y="559701"/>
                  </a:lnTo>
                  <a:lnTo>
                    <a:pt x="99364" y="551497"/>
                  </a:lnTo>
                  <a:lnTo>
                    <a:pt x="94792" y="547827"/>
                  </a:lnTo>
                  <a:lnTo>
                    <a:pt x="91173" y="543293"/>
                  </a:lnTo>
                  <a:lnTo>
                    <a:pt x="85928" y="514642"/>
                  </a:lnTo>
                  <a:lnTo>
                    <a:pt x="80098" y="487108"/>
                  </a:lnTo>
                  <a:lnTo>
                    <a:pt x="74091" y="460082"/>
                  </a:lnTo>
                  <a:lnTo>
                    <a:pt x="68351" y="432968"/>
                  </a:lnTo>
                  <a:lnTo>
                    <a:pt x="60845" y="420992"/>
                  </a:lnTo>
                  <a:lnTo>
                    <a:pt x="58102" y="407568"/>
                  </a:lnTo>
                  <a:lnTo>
                    <a:pt x="57086" y="393623"/>
                  </a:lnTo>
                  <a:lnTo>
                    <a:pt x="54698" y="380098"/>
                  </a:lnTo>
                  <a:lnTo>
                    <a:pt x="52870" y="375551"/>
                  </a:lnTo>
                  <a:lnTo>
                    <a:pt x="50114" y="372821"/>
                  </a:lnTo>
                  <a:lnTo>
                    <a:pt x="49199" y="369201"/>
                  </a:lnTo>
                  <a:lnTo>
                    <a:pt x="48260" y="359816"/>
                  </a:lnTo>
                  <a:lnTo>
                    <a:pt x="47840" y="351040"/>
                  </a:lnTo>
                  <a:lnTo>
                    <a:pt x="47421" y="343141"/>
                  </a:lnTo>
                  <a:lnTo>
                    <a:pt x="46494" y="336346"/>
                  </a:lnTo>
                  <a:lnTo>
                    <a:pt x="44589" y="327914"/>
                  </a:lnTo>
                  <a:lnTo>
                    <a:pt x="42951" y="320065"/>
                  </a:lnTo>
                  <a:lnTo>
                    <a:pt x="37820" y="275361"/>
                  </a:lnTo>
                  <a:lnTo>
                    <a:pt x="37401" y="265277"/>
                  </a:lnTo>
                  <a:lnTo>
                    <a:pt x="37401" y="257949"/>
                  </a:lnTo>
                  <a:lnTo>
                    <a:pt x="33718" y="252501"/>
                  </a:lnTo>
                  <a:lnTo>
                    <a:pt x="34645" y="246126"/>
                  </a:lnTo>
                  <a:lnTo>
                    <a:pt x="34645" y="240626"/>
                  </a:lnTo>
                  <a:lnTo>
                    <a:pt x="38290" y="235165"/>
                  </a:lnTo>
                  <a:lnTo>
                    <a:pt x="38290" y="229717"/>
                  </a:lnTo>
                  <a:lnTo>
                    <a:pt x="38100" y="222592"/>
                  </a:lnTo>
                  <a:lnTo>
                    <a:pt x="36804" y="215125"/>
                  </a:lnTo>
                  <a:lnTo>
                    <a:pt x="35344" y="207657"/>
                  </a:lnTo>
                  <a:lnTo>
                    <a:pt x="34645" y="200545"/>
                  </a:lnTo>
                  <a:lnTo>
                    <a:pt x="34645" y="196875"/>
                  </a:lnTo>
                  <a:lnTo>
                    <a:pt x="38290" y="193243"/>
                  </a:lnTo>
                  <a:lnTo>
                    <a:pt x="39166" y="189598"/>
                  </a:lnTo>
                  <a:lnTo>
                    <a:pt x="39166" y="185966"/>
                  </a:lnTo>
                  <a:lnTo>
                    <a:pt x="35547" y="180467"/>
                  </a:lnTo>
                  <a:lnTo>
                    <a:pt x="35547" y="177723"/>
                  </a:lnTo>
                  <a:lnTo>
                    <a:pt x="36474" y="174091"/>
                  </a:lnTo>
                  <a:lnTo>
                    <a:pt x="41922" y="170421"/>
                  </a:lnTo>
                  <a:lnTo>
                    <a:pt x="40093" y="166827"/>
                  </a:lnTo>
                  <a:lnTo>
                    <a:pt x="39166" y="160401"/>
                  </a:lnTo>
                  <a:lnTo>
                    <a:pt x="38290" y="153123"/>
                  </a:lnTo>
                  <a:lnTo>
                    <a:pt x="36474" y="146748"/>
                  </a:lnTo>
                  <a:lnTo>
                    <a:pt x="40894" y="130492"/>
                  </a:lnTo>
                  <a:lnTo>
                    <a:pt x="44538" y="111760"/>
                  </a:lnTo>
                  <a:lnTo>
                    <a:pt x="47332" y="92519"/>
                  </a:lnTo>
                  <a:lnTo>
                    <a:pt x="49199" y="74726"/>
                  </a:lnTo>
                  <a:lnTo>
                    <a:pt x="49199" y="72021"/>
                  </a:lnTo>
                  <a:lnTo>
                    <a:pt x="43751" y="72021"/>
                  </a:lnTo>
                  <a:lnTo>
                    <a:pt x="45593" y="67449"/>
                  </a:lnTo>
                  <a:lnTo>
                    <a:pt x="48628" y="55981"/>
                  </a:lnTo>
                  <a:lnTo>
                    <a:pt x="48907" y="35115"/>
                  </a:lnTo>
                  <a:lnTo>
                    <a:pt x="51943" y="23672"/>
                  </a:lnTo>
                  <a:lnTo>
                    <a:pt x="44246" y="23914"/>
                  </a:lnTo>
                  <a:lnTo>
                    <a:pt x="40220" y="29032"/>
                  </a:lnTo>
                  <a:lnTo>
                    <a:pt x="37731" y="37401"/>
                  </a:lnTo>
                  <a:lnTo>
                    <a:pt x="34645" y="47371"/>
                  </a:lnTo>
                  <a:lnTo>
                    <a:pt x="32791" y="52870"/>
                  </a:lnTo>
                  <a:lnTo>
                    <a:pt x="25514" y="54648"/>
                  </a:lnTo>
                  <a:lnTo>
                    <a:pt x="23698" y="56502"/>
                  </a:lnTo>
                  <a:lnTo>
                    <a:pt x="26441" y="58318"/>
                  </a:lnTo>
                  <a:lnTo>
                    <a:pt x="25514" y="60147"/>
                  </a:lnTo>
                  <a:lnTo>
                    <a:pt x="24599" y="63766"/>
                  </a:lnTo>
                  <a:lnTo>
                    <a:pt x="23698" y="65595"/>
                  </a:lnTo>
                  <a:lnTo>
                    <a:pt x="19151" y="73799"/>
                  </a:lnTo>
                  <a:lnTo>
                    <a:pt x="20066" y="78397"/>
                  </a:lnTo>
                  <a:lnTo>
                    <a:pt x="18249" y="85674"/>
                  </a:lnTo>
                  <a:lnTo>
                    <a:pt x="18249" y="89344"/>
                  </a:lnTo>
                  <a:lnTo>
                    <a:pt x="14566" y="91122"/>
                  </a:lnTo>
                  <a:lnTo>
                    <a:pt x="13639" y="94792"/>
                  </a:lnTo>
                  <a:lnTo>
                    <a:pt x="12738" y="102031"/>
                  </a:lnTo>
                  <a:lnTo>
                    <a:pt x="12420" y="110286"/>
                  </a:lnTo>
                  <a:lnTo>
                    <a:pt x="12268" y="117856"/>
                  </a:lnTo>
                  <a:lnTo>
                    <a:pt x="11874" y="123050"/>
                  </a:lnTo>
                  <a:lnTo>
                    <a:pt x="11874" y="125768"/>
                  </a:lnTo>
                  <a:lnTo>
                    <a:pt x="8191" y="129425"/>
                  </a:lnTo>
                  <a:lnTo>
                    <a:pt x="7264" y="132168"/>
                  </a:lnTo>
                  <a:lnTo>
                    <a:pt x="5918" y="142557"/>
                  </a:lnTo>
                  <a:lnTo>
                    <a:pt x="4648" y="153111"/>
                  </a:lnTo>
                  <a:lnTo>
                    <a:pt x="3568" y="163690"/>
                  </a:lnTo>
                  <a:lnTo>
                    <a:pt x="2743" y="174091"/>
                  </a:lnTo>
                  <a:lnTo>
                    <a:pt x="1816" y="179552"/>
                  </a:lnTo>
                  <a:lnTo>
                    <a:pt x="4546" y="185966"/>
                  </a:lnTo>
                  <a:lnTo>
                    <a:pt x="4546" y="195948"/>
                  </a:lnTo>
                  <a:lnTo>
                    <a:pt x="914" y="200545"/>
                  </a:lnTo>
                  <a:lnTo>
                    <a:pt x="0" y="203276"/>
                  </a:lnTo>
                  <a:lnTo>
                    <a:pt x="0" y="207822"/>
                  </a:lnTo>
                  <a:lnTo>
                    <a:pt x="914" y="211493"/>
                  </a:lnTo>
                  <a:lnTo>
                    <a:pt x="1066" y="235165"/>
                  </a:lnTo>
                  <a:lnTo>
                    <a:pt x="1676" y="270865"/>
                  </a:lnTo>
                  <a:lnTo>
                    <a:pt x="1816" y="287121"/>
                  </a:lnTo>
                  <a:lnTo>
                    <a:pt x="1549" y="293801"/>
                  </a:lnTo>
                  <a:lnTo>
                    <a:pt x="1028" y="300228"/>
                  </a:lnTo>
                  <a:lnTo>
                    <a:pt x="787" y="304444"/>
                  </a:lnTo>
                  <a:lnTo>
                    <a:pt x="8191" y="338175"/>
                  </a:lnTo>
                  <a:lnTo>
                    <a:pt x="10795" y="349034"/>
                  </a:lnTo>
                  <a:lnTo>
                    <a:pt x="13220" y="358787"/>
                  </a:lnTo>
                  <a:lnTo>
                    <a:pt x="15646" y="368046"/>
                  </a:lnTo>
                  <a:lnTo>
                    <a:pt x="20002" y="383654"/>
                  </a:lnTo>
                  <a:lnTo>
                    <a:pt x="22110" y="392645"/>
                  </a:lnTo>
                  <a:lnTo>
                    <a:pt x="23863" y="401993"/>
                  </a:lnTo>
                  <a:lnTo>
                    <a:pt x="24599" y="409270"/>
                  </a:lnTo>
                  <a:lnTo>
                    <a:pt x="24599" y="412026"/>
                  </a:lnTo>
                  <a:lnTo>
                    <a:pt x="21844" y="412940"/>
                  </a:lnTo>
                  <a:lnTo>
                    <a:pt x="23698" y="422071"/>
                  </a:lnTo>
                  <a:lnTo>
                    <a:pt x="27343" y="425665"/>
                  </a:lnTo>
                  <a:lnTo>
                    <a:pt x="29197" y="431177"/>
                  </a:lnTo>
                  <a:lnTo>
                    <a:pt x="30975" y="436626"/>
                  </a:lnTo>
                  <a:lnTo>
                    <a:pt x="31889" y="443001"/>
                  </a:lnTo>
                  <a:lnTo>
                    <a:pt x="33718" y="448500"/>
                  </a:lnTo>
                  <a:lnTo>
                    <a:pt x="36347" y="456539"/>
                  </a:lnTo>
                  <a:lnTo>
                    <a:pt x="42964" y="472325"/>
                  </a:lnTo>
                  <a:lnTo>
                    <a:pt x="45593" y="480390"/>
                  </a:lnTo>
                  <a:lnTo>
                    <a:pt x="56515" y="523798"/>
                  </a:lnTo>
                  <a:lnTo>
                    <a:pt x="72948" y="567893"/>
                  </a:lnTo>
                  <a:lnTo>
                    <a:pt x="79514" y="570814"/>
                  </a:lnTo>
                  <a:lnTo>
                    <a:pt x="83972" y="577583"/>
                  </a:lnTo>
                  <a:lnTo>
                    <a:pt x="87909" y="585203"/>
                  </a:lnTo>
                  <a:lnTo>
                    <a:pt x="92964" y="590677"/>
                  </a:lnTo>
                  <a:lnTo>
                    <a:pt x="97624" y="586740"/>
                  </a:lnTo>
                  <a:lnTo>
                    <a:pt x="98107" y="580999"/>
                  </a:lnTo>
                  <a:lnTo>
                    <a:pt x="96697" y="574408"/>
                  </a:lnTo>
                  <a:lnTo>
                    <a:pt x="95719" y="567893"/>
                  </a:lnTo>
                  <a:lnTo>
                    <a:pt x="96164" y="565607"/>
                  </a:lnTo>
                  <a:lnTo>
                    <a:pt x="99364" y="564489"/>
                  </a:lnTo>
                  <a:lnTo>
                    <a:pt x="101866" y="563029"/>
                  </a:lnTo>
                  <a:close/>
                </a:path>
              </a:pathLst>
            </a:custGeom>
            <a:solidFill>
              <a:srgbClr val="FFD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86445" y="3466668"/>
              <a:ext cx="1351974" cy="12585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0" y="0"/>
                  </a:moveTo>
                  <a:lnTo>
                    <a:pt x="7942783" y="0"/>
                  </a:lnTo>
                  <a:lnTo>
                    <a:pt x="7942783" y="3748492"/>
                  </a:lnTo>
                  <a:lnTo>
                    <a:pt x="0" y="374849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7942783" y="494699"/>
                  </a:moveTo>
                  <a:lnTo>
                    <a:pt x="0" y="494699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494699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0" y="0"/>
                  </a:moveTo>
                  <a:lnTo>
                    <a:pt x="7942783" y="0"/>
                  </a:lnTo>
                  <a:lnTo>
                    <a:pt x="7942783" y="494699"/>
                  </a:lnTo>
                  <a:lnTo>
                    <a:pt x="0" y="494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73733" y="681108"/>
              <a:ext cx="158024" cy="171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42559" y="755805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9074" y="21637"/>
                  </a:moveTo>
                  <a:lnTo>
                    <a:pt x="3024" y="21357"/>
                  </a:lnTo>
                  <a:lnTo>
                    <a:pt x="0" y="18629"/>
                  </a:lnTo>
                  <a:lnTo>
                    <a:pt x="0" y="10267"/>
                  </a:lnTo>
                  <a:lnTo>
                    <a:pt x="37774" y="917"/>
                  </a:lnTo>
                  <a:lnTo>
                    <a:pt x="45574" y="917"/>
                  </a:lnTo>
                  <a:lnTo>
                    <a:pt x="47874" y="987"/>
                  </a:lnTo>
                  <a:lnTo>
                    <a:pt x="50174" y="1127"/>
                  </a:lnTo>
                  <a:lnTo>
                    <a:pt x="52524" y="1269"/>
                  </a:lnTo>
                  <a:lnTo>
                    <a:pt x="54999" y="1339"/>
                  </a:lnTo>
                  <a:lnTo>
                    <a:pt x="57574" y="1339"/>
                  </a:lnTo>
                  <a:lnTo>
                    <a:pt x="69345" y="1256"/>
                  </a:lnTo>
                  <a:lnTo>
                    <a:pt x="82571" y="1004"/>
                  </a:lnTo>
                  <a:lnTo>
                    <a:pt x="97255" y="585"/>
                  </a:lnTo>
                  <a:lnTo>
                    <a:pt x="113399" y="0"/>
                  </a:lnTo>
                  <a:lnTo>
                    <a:pt x="118349" y="282"/>
                  </a:lnTo>
                  <a:lnTo>
                    <a:pt x="123899" y="729"/>
                  </a:lnTo>
                  <a:lnTo>
                    <a:pt x="130124" y="1339"/>
                  </a:lnTo>
                  <a:lnTo>
                    <a:pt x="136324" y="1902"/>
                  </a:lnTo>
                  <a:lnTo>
                    <a:pt x="143174" y="2607"/>
                  </a:lnTo>
                  <a:lnTo>
                    <a:pt x="150699" y="3454"/>
                  </a:lnTo>
                  <a:lnTo>
                    <a:pt x="153849" y="6649"/>
                  </a:lnTo>
                  <a:lnTo>
                    <a:pt x="155424" y="9844"/>
                  </a:lnTo>
                  <a:lnTo>
                    <a:pt x="155424" y="15342"/>
                  </a:lnTo>
                  <a:lnTo>
                    <a:pt x="149574" y="19312"/>
                  </a:lnTo>
                  <a:lnTo>
                    <a:pt x="148299" y="19452"/>
                  </a:lnTo>
                  <a:lnTo>
                    <a:pt x="146924" y="19524"/>
                  </a:lnTo>
                  <a:lnTo>
                    <a:pt x="142324" y="19524"/>
                  </a:lnTo>
                  <a:lnTo>
                    <a:pt x="138574" y="19382"/>
                  </a:lnTo>
                  <a:lnTo>
                    <a:pt x="134199" y="19099"/>
                  </a:lnTo>
                  <a:lnTo>
                    <a:pt x="129874" y="18772"/>
                  </a:lnTo>
                  <a:lnTo>
                    <a:pt x="125699" y="18467"/>
                  </a:lnTo>
                  <a:lnTo>
                    <a:pt x="106599" y="17057"/>
                  </a:lnTo>
                  <a:lnTo>
                    <a:pt x="103799" y="16914"/>
                  </a:lnTo>
                  <a:lnTo>
                    <a:pt x="95374" y="16914"/>
                  </a:lnTo>
                  <a:lnTo>
                    <a:pt x="89499" y="16987"/>
                  </a:lnTo>
                  <a:lnTo>
                    <a:pt x="42849" y="19524"/>
                  </a:lnTo>
                  <a:lnTo>
                    <a:pt x="35719" y="19973"/>
                  </a:lnTo>
                  <a:lnTo>
                    <a:pt x="27715" y="20475"/>
                  </a:lnTo>
                  <a:lnTo>
                    <a:pt x="18834" y="21029"/>
                  </a:lnTo>
                  <a:lnTo>
                    <a:pt x="9074" y="21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80634" y="683598"/>
              <a:ext cx="128270" cy="147955"/>
            </a:xfrm>
            <a:custGeom>
              <a:avLst/>
              <a:gdLst/>
              <a:ahLst/>
              <a:cxnLst/>
              <a:rect l="l" t="t" r="r" b="b"/>
              <a:pathLst>
                <a:path w="128270" h="147955">
                  <a:moveTo>
                    <a:pt x="125099" y="147944"/>
                  </a:moveTo>
                  <a:lnTo>
                    <a:pt x="774" y="146257"/>
                  </a:lnTo>
                  <a:lnTo>
                    <a:pt x="0" y="0"/>
                  </a:lnTo>
                  <a:lnTo>
                    <a:pt x="128174" y="0"/>
                  </a:lnTo>
                  <a:lnTo>
                    <a:pt x="125099" y="14794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78928" y="685812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43091" y="137896"/>
                  </a:moveTo>
                  <a:lnTo>
                    <a:pt x="21374" y="137833"/>
                  </a:lnTo>
                  <a:lnTo>
                    <a:pt x="3225" y="137896"/>
                  </a:lnTo>
                  <a:lnTo>
                    <a:pt x="43091" y="137896"/>
                  </a:lnTo>
                  <a:close/>
                </a:path>
                <a:path w="130175" h="140969">
                  <a:moveTo>
                    <a:pt x="129413" y="137160"/>
                  </a:moveTo>
                  <a:lnTo>
                    <a:pt x="114896" y="137160"/>
                  </a:lnTo>
                  <a:lnTo>
                    <a:pt x="114896" y="138430"/>
                  </a:lnTo>
                  <a:lnTo>
                    <a:pt x="1231" y="138430"/>
                  </a:lnTo>
                  <a:lnTo>
                    <a:pt x="1231" y="139700"/>
                  </a:lnTo>
                  <a:lnTo>
                    <a:pt x="1295" y="140970"/>
                  </a:lnTo>
                  <a:lnTo>
                    <a:pt x="128308" y="140970"/>
                  </a:lnTo>
                  <a:lnTo>
                    <a:pt x="128308" y="139700"/>
                  </a:lnTo>
                  <a:lnTo>
                    <a:pt x="129006" y="139700"/>
                  </a:lnTo>
                  <a:lnTo>
                    <a:pt x="129006" y="138430"/>
                  </a:lnTo>
                  <a:lnTo>
                    <a:pt x="129413" y="138430"/>
                  </a:lnTo>
                  <a:lnTo>
                    <a:pt x="129413" y="137160"/>
                  </a:lnTo>
                  <a:close/>
                </a:path>
                <a:path w="130175" h="140969">
                  <a:moveTo>
                    <a:pt x="129870" y="1270"/>
                  </a:moveTo>
                  <a:lnTo>
                    <a:pt x="129616" y="1270"/>
                  </a:lnTo>
                  <a:lnTo>
                    <a:pt x="129425" y="1066"/>
                  </a:lnTo>
                  <a:lnTo>
                    <a:pt x="128625" y="1066"/>
                  </a:lnTo>
                  <a:lnTo>
                    <a:pt x="128346" y="1270"/>
                  </a:lnTo>
                  <a:lnTo>
                    <a:pt x="107022" y="1270"/>
                  </a:lnTo>
                  <a:lnTo>
                    <a:pt x="107022" y="0"/>
                  </a:lnTo>
                  <a:lnTo>
                    <a:pt x="55905" y="0"/>
                  </a:lnTo>
                  <a:lnTo>
                    <a:pt x="5590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" y="3810"/>
                  </a:lnTo>
                  <a:lnTo>
                    <a:pt x="63" y="138417"/>
                  </a:lnTo>
                  <a:lnTo>
                    <a:pt x="3225" y="138417"/>
                  </a:lnTo>
                  <a:lnTo>
                    <a:pt x="3225" y="137896"/>
                  </a:lnTo>
                  <a:lnTo>
                    <a:pt x="3225" y="4241"/>
                  </a:lnTo>
                  <a:lnTo>
                    <a:pt x="7924" y="4241"/>
                  </a:lnTo>
                  <a:lnTo>
                    <a:pt x="10287" y="4229"/>
                  </a:lnTo>
                  <a:lnTo>
                    <a:pt x="3225" y="4229"/>
                  </a:lnTo>
                  <a:lnTo>
                    <a:pt x="3225" y="3810"/>
                  </a:lnTo>
                  <a:lnTo>
                    <a:pt x="75311" y="3810"/>
                  </a:lnTo>
                  <a:lnTo>
                    <a:pt x="75311" y="2540"/>
                  </a:lnTo>
                  <a:lnTo>
                    <a:pt x="95288" y="2540"/>
                  </a:lnTo>
                  <a:lnTo>
                    <a:pt x="95288" y="3810"/>
                  </a:lnTo>
                  <a:lnTo>
                    <a:pt x="124409" y="3810"/>
                  </a:lnTo>
                  <a:lnTo>
                    <a:pt x="124409" y="5080"/>
                  </a:lnTo>
                  <a:lnTo>
                    <a:pt x="127596" y="5080"/>
                  </a:lnTo>
                  <a:lnTo>
                    <a:pt x="127596" y="137147"/>
                  </a:lnTo>
                  <a:lnTo>
                    <a:pt x="129806" y="137147"/>
                  </a:lnTo>
                  <a:lnTo>
                    <a:pt x="129806" y="5080"/>
                  </a:lnTo>
                  <a:lnTo>
                    <a:pt x="129870" y="3810"/>
                  </a:lnTo>
                  <a:lnTo>
                    <a:pt x="129870" y="2540"/>
                  </a:lnTo>
                  <a:lnTo>
                    <a:pt x="129870" y="1854"/>
                  </a:lnTo>
                  <a:lnTo>
                    <a:pt x="12987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78859" y="686051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39"/>
                  </a:moveTo>
                  <a:lnTo>
                    <a:pt x="95177" y="2919"/>
                  </a:lnTo>
                  <a:lnTo>
                    <a:pt x="106174" y="3185"/>
                  </a:lnTo>
                  <a:lnTo>
                    <a:pt x="117172" y="3682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6" y="70858"/>
                  </a:lnTo>
                  <a:lnTo>
                    <a:pt x="127629" y="104078"/>
                  </a:lnTo>
                  <a:lnTo>
                    <a:pt x="105699" y="137709"/>
                  </a:lnTo>
                  <a:lnTo>
                    <a:pt x="83699" y="137812"/>
                  </a:lnTo>
                  <a:lnTo>
                    <a:pt x="68137" y="137777"/>
                  </a:lnTo>
                  <a:lnTo>
                    <a:pt x="52574" y="137700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4" y="104252"/>
                  </a:lnTo>
                  <a:lnTo>
                    <a:pt x="2346" y="70842"/>
                  </a:lnTo>
                  <a:lnTo>
                    <a:pt x="2016" y="37420"/>
                  </a:lnTo>
                  <a:lnTo>
                    <a:pt x="1824" y="3979"/>
                  </a:lnTo>
                  <a:lnTo>
                    <a:pt x="3899" y="3994"/>
                  </a:lnTo>
                  <a:lnTo>
                    <a:pt x="5949" y="4002"/>
                  </a:lnTo>
                  <a:lnTo>
                    <a:pt x="7999" y="4002"/>
                  </a:lnTo>
                  <a:lnTo>
                    <a:pt x="27046" y="3820"/>
                  </a:lnTo>
                  <a:lnTo>
                    <a:pt x="46087" y="3421"/>
                  </a:lnTo>
                  <a:lnTo>
                    <a:pt x="65128" y="3021"/>
                  </a:lnTo>
                  <a:lnTo>
                    <a:pt x="84174" y="2839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324" y="1212"/>
                  </a:lnTo>
                  <a:lnTo>
                    <a:pt x="1649" y="1204"/>
                  </a:lnTo>
                  <a:lnTo>
                    <a:pt x="1499" y="837"/>
                  </a:lnTo>
                  <a:lnTo>
                    <a:pt x="1199" y="652"/>
                  </a:lnTo>
                  <a:lnTo>
                    <a:pt x="924" y="652"/>
                  </a:lnTo>
                  <a:lnTo>
                    <a:pt x="474" y="652"/>
                  </a:lnTo>
                  <a:lnTo>
                    <a:pt x="0" y="1104"/>
                  </a:lnTo>
                  <a:lnTo>
                    <a:pt x="0" y="2014"/>
                  </a:lnTo>
                  <a:lnTo>
                    <a:pt x="191" y="36067"/>
                  </a:lnTo>
                  <a:lnTo>
                    <a:pt x="521" y="70098"/>
                  </a:lnTo>
                  <a:lnTo>
                    <a:pt x="959" y="104116"/>
                  </a:lnTo>
                  <a:lnTo>
                    <a:pt x="1474" y="138129"/>
                  </a:lnTo>
                  <a:lnTo>
                    <a:pt x="1474" y="138262"/>
                  </a:lnTo>
                  <a:lnTo>
                    <a:pt x="1174" y="139142"/>
                  </a:lnTo>
                  <a:lnTo>
                    <a:pt x="1449" y="140499"/>
                  </a:lnTo>
                  <a:lnTo>
                    <a:pt x="2224" y="140499"/>
                  </a:lnTo>
                  <a:lnTo>
                    <a:pt x="9074" y="140429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4" y="140514"/>
                  </a:lnTo>
                  <a:lnTo>
                    <a:pt x="67999" y="140586"/>
                  </a:lnTo>
                  <a:lnTo>
                    <a:pt x="83074" y="140619"/>
                  </a:lnTo>
                  <a:lnTo>
                    <a:pt x="94268" y="140595"/>
                  </a:lnTo>
                  <a:lnTo>
                    <a:pt x="105465" y="140510"/>
                  </a:lnTo>
                  <a:lnTo>
                    <a:pt x="116666" y="140348"/>
                  </a:lnTo>
                  <a:lnTo>
                    <a:pt x="127874" y="140092"/>
                  </a:lnTo>
                  <a:lnTo>
                    <a:pt x="128374" y="140092"/>
                  </a:lnTo>
                  <a:lnTo>
                    <a:pt x="128649" y="139549"/>
                  </a:lnTo>
                  <a:lnTo>
                    <a:pt x="128724" y="138874"/>
                  </a:lnTo>
                  <a:lnTo>
                    <a:pt x="129124" y="138807"/>
                  </a:lnTo>
                  <a:lnTo>
                    <a:pt x="129524" y="138399"/>
                  </a:lnTo>
                  <a:lnTo>
                    <a:pt x="129474" y="137519"/>
                  </a:lnTo>
                  <a:lnTo>
                    <a:pt x="129432" y="103701"/>
                  </a:lnTo>
                  <a:lnTo>
                    <a:pt x="129609" y="69869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89"/>
                  </a:lnTo>
                  <a:lnTo>
                    <a:pt x="129499" y="827"/>
                  </a:lnTo>
                  <a:lnTo>
                    <a:pt x="129049" y="827"/>
                  </a:lnTo>
                  <a:lnTo>
                    <a:pt x="128699" y="827"/>
                  </a:lnTo>
                  <a:lnTo>
                    <a:pt x="128349" y="1087"/>
                  </a:lnTo>
                  <a:lnTo>
                    <a:pt x="128199" y="1609"/>
                  </a:lnTo>
                  <a:lnTo>
                    <a:pt x="117241" y="842"/>
                  </a:lnTo>
                  <a:lnTo>
                    <a:pt x="106271" y="346"/>
                  </a:lnTo>
                  <a:lnTo>
                    <a:pt x="95297" y="79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24309" y="70622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126824" y="140624"/>
                  </a:moveTo>
                  <a:lnTo>
                    <a:pt x="774" y="139019"/>
                  </a:lnTo>
                  <a:lnTo>
                    <a:pt x="0" y="0"/>
                  </a:lnTo>
                  <a:lnTo>
                    <a:pt x="129949" y="0"/>
                  </a:lnTo>
                  <a:lnTo>
                    <a:pt x="126824" y="14062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24381" y="707389"/>
              <a:ext cx="130175" cy="140335"/>
            </a:xfrm>
            <a:custGeom>
              <a:avLst/>
              <a:gdLst/>
              <a:ahLst/>
              <a:cxnLst/>
              <a:rect l="l" t="t" r="r" b="b"/>
              <a:pathLst>
                <a:path w="130175" h="140334">
                  <a:moveTo>
                    <a:pt x="112458" y="140017"/>
                  </a:moveTo>
                  <a:lnTo>
                    <a:pt x="15849" y="140017"/>
                  </a:lnTo>
                  <a:lnTo>
                    <a:pt x="82969" y="140233"/>
                  </a:lnTo>
                  <a:lnTo>
                    <a:pt x="112458" y="140017"/>
                  </a:lnTo>
                  <a:close/>
                </a:path>
                <a:path w="130175" h="140334">
                  <a:moveTo>
                    <a:pt x="129413" y="137172"/>
                  </a:moveTo>
                  <a:lnTo>
                    <a:pt x="1447" y="137172"/>
                  </a:lnTo>
                  <a:lnTo>
                    <a:pt x="1447" y="138442"/>
                  </a:lnTo>
                  <a:lnTo>
                    <a:pt x="1244" y="138442"/>
                  </a:lnTo>
                  <a:lnTo>
                    <a:pt x="1244" y="139712"/>
                  </a:lnTo>
                  <a:lnTo>
                    <a:pt x="128587" y="139712"/>
                  </a:lnTo>
                  <a:lnTo>
                    <a:pt x="128587" y="138442"/>
                  </a:lnTo>
                  <a:lnTo>
                    <a:pt x="129413" y="138442"/>
                  </a:lnTo>
                  <a:lnTo>
                    <a:pt x="129413" y="137172"/>
                  </a:lnTo>
                  <a:close/>
                </a:path>
                <a:path w="130175" h="140334">
                  <a:moveTo>
                    <a:pt x="129870" y="1282"/>
                  </a:moveTo>
                  <a:lnTo>
                    <a:pt x="129603" y="1282"/>
                  </a:lnTo>
                  <a:lnTo>
                    <a:pt x="129603" y="12"/>
                  </a:lnTo>
                  <a:lnTo>
                    <a:pt x="128346" y="12"/>
                  </a:lnTo>
                  <a:lnTo>
                    <a:pt x="128346" y="1282"/>
                  </a:lnTo>
                  <a:lnTo>
                    <a:pt x="119824" y="1282"/>
                  </a:lnTo>
                  <a:lnTo>
                    <a:pt x="119824" y="12"/>
                  </a:lnTo>
                  <a:lnTo>
                    <a:pt x="25971" y="12"/>
                  </a:lnTo>
                  <a:lnTo>
                    <a:pt x="25971" y="1282"/>
                  </a:lnTo>
                  <a:lnTo>
                    <a:pt x="2959" y="1282"/>
                  </a:lnTo>
                  <a:lnTo>
                    <a:pt x="2959" y="0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0" y="137160"/>
                  </a:lnTo>
                  <a:lnTo>
                    <a:pt x="2959" y="137160"/>
                  </a:lnTo>
                  <a:lnTo>
                    <a:pt x="2959" y="3822"/>
                  </a:lnTo>
                  <a:lnTo>
                    <a:pt x="38963" y="3822"/>
                  </a:lnTo>
                  <a:lnTo>
                    <a:pt x="38963" y="2552"/>
                  </a:lnTo>
                  <a:lnTo>
                    <a:pt x="114592" y="2552"/>
                  </a:lnTo>
                  <a:lnTo>
                    <a:pt x="114592" y="3822"/>
                  </a:lnTo>
                  <a:lnTo>
                    <a:pt x="127571" y="3822"/>
                  </a:lnTo>
                  <a:lnTo>
                    <a:pt x="127571" y="137160"/>
                  </a:lnTo>
                  <a:lnTo>
                    <a:pt x="129806" y="137160"/>
                  </a:lnTo>
                  <a:lnTo>
                    <a:pt x="129806" y="3822"/>
                  </a:lnTo>
                  <a:lnTo>
                    <a:pt x="129870" y="2552"/>
                  </a:lnTo>
                  <a:lnTo>
                    <a:pt x="129870" y="1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24309" y="70699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42"/>
                  </a:moveTo>
                  <a:lnTo>
                    <a:pt x="95177" y="2921"/>
                  </a:lnTo>
                  <a:lnTo>
                    <a:pt x="106174" y="3188"/>
                  </a:lnTo>
                  <a:lnTo>
                    <a:pt x="117172" y="3684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3" y="70859"/>
                  </a:lnTo>
                  <a:lnTo>
                    <a:pt x="127619" y="104079"/>
                  </a:lnTo>
                  <a:lnTo>
                    <a:pt x="105687" y="137710"/>
                  </a:lnTo>
                  <a:lnTo>
                    <a:pt x="83699" y="137814"/>
                  </a:lnTo>
                  <a:lnTo>
                    <a:pt x="68137" y="137779"/>
                  </a:lnTo>
                  <a:lnTo>
                    <a:pt x="52574" y="137702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1" y="104253"/>
                  </a:lnTo>
                  <a:lnTo>
                    <a:pt x="2337" y="70844"/>
                  </a:lnTo>
                  <a:lnTo>
                    <a:pt x="2006" y="37423"/>
                  </a:lnTo>
                  <a:lnTo>
                    <a:pt x="1824" y="3982"/>
                  </a:lnTo>
                  <a:lnTo>
                    <a:pt x="3874" y="3994"/>
                  </a:lnTo>
                  <a:lnTo>
                    <a:pt x="5949" y="4004"/>
                  </a:lnTo>
                  <a:lnTo>
                    <a:pt x="7999" y="4004"/>
                  </a:lnTo>
                  <a:lnTo>
                    <a:pt x="27035" y="3823"/>
                  </a:lnTo>
                  <a:lnTo>
                    <a:pt x="46078" y="3423"/>
                  </a:lnTo>
                  <a:lnTo>
                    <a:pt x="65125" y="3024"/>
                  </a:lnTo>
                  <a:lnTo>
                    <a:pt x="84174" y="2842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299" y="1214"/>
                  </a:lnTo>
                  <a:lnTo>
                    <a:pt x="1649" y="1204"/>
                  </a:lnTo>
                  <a:lnTo>
                    <a:pt x="1474" y="839"/>
                  </a:lnTo>
                  <a:lnTo>
                    <a:pt x="1199" y="652"/>
                  </a:lnTo>
                  <a:lnTo>
                    <a:pt x="899" y="652"/>
                  </a:lnTo>
                  <a:lnTo>
                    <a:pt x="449" y="652"/>
                  </a:lnTo>
                  <a:lnTo>
                    <a:pt x="0" y="1107"/>
                  </a:lnTo>
                  <a:lnTo>
                    <a:pt x="0" y="2017"/>
                  </a:lnTo>
                  <a:lnTo>
                    <a:pt x="181" y="36068"/>
                  </a:lnTo>
                  <a:lnTo>
                    <a:pt x="512" y="70098"/>
                  </a:lnTo>
                  <a:lnTo>
                    <a:pt x="956" y="104117"/>
                  </a:lnTo>
                  <a:lnTo>
                    <a:pt x="1474" y="138129"/>
                  </a:lnTo>
                  <a:lnTo>
                    <a:pt x="1474" y="138264"/>
                  </a:lnTo>
                  <a:lnTo>
                    <a:pt x="1174" y="139144"/>
                  </a:lnTo>
                  <a:lnTo>
                    <a:pt x="1424" y="140499"/>
                  </a:lnTo>
                  <a:lnTo>
                    <a:pt x="2224" y="140499"/>
                  </a:lnTo>
                  <a:lnTo>
                    <a:pt x="9074" y="140432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1" y="140515"/>
                  </a:lnTo>
                  <a:lnTo>
                    <a:pt x="67989" y="140589"/>
                  </a:lnTo>
                  <a:lnTo>
                    <a:pt x="83049" y="140622"/>
                  </a:lnTo>
                  <a:lnTo>
                    <a:pt x="94258" y="140597"/>
                  </a:lnTo>
                  <a:lnTo>
                    <a:pt x="105459" y="140512"/>
                  </a:lnTo>
                  <a:lnTo>
                    <a:pt x="116655" y="140350"/>
                  </a:lnTo>
                  <a:lnTo>
                    <a:pt x="127849" y="140094"/>
                  </a:lnTo>
                  <a:lnTo>
                    <a:pt x="128374" y="140094"/>
                  </a:lnTo>
                  <a:lnTo>
                    <a:pt x="128649" y="139549"/>
                  </a:lnTo>
                  <a:lnTo>
                    <a:pt x="128724" y="138877"/>
                  </a:lnTo>
                  <a:lnTo>
                    <a:pt x="129124" y="138807"/>
                  </a:lnTo>
                  <a:lnTo>
                    <a:pt x="129499" y="138402"/>
                  </a:lnTo>
                  <a:lnTo>
                    <a:pt x="129474" y="137522"/>
                  </a:lnTo>
                  <a:lnTo>
                    <a:pt x="129432" y="103703"/>
                  </a:lnTo>
                  <a:lnTo>
                    <a:pt x="129609" y="69871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92"/>
                  </a:lnTo>
                  <a:lnTo>
                    <a:pt x="129474" y="829"/>
                  </a:lnTo>
                  <a:lnTo>
                    <a:pt x="129024" y="829"/>
                  </a:lnTo>
                  <a:lnTo>
                    <a:pt x="128699" y="829"/>
                  </a:lnTo>
                  <a:lnTo>
                    <a:pt x="128349" y="1089"/>
                  </a:lnTo>
                  <a:lnTo>
                    <a:pt x="128199" y="1612"/>
                  </a:lnTo>
                  <a:lnTo>
                    <a:pt x="117231" y="844"/>
                  </a:lnTo>
                  <a:lnTo>
                    <a:pt x="106262" y="347"/>
                  </a:lnTo>
                  <a:lnTo>
                    <a:pt x="95293" y="80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99987" y="659786"/>
              <a:ext cx="217519" cy="2137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2188" y="670168"/>
              <a:ext cx="128202" cy="192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8450" y="670168"/>
              <a:ext cx="128202" cy="1928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438400" y="514350"/>
            <a:ext cx="48958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3560" algn="l"/>
                <a:tab pos="2379980" algn="l"/>
                <a:tab pos="3306445" algn="l"/>
              </a:tabLst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Sunny Cloudy" pitchFamily="2" charset="0"/>
              </a:rPr>
              <a:t>Belajar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Sunny Cloudy" pitchFamily="2" charset="0"/>
              </a:rPr>
              <a:t> dan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Sunny Cloudy" pitchFamily="2" charset="0"/>
              </a:rPr>
              <a:t>Mengajar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Sunny Cloudy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4400" y="1276350"/>
            <a:ext cx="7315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rgbClr val="CC706E"/>
                </a:solidFill>
              </a:rPr>
              <a:t>Belajar</a:t>
            </a:r>
            <a:r>
              <a:rPr lang="en-ID" dirty="0">
                <a:solidFill>
                  <a:srgbClr val="CC706E"/>
                </a:solidFill>
              </a:rPr>
              <a:t> dan </a:t>
            </a:r>
            <a:r>
              <a:rPr lang="en-ID" dirty="0" err="1">
                <a:solidFill>
                  <a:srgbClr val="CC706E"/>
                </a:solidFill>
              </a:rPr>
              <a:t>mengajar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merupakan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dua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konsep</a:t>
            </a:r>
            <a:r>
              <a:rPr lang="en-ID" dirty="0">
                <a:solidFill>
                  <a:srgbClr val="CC706E"/>
                </a:solidFill>
              </a:rPr>
              <a:t> yang </a:t>
            </a:r>
            <a:r>
              <a:rPr lang="en-ID" dirty="0" err="1">
                <a:solidFill>
                  <a:srgbClr val="CC706E"/>
                </a:solidFill>
              </a:rPr>
              <a:t>tidak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bisa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dipisahkan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satu</a:t>
            </a:r>
            <a:r>
              <a:rPr lang="en-ID" dirty="0">
                <a:solidFill>
                  <a:srgbClr val="CC706E"/>
                </a:solidFill>
              </a:rPr>
              <a:t>  </a:t>
            </a:r>
            <a:r>
              <a:rPr lang="en-ID" dirty="0" err="1">
                <a:solidFill>
                  <a:srgbClr val="CC706E"/>
                </a:solidFill>
              </a:rPr>
              <a:t>sama</a:t>
            </a:r>
            <a:r>
              <a:rPr lang="en-ID" dirty="0">
                <a:solidFill>
                  <a:srgbClr val="CC706E"/>
                </a:solidFill>
              </a:rPr>
              <a:t> lain. </a:t>
            </a:r>
            <a:r>
              <a:rPr lang="en-ID" dirty="0" err="1">
                <a:solidFill>
                  <a:srgbClr val="CC706E"/>
                </a:solidFill>
              </a:rPr>
              <a:t>Istilah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belajar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sudah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terlalu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akrab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dengan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kehidupan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kita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sehari-hari</a:t>
            </a:r>
            <a:r>
              <a:rPr lang="en-ID" dirty="0">
                <a:solidFill>
                  <a:srgbClr val="CC706E"/>
                </a:solidFill>
              </a:rPr>
              <a:t>. </a:t>
            </a:r>
            <a:r>
              <a:rPr lang="en-ID" dirty="0" err="1">
                <a:solidFill>
                  <a:srgbClr val="CC706E"/>
                </a:solidFill>
              </a:rPr>
              <a:t>Menurut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Harianto</a:t>
            </a:r>
            <a:r>
              <a:rPr lang="en-ID" dirty="0">
                <a:solidFill>
                  <a:srgbClr val="CC706E"/>
                </a:solidFill>
              </a:rPr>
              <a:t> (2014 :) </a:t>
            </a:r>
            <a:r>
              <a:rPr lang="en-ID" dirty="0" err="1">
                <a:solidFill>
                  <a:srgbClr val="CC706E"/>
                </a:solidFill>
              </a:rPr>
              <a:t>belajar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adalah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suatu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aktivtas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atau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suatu</a:t>
            </a:r>
            <a:r>
              <a:rPr lang="en-ID" dirty="0">
                <a:solidFill>
                  <a:srgbClr val="CC706E"/>
                </a:solidFill>
              </a:rPr>
              <a:t> proses </a:t>
            </a:r>
            <a:r>
              <a:rPr lang="en-ID" dirty="0" err="1">
                <a:solidFill>
                  <a:srgbClr val="CC706E"/>
                </a:solidFill>
              </a:rPr>
              <a:t>untuk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memperoleh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pengertahuan</a:t>
            </a:r>
            <a:r>
              <a:rPr lang="en-ID" dirty="0">
                <a:solidFill>
                  <a:srgbClr val="CC706E"/>
                </a:solidFill>
              </a:rPr>
              <a:t>, </a:t>
            </a:r>
            <a:r>
              <a:rPr lang="en-ID" dirty="0" err="1">
                <a:solidFill>
                  <a:srgbClr val="CC706E"/>
                </a:solidFill>
              </a:rPr>
              <a:t>meningkatkan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keterampilan</a:t>
            </a:r>
            <a:r>
              <a:rPr lang="en-ID" dirty="0">
                <a:solidFill>
                  <a:srgbClr val="CC706E"/>
                </a:solidFill>
              </a:rPr>
              <a:t>, </a:t>
            </a:r>
            <a:r>
              <a:rPr lang="en-ID" dirty="0" err="1">
                <a:solidFill>
                  <a:srgbClr val="CC706E"/>
                </a:solidFill>
              </a:rPr>
              <a:t>memperbaiki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perilaku</a:t>
            </a:r>
            <a:r>
              <a:rPr lang="en-ID" dirty="0">
                <a:solidFill>
                  <a:srgbClr val="CC706E"/>
                </a:solidFill>
              </a:rPr>
              <a:t>, </a:t>
            </a:r>
            <a:r>
              <a:rPr lang="en-ID" dirty="0" err="1">
                <a:solidFill>
                  <a:srgbClr val="CC706E"/>
                </a:solidFill>
              </a:rPr>
              <a:t>sikap</a:t>
            </a:r>
            <a:r>
              <a:rPr lang="en-ID" dirty="0">
                <a:solidFill>
                  <a:srgbClr val="CC706E"/>
                </a:solidFill>
              </a:rPr>
              <a:t>, dan </a:t>
            </a:r>
            <a:r>
              <a:rPr lang="en-ID" dirty="0" err="1">
                <a:solidFill>
                  <a:srgbClr val="CC706E"/>
                </a:solidFill>
              </a:rPr>
              <a:t>mengkokohkan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kepribadian</a:t>
            </a:r>
            <a:r>
              <a:rPr lang="en-ID" dirty="0">
                <a:solidFill>
                  <a:srgbClr val="CC706E"/>
                </a:solidFill>
              </a:rPr>
              <a:t>.</a:t>
            </a:r>
          </a:p>
          <a:p>
            <a:pPr algn="just"/>
            <a:endParaRPr lang="en-ID" dirty="0">
              <a:solidFill>
                <a:srgbClr val="CC706E"/>
              </a:solidFill>
            </a:endParaRPr>
          </a:p>
          <a:p>
            <a:pPr algn="just"/>
            <a:r>
              <a:rPr lang="en-ID" dirty="0" err="1">
                <a:solidFill>
                  <a:srgbClr val="CC706E"/>
                </a:solidFill>
              </a:rPr>
              <a:t>Menurut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Thordinike</a:t>
            </a:r>
            <a:r>
              <a:rPr lang="en-ID" dirty="0">
                <a:solidFill>
                  <a:srgbClr val="CC706E"/>
                </a:solidFill>
              </a:rPr>
              <a:t> (</a:t>
            </a:r>
            <a:r>
              <a:rPr lang="en-ID" dirty="0" err="1">
                <a:solidFill>
                  <a:srgbClr val="CC706E"/>
                </a:solidFill>
              </a:rPr>
              <a:t>dalam</a:t>
            </a:r>
            <a:r>
              <a:rPr lang="en-ID" dirty="0">
                <a:solidFill>
                  <a:srgbClr val="CC706E"/>
                </a:solidFill>
              </a:rPr>
              <a:t>, </a:t>
            </a:r>
            <a:r>
              <a:rPr lang="en-ID" dirty="0" err="1">
                <a:solidFill>
                  <a:srgbClr val="CC706E"/>
                </a:solidFill>
              </a:rPr>
              <a:t>Suciawati</a:t>
            </a:r>
            <a:r>
              <a:rPr lang="en-ID" dirty="0">
                <a:solidFill>
                  <a:srgbClr val="CC706E"/>
                </a:solidFill>
              </a:rPr>
              <a:t> 2005 ) </a:t>
            </a:r>
            <a:r>
              <a:rPr lang="en-ID" dirty="0" err="1">
                <a:solidFill>
                  <a:srgbClr val="CC706E"/>
                </a:solidFill>
              </a:rPr>
              <a:t>belajar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adalah</a:t>
            </a:r>
            <a:r>
              <a:rPr lang="en-ID" dirty="0">
                <a:solidFill>
                  <a:srgbClr val="CC706E"/>
                </a:solidFill>
              </a:rPr>
              <a:t> proses </a:t>
            </a:r>
            <a:r>
              <a:rPr lang="en-ID" dirty="0" err="1">
                <a:solidFill>
                  <a:srgbClr val="CC706E"/>
                </a:solidFill>
              </a:rPr>
              <a:t>interaksi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antara</a:t>
            </a:r>
            <a:r>
              <a:rPr lang="en-ID" dirty="0">
                <a:solidFill>
                  <a:srgbClr val="CC706E"/>
                </a:solidFill>
              </a:rPr>
              <a:t> stimulus (yang </a:t>
            </a:r>
            <a:r>
              <a:rPr lang="en-ID" dirty="0" err="1">
                <a:solidFill>
                  <a:srgbClr val="CC706E"/>
                </a:solidFill>
              </a:rPr>
              <a:t>mungkin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berupa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pikiran</a:t>
            </a:r>
            <a:r>
              <a:rPr lang="en-ID" dirty="0">
                <a:solidFill>
                  <a:srgbClr val="CC706E"/>
                </a:solidFill>
              </a:rPr>
              <a:t>, </a:t>
            </a:r>
            <a:r>
              <a:rPr lang="en-ID" dirty="0" err="1">
                <a:solidFill>
                  <a:srgbClr val="CC706E"/>
                </a:solidFill>
              </a:rPr>
              <a:t>perasaan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atau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gerakan</a:t>
            </a:r>
            <a:r>
              <a:rPr lang="en-ID" dirty="0">
                <a:solidFill>
                  <a:srgbClr val="CC706E"/>
                </a:solidFill>
              </a:rPr>
              <a:t>) dan </a:t>
            </a:r>
            <a:r>
              <a:rPr lang="en-ID" dirty="0" err="1">
                <a:solidFill>
                  <a:srgbClr val="CC706E"/>
                </a:solidFill>
              </a:rPr>
              <a:t>respon</a:t>
            </a:r>
            <a:r>
              <a:rPr lang="en-ID" dirty="0">
                <a:solidFill>
                  <a:srgbClr val="CC706E"/>
                </a:solidFill>
              </a:rPr>
              <a:t> (yang juga </a:t>
            </a:r>
            <a:r>
              <a:rPr lang="en-ID" dirty="0" err="1">
                <a:solidFill>
                  <a:srgbClr val="CC706E"/>
                </a:solidFill>
              </a:rPr>
              <a:t>bisa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beerbrntuk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pikiran</a:t>
            </a:r>
            <a:r>
              <a:rPr lang="en-ID" dirty="0">
                <a:solidFill>
                  <a:srgbClr val="CC706E"/>
                </a:solidFill>
              </a:rPr>
              <a:t>, </a:t>
            </a:r>
            <a:r>
              <a:rPr lang="en-ID" dirty="0" err="1">
                <a:solidFill>
                  <a:srgbClr val="CC706E"/>
                </a:solidFill>
              </a:rPr>
              <a:t>perasaan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atau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gerakan</a:t>
            </a:r>
            <a:r>
              <a:rPr lang="en-ID" dirty="0">
                <a:solidFill>
                  <a:srgbClr val="CC706E"/>
                </a:solidFill>
              </a:rPr>
              <a:t>). </a:t>
            </a:r>
            <a:r>
              <a:rPr lang="en-ID" dirty="0" err="1">
                <a:solidFill>
                  <a:srgbClr val="CC706E"/>
                </a:solidFill>
              </a:rPr>
              <a:t>Perubahan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tingkah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laku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itu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boleh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berwujud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sesuatu</a:t>
            </a:r>
            <a:r>
              <a:rPr lang="en-ID" dirty="0">
                <a:solidFill>
                  <a:srgbClr val="CC706E"/>
                </a:solidFill>
              </a:rPr>
              <a:t> yang </a:t>
            </a:r>
            <a:r>
              <a:rPr lang="en-ID" dirty="0" err="1">
                <a:solidFill>
                  <a:srgbClr val="CC706E"/>
                </a:solidFill>
              </a:rPr>
              <a:t>konkret</a:t>
            </a:r>
            <a:r>
              <a:rPr lang="en-ID" dirty="0">
                <a:solidFill>
                  <a:srgbClr val="CC706E"/>
                </a:solidFill>
              </a:rPr>
              <a:t> </a:t>
            </a:r>
            <a:r>
              <a:rPr lang="en-ID" dirty="0" err="1">
                <a:solidFill>
                  <a:srgbClr val="CC706E"/>
                </a:solidFill>
              </a:rPr>
              <a:t>atau</a:t>
            </a:r>
            <a:r>
              <a:rPr lang="en-ID" dirty="0">
                <a:solidFill>
                  <a:srgbClr val="CC706E"/>
                </a:solidFill>
              </a:rPr>
              <a:t> yang non </a:t>
            </a:r>
            <a:r>
              <a:rPr lang="en-ID" dirty="0" err="1">
                <a:solidFill>
                  <a:srgbClr val="CC706E"/>
                </a:solidFill>
              </a:rPr>
              <a:t>konkret</a:t>
            </a:r>
            <a:r>
              <a:rPr lang="en-ID" dirty="0">
                <a:solidFill>
                  <a:srgbClr val="CC706E"/>
                </a:solidFill>
              </a:rPr>
              <a:t>.</a:t>
            </a:r>
          </a:p>
          <a:p>
            <a:pPr algn="just"/>
            <a:endParaRPr lang="en-US" sz="1600" dirty="0">
              <a:solidFill>
                <a:srgbClr val="CC706E"/>
              </a:solidFill>
              <a:latin typeface="internet friend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598" y="4753515"/>
            <a:ext cx="7943215" cy="9525"/>
          </a:xfrm>
          <a:custGeom>
            <a:avLst/>
            <a:gdLst/>
            <a:ahLst/>
            <a:cxnLst/>
            <a:rect l="l" t="t" r="r" b="b"/>
            <a:pathLst>
              <a:path w="7943215" h="9525">
                <a:moveTo>
                  <a:pt x="0" y="8974"/>
                </a:moveTo>
                <a:lnTo>
                  <a:pt x="7942783" y="8974"/>
                </a:lnTo>
                <a:lnTo>
                  <a:pt x="7942783" y="0"/>
                </a:lnTo>
                <a:lnTo>
                  <a:pt x="0" y="0"/>
                </a:lnTo>
                <a:lnTo>
                  <a:pt x="0" y="8974"/>
                </a:lnTo>
                <a:close/>
              </a:path>
            </a:pathLst>
          </a:custGeom>
          <a:solidFill>
            <a:srgbClr val="FFE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1436" y="502970"/>
            <a:ext cx="7962650" cy="4243739"/>
            <a:chOff x="581436" y="519298"/>
            <a:chExt cx="7962650" cy="4243739"/>
          </a:xfrm>
        </p:grpSpPr>
        <p:sp>
          <p:nvSpPr>
            <p:cNvPr id="4" name="object 4"/>
            <p:cNvSpPr/>
            <p:nvPr/>
          </p:nvSpPr>
          <p:spPr>
            <a:xfrm>
              <a:off x="600598" y="1013997"/>
              <a:ext cx="7943215" cy="3114675"/>
            </a:xfrm>
            <a:custGeom>
              <a:avLst/>
              <a:gdLst/>
              <a:ahLst/>
              <a:cxnLst/>
              <a:rect l="l" t="t" r="r" b="b"/>
              <a:pathLst>
                <a:path w="7943215" h="3114675">
                  <a:moveTo>
                    <a:pt x="0" y="3114568"/>
                  </a:moveTo>
                  <a:lnTo>
                    <a:pt x="7942783" y="3114568"/>
                  </a:lnTo>
                  <a:lnTo>
                    <a:pt x="7942783" y="0"/>
                  </a:lnTo>
                  <a:lnTo>
                    <a:pt x="0" y="0"/>
                  </a:lnTo>
                  <a:lnTo>
                    <a:pt x="0" y="3114568"/>
                  </a:lnTo>
                  <a:close/>
                </a:path>
              </a:pathLst>
            </a:custGeom>
            <a:solidFill>
              <a:srgbClr val="FFE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05176" y="1677964"/>
              <a:ext cx="1438910" cy="1704975"/>
            </a:xfrm>
            <a:custGeom>
              <a:avLst/>
              <a:gdLst/>
              <a:ahLst/>
              <a:cxnLst/>
              <a:rect l="l" t="t" r="r" b="b"/>
              <a:pathLst>
                <a:path w="1438909" h="1704975">
                  <a:moveTo>
                    <a:pt x="1007253" y="1704479"/>
                  </a:moveTo>
                  <a:lnTo>
                    <a:pt x="962324" y="1701552"/>
                  </a:lnTo>
                  <a:lnTo>
                    <a:pt x="917141" y="1694400"/>
                  </a:lnTo>
                  <a:lnTo>
                    <a:pt x="871897" y="1683410"/>
                  </a:lnTo>
                  <a:lnTo>
                    <a:pt x="826788" y="1668967"/>
                  </a:lnTo>
                  <a:lnTo>
                    <a:pt x="782007" y="1651459"/>
                  </a:lnTo>
                  <a:lnTo>
                    <a:pt x="737749" y="1631271"/>
                  </a:lnTo>
                  <a:lnTo>
                    <a:pt x="694209" y="1608791"/>
                  </a:lnTo>
                  <a:lnTo>
                    <a:pt x="651581" y="1584405"/>
                  </a:lnTo>
                  <a:lnTo>
                    <a:pt x="610060" y="1558500"/>
                  </a:lnTo>
                  <a:lnTo>
                    <a:pt x="569839" y="1531461"/>
                  </a:lnTo>
                  <a:lnTo>
                    <a:pt x="531114" y="1503676"/>
                  </a:lnTo>
                  <a:lnTo>
                    <a:pt x="494079" y="1475532"/>
                  </a:lnTo>
                  <a:lnTo>
                    <a:pt x="458928" y="1447414"/>
                  </a:lnTo>
                  <a:lnTo>
                    <a:pt x="425856" y="1419709"/>
                  </a:lnTo>
                  <a:lnTo>
                    <a:pt x="395057" y="1392804"/>
                  </a:lnTo>
                  <a:lnTo>
                    <a:pt x="358823" y="1359545"/>
                  </a:lnTo>
                  <a:lnTo>
                    <a:pt x="323615" y="1325045"/>
                  </a:lnTo>
                  <a:lnTo>
                    <a:pt x="289547" y="1289326"/>
                  </a:lnTo>
                  <a:lnTo>
                    <a:pt x="256736" y="1252410"/>
                  </a:lnTo>
                  <a:lnTo>
                    <a:pt x="225296" y="1214321"/>
                  </a:lnTo>
                  <a:lnTo>
                    <a:pt x="195342" y="1175081"/>
                  </a:lnTo>
                  <a:lnTo>
                    <a:pt x="166988" y="1134712"/>
                  </a:lnTo>
                  <a:lnTo>
                    <a:pt x="140350" y="1093236"/>
                  </a:lnTo>
                  <a:lnTo>
                    <a:pt x="115542" y="1050677"/>
                  </a:lnTo>
                  <a:lnTo>
                    <a:pt x="92679" y="1007057"/>
                  </a:lnTo>
                  <a:lnTo>
                    <a:pt x="71875" y="962398"/>
                  </a:lnTo>
                  <a:lnTo>
                    <a:pt x="53247" y="916724"/>
                  </a:lnTo>
                  <a:lnTo>
                    <a:pt x="36908" y="870055"/>
                  </a:lnTo>
                  <a:lnTo>
                    <a:pt x="34508" y="863655"/>
                  </a:lnTo>
                  <a:lnTo>
                    <a:pt x="32583" y="857180"/>
                  </a:lnTo>
                  <a:lnTo>
                    <a:pt x="30658" y="850730"/>
                  </a:lnTo>
                  <a:lnTo>
                    <a:pt x="23033" y="822841"/>
                  </a:lnTo>
                  <a:lnTo>
                    <a:pt x="10999" y="766740"/>
                  </a:lnTo>
                  <a:lnTo>
                    <a:pt x="1659" y="690378"/>
                  </a:lnTo>
                  <a:lnTo>
                    <a:pt x="0" y="642289"/>
                  </a:lnTo>
                  <a:lnTo>
                    <a:pt x="1694" y="594503"/>
                  </a:lnTo>
                  <a:lnTo>
                    <a:pt x="6806" y="547199"/>
                  </a:lnTo>
                  <a:lnTo>
                    <a:pt x="15401" y="500554"/>
                  </a:lnTo>
                  <a:lnTo>
                    <a:pt x="27541" y="454747"/>
                  </a:lnTo>
                  <a:lnTo>
                    <a:pt x="43293" y="409957"/>
                  </a:lnTo>
                  <a:lnTo>
                    <a:pt x="62718" y="366362"/>
                  </a:lnTo>
                  <a:lnTo>
                    <a:pt x="85882" y="324141"/>
                  </a:lnTo>
                  <a:lnTo>
                    <a:pt x="112849" y="283472"/>
                  </a:lnTo>
                  <a:lnTo>
                    <a:pt x="143683" y="244534"/>
                  </a:lnTo>
                  <a:lnTo>
                    <a:pt x="177172" y="208197"/>
                  </a:lnTo>
                  <a:lnTo>
                    <a:pt x="213153" y="174105"/>
                  </a:lnTo>
                  <a:lnTo>
                    <a:pt x="251420" y="142454"/>
                  </a:lnTo>
                  <a:lnTo>
                    <a:pt x="291768" y="113441"/>
                  </a:lnTo>
                  <a:lnTo>
                    <a:pt x="333991" y="87265"/>
                  </a:lnTo>
                  <a:lnTo>
                    <a:pt x="377886" y="64121"/>
                  </a:lnTo>
                  <a:lnTo>
                    <a:pt x="423245" y="44208"/>
                  </a:lnTo>
                  <a:lnTo>
                    <a:pt x="469864" y="27722"/>
                  </a:lnTo>
                  <a:lnTo>
                    <a:pt x="517537" y="14862"/>
                  </a:lnTo>
                  <a:lnTo>
                    <a:pt x="566060" y="5823"/>
                  </a:lnTo>
                  <a:lnTo>
                    <a:pt x="615227" y="803"/>
                  </a:lnTo>
                  <a:lnTo>
                    <a:pt x="664832" y="0"/>
                  </a:lnTo>
                  <a:lnTo>
                    <a:pt x="714407" y="5220"/>
                  </a:lnTo>
                  <a:lnTo>
                    <a:pt x="763063" y="17695"/>
                  </a:lnTo>
                  <a:lnTo>
                    <a:pt x="810345" y="36562"/>
                  </a:lnTo>
                  <a:lnTo>
                    <a:pt x="855798" y="60958"/>
                  </a:lnTo>
                  <a:lnTo>
                    <a:pt x="898969" y="90020"/>
                  </a:lnTo>
                  <a:lnTo>
                    <a:pt x="939402" y="122886"/>
                  </a:lnTo>
                  <a:lnTo>
                    <a:pt x="976643" y="158694"/>
                  </a:lnTo>
                  <a:lnTo>
                    <a:pt x="1010237" y="196580"/>
                  </a:lnTo>
                  <a:lnTo>
                    <a:pt x="1039731" y="235682"/>
                  </a:lnTo>
                  <a:lnTo>
                    <a:pt x="1069845" y="283251"/>
                  </a:lnTo>
                  <a:lnTo>
                    <a:pt x="1094178" y="331339"/>
                  </a:lnTo>
                  <a:lnTo>
                    <a:pt x="1113074" y="379929"/>
                  </a:lnTo>
                  <a:lnTo>
                    <a:pt x="1126877" y="429004"/>
                  </a:lnTo>
                  <a:lnTo>
                    <a:pt x="1135931" y="478549"/>
                  </a:lnTo>
                  <a:lnTo>
                    <a:pt x="1140611" y="529342"/>
                  </a:lnTo>
                  <a:lnTo>
                    <a:pt x="1141112" y="580587"/>
                  </a:lnTo>
                  <a:lnTo>
                    <a:pt x="1137795" y="632263"/>
                  </a:lnTo>
                  <a:lnTo>
                    <a:pt x="1131023" y="684353"/>
                  </a:lnTo>
                  <a:lnTo>
                    <a:pt x="1121155" y="736835"/>
                  </a:lnTo>
                  <a:lnTo>
                    <a:pt x="1108554" y="789693"/>
                  </a:lnTo>
                  <a:lnTo>
                    <a:pt x="1093581" y="842905"/>
                  </a:lnTo>
                  <a:lnTo>
                    <a:pt x="1139665" y="852005"/>
                  </a:lnTo>
                  <a:lnTo>
                    <a:pt x="1184027" y="866906"/>
                  </a:lnTo>
                  <a:lnTo>
                    <a:pt x="1226235" y="887146"/>
                  </a:lnTo>
                  <a:lnTo>
                    <a:pt x="1265857" y="912261"/>
                  </a:lnTo>
                  <a:lnTo>
                    <a:pt x="1302459" y="941789"/>
                  </a:lnTo>
                  <a:lnTo>
                    <a:pt x="1335609" y="975268"/>
                  </a:lnTo>
                  <a:lnTo>
                    <a:pt x="1364873" y="1012234"/>
                  </a:lnTo>
                  <a:lnTo>
                    <a:pt x="1389820" y="1052225"/>
                  </a:lnTo>
                  <a:lnTo>
                    <a:pt x="1410017" y="1094778"/>
                  </a:lnTo>
                  <a:lnTo>
                    <a:pt x="1425030" y="1139430"/>
                  </a:lnTo>
                  <a:lnTo>
                    <a:pt x="1433232" y="1176741"/>
                  </a:lnTo>
                  <a:lnTo>
                    <a:pt x="1438763" y="1235365"/>
                  </a:lnTo>
                  <a:lnTo>
                    <a:pt x="1437238" y="1281549"/>
                  </a:lnTo>
                  <a:lnTo>
                    <a:pt x="1430831" y="1327423"/>
                  </a:lnTo>
                  <a:lnTo>
                    <a:pt x="1419796" y="1372577"/>
                  </a:lnTo>
                  <a:lnTo>
                    <a:pt x="1404383" y="1416604"/>
                  </a:lnTo>
                  <a:lnTo>
                    <a:pt x="1384846" y="1459094"/>
                  </a:lnTo>
                  <a:lnTo>
                    <a:pt x="1361436" y="1499638"/>
                  </a:lnTo>
                  <a:lnTo>
                    <a:pt x="1334405" y="1537828"/>
                  </a:lnTo>
                  <a:lnTo>
                    <a:pt x="1304006" y="1573254"/>
                  </a:lnTo>
                  <a:lnTo>
                    <a:pt x="1276106" y="1600521"/>
                  </a:lnTo>
                  <a:lnTo>
                    <a:pt x="1246112" y="1625213"/>
                  </a:lnTo>
                  <a:lnTo>
                    <a:pt x="1214196" y="1647163"/>
                  </a:lnTo>
                  <a:lnTo>
                    <a:pt x="1180531" y="1666204"/>
                  </a:lnTo>
                  <a:lnTo>
                    <a:pt x="1138566" y="1684043"/>
                  </a:lnTo>
                  <a:lnTo>
                    <a:pt x="1095568" y="1696111"/>
                  </a:lnTo>
                  <a:lnTo>
                    <a:pt x="1051732" y="1702794"/>
                  </a:lnTo>
                  <a:lnTo>
                    <a:pt x="1007253" y="1704479"/>
                  </a:lnTo>
                  <a:close/>
                </a:path>
              </a:pathLst>
            </a:custGeom>
            <a:solidFill>
              <a:srgbClr val="E8A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2715" y="965298"/>
              <a:ext cx="2245995" cy="1804670"/>
            </a:xfrm>
            <a:custGeom>
              <a:avLst/>
              <a:gdLst/>
              <a:ahLst/>
              <a:cxnLst/>
              <a:rect l="l" t="t" r="r" b="b"/>
              <a:pathLst>
                <a:path w="2245995" h="1804670">
                  <a:moveTo>
                    <a:pt x="857281" y="1804646"/>
                  </a:moveTo>
                  <a:lnTo>
                    <a:pt x="795916" y="1801627"/>
                  </a:lnTo>
                  <a:lnTo>
                    <a:pt x="735506" y="1792496"/>
                  </a:lnTo>
                  <a:lnTo>
                    <a:pt x="686630" y="1780583"/>
                  </a:lnTo>
                  <a:lnTo>
                    <a:pt x="638924" y="1765439"/>
                  </a:lnTo>
                  <a:lnTo>
                    <a:pt x="592401" y="1747258"/>
                  </a:lnTo>
                  <a:lnTo>
                    <a:pt x="547075" y="1726234"/>
                  </a:lnTo>
                  <a:lnTo>
                    <a:pt x="502959" y="1702563"/>
                  </a:lnTo>
                  <a:lnTo>
                    <a:pt x="460065" y="1676440"/>
                  </a:lnTo>
                  <a:lnTo>
                    <a:pt x="418407" y="1648059"/>
                  </a:lnTo>
                  <a:lnTo>
                    <a:pt x="377998" y="1617614"/>
                  </a:lnTo>
                  <a:lnTo>
                    <a:pt x="338851" y="1585301"/>
                  </a:lnTo>
                  <a:lnTo>
                    <a:pt x="300980" y="1551314"/>
                  </a:lnTo>
                  <a:lnTo>
                    <a:pt x="264396" y="1515848"/>
                  </a:lnTo>
                  <a:lnTo>
                    <a:pt x="229114" y="1479097"/>
                  </a:lnTo>
                  <a:lnTo>
                    <a:pt x="195147" y="1441257"/>
                  </a:lnTo>
                  <a:lnTo>
                    <a:pt x="162508" y="1402522"/>
                  </a:lnTo>
                  <a:lnTo>
                    <a:pt x="128600" y="1359990"/>
                  </a:lnTo>
                  <a:lnTo>
                    <a:pt x="96816" y="1315785"/>
                  </a:lnTo>
                  <a:lnTo>
                    <a:pt x="68206" y="1269669"/>
                  </a:lnTo>
                  <a:lnTo>
                    <a:pt x="43820" y="1221403"/>
                  </a:lnTo>
                  <a:lnTo>
                    <a:pt x="24708" y="1170747"/>
                  </a:lnTo>
                  <a:lnTo>
                    <a:pt x="12385" y="1122447"/>
                  </a:lnTo>
                  <a:lnTo>
                    <a:pt x="4406" y="1072706"/>
                  </a:lnTo>
                  <a:lnTo>
                    <a:pt x="401" y="1021901"/>
                  </a:lnTo>
                  <a:lnTo>
                    <a:pt x="0" y="970413"/>
                  </a:lnTo>
                  <a:lnTo>
                    <a:pt x="2833" y="918620"/>
                  </a:lnTo>
                  <a:lnTo>
                    <a:pt x="8531" y="866901"/>
                  </a:lnTo>
                  <a:lnTo>
                    <a:pt x="16725" y="815635"/>
                  </a:lnTo>
                  <a:lnTo>
                    <a:pt x="27045" y="765202"/>
                  </a:lnTo>
                  <a:lnTo>
                    <a:pt x="39120" y="715980"/>
                  </a:lnTo>
                  <a:lnTo>
                    <a:pt x="52583" y="668348"/>
                  </a:lnTo>
                  <a:lnTo>
                    <a:pt x="66480" y="625116"/>
                  </a:lnTo>
                  <a:lnTo>
                    <a:pt x="82105" y="582120"/>
                  </a:lnTo>
                  <a:lnTo>
                    <a:pt x="99506" y="539589"/>
                  </a:lnTo>
                  <a:lnTo>
                    <a:pt x="118733" y="497748"/>
                  </a:lnTo>
                  <a:lnTo>
                    <a:pt x="142632" y="450905"/>
                  </a:lnTo>
                  <a:lnTo>
                    <a:pt x="168840" y="405323"/>
                  </a:lnTo>
                  <a:lnTo>
                    <a:pt x="197381" y="361281"/>
                  </a:lnTo>
                  <a:lnTo>
                    <a:pt x="228276" y="319058"/>
                  </a:lnTo>
                  <a:lnTo>
                    <a:pt x="261551" y="278935"/>
                  </a:lnTo>
                  <a:lnTo>
                    <a:pt x="297228" y="241189"/>
                  </a:lnTo>
                  <a:lnTo>
                    <a:pt x="335330" y="206101"/>
                  </a:lnTo>
                  <a:lnTo>
                    <a:pt x="375882" y="173949"/>
                  </a:lnTo>
                  <a:lnTo>
                    <a:pt x="416751" y="145791"/>
                  </a:lnTo>
                  <a:lnTo>
                    <a:pt x="459315" y="120116"/>
                  </a:lnTo>
                  <a:lnTo>
                    <a:pt x="503409" y="97315"/>
                  </a:lnTo>
                  <a:lnTo>
                    <a:pt x="548869" y="77781"/>
                  </a:lnTo>
                  <a:lnTo>
                    <a:pt x="595529" y="61905"/>
                  </a:lnTo>
                  <a:lnTo>
                    <a:pt x="643224" y="50080"/>
                  </a:lnTo>
                  <a:lnTo>
                    <a:pt x="691788" y="42697"/>
                  </a:lnTo>
                  <a:lnTo>
                    <a:pt x="741056" y="40149"/>
                  </a:lnTo>
                  <a:lnTo>
                    <a:pt x="759482" y="40510"/>
                  </a:lnTo>
                  <a:lnTo>
                    <a:pt x="815106" y="46099"/>
                  </a:lnTo>
                  <a:lnTo>
                    <a:pt x="864574" y="57035"/>
                  </a:lnTo>
                  <a:lnTo>
                    <a:pt x="912743" y="72542"/>
                  </a:lnTo>
                  <a:lnTo>
                    <a:pt x="959972" y="91309"/>
                  </a:lnTo>
                  <a:lnTo>
                    <a:pt x="1006619" y="112023"/>
                  </a:lnTo>
                  <a:lnTo>
                    <a:pt x="1053044" y="133374"/>
                  </a:lnTo>
                  <a:lnTo>
                    <a:pt x="1099606" y="154049"/>
                  </a:lnTo>
                  <a:lnTo>
                    <a:pt x="1150386" y="173834"/>
                  </a:lnTo>
                  <a:lnTo>
                    <a:pt x="1202665" y="189962"/>
                  </a:lnTo>
                  <a:lnTo>
                    <a:pt x="1255801" y="200821"/>
                  </a:lnTo>
                  <a:lnTo>
                    <a:pt x="1309155" y="204799"/>
                  </a:lnTo>
                  <a:lnTo>
                    <a:pt x="1331235" y="204048"/>
                  </a:lnTo>
                  <a:lnTo>
                    <a:pt x="1374982" y="197691"/>
                  </a:lnTo>
                  <a:lnTo>
                    <a:pt x="1446552" y="170797"/>
                  </a:lnTo>
                  <a:lnTo>
                    <a:pt x="1493181" y="142674"/>
                  </a:lnTo>
                  <a:lnTo>
                    <a:pt x="1538092" y="110802"/>
                  </a:lnTo>
                  <a:lnTo>
                    <a:pt x="1582934" y="78504"/>
                  </a:lnTo>
                  <a:lnTo>
                    <a:pt x="1629355" y="49099"/>
                  </a:lnTo>
                  <a:lnTo>
                    <a:pt x="1675588" y="27390"/>
                  </a:lnTo>
                  <a:lnTo>
                    <a:pt x="1724104" y="12071"/>
                  </a:lnTo>
                  <a:lnTo>
                    <a:pt x="1774177" y="2992"/>
                  </a:lnTo>
                  <a:lnTo>
                    <a:pt x="1825079" y="0"/>
                  </a:lnTo>
                  <a:lnTo>
                    <a:pt x="1873199" y="2616"/>
                  </a:lnTo>
                  <a:lnTo>
                    <a:pt x="1920816" y="10382"/>
                  </a:lnTo>
                  <a:lnTo>
                    <a:pt x="1967326" y="23171"/>
                  </a:lnTo>
                  <a:lnTo>
                    <a:pt x="2012123" y="40856"/>
                  </a:lnTo>
                  <a:lnTo>
                    <a:pt x="2054602" y="63310"/>
                  </a:lnTo>
                  <a:lnTo>
                    <a:pt x="2094158" y="90407"/>
                  </a:lnTo>
                  <a:lnTo>
                    <a:pt x="2130185" y="122021"/>
                  </a:lnTo>
                  <a:lnTo>
                    <a:pt x="2162079" y="158024"/>
                  </a:lnTo>
                  <a:lnTo>
                    <a:pt x="2187614" y="195533"/>
                  </a:lnTo>
                  <a:lnTo>
                    <a:pt x="2208460" y="235637"/>
                  </a:lnTo>
                  <a:lnTo>
                    <a:pt x="2224641" y="277822"/>
                  </a:lnTo>
                  <a:lnTo>
                    <a:pt x="2236180" y="321575"/>
                  </a:lnTo>
                  <a:lnTo>
                    <a:pt x="2243103" y="366383"/>
                  </a:lnTo>
                  <a:lnTo>
                    <a:pt x="2245434" y="411732"/>
                  </a:lnTo>
                  <a:lnTo>
                    <a:pt x="2243196" y="457108"/>
                  </a:lnTo>
                  <a:lnTo>
                    <a:pt x="2236415" y="501999"/>
                  </a:lnTo>
                  <a:lnTo>
                    <a:pt x="2225115" y="545891"/>
                  </a:lnTo>
                  <a:lnTo>
                    <a:pt x="2209319" y="588270"/>
                  </a:lnTo>
                  <a:lnTo>
                    <a:pt x="2189052" y="628623"/>
                  </a:lnTo>
                  <a:lnTo>
                    <a:pt x="2164339" y="666437"/>
                  </a:lnTo>
                  <a:lnTo>
                    <a:pt x="2135204" y="701198"/>
                  </a:lnTo>
                  <a:lnTo>
                    <a:pt x="2098252" y="735846"/>
                  </a:lnTo>
                  <a:lnTo>
                    <a:pt x="2058207" y="766318"/>
                  </a:lnTo>
                  <a:lnTo>
                    <a:pt x="2015649" y="793423"/>
                  </a:lnTo>
                  <a:lnTo>
                    <a:pt x="1971156" y="817971"/>
                  </a:lnTo>
                  <a:lnTo>
                    <a:pt x="1925307" y="840770"/>
                  </a:lnTo>
                  <a:lnTo>
                    <a:pt x="1878683" y="862629"/>
                  </a:lnTo>
                  <a:lnTo>
                    <a:pt x="1831861" y="884357"/>
                  </a:lnTo>
                  <a:lnTo>
                    <a:pt x="1785421" y="906764"/>
                  </a:lnTo>
                  <a:lnTo>
                    <a:pt x="1739943" y="930658"/>
                  </a:lnTo>
                  <a:lnTo>
                    <a:pt x="1696004" y="956848"/>
                  </a:lnTo>
                  <a:lnTo>
                    <a:pt x="1655593" y="985025"/>
                  </a:lnTo>
                  <a:lnTo>
                    <a:pt x="1617359" y="1016029"/>
                  </a:lnTo>
                  <a:lnTo>
                    <a:pt x="1581454" y="1049667"/>
                  </a:lnTo>
                  <a:lnTo>
                    <a:pt x="1548030" y="1085748"/>
                  </a:lnTo>
                  <a:lnTo>
                    <a:pt x="1517238" y="1124079"/>
                  </a:lnTo>
                  <a:lnTo>
                    <a:pt x="1489231" y="1164469"/>
                  </a:lnTo>
                  <a:lnTo>
                    <a:pt x="1464159" y="1206726"/>
                  </a:lnTo>
                  <a:lnTo>
                    <a:pt x="1442175" y="1250658"/>
                  </a:lnTo>
                  <a:lnTo>
                    <a:pt x="1423430" y="1296072"/>
                  </a:lnTo>
                  <a:lnTo>
                    <a:pt x="1407253" y="1344423"/>
                  </a:lnTo>
                  <a:lnTo>
                    <a:pt x="1392747" y="1393462"/>
                  </a:lnTo>
                  <a:lnTo>
                    <a:pt x="1378122" y="1442451"/>
                  </a:lnTo>
                  <a:lnTo>
                    <a:pt x="1361589" y="1490651"/>
                  </a:lnTo>
                  <a:lnTo>
                    <a:pt x="1341355" y="1537321"/>
                  </a:lnTo>
                  <a:lnTo>
                    <a:pt x="1317347" y="1579249"/>
                  </a:lnTo>
                  <a:lnTo>
                    <a:pt x="1289027" y="1617731"/>
                  </a:lnTo>
                  <a:lnTo>
                    <a:pt x="1256800" y="1652729"/>
                  </a:lnTo>
                  <a:lnTo>
                    <a:pt x="1221066" y="1684205"/>
                  </a:lnTo>
                  <a:lnTo>
                    <a:pt x="1182228" y="1712122"/>
                  </a:lnTo>
                  <a:lnTo>
                    <a:pt x="1140690" y="1736440"/>
                  </a:lnTo>
                  <a:lnTo>
                    <a:pt x="1096853" y="1757121"/>
                  </a:lnTo>
                  <a:lnTo>
                    <a:pt x="1051121" y="1774128"/>
                  </a:lnTo>
                  <a:lnTo>
                    <a:pt x="1003895" y="1787422"/>
                  </a:lnTo>
                  <a:lnTo>
                    <a:pt x="955578" y="1796966"/>
                  </a:lnTo>
                  <a:lnTo>
                    <a:pt x="906572" y="1802719"/>
                  </a:lnTo>
                  <a:lnTo>
                    <a:pt x="857281" y="1804646"/>
                  </a:lnTo>
                  <a:close/>
                </a:path>
              </a:pathLst>
            </a:custGeom>
            <a:solidFill>
              <a:srgbClr val="FFD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658" y="3940822"/>
              <a:ext cx="7940675" cy="812800"/>
            </a:xfrm>
            <a:custGeom>
              <a:avLst/>
              <a:gdLst/>
              <a:ahLst/>
              <a:cxnLst/>
              <a:rect l="l" t="t" r="r" b="b"/>
              <a:pathLst>
                <a:path w="7940675" h="812800">
                  <a:moveTo>
                    <a:pt x="7940484" y="105295"/>
                  </a:moveTo>
                  <a:lnTo>
                    <a:pt x="7914767" y="54686"/>
                  </a:lnTo>
                  <a:lnTo>
                    <a:pt x="7848219" y="18110"/>
                  </a:lnTo>
                  <a:lnTo>
                    <a:pt x="7797584" y="6654"/>
                  </a:lnTo>
                  <a:lnTo>
                    <a:pt x="7734274" y="622"/>
                  </a:lnTo>
                  <a:lnTo>
                    <a:pt x="7707020" y="139"/>
                  </a:lnTo>
                  <a:lnTo>
                    <a:pt x="7677759" y="990"/>
                  </a:lnTo>
                  <a:lnTo>
                    <a:pt x="7613421" y="6286"/>
                  </a:lnTo>
                  <a:lnTo>
                    <a:pt x="7541755" y="15849"/>
                  </a:lnTo>
                  <a:lnTo>
                    <a:pt x="7503325" y="22021"/>
                  </a:lnTo>
                  <a:lnTo>
                    <a:pt x="7463231" y="28994"/>
                  </a:lnTo>
                  <a:lnTo>
                    <a:pt x="7421550" y="36677"/>
                  </a:lnTo>
                  <a:lnTo>
                    <a:pt x="7378332" y="45008"/>
                  </a:lnTo>
                  <a:lnTo>
                    <a:pt x="7333628" y="53886"/>
                  </a:lnTo>
                  <a:lnTo>
                    <a:pt x="7287527" y="63233"/>
                  </a:lnTo>
                  <a:lnTo>
                    <a:pt x="7240054" y="72961"/>
                  </a:lnTo>
                  <a:lnTo>
                    <a:pt x="7191299" y="82969"/>
                  </a:lnTo>
                  <a:lnTo>
                    <a:pt x="7141299" y="93205"/>
                  </a:lnTo>
                  <a:lnTo>
                    <a:pt x="7090130" y="103543"/>
                  </a:lnTo>
                  <a:lnTo>
                    <a:pt x="7037832" y="113931"/>
                  </a:lnTo>
                  <a:lnTo>
                    <a:pt x="6984492" y="124269"/>
                  </a:lnTo>
                  <a:lnTo>
                    <a:pt x="6930149" y="134467"/>
                  </a:lnTo>
                  <a:lnTo>
                    <a:pt x="6874878" y="144449"/>
                  </a:lnTo>
                  <a:lnTo>
                    <a:pt x="6818719" y="154114"/>
                  </a:lnTo>
                  <a:lnTo>
                    <a:pt x="6761759" y="163398"/>
                  </a:lnTo>
                  <a:lnTo>
                    <a:pt x="6704025" y="172199"/>
                  </a:lnTo>
                  <a:lnTo>
                    <a:pt x="6645605" y="180441"/>
                  </a:lnTo>
                  <a:lnTo>
                    <a:pt x="6588811" y="187744"/>
                  </a:lnTo>
                  <a:lnTo>
                    <a:pt x="5644870" y="187744"/>
                  </a:lnTo>
                  <a:lnTo>
                    <a:pt x="5590070" y="182613"/>
                  </a:lnTo>
                  <a:lnTo>
                    <a:pt x="5538013" y="177482"/>
                  </a:lnTo>
                  <a:lnTo>
                    <a:pt x="5485460" y="172110"/>
                  </a:lnTo>
                  <a:lnTo>
                    <a:pt x="5432463" y="166497"/>
                  </a:lnTo>
                  <a:lnTo>
                    <a:pt x="5379059" y="160667"/>
                  </a:lnTo>
                  <a:lnTo>
                    <a:pt x="5325313" y="154660"/>
                  </a:lnTo>
                  <a:lnTo>
                    <a:pt x="5271249" y="148488"/>
                  </a:lnTo>
                  <a:lnTo>
                    <a:pt x="5216931" y="142176"/>
                  </a:lnTo>
                  <a:lnTo>
                    <a:pt x="5162385" y="135737"/>
                  </a:lnTo>
                  <a:lnTo>
                    <a:pt x="5107673" y="129209"/>
                  </a:lnTo>
                  <a:lnTo>
                    <a:pt x="5052822" y="122605"/>
                  </a:lnTo>
                  <a:lnTo>
                    <a:pt x="4997894" y="115951"/>
                  </a:lnTo>
                  <a:lnTo>
                    <a:pt x="4942916" y="109270"/>
                  </a:lnTo>
                  <a:lnTo>
                    <a:pt x="4887950" y="102590"/>
                  </a:lnTo>
                  <a:lnTo>
                    <a:pt x="4833036" y="95923"/>
                  </a:lnTo>
                  <a:lnTo>
                    <a:pt x="4778210" y="89293"/>
                  </a:lnTo>
                  <a:lnTo>
                    <a:pt x="4723536" y="82727"/>
                  </a:lnTo>
                  <a:lnTo>
                    <a:pt x="4669040" y="76263"/>
                  </a:lnTo>
                  <a:lnTo>
                    <a:pt x="4614773" y="69888"/>
                  </a:lnTo>
                  <a:lnTo>
                    <a:pt x="4560786" y="63665"/>
                  </a:lnTo>
                  <a:lnTo>
                    <a:pt x="4507115" y="57581"/>
                  </a:lnTo>
                  <a:lnTo>
                    <a:pt x="4453801" y="51689"/>
                  </a:lnTo>
                  <a:lnTo>
                    <a:pt x="4400905" y="45986"/>
                  </a:lnTo>
                  <a:lnTo>
                    <a:pt x="4348467" y="40513"/>
                  </a:lnTo>
                  <a:lnTo>
                    <a:pt x="4296524" y="35293"/>
                  </a:lnTo>
                  <a:lnTo>
                    <a:pt x="4245127" y="30340"/>
                  </a:lnTo>
                  <a:lnTo>
                    <a:pt x="4194314" y="25666"/>
                  </a:lnTo>
                  <a:lnTo>
                    <a:pt x="4144137" y="21323"/>
                  </a:lnTo>
                  <a:lnTo>
                    <a:pt x="4094645" y="17310"/>
                  </a:lnTo>
                  <a:lnTo>
                    <a:pt x="4045877" y="13665"/>
                  </a:lnTo>
                  <a:lnTo>
                    <a:pt x="3997871" y="10401"/>
                  </a:lnTo>
                  <a:lnTo>
                    <a:pt x="3950690" y="7531"/>
                  </a:lnTo>
                  <a:lnTo>
                    <a:pt x="3904361" y="5105"/>
                  </a:lnTo>
                  <a:lnTo>
                    <a:pt x="3858933" y="3136"/>
                  </a:lnTo>
                  <a:lnTo>
                    <a:pt x="3814457" y="1625"/>
                  </a:lnTo>
                  <a:lnTo>
                    <a:pt x="3770973" y="622"/>
                  </a:lnTo>
                  <a:lnTo>
                    <a:pt x="3710368" y="0"/>
                  </a:lnTo>
                  <a:lnTo>
                    <a:pt x="3650894" y="228"/>
                  </a:lnTo>
                  <a:lnTo>
                    <a:pt x="3592538" y="1244"/>
                  </a:lnTo>
                  <a:lnTo>
                    <a:pt x="3535222" y="3009"/>
                  </a:lnTo>
                  <a:lnTo>
                    <a:pt x="3478911" y="5461"/>
                  </a:lnTo>
                  <a:lnTo>
                    <a:pt x="3423564" y="8547"/>
                  </a:lnTo>
                  <a:lnTo>
                    <a:pt x="3369132" y="12230"/>
                  </a:lnTo>
                  <a:lnTo>
                    <a:pt x="3315563" y="16446"/>
                  </a:lnTo>
                  <a:lnTo>
                    <a:pt x="3262807" y="21158"/>
                  </a:lnTo>
                  <a:lnTo>
                    <a:pt x="3210839" y="26289"/>
                  </a:lnTo>
                  <a:lnTo>
                    <a:pt x="3159582" y="31813"/>
                  </a:lnTo>
                  <a:lnTo>
                    <a:pt x="3109010" y="37668"/>
                  </a:lnTo>
                  <a:lnTo>
                    <a:pt x="3059074" y="43789"/>
                  </a:lnTo>
                  <a:lnTo>
                    <a:pt x="3009722" y="50152"/>
                  </a:lnTo>
                  <a:lnTo>
                    <a:pt x="2960903" y="56692"/>
                  </a:lnTo>
                  <a:lnTo>
                    <a:pt x="2912580" y="63347"/>
                  </a:lnTo>
                  <a:lnTo>
                    <a:pt x="2864701" y="70078"/>
                  </a:lnTo>
                  <a:lnTo>
                    <a:pt x="2817228" y="76835"/>
                  </a:lnTo>
                  <a:lnTo>
                    <a:pt x="2770098" y="83553"/>
                  </a:lnTo>
                  <a:lnTo>
                    <a:pt x="2723286" y="90195"/>
                  </a:lnTo>
                  <a:lnTo>
                    <a:pt x="2676715" y="96710"/>
                  </a:lnTo>
                  <a:lnTo>
                    <a:pt x="2630373" y="103035"/>
                  </a:lnTo>
                  <a:lnTo>
                    <a:pt x="2584183" y="109118"/>
                  </a:lnTo>
                  <a:lnTo>
                    <a:pt x="2538120" y="114922"/>
                  </a:lnTo>
                  <a:lnTo>
                    <a:pt x="2492133" y="120370"/>
                  </a:lnTo>
                  <a:lnTo>
                    <a:pt x="2446159" y="125450"/>
                  </a:lnTo>
                  <a:lnTo>
                    <a:pt x="2400173" y="130073"/>
                  </a:lnTo>
                  <a:lnTo>
                    <a:pt x="2354122" y="134200"/>
                  </a:lnTo>
                  <a:lnTo>
                    <a:pt x="2307945" y="137795"/>
                  </a:lnTo>
                  <a:lnTo>
                    <a:pt x="2261616" y="140779"/>
                  </a:lnTo>
                  <a:lnTo>
                    <a:pt x="2215070" y="143116"/>
                  </a:lnTo>
                  <a:lnTo>
                    <a:pt x="2168271" y="144767"/>
                  </a:lnTo>
                  <a:lnTo>
                    <a:pt x="2121179" y="145656"/>
                  </a:lnTo>
                  <a:lnTo>
                    <a:pt x="2067128" y="145757"/>
                  </a:lnTo>
                  <a:lnTo>
                    <a:pt x="2012607" y="144970"/>
                  </a:lnTo>
                  <a:lnTo>
                    <a:pt x="1957705" y="143370"/>
                  </a:lnTo>
                  <a:lnTo>
                    <a:pt x="1902472" y="141020"/>
                  </a:lnTo>
                  <a:lnTo>
                    <a:pt x="1847011" y="137985"/>
                  </a:lnTo>
                  <a:lnTo>
                    <a:pt x="1791385" y="134327"/>
                  </a:lnTo>
                  <a:lnTo>
                    <a:pt x="1735696" y="130124"/>
                  </a:lnTo>
                  <a:lnTo>
                    <a:pt x="1679994" y="125437"/>
                  </a:lnTo>
                  <a:lnTo>
                    <a:pt x="1624380" y="120332"/>
                  </a:lnTo>
                  <a:lnTo>
                    <a:pt x="1568932" y="114871"/>
                  </a:lnTo>
                  <a:lnTo>
                    <a:pt x="1513725" y="109131"/>
                  </a:lnTo>
                  <a:lnTo>
                    <a:pt x="1458836" y="103174"/>
                  </a:lnTo>
                  <a:lnTo>
                    <a:pt x="1404353" y="97066"/>
                  </a:lnTo>
                  <a:lnTo>
                    <a:pt x="1350340" y="90881"/>
                  </a:lnTo>
                  <a:lnTo>
                    <a:pt x="1296885" y="84670"/>
                  </a:lnTo>
                  <a:lnTo>
                    <a:pt x="1244066" y="78511"/>
                  </a:lnTo>
                  <a:lnTo>
                    <a:pt x="1191971" y="72466"/>
                  </a:lnTo>
                  <a:lnTo>
                    <a:pt x="1140663" y="66611"/>
                  </a:lnTo>
                  <a:lnTo>
                    <a:pt x="1090231" y="60998"/>
                  </a:lnTo>
                  <a:lnTo>
                    <a:pt x="1040765" y="55714"/>
                  </a:lnTo>
                  <a:lnTo>
                    <a:pt x="992314" y="50800"/>
                  </a:lnTo>
                  <a:lnTo>
                    <a:pt x="944994" y="46355"/>
                  </a:lnTo>
                  <a:lnTo>
                    <a:pt x="898855" y="42405"/>
                  </a:lnTo>
                  <a:lnTo>
                    <a:pt x="853986" y="39052"/>
                  </a:lnTo>
                  <a:lnTo>
                    <a:pt x="810475" y="36347"/>
                  </a:lnTo>
                  <a:lnTo>
                    <a:pt x="768400" y="34366"/>
                  </a:lnTo>
                  <a:lnTo>
                    <a:pt x="727824" y="33159"/>
                  </a:lnTo>
                  <a:lnTo>
                    <a:pt x="688835" y="32804"/>
                  </a:lnTo>
                  <a:lnTo>
                    <a:pt x="651522" y="33375"/>
                  </a:lnTo>
                  <a:lnTo>
                    <a:pt x="585533" y="35915"/>
                  </a:lnTo>
                  <a:lnTo>
                    <a:pt x="520115" y="39725"/>
                  </a:lnTo>
                  <a:lnTo>
                    <a:pt x="455879" y="44767"/>
                  </a:lnTo>
                  <a:lnTo>
                    <a:pt x="393446" y="51003"/>
                  </a:lnTo>
                  <a:lnTo>
                    <a:pt x="333425" y="58381"/>
                  </a:lnTo>
                  <a:lnTo>
                    <a:pt x="276415" y="66903"/>
                  </a:lnTo>
                  <a:lnTo>
                    <a:pt x="223037" y="76517"/>
                  </a:lnTo>
                  <a:lnTo>
                    <a:pt x="173888" y="87172"/>
                  </a:lnTo>
                  <a:lnTo>
                    <a:pt x="129603" y="98869"/>
                  </a:lnTo>
                  <a:lnTo>
                    <a:pt x="90779" y="111544"/>
                  </a:lnTo>
                  <a:lnTo>
                    <a:pt x="31965" y="139738"/>
                  </a:lnTo>
                  <a:lnTo>
                    <a:pt x="2336" y="171462"/>
                  </a:lnTo>
                  <a:lnTo>
                    <a:pt x="0" y="188582"/>
                  </a:lnTo>
                  <a:lnTo>
                    <a:pt x="6781" y="206476"/>
                  </a:lnTo>
                  <a:lnTo>
                    <a:pt x="11976" y="216306"/>
                  </a:lnTo>
                  <a:lnTo>
                    <a:pt x="14605" y="223520"/>
                  </a:lnTo>
                  <a:lnTo>
                    <a:pt x="14605" y="812698"/>
                  </a:lnTo>
                  <a:lnTo>
                    <a:pt x="7928597" y="812698"/>
                  </a:lnTo>
                  <a:lnTo>
                    <a:pt x="7928597" y="187744"/>
                  </a:lnTo>
                  <a:lnTo>
                    <a:pt x="7921079" y="187744"/>
                  </a:lnTo>
                  <a:lnTo>
                    <a:pt x="7931975" y="164884"/>
                  </a:lnTo>
                  <a:lnTo>
                    <a:pt x="7940103" y="134289"/>
                  </a:lnTo>
                  <a:lnTo>
                    <a:pt x="7940484" y="105295"/>
                  </a:lnTo>
                  <a:close/>
                </a:path>
              </a:pathLst>
            </a:custGeom>
            <a:solidFill>
              <a:srgbClr val="D4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1436" y="3877217"/>
              <a:ext cx="7962146" cy="381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0" y="0"/>
                  </a:moveTo>
                  <a:lnTo>
                    <a:pt x="7942783" y="0"/>
                  </a:lnTo>
                  <a:lnTo>
                    <a:pt x="7942783" y="3748492"/>
                  </a:lnTo>
                  <a:lnTo>
                    <a:pt x="0" y="374849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7942783" y="494699"/>
                  </a:moveTo>
                  <a:lnTo>
                    <a:pt x="0" y="494699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494699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0" y="0"/>
                  </a:moveTo>
                  <a:lnTo>
                    <a:pt x="7942783" y="0"/>
                  </a:lnTo>
                  <a:lnTo>
                    <a:pt x="7942783" y="494699"/>
                  </a:lnTo>
                  <a:lnTo>
                    <a:pt x="0" y="494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73733" y="681108"/>
              <a:ext cx="158024" cy="171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42559" y="755805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9074" y="21637"/>
                  </a:moveTo>
                  <a:lnTo>
                    <a:pt x="3024" y="21357"/>
                  </a:lnTo>
                  <a:lnTo>
                    <a:pt x="0" y="18629"/>
                  </a:lnTo>
                  <a:lnTo>
                    <a:pt x="0" y="10267"/>
                  </a:lnTo>
                  <a:lnTo>
                    <a:pt x="37774" y="917"/>
                  </a:lnTo>
                  <a:lnTo>
                    <a:pt x="45574" y="917"/>
                  </a:lnTo>
                  <a:lnTo>
                    <a:pt x="47874" y="987"/>
                  </a:lnTo>
                  <a:lnTo>
                    <a:pt x="50174" y="1127"/>
                  </a:lnTo>
                  <a:lnTo>
                    <a:pt x="52524" y="1269"/>
                  </a:lnTo>
                  <a:lnTo>
                    <a:pt x="54999" y="1339"/>
                  </a:lnTo>
                  <a:lnTo>
                    <a:pt x="57574" y="1339"/>
                  </a:lnTo>
                  <a:lnTo>
                    <a:pt x="69345" y="1256"/>
                  </a:lnTo>
                  <a:lnTo>
                    <a:pt x="82571" y="1004"/>
                  </a:lnTo>
                  <a:lnTo>
                    <a:pt x="97255" y="585"/>
                  </a:lnTo>
                  <a:lnTo>
                    <a:pt x="113399" y="0"/>
                  </a:lnTo>
                  <a:lnTo>
                    <a:pt x="118349" y="282"/>
                  </a:lnTo>
                  <a:lnTo>
                    <a:pt x="123899" y="729"/>
                  </a:lnTo>
                  <a:lnTo>
                    <a:pt x="130124" y="1339"/>
                  </a:lnTo>
                  <a:lnTo>
                    <a:pt x="136324" y="1902"/>
                  </a:lnTo>
                  <a:lnTo>
                    <a:pt x="143174" y="2607"/>
                  </a:lnTo>
                  <a:lnTo>
                    <a:pt x="150699" y="3454"/>
                  </a:lnTo>
                  <a:lnTo>
                    <a:pt x="153849" y="6649"/>
                  </a:lnTo>
                  <a:lnTo>
                    <a:pt x="155424" y="9844"/>
                  </a:lnTo>
                  <a:lnTo>
                    <a:pt x="155424" y="15342"/>
                  </a:lnTo>
                  <a:lnTo>
                    <a:pt x="149574" y="19312"/>
                  </a:lnTo>
                  <a:lnTo>
                    <a:pt x="148299" y="19452"/>
                  </a:lnTo>
                  <a:lnTo>
                    <a:pt x="146924" y="19524"/>
                  </a:lnTo>
                  <a:lnTo>
                    <a:pt x="142324" y="19524"/>
                  </a:lnTo>
                  <a:lnTo>
                    <a:pt x="138574" y="19382"/>
                  </a:lnTo>
                  <a:lnTo>
                    <a:pt x="134199" y="19099"/>
                  </a:lnTo>
                  <a:lnTo>
                    <a:pt x="129874" y="18772"/>
                  </a:lnTo>
                  <a:lnTo>
                    <a:pt x="125699" y="18467"/>
                  </a:lnTo>
                  <a:lnTo>
                    <a:pt x="106599" y="17057"/>
                  </a:lnTo>
                  <a:lnTo>
                    <a:pt x="103799" y="16914"/>
                  </a:lnTo>
                  <a:lnTo>
                    <a:pt x="95374" y="16914"/>
                  </a:lnTo>
                  <a:lnTo>
                    <a:pt x="89499" y="16987"/>
                  </a:lnTo>
                  <a:lnTo>
                    <a:pt x="42849" y="19524"/>
                  </a:lnTo>
                  <a:lnTo>
                    <a:pt x="35719" y="19973"/>
                  </a:lnTo>
                  <a:lnTo>
                    <a:pt x="27715" y="20475"/>
                  </a:lnTo>
                  <a:lnTo>
                    <a:pt x="18834" y="21029"/>
                  </a:lnTo>
                  <a:lnTo>
                    <a:pt x="9074" y="21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80634" y="683598"/>
              <a:ext cx="128270" cy="147955"/>
            </a:xfrm>
            <a:custGeom>
              <a:avLst/>
              <a:gdLst/>
              <a:ahLst/>
              <a:cxnLst/>
              <a:rect l="l" t="t" r="r" b="b"/>
              <a:pathLst>
                <a:path w="128270" h="147955">
                  <a:moveTo>
                    <a:pt x="125099" y="147944"/>
                  </a:moveTo>
                  <a:lnTo>
                    <a:pt x="774" y="146257"/>
                  </a:lnTo>
                  <a:lnTo>
                    <a:pt x="0" y="0"/>
                  </a:lnTo>
                  <a:lnTo>
                    <a:pt x="128174" y="0"/>
                  </a:lnTo>
                  <a:lnTo>
                    <a:pt x="125099" y="14794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78928" y="685812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43091" y="137896"/>
                  </a:moveTo>
                  <a:lnTo>
                    <a:pt x="21374" y="137833"/>
                  </a:lnTo>
                  <a:lnTo>
                    <a:pt x="3225" y="137896"/>
                  </a:lnTo>
                  <a:lnTo>
                    <a:pt x="43091" y="137896"/>
                  </a:lnTo>
                  <a:close/>
                </a:path>
                <a:path w="130175" h="140969">
                  <a:moveTo>
                    <a:pt x="129413" y="137160"/>
                  </a:moveTo>
                  <a:lnTo>
                    <a:pt x="114896" y="137160"/>
                  </a:lnTo>
                  <a:lnTo>
                    <a:pt x="114896" y="138430"/>
                  </a:lnTo>
                  <a:lnTo>
                    <a:pt x="1231" y="138430"/>
                  </a:lnTo>
                  <a:lnTo>
                    <a:pt x="1231" y="139700"/>
                  </a:lnTo>
                  <a:lnTo>
                    <a:pt x="1295" y="140970"/>
                  </a:lnTo>
                  <a:lnTo>
                    <a:pt x="128308" y="140970"/>
                  </a:lnTo>
                  <a:lnTo>
                    <a:pt x="128308" y="139700"/>
                  </a:lnTo>
                  <a:lnTo>
                    <a:pt x="129006" y="139700"/>
                  </a:lnTo>
                  <a:lnTo>
                    <a:pt x="129006" y="138430"/>
                  </a:lnTo>
                  <a:lnTo>
                    <a:pt x="129413" y="138430"/>
                  </a:lnTo>
                  <a:lnTo>
                    <a:pt x="129413" y="137160"/>
                  </a:lnTo>
                  <a:close/>
                </a:path>
                <a:path w="130175" h="140969">
                  <a:moveTo>
                    <a:pt x="129870" y="1270"/>
                  </a:moveTo>
                  <a:lnTo>
                    <a:pt x="129616" y="1270"/>
                  </a:lnTo>
                  <a:lnTo>
                    <a:pt x="129425" y="1066"/>
                  </a:lnTo>
                  <a:lnTo>
                    <a:pt x="128625" y="1066"/>
                  </a:lnTo>
                  <a:lnTo>
                    <a:pt x="128346" y="1270"/>
                  </a:lnTo>
                  <a:lnTo>
                    <a:pt x="107022" y="1270"/>
                  </a:lnTo>
                  <a:lnTo>
                    <a:pt x="107022" y="0"/>
                  </a:lnTo>
                  <a:lnTo>
                    <a:pt x="55905" y="0"/>
                  </a:lnTo>
                  <a:lnTo>
                    <a:pt x="5590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" y="3810"/>
                  </a:lnTo>
                  <a:lnTo>
                    <a:pt x="63" y="138417"/>
                  </a:lnTo>
                  <a:lnTo>
                    <a:pt x="3225" y="138417"/>
                  </a:lnTo>
                  <a:lnTo>
                    <a:pt x="3225" y="137896"/>
                  </a:lnTo>
                  <a:lnTo>
                    <a:pt x="3225" y="4241"/>
                  </a:lnTo>
                  <a:lnTo>
                    <a:pt x="7924" y="4241"/>
                  </a:lnTo>
                  <a:lnTo>
                    <a:pt x="10287" y="4229"/>
                  </a:lnTo>
                  <a:lnTo>
                    <a:pt x="3225" y="4229"/>
                  </a:lnTo>
                  <a:lnTo>
                    <a:pt x="3225" y="3810"/>
                  </a:lnTo>
                  <a:lnTo>
                    <a:pt x="75311" y="3810"/>
                  </a:lnTo>
                  <a:lnTo>
                    <a:pt x="75311" y="2540"/>
                  </a:lnTo>
                  <a:lnTo>
                    <a:pt x="95288" y="2540"/>
                  </a:lnTo>
                  <a:lnTo>
                    <a:pt x="95288" y="3810"/>
                  </a:lnTo>
                  <a:lnTo>
                    <a:pt x="124409" y="3810"/>
                  </a:lnTo>
                  <a:lnTo>
                    <a:pt x="124409" y="5080"/>
                  </a:lnTo>
                  <a:lnTo>
                    <a:pt x="127596" y="5080"/>
                  </a:lnTo>
                  <a:lnTo>
                    <a:pt x="127596" y="137147"/>
                  </a:lnTo>
                  <a:lnTo>
                    <a:pt x="129806" y="137147"/>
                  </a:lnTo>
                  <a:lnTo>
                    <a:pt x="129806" y="5080"/>
                  </a:lnTo>
                  <a:lnTo>
                    <a:pt x="129870" y="3810"/>
                  </a:lnTo>
                  <a:lnTo>
                    <a:pt x="129870" y="2540"/>
                  </a:lnTo>
                  <a:lnTo>
                    <a:pt x="129870" y="1854"/>
                  </a:lnTo>
                  <a:lnTo>
                    <a:pt x="12987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78859" y="686051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39"/>
                  </a:moveTo>
                  <a:lnTo>
                    <a:pt x="95177" y="2919"/>
                  </a:lnTo>
                  <a:lnTo>
                    <a:pt x="106174" y="3185"/>
                  </a:lnTo>
                  <a:lnTo>
                    <a:pt x="117172" y="3682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6" y="70858"/>
                  </a:lnTo>
                  <a:lnTo>
                    <a:pt x="127629" y="104078"/>
                  </a:lnTo>
                  <a:lnTo>
                    <a:pt x="105699" y="137709"/>
                  </a:lnTo>
                  <a:lnTo>
                    <a:pt x="83699" y="137812"/>
                  </a:lnTo>
                  <a:lnTo>
                    <a:pt x="68137" y="137777"/>
                  </a:lnTo>
                  <a:lnTo>
                    <a:pt x="52574" y="137700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4" y="104252"/>
                  </a:lnTo>
                  <a:lnTo>
                    <a:pt x="2346" y="70842"/>
                  </a:lnTo>
                  <a:lnTo>
                    <a:pt x="2016" y="37420"/>
                  </a:lnTo>
                  <a:lnTo>
                    <a:pt x="1824" y="3979"/>
                  </a:lnTo>
                  <a:lnTo>
                    <a:pt x="3899" y="3994"/>
                  </a:lnTo>
                  <a:lnTo>
                    <a:pt x="5949" y="4002"/>
                  </a:lnTo>
                  <a:lnTo>
                    <a:pt x="7999" y="4002"/>
                  </a:lnTo>
                  <a:lnTo>
                    <a:pt x="27046" y="3820"/>
                  </a:lnTo>
                  <a:lnTo>
                    <a:pt x="46087" y="3421"/>
                  </a:lnTo>
                  <a:lnTo>
                    <a:pt x="65128" y="3021"/>
                  </a:lnTo>
                  <a:lnTo>
                    <a:pt x="84174" y="2839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324" y="1212"/>
                  </a:lnTo>
                  <a:lnTo>
                    <a:pt x="1649" y="1204"/>
                  </a:lnTo>
                  <a:lnTo>
                    <a:pt x="1499" y="837"/>
                  </a:lnTo>
                  <a:lnTo>
                    <a:pt x="1199" y="652"/>
                  </a:lnTo>
                  <a:lnTo>
                    <a:pt x="924" y="652"/>
                  </a:lnTo>
                  <a:lnTo>
                    <a:pt x="474" y="652"/>
                  </a:lnTo>
                  <a:lnTo>
                    <a:pt x="0" y="1104"/>
                  </a:lnTo>
                  <a:lnTo>
                    <a:pt x="0" y="2014"/>
                  </a:lnTo>
                  <a:lnTo>
                    <a:pt x="191" y="36067"/>
                  </a:lnTo>
                  <a:lnTo>
                    <a:pt x="521" y="70098"/>
                  </a:lnTo>
                  <a:lnTo>
                    <a:pt x="959" y="104116"/>
                  </a:lnTo>
                  <a:lnTo>
                    <a:pt x="1474" y="138129"/>
                  </a:lnTo>
                  <a:lnTo>
                    <a:pt x="1474" y="138262"/>
                  </a:lnTo>
                  <a:lnTo>
                    <a:pt x="1174" y="139142"/>
                  </a:lnTo>
                  <a:lnTo>
                    <a:pt x="1449" y="140499"/>
                  </a:lnTo>
                  <a:lnTo>
                    <a:pt x="2224" y="140499"/>
                  </a:lnTo>
                  <a:lnTo>
                    <a:pt x="9074" y="140429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4" y="140514"/>
                  </a:lnTo>
                  <a:lnTo>
                    <a:pt x="67999" y="140586"/>
                  </a:lnTo>
                  <a:lnTo>
                    <a:pt x="83074" y="140619"/>
                  </a:lnTo>
                  <a:lnTo>
                    <a:pt x="94268" y="140595"/>
                  </a:lnTo>
                  <a:lnTo>
                    <a:pt x="105465" y="140510"/>
                  </a:lnTo>
                  <a:lnTo>
                    <a:pt x="116666" y="140348"/>
                  </a:lnTo>
                  <a:lnTo>
                    <a:pt x="127874" y="140092"/>
                  </a:lnTo>
                  <a:lnTo>
                    <a:pt x="128374" y="140092"/>
                  </a:lnTo>
                  <a:lnTo>
                    <a:pt x="128649" y="139549"/>
                  </a:lnTo>
                  <a:lnTo>
                    <a:pt x="128724" y="138874"/>
                  </a:lnTo>
                  <a:lnTo>
                    <a:pt x="129124" y="138807"/>
                  </a:lnTo>
                  <a:lnTo>
                    <a:pt x="129524" y="138399"/>
                  </a:lnTo>
                  <a:lnTo>
                    <a:pt x="129474" y="137519"/>
                  </a:lnTo>
                  <a:lnTo>
                    <a:pt x="129432" y="103701"/>
                  </a:lnTo>
                  <a:lnTo>
                    <a:pt x="129609" y="69869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89"/>
                  </a:lnTo>
                  <a:lnTo>
                    <a:pt x="129499" y="827"/>
                  </a:lnTo>
                  <a:lnTo>
                    <a:pt x="129049" y="827"/>
                  </a:lnTo>
                  <a:lnTo>
                    <a:pt x="128699" y="827"/>
                  </a:lnTo>
                  <a:lnTo>
                    <a:pt x="128349" y="1087"/>
                  </a:lnTo>
                  <a:lnTo>
                    <a:pt x="128199" y="1609"/>
                  </a:lnTo>
                  <a:lnTo>
                    <a:pt x="117241" y="842"/>
                  </a:lnTo>
                  <a:lnTo>
                    <a:pt x="106271" y="346"/>
                  </a:lnTo>
                  <a:lnTo>
                    <a:pt x="95297" y="79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24308" y="70622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126824" y="140624"/>
                  </a:moveTo>
                  <a:lnTo>
                    <a:pt x="774" y="139019"/>
                  </a:lnTo>
                  <a:lnTo>
                    <a:pt x="0" y="0"/>
                  </a:lnTo>
                  <a:lnTo>
                    <a:pt x="129949" y="0"/>
                  </a:lnTo>
                  <a:lnTo>
                    <a:pt x="126824" y="14062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24381" y="707389"/>
              <a:ext cx="130175" cy="140335"/>
            </a:xfrm>
            <a:custGeom>
              <a:avLst/>
              <a:gdLst/>
              <a:ahLst/>
              <a:cxnLst/>
              <a:rect l="l" t="t" r="r" b="b"/>
              <a:pathLst>
                <a:path w="130175" h="140334">
                  <a:moveTo>
                    <a:pt x="112458" y="140017"/>
                  </a:moveTo>
                  <a:lnTo>
                    <a:pt x="15849" y="140017"/>
                  </a:lnTo>
                  <a:lnTo>
                    <a:pt x="82969" y="140233"/>
                  </a:lnTo>
                  <a:lnTo>
                    <a:pt x="112458" y="140017"/>
                  </a:lnTo>
                  <a:close/>
                </a:path>
                <a:path w="130175" h="140334">
                  <a:moveTo>
                    <a:pt x="129413" y="137172"/>
                  </a:moveTo>
                  <a:lnTo>
                    <a:pt x="1447" y="137172"/>
                  </a:lnTo>
                  <a:lnTo>
                    <a:pt x="1447" y="138442"/>
                  </a:lnTo>
                  <a:lnTo>
                    <a:pt x="1244" y="138442"/>
                  </a:lnTo>
                  <a:lnTo>
                    <a:pt x="1244" y="139712"/>
                  </a:lnTo>
                  <a:lnTo>
                    <a:pt x="128587" y="139712"/>
                  </a:lnTo>
                  <a:lnTo>
                    <a:pt x="128587" y="138442"/>
                  </a:lnTo>
                  <a:lnTo>
                    <a:pt x="129413" y="138442"/>
                  </a:lnTo>
                  <a:lnTo>
                    <a:pt x="129413" y="137172"/>
                  </a:lnTo>
                  <a:close/>
                </a:path>
                <a:path w="130175" h="140334">
                  <a:moveTo>
                    <a:pt x="129870" y="1282"/>
                  </a:moveTo>
                  <a:lnTo>
                    <a:pt x="129603" y="1282"/>
                  </a:lnTo>
                  <a:lnTo>
                    <a:pt x="129603" y="12"/>
                  </a:lnTo>
                  <a:lnTo>
                    <a:pt x="128346" y="12"/>
                  </a:lnTo>
                  <a:lnTo>
                    <a:pt x="128346" y="1282"/>
                  </a:lnTo>
                  <a:lnTo>
                    <a:pt x="119824" y="1282"/>
                  </a:lnTo>
                  <a:lnTo>
                    <a:pt x="119824" y="12"/>
                  </a:lnTo>
                  <a:lnTo>
                    <a:pt x="25971" y="12"/>
                  </a:lnTo>
                  <a:lnTo>
                    <a:pt x="25971" y="1282"/>
                  </a:lnTo>
                  <a:lnTo>
                    <a:pt x="2959" y="1282"/>
                  </a:lnTo>
                  <a:lnTo>
                    <a:pt x="2959" y="0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0" y="137160"/>
                  </a:lnTo>
                  <a:lnTo>
                    <a:pt x="2959" y="137160"/>
                  </a:lnTo>
                  <a:lnTo>
                    <a:pt x="2959" y="3822"/>
                  </a:lnTo>
                  <a:lnTo>
                    <a:pt x="38963" y="3822"/>
                  </a:lnTo>
                  <a:lnTo>
                    <a:pt x="38963" y="2552"/>
                  </a:lnTo>
                  <a:lnTo>
                    <a:pt x="114592" y="2552"/>
                  </a:lnTo>
                  <a:lnTo>
                    <a:pt x="114592" y="3822"/>
                  </a:lnTo>
                  <a:lnTo>
                    <a:pt x="127571" y="3822"/>
                  </a:lnTo>
                  <a:lnTo>
                    <a:pt x="127571" y="137160"/>
                  </a:lnTo>
                  <a:lnTo>
                    <a:pt x="129806" y="137160"/>
                  </a:lnTo>
                  <a:lnTo>
                    <a:pt x="129806" y="3822"/>
                  </a:lnTo>
                  <a:lnTo>
                    <a:pt x="129870" y="2552"/>
                  </a:lnTo>
                  <a:lnTo>
                    <a:pt x="129870" y="1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24308" y="70699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42"/>
                  </a:moveTo>
                  <a:lnTo>
                    <a:pt x="95177" y="2921"/>
                  </a:lnTo>
                  <a:lnTo>
                    <a:pt x="106174" y="3188"/>
                  </a:lnTo>
                  <a:lnTo>
                    <a:pt x="117172" y="3684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3" y="70859"/>
                  </a:lnTo>
                  <a:lnTo>
                    <a:pt x="127619" y="104079"/>
                  </a:lnTo>
                  <a:lnTo>
                    <a:pt x="105687" y="137710"/>
                  </a:lnTo>
                  <a:lnTo>
                    <a:pt x="83699" y="137814"/>
                  </a:lnTo>
                  <a:lnTo>
                    <a:pt x="68137" y="137779"/>
                  </a:lnTo>
                  <a:lnTo>
                    <a:pt x="52574" y="137702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1" y="104253"/>
                  </a:lnTo>
                  <a:lnTo>
                    <a:pt x="2337" y="70844"/>
                  </a:lnTo>
                  <a:lnTo>
                    <a:pt x="2006" y="37423"/>
                  </a:lnTo>
                  <a:lnTo>
                    <a:pt x="1824" y="3982"/>
                  </a:lnTo>
                  <a:lnTo>
                    <a:pt x="3874" y="3994"/>
                  </a:lnTo>
                  <a:lnTo>
                    <a:pt x="5949" y="4004"/>
                  </a:lnTo>
                  <a:lnTo>
                    <a:pt x="7999" y="4004"/>
                  </a:lnTo>
                  <a:lnTo>
                    <a:pt x="27035" y="3823"/>
                  </a:lnTo>
                  <a:lnTo>
                    <a:pt x="46078" y="3423"/>
                  </a:lnTo>
                  <a:lnTo>
                    <a:pt x="65125" y="3024"/>
                  </a:lnTo>
                  <a:lnTo>
                    <a:pt x="84174" y="2842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299" y="1214"/>
                  </a:lnTo>
                  <a:lnTo>
                    <a:pt x="1649" y="1204"/>
                  </a:lnTo>
                  <a:lnTo>
                    <a:pt x="1474" y="839"/>
                  </a:lnTo>
                  <a:lnTo>
                    <a:pt x="1199" y="652"/>
                  </a:lnTo>
                  <a:lnTo>
                    <a:pt x="899" y="652"/>
                  </a:lnTo>
                  <a:lnTo>
                    <a:pt x="449" y="652"/>
                  </a:lnTo>
                  <a:lnTo>
                    <a:pt x="0" y="1107"/>
                  </a:lnTo>
                  <a:lnTo>
                    <a:pt x="0" y="2017"/>
                  </a:lnTo>
                  <a:lnTo>
                    <a:pt x="181" y="36068"/>
                  </a:lnTo>
                  <a:lnTo>
                    <a:pt x="512" y="70098"/>
                  </a:lnTo>
                  <a:lnTo>
                    <a:pt x="956" y="104117"/>
                  </a:lnTo>
                  <a:lnTo>
                    <a:pt x="1474" y="138129"/>
                  </a:lnTo>
                  <a:lnTo>
                    <a:pt x="1474" y="138264"/>
                  </a:lnTo>
                  <a:lnTo>
                    <a:pt x="1174" y="139144"/>
                  </a:lnTo>
                  <a:lnTo>
                    <a:pt x="1424" y="140499"/>
                  </a:lnTo>
                  <a:lnTo>
                    <a:pt x="2224" y="140499"/>
                  </a:lnTo>
                  <a:lnTo>
                    <a:pt x="9074" y="140432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1" y="140515"/>
                  </a:lnTo>
                  <a:lnTo>
                    <a:pt x="67989" y="140589"/>
                  </a:lnTo>
                  <a:lnTo>
                    <a:pt x="83049" y="140622"/>
                  </a:lnTo>
                  <a:lnTo>
                    <a:pt x="94258" y="140597"/>
                  </a:lnTo>
                  <a:lnTo>
                    <a:pt x="105459" y="140512"/>
                  </a:lnTo>
                  <a:lnTo>
                    <a:pt x="116655" y="140350"/>
                  </a:lnTo>
                  <a:lnTo>
                    <a:pt x="127849" y="140094"/>
                  </a:lnTo>
                  <a:lnTo>
                    <a:pt x="128374" y="140094"/>
                  </a:lnTo>
                  <a:lnTo>
                    <a:pt x="128649" y="139549"/>
                  </a:lnTo>
                  <a:lnTo>
                    <a:pt x="128724" y="138877"/>
                  </a:lnTo>
                  <a:lnTo>
                    <a:pt x="129124" y="138807"/>
                  </a:lnTo>
                  <a:lnTo>
                    <a:pt x="129499" y="138402"/>
                  </a:lnTo>
                  <a:lnTo>
                    <a:pt x="129474" y="137522"/>
                  </a:lnTo>
                  <a:lnTo>
                    <a:pt x="129432" y="103703"/>
                  </a:lnTo>
                  <a:lnTo>
                    <a:pt x="129609" y="69871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92"/>
                  </a:lnTo>
                  <a:lnTo>
                    <a:pt x="129474" y="829"/>
                  </a:lnTo>
                  <a:lnTo>
                    <a:pt x="129024" y="829"/>
                  </a:lnTo>
                  <a:lnTo>
                    <a:pt x="128699" y="829"/>
                  </a:lnTo>
                  <a:lnTo>
                    <a:pt x="128349" y="1089"/>
                  </a:lnTo>
                  <a:lnTo>
                    <a:pt x="128199" y="1612"/>
                  </a:lnTo>
                  <a:lnTo>
                    <a:pt x="117231" y="844"/>
                  </a:lnTo>
                  <a:lnTo>
                    <a:pt x="106262" y="347"/>
                  </a:lnTo>
                  <a:lnTo>
                    <a:pt x="95293" y="80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99987" y="659786"/>
              <a:ext cx="217519" cy="2137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2188" y="670168"/>
              <a:ext cx="128202" cy="192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8450" y="670168"/>
              <a:ext cx="128202" cy="1928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4473" y="1311297"/>
              <a:ext cx="388620" cy="461645"/>
            </a:xfrm>
            <a:custGeom>
              <a:avLst/>
              <a:gdLst/>
              <a:ahLst/>
              <a:cxnLst/>
              <a:rect l="l" t="t" r="r" b="b"/>
              <a:pathLst>
                <a:path w="388619" h="461644">
                  <a:moveTo>
                    <a:pt x="208742" y="461151"/>
                  </a:moveTo>
                  <a:lnTo>
                    <a:pt x="199064" y="461151"/>
                  </a:lnTo>
                  <a:lnTo>
                    <a:pt x="194187" y="448221"/>
                  </a:lnTo>
                  <a:lnTo>
                    <a:pt x="192559" y="441716"/>
                  </a:lnTo>
                  <a:lnTo>
                    <a:pt x="187006" y="415270"/>
                  </a:lnTo>
                  <a:lnTo>
                    <a:pt x="182231" y="389144"/>
                  </a:lnTo>
                  <a:lnTo>
                    <a:pt x="177762" y="363018"/>
                  </a:lnTo>
                  <a:lnTo>
                    <a:pt x="173124" y="336571"/>
                  </a:lnTo>
                  <a:lnTo>
                    <a:pt x="171497" y="331694"/>
                  </a:lnTo>
                  <a:lnTo>
                    <a:pt x="169872" y="325269"/>
                  </a:lnTo>
                  <a:lnTo>
                    <a:pt x="168327" y="320389"/>
                  </a:lnTo>
                  <a:lnTo>
                    <a:pt x="163447" y="323641"/>
                  </a:lnTo>
                  <a:lnTo>
                    <a:pt x="156942" y="326814"/>
                  </a:lnTo>
                  <a:lnTo>
                    <a:pt x="153689" y="331694"/>
                  </a:lnTo>
                  <a:lnTo>
                    <a:pt x="137916" y="347731"/>
                  </a:lnTo>
                  <a:lnTo>
                    <a:pt x="121976" y="364058"/>
                  </a:lnTo>
                  <a:lnTo>
                    <a:pt x="105730" y="380384"/>
                  </a:lnTo>
                  <a:lnTo>
                    <a:pt x="89042" y="396421"/>
                  </a:lnTo>
                  <a:lnTo>
                    <a:pt x="84074" y="401338"/>
                  </a:lnTo>
                  <a:lnTo>
                    <a:pt x="77292" y="405326"/>
                  </a:lnTo>
                  <a:lnTo>
                    <a:pt x="69900" y="406873"/>
                  </a:lnTo>
                  <a:lnTo>
                    <a:pt x="63102" y="404471"/>
                  </a:lnTo>
                  <a:lnTo>
                    <a:pt x="59959" y="399322"/>
                  </a:lnTo>
                  <a:lnTo>
                    <a:pt x="59676" y="392183"/>
                  </a:lnTo>
                  <a:lnTo>
                    <a:pt x="61512" y="384724"/>
                  </a:lnTo>
                  <a:lnTo>
                    <a:pt x="94886" y="337375"/>
                  </a:lnTo>
                  <a:lnTo>
                    <a:pt x="126204" y="296076"/>
                  </a:lnTo>
                  <a:lnTo>
                    <a:pt x="127829" y="292904"/>
                  </a:lnTo>
                  <a:lnTo>
                    <a:pt x="129457" y="286399"/>
                  </a:lnTo>
                  <a:lnTo>
                    <a:pt x="132709" y="283146"/>
                  </a:lnTo>
                  <a:lnTo>
                    <a:pt x="127829" y="281519"/>
                  </a:lnTo>
                  <a:lnTo>
                    <a:pt x="118154" y="281519"/>
                  </a:lnTo>
                  <a:lnTo>
                    <a:pt x="96065" y="282740"/>
                  </a:lnTo>
                  <a:lnTo>
                    <a:pt x="73663" y="283960"/>
                  </a:lnTo>
                  <a:lnTo>
                    <a:pt x="51246" y="285180"/>
                  </a:lnTo>
                  <a:lnTo>
                    <a:pt x="29112" y="286399"/>
                  </a:lnTo>
                  <a:lnTo>
                    <a:pt x="19108" y="286375"/>
                  </a:lnTo>
                  <a:lnTo>
                    <a:pt x="9707" y="284986"/>
                  </a:lnTo>
                  <a:lnTo>
                    <a:pt x="2730" y="280259"/>
                  </a:lnTo>
                  <a:lnTo>
                    <a:pt x="0" y="270216"/>
                  </a:lnTo>
                  <a:lnTo>
                    <a:pt x="3367" y="263504"/>
                  </a:lnTo>
                  <a:lnTo>
                    <a:pt x="46528" y="244451"/>
                  </a:lnTo>
                  <a:lnTo>
                    <a:pt x="87095" y="240063"/>
                  </a:lnTo>
                  <a:lnTo>
                    <a:pt x="106769" y="237854"/>
                  </a:lnTo>
                  <a:lnTo>
                    <a:pt x="113795" y="236633"/>
                  </a:lnTo>
                  <a:lnTo>
                    <a:pt x="120349" y="235413"/>
                  </a:lnTo>
                  <a:lnTo>
                    <a:pt x="126597" y="234193"/>
                  </a:lnTo>
                  <a:lnTo>
                    <a:pt x="132709" y="232974"/>
                  </a:lnTo>
                  <a:lnTo>
                    <a:pt x="129025" y="227203"/>
                  </a:lnTo>
                  <a:lnTo>
                    <a:pt x="125197" y="221875"/>
                  </a:lnTo>
                  <a:lnTo>
                    <a:pt x="121080" y="216851"/>
                  </a:lnTo>
                  <a:lnTo>
                    <a:pt x="116527" y="211994"/>
                  </a:lnTo>
                  <a:lnTo>
                    <a:pt x="100236" y="193036"/>
                  </a:lnTo>
                  <a:lnTo>
                    <a:pt x="66464" y="155789"/>
                  </a:lnTo>
                  <a:lnTo>
                    <a:pt x="39876" y="120562"/>
                  </a:lnTo>
                  <a:lnTo>
                    <a:pt x="37674" y="112279"/>
                  </a:lnTo>
                  <a:lnTo>
                    <a:pt x="40494" y="105224"/>
                  </a:lnTo>
                  <a:lnTo>
                    <a:pt x="47551" y="102645"/>
                  </a:lnTo>
                  <a:lnTo>
                    <a:pt x="55834" y="105386"/>
                  </a:lnTo>
                  <a:lnTo>
                    <a:pt x="90107" y="131624"/>
                  </a:lnTo>
                  <a:lnTo>
                    <a:pt x="126053" y="163618"/>
                  </a:lnTo>
                  <a:lnTo>
                    <a:pt x="144012" y="179629"/>
                  </a:lnTo>
                  <a:lnTo>
                    <a:pt x="148892" y="182882"/>
                  </a:lnTo>
                  <a:lnTo>
                    <a:pt x="153689" y="184509"/>
                  </a:lnTo>
                  <a:lnTo>
                    <a:pt x="158569" y="187679"/>
                  </a:lnTo>
                  <a:lnTo>
                    <a:pt x="160194" y="182882"/>
                  </a:lnTo>
                  <a:lnTo>
                    <a:pt x="160194" y="171497"/>
                  </a:lnTo>
                  <a:lnTo>
                    <a:pt x="159915" y="154784"/>
                  </a:lnTo>
                  <a:lnTo>
                    <a:pt x="159178" y="138360"/>
                  </a:lnTo>
                  <a:lnTo>
                    <a:pt x="158136" y="121937"/>
                  </a:lnTo>
                  <a:lnTo>
                    <a:pt x="156942" y="105224"/>
                  </a:lnTo>
                  <a:lnTo>
                    <a:pt x="156942" y="35617"/>
                  </a:lnTo>
                  <a:lnTo>
                    <a:pt x="157957" y="23911"/>
                  </a:lnTo>
                  <a:lnTo>
                    <a:pt x="160185" y="12350"/>
                  </a:lnTo>
                  <a:lnTo>
                    <a:pt x="166056" y="3518"/>
                  </a:lnTo>
                  <a:lnTo>
                    <a:pt x="178004" y="0"/>
                  </a:lnTo>
                  <a:lnTo>
                    <a:pt x="183521" y="4179"/>
                  </a:lnTo>
                  <a:lnTo>
                    <a:pt x="200492" y="70400"/>
                  </a:lnTo>
                  <a:lnTo>
                    <a:pt x="204219" y="143220"/>
                  </a:lnTo>
                  <a:lnTo>
                    <a:pt x="205489" y="179629"/>
                  </a:lnTo>
                  <a:lnTo>
                    <a:pt x="207114" y="187679"/>
                  </a:lnTo>
                  <a:lnTo>
                    <a:pt x="208742" y="194187"/>
                  </a:lnTo>
                  <a:lnTo>
                    <a:pt x="210367" y="202237"/>
                  </a:lnTo>
                  <a:lnTo>
                    <a:pt x="216792" y="197439"/>
                  </a:lnTo>
                  <a:lnTo>
                    <a:pt x="221672" y="192559"/>
                  </a:lnTo>
                  <a:lnTo>
                    <a:pt x="228177" y="187679"/>
                  </a:lnTo>
                  <a:lnTo>
                    <a:pt x="242756" y="172896"/>
                  </a:lnTo>
                  <a:lnTo>
                    <a:pt x="257663" y="157785"/>
                  </a:lnTo>
                  <a:lnTo>
                    <a:pt x="273196" y="142658"/>
                  </a:lnTo>
                  <a:lnTo>
                    <a:pt x="289651" y="127829"/>
                  </a:lnTo>
                  <a:lnTo>
                    <a:pt x="298713" y="119019"/>
                  </a:lnTo>
                  <a:lnTo>
                    <a:pt x="308843" y="111871"/>
                  </a:lnTo>
                  <a:lnTo>
                    <a:pt x="319887" y="109876"/>
                  </a:lnTo>
                  <a:lnTo>
                    <a:pt x="331694" y="116527"/>
                  </a:lnTo>
                  <a:lnTo>
                    <a:pt x="339030" y="129020"/>
                  </a:lnTo>
                  <a:lnTo>
                    <a:pt x="336959" y="139987"/>
                  </a:lnTo>
                  <a:lnTo>
                    <a:pt x="329429" y="149735"/>
                  </a:lnTo>
                  <a:lnTo>
                    <a:pt x="320389" y="158569"/>
                  </a:lnTo>
                  <a:lnTo>
                    <a:pt x="310705" y="168024"/>
                  </a:lnTo>
                  <a:lnTo>
                    <a:pt x="301158" y="177189"/>
                  </a:lnTo>
                  <a:lnTo>
                    <a:pt x="291916" y="186356"/>
                  </a:lnTo>
                  <a:lnTo>
                    <a:pt x="283146" y="195812"/>
                  </a:lnTo>
                  <a:lnTo>
                    <a:pt x="278266" y="200692"/>
                  </a:lnTo>
                  <a:lnTo>
                    <a:pt x="276721" y="205489"/>
                  </a:lnTo>
                  <a:lnTo>
                    <a:pt x="273469" y="208742"/>
                  </a:lnTo>
                  <a:lnTo>
                    <a:pt x="278266" y="210367"/>
                  </a:lnTo>
                  <a:lnTo>
                    <a:pt x="283146" y="211994"/>
                  </a:lnTo>
                  <a:lnTo>
                    <a:pt x="289651" y="211994"/>
                  </a:lnTo>
                  <a:lnTo>
                    <a:pt x="298383" y="212476"/>
                  </a:lnTo>
                  <a:lnTo>
                    <a:pt x="307419" y="212196"/>
                  </a:lnTo>
                  <a:lnTo>
                    <a:pt x="316455" y="212222"/>
                  </a:lnTo>
                  <a:lnTo>
                    <a:pt x="325186" y="213619"/>
                  </a:lnTo>
                  <a:lnTo>
                    <a:pt x="331908" y="216621"/>
                  </a:lnTo>
                  <a:lnTo>
                    <a:pt x="338767" y="220857"/>
                  </a:lnTo>
                  <a:lnTo>
                    <a:pt x="344101" y="226313"/>
                  </a:lnTo>
                  <a:lnTo>
                    <a:pt x="346249" y="232974"/>
                  </a:lnTo>
                  <a:lnTo>
                    <a:pt x="344077" y="239898"/>
                  </a:lnTo>
                  <a:lnTo>
                    <a:pt x="306627" y="255280"/>
                  </a:lnTo>
                  <a:lnTo>
                    <a:pt x="272629" y="258583"/>
                  </a:lnTo>
                  <a:lnTo>
                    <a:pt x="255661" y="260541"/>
                  </a:lnTo>
                  <a:lnTo>
                    <a:pt x="249156" y="260541"/>
                  </a:lnTo>
                  <a:lnTo>
                    <a:pt x="244359" y="263711"/>
                  </a:lnTo>
                  <a:lnTo>
                    <a:pt x="239479" y="265339"/>
                  </a:lnTo>
                  <a:lnTo>
                    <a:pt x="242732" y="268591"/>
                  </a:lnTo>
                  <a:lnTo>
                    <a:pt x="244359" y="275096"/>
                  </a:lnTo>
                  <a:lnTo>
                    <a:pt x="249156" y="278349"/>
                  </a:lnTo>
                  <a:lnTo>
                    <a:pt x="279515" y="307198"/>
                  </a:lnTo>
                  <a:lnTo>
                    <a:pt x="340204" y="364319"/>
                  </a:lnTo>
                  <a:lnTo>
                    <a:pt x="370564" y="393169"/>
                  </a:lnTo>
                  <a:lnTo>
                    <a:pt x="375361" y="396421"/>
                  </a:lnTo>
                  <a:lnTo>
                    <a:pt x="381866" y="401301"/>
                  </a:lnTo>
                  <a:lnTo>
                    <a:pt x="383491" y="407724"/>
                  </a:lnTo>
                  <a:lnTo>
                    <a:pt x="386744" y="412604"/>
                  </a:lnTo>
                  <a:lnTo>
                    <a:pt x="388289" y="422281"/>
                  </a:lnTo>
                  <a:lnTo>
                    <a:pt x="386744" y="425534"/>
                  </a:lnTo>
                  <a:lnTo>
                    <a:pt x="381866" y="430411"/>
                  </a:lnTo>
                  <a:lnTo>
                    <a:pt x="370564" y="435209"/>
                  </a:lnTo>
                  <a:lnTo>
                    <a:pt x="365684" y="433666"/>
                  </a:lnTo>
                  <a:lnTo>
                    <a:pt x="329274" y="414066"/>
                  </a:lnTo>
                  <a:lnTo>
                    <a:pt x="297171" y="386196"/>
                  </a:lnTo>
                  <a:lnTo>
                    <a:pt x="254567" y="345172"/>
                  </a:lnTo>
                  <a:lnTo>
                    <a:pt x="232974" y="325269"/>
                  </a:lnTo>
                  <a:lnTo>
                    <a:pt x="229802" y="320389"/>
                  </a:lnTo>
                  <a:lnTo>
                    <a:pt x="223297" y="318764"/>
                  </a:lnTo>
                  <a:lnTo>
                    <a:pt x="218419" y="315511"/>
                  </a:lnTo>
                  <a:lnTo>
                    <a:pt x="216792" y="322016"/>
                  </a:lnTo>
                  <a:lnTo>
                    <a:pt x="216792" y="333319"/>
                  </a:lnTo>
                  <a:lnTo>
                    <a:pt x="218241" y="359064"/>
                  </a:lnTo>
                  <a:lnTo>
                    <a:pt x="219842" y="385107"/>
                  </a:lnTo>
                  <a:lnTo>
                    <a:pt x="221138" y="411136"/>
                  </a:lnTo>
                  <a:lnTo>
                    <a:pt x="221672" y="436836"/>
                  </a:lnTo>
                  <a:lnTo>
                    <a:pt x="220783" y="443837"/>
                  </a:lnTo>
                  <a:lnTo>
                    <a:pt x="218225" y="451433"/>
                  </a:lnTo>
                  <a:lnTo>
                    <a:pt x="214158" y="457809"/>
                  </a:lnTo>
                  <a:lnTo>
                    <a:pt x="208742" y="461151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35331" y="4210366"/>
              <a:ext cx="57785" cy="60325"/>
            </a:xfrm>
            <a:custGeom>
              <a:avLst/>
              <a:gdLst/>
              <a:ahLst/>
              <a:cxnLst/>
              <a:rect l="l" t="t" r="r" b="b"/>
              <a:pathLst>
                <a:path w="57784" h="60325">
                  <a:moveTo>
                    <a:pt x="42951" y="59874"/>
                  </a:moveTo>
                  <a:lnTo>
                    <a:pt x="33851" y="59874"/>
                  </a:lnTo>
                  <a:lnTo>
                    <a:pt x="23651" y="57049"/>
                  </a:lnTo>
                  <a:lnTo>
                    <a:pt x="17476" y="52124"/>
                  </a:lnTo>
                  <a:lnTo>
                    <a:pt x="12233" y="48038"/>
                  </a:lnTo>
                  <a:lnTo>
                    <a:pt x="7673" y="42853"/>
                  </a:lnTo>
                  <a:lnTo>
                    <a:pt x="3951" y="37109"/>
                  </a:lnTo>
                  <a:lnTo>
                    <a:pt x="1226" y="31349"/>
                  </a:lnTo>
                  <a:lnTo>
                    <a:pt x="0" y="20232"/>
                  </a:lnTo>
                  <a:lnTo>
                    <a:pt x="2666" y="10228"/>
                  </a:lnTo>
                  <a:lnTo>
                    <a:pt x="8675" y="3003"/>
                  </a:lnTo>
                  <a:lnTo>
                    <a:pt x="17476" y="224"/>
                  </a:lnTo>
                  <a:lnTo>
                    <a:pt x="18276" y="74"/>
                  </a:lnTo>
                  <a:lnTo>
                    <a:pt x="19101" y="0"/>
                  </a:lnTo>
                  <a:lnTo>
                    <a:pt x="26101" y="0"/>
                  </a:lnTo>
                  <a:lnTo>
                    <a:pt x="34751" y="4024"/>
                  </a:lnTo>
                  <a:lnTo>
                    <a:pt x="41226" y="9149"/>
                  </a:lnTo>
                  <a:lnTo>
                    <a:pt x="45613" y="12394"/>
                  </a:lnTo>
                  <a:lnTo>
                    <a:pt x="49735" y="17296"/>
                  </a:lnTo>
                  <a:lnTo>
                    <a:pt x="53309" y="23300"/>
                  </a:lnTo>
                  <a:lnTo>
                    <a:pt x="56051" y="29849"/>
                  </a:lnTo>
                  <a:lnTo>
                    <a:pt x="57744" y="39706"/>
                  </a:lnTo>
                  <a:lnTo>
                    <a:pt x="56397" y="48593"/>
                  </a:lnTo>
                  <a:lnTo>
                    <a:pt x="52271" y="55520"/>
                  </a:lnTo>
                  <a:lnTo>
                    <a:pt x="45626" y="59499"/>
                  </a:lnTo>
                  <a:lnTo>
                    <a:pt x="44351" y="59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35720" y="4331916"/>
              <a:ext cx="65238" cy="86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05940" y="4022369"/>
              <a:ext cx="203835" cy="447675"/>
            </a:xfrm>
            <a:custGeom>
              <a:avLst/>
              <a:gdLst/>
              <a:ahLst/>
              <a:cxnLst/>
              <a:rect l="l" t="t" r="r" b="b"/>
              <a:pathLst>
                <a:path w="203834" h="447675">
                  <a:moveTo>
                    <a:pt x="52743" y="423875"/>
                  </a:moveTo>
                  <a:lnTo>
                    <a:pt x="30543" y="391248"/>
                  </a:lnTo>
                  <a:lnTo>
                    <a:pt x="22936" y="389178"/>
                  </a:lnTo>
                  <a:lnTo>
                    <a:pt x="11988" y="389178"/>
                  </a:lnTo>
                  <a:lnTo>
                    <a:pt x="5816" y="392150"/>
                  </a:lnTo>
                  <a:lnTo>
                    <a:pt x="3810" y="397230"/>
                  </a:lnTo>
                  <a:lnTo>
                    <a:pt x="3810" y="398703"/>
                  </a:lnTo>
                  <a:lnTo>
                    <a:pt x="2387" y="403098"/>
                  </a:lnTo>
                  <a:lnTo>
                    <a:pt x="889" y="406082"/>
                  </a:lnTo>
                  <a:lnTo>
                    <a:pt x="0" y="413702"/>
                  </a:lnTo>
                  <a:lnTo>
                    <a:pt x="1625" y="422427"/>
                  </a:lnTo>
                  <a:lnTo>
                    <a:pt x="5473" y="431126"/>
                  </a:lnTo>
                  <a:lnTo>
                    <a:pt x="11264" y="438708"/>
                  </a:lnTo>
                  <a:lnTo>
                    <a:pt x="17513" y="444296"/>
                  </a:lnTo>
                  <a:lnTo>
                    <a:pt x="23533" y="447281"/>
                  </a:lnTo>
                  <a:lnTo>
                    <a:pt x="35458" y="447281"/>
                  </a:lnTo>
                  <a:lnTo>
                    <a:pt x="41338" y="443547"/>
                  </a:lnTo>
                  <a:lnTo>
                    <a:pt x="46786" y="435724"/>
                  </a:lnTo>
                  <a:lnTo>
                    <a:pt x="51257" y="428358"/>
                  </a:lnTo>
                  <a:lnTo>
                    <a:pt x="52743" y="423875"/>
                  </a:lnTo>
                  <a:close/>
                </a:path>
                <a:path w="203834" h="447675">
                  <a:moveTo>
                    <a:pt x="127825" y="253796"/>
                  </a:moveTo>
                  <a:lnTo>
                    <a:pt x="106603" y="215722"/>
                  </a:lnTo>
                  <a:lnTo>
                    <a:pt x="97218" y="210477"/>
                  </a:lnTo>
                  <a:lnTo>
                    <a:pt x="94081" y="208622"/>
                  </a:lnTo>
                  <a:lnTo>
                    <a:pt x="90741" y="207797"/>
                  </a:lnTo>
                  <a:lnTo>
                    <a:pt x="82842" y="207797"/>
                  </a:lnTo>
                  <a:lnTo>
                    <a:pt x="78435" y="209372"/>
                  </a:lnTo>
                  <a:lnTo>
                    <a:pt x="74942" y="211975"/>
                  </a:lnTo>
                  <a:lnTo>
                    <a:pt x="72034" y="214947"/>
                  </a:lnTo>
                  <a:lnTo>
                    <a:pt x="70535" y="216382"/>
                  </a:lnTo>
                  <a:lnTo>
                    <a:pt x="69062" y="223824"/>
                  </a:lnTo>
                  <a:lnTo>
                    <a:pt x="69456" y="238988"/>
                  </a:lnTo>
                  <a:lnTo>
                    <a:pt x="74587" y="252730"/>
                  </a:lnTo>
                  <a:lnTo>
                    <a:pt x="83616" y="264261"/>
                  </a:lnTo>
                  <a:lnTo>
                    <a:pt x="95707" y="272757"/>
                  </a:lnTo>
                  <a:lnTo>
                    <a:pt x="99656" y="274332"/>
                  </a:lnTo>
                  <a:lnTo>
                    <a:pt x="103466" y="275082"/>
                  </a:lnTo>
                  <a:lnTo>
                    <a:pt x="106959" y="275082"/>
                  </a:lnTo>
                  <a:lnTo>
                    <a:pt x="117627" y="272351"/>
                  </a:lnTo>
                  <a:lnTo>
                    <a:pt x="124904" y="264896"/>
                  </a:lnTo>
                  <a:lnTo>
                    <a:pt x="127825" y="253796"/>
                  </a:lnTo>
                  <a:close/>
                </a:path>
                <a:path w="203834" h="447675">
                  <a:moveTo>
                    <a:pt x="144665" y="154178"/>
                  </a:moveTo>
                  <a:lnTo>
                    <a:pt x="123990" y="118618"/>
                  </a:lnTo>
                  <a:lnTo>
                    <a:pt x="106959" y="112407"/>
                  </a:lnTo>
                  <a:lnTo>
                    <a:pt x="103466" y="112407"/>
                  </a:lnTo>
                  <a:lnTo>
                    <a:pt x="91782" y="115049"/>
                  </a:lnTo>
                  <a:lnTo>
                    <a:pt x="84150" y="122428"/>
                  </a:lnTo>
                  <a:lnTo>
                    <a:pt x="81280" y="133756"/>
                  </a:lnTo>
                  <a:lnTo>
                    <a:pt x="83883" y="148234"/>
                  </a:lnTo>
                  <a:lnTo>
                    <a:pt x="113588" y="176974"/>
                  </a:lnTo>
                  <a:lnTo>
                    <a:pt x="118059" y="177927"/>
                  </a:lnTo>
                  <a:lnTo>
                    <a:pt x="129832" y="177927"/>
                  </a:lnTo>
                  <a:lnTo>
                    <a:pt x="136309" y="174282"/>
                  </a:lnTo>
                  <a:lnTo>
                    <a:pt x="140182" y="167500"/>
                  </a:lnTo>
                  <a:lnTo>
                    <a:pt x="143167" y="163055"/>
                  </a:lnTo>
                  <a:lnTo>
                    <a:pt x="144665" y="154178"/>
                  </a:lnTo>
                  <a:close/>
                </a:path>
                <a:path w="203834" h="447675">
                  <a:moveTo>
                    <a:pt x="203542" y="26733"/>
                  </a:moveTo>
                  <a:lnTo>
                    <a:pt x="202463" y="19278"/>
                  </a:lnTo>
                  <a:lnTo>
                    <a:pt x="199491" y="10426"/>
                  </a:lnTo>
                  <a:lnTo>
                    <a:pt x="193509" y="4457"/>
                  </a:lnTo>
                  <a:lnTo>
                    <a:pt x="186131" y="1549"/>
                  </a:lnTo>
                  <a:lnTo>
                    <a:pt x="183616" y="431"/>
                  </a:lnTo>
                  <a:lnTo>
                    <a:pt x="181241" y="0"/>
                  </a:lnTo>
                  <a:lnTo>
                    <a:pt x="179057" y="0"/>
                  </a:lnTo>
                  <a:lnTo>
                    <a:pt x="171069" y="2959"/>
                  </a:lnTo>
                  <a:lnTo>
                    <a:pt x="166839" y="10617"/>
                  </a:lnTo>
                  <a:lnTo>
                    <a:pt x="167144" y="21120"/>
                  </a:lnTo>
                  <a:lnTo>
                    <a:pt x="172808" y="32626"/>
                  </a:lnTo>
                  <a:lnTo>
                    <a:pt x="176606" y="37757"/>
                  </a:lnTo>
                  <a:lnTo>
                    <a:pt x="186067" y="41859"/>
                  </a:lnTo>
                  <a:lnTo>
                    <a:pt x="192265" y="41859"/>
                  </a:lnTo>
                  <a:lnTo>
                    <a:pt x="192938" y="41706"/>
                  </a:lnTo>
                  <a:lnTo>
                    <a:pt x="193509" y="41554"/>
                  </a:lnTo>
                  <a:lnTo>
                    <a:pt x="199097" y="38290"/>
                  </a:lnTo>
                  <a:lnTo>
                    <a:pt x="202425" y="33210"/>
                  </a:lnTo>
                  <a:lnTo>
                    <a:pt x="203542" y="26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53162" y="4047616"/>
              <a:ext cx="78846" cy="869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10112" y="4194191"/>
              <a:ext cx="74471" cy="787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2000" y="1123950"/>
              <a:ext cx="7543800" cy="3505200"/>
            </a:xfrm>
            <a:custGeom>
              <a:avLst/>
              <a:gdLst/>
              <a:ahLst/>
              <a:cxnLst/>
              <a:rect l="l" t="t" r="r" b="b"/>
              <a:pathLst>
                <a:path w="5962650" h="2901950">
                  <a:moveTo>
                    <a:pt x="5962187" y="2901894"/>
                  </a:moveTo>
                  <a:lnTo>
                    <a:pt x="0" y="2901894"/>
                  </a:lnTo>
                  <a:lnTo>
                    <a:pt x="0" y="0"/>
                  </a:lnTo>
                  <a:lnTo>
                    <a:pt x="5962187" y="0"/>
                  </a:lnTo>
                  <a:lnTo>
                    <a:pt x="5962187" y="2901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000" y="1123950"/>
              <a:ext cx="7543800" cy="3505200"/>
            </a:xfrm>
            <a:custGeom>
              <a:avLst/>
              <a:gdLst/>
              <a:ahLst/>
              <a:cxnLst/>
              <a:rect l="l" t="t" r="r" b="b"/>
              <a:pathLst>
                <a:path w="5962650" h="2901950">
                  <a:moveTo>
                    <a:pt x="0" y="0"/>
                  </a:moveTo>
                  <a:lnTo>
                    <a:pt x="5962187" y="0"/>
                  </a:lnTo>
                  <a:lnTo>
                    <a:pt x="5962187" y="2901894"/>
                  </a:lnTo>
                  <a:lnTo>
                    <a:pt x="0" y="2901894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600200" y="514350"/>
            <a:ext cx="6172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784860" algn="l"/>
                <a:tab pos="1863089" algn="l"/>
                <a:tab pos="2898775" algn="l"/>
                <a:tab pos="3895090" algn="l"/>
              </a:tabLst>
            </a:pPr>
            <a:r>
              <a:rPr lang="en-US" sz="3200" dirty="0">
                <a:solidFill>
                  <a:schemeClr val="bg2"/>
                </a:solidFill>
                <a:latin typeface="Sunny Cloudy" pitchFamily="2" charset="0"/>
              </a:rPr>
              <a:t>Next..</a:t>
            </a:r>
            <a:endParaRPr sz="3200" dirty="0">
              <a:solidFill>
                <a:schemeClr val="bg2"/>
              </a:solidFill>
              <a:latin typeface="Sunny Cloudy" pitchFamily="2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62000" y="203835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D" dirty="0"/>
              <a:t>Dari </a:t>
            </a:r>
            <a:r>
              <a:rPr lang="en-ID" dirty="0" err="1"/>
              <a:t>pemaparan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dan </a:t>
            </a:r>
            <a:r>
              <a:rPr lang="en-ID" dirty="0" err="1"/>
              <a:t>mengajar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disimpulkan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proses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didalam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guru dan </a:t>
            </a:r>
            <a:r>
              <a:rPr lang="en-ID" dirty="0" err="1"/>
              <a:t>siswayang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khususnya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membuka</a:t>
            </a:r>
            <a:r>
              <a:rPr lang="en-ID" dirty="0"/>
              <a:t> </a:t>
            </a:r>
            <a:r>
              <a:rPr lang="en-ID" dirty="0" err="1"/>
              <a:t>wawasan</a:t>
            </a:r>
            <a:r>
              <a:rPr lang="en-ID" dirty="0"/>
              <a:t> dan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siswa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internet friends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7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1548" y="500248"/>
            <a:ext cx="7981315" cy="4281805"/>
            <a:chOff x="581548" y="500248"/>
            <a:chExt cx="7981315" cy="4281805"/>
          </a:xfrm>
        </p:grpSpPr>
        <p:sp>
          <p:nvSpPr>
            <p:cNvPr id="3" name="object 3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7942783" y="3748492"/>
                  </a:moveTo>
                  <a:lnTo>
                    <a:pt x="0" y="3748492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3748492"/>
                  </a:lnTo>
                  <a:close/>
                </a:path>
              </a:pathLst>
            </a:custGeom>
            <a:solidFill>
              <a:srgbClr val="FFE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4515" y="2957819"/>
              <a:ext cx="2245995" cy="1804670"/>
            </a:xfrm>
            <a:custGeom>
              <a:avLst/>
              <a:gdLst/>
              <a:ahLst/>
              <a:cxnLst/>
              <a:rect l="l" t="t" r="r" b="b"/>
              <a:pathLst>
                <a:path w="2245995" h="1804670">
                  <a:moveTo>
                    <a:pt x="857281" y="1804646"/>
                  </a:moveTo>
                  <a:lnTo>
                    <a:pt x="795916" y="1801627"/>
                  </a:lnTo>
                  <a:lnTo>
                    <a:pt x="735506" y="1792496"/>
                  </a:lnTo>
                  <a:lnTo>
                    <a:pt x="686630" y="1780583"/>
                  </a:lnTo>
                  <a:lnTo>
                    <a:pt x="638924" y="1765439"/>
                  </a:lnTo>
                  <a:lnTo>
                    <a:pt x="592401" y="1747258"/>
                  </a:lnTo>
                  <a:lnTo>
                    <a:pt x="547075" y="1726234"/>
                  </a:lnTo>
                  <a:lnTo>
                    <a:pt x="502959" y="1702563"/>
                  </a:lnTo>
                  <a:lnTo>
                    <a:pt x="460065" y="1676440"/>
                  </a:lnTo>
                  <a:lnTo>
                    <a:pt x="418407" y="1648059"/>
                  </a:lnTo>
                  <a:lnTo>
                    <a:pt x="377998" y="1617614"/>
                  </a:lnTo>
                  <a:lnTo>
                    <a:pt x="338851" y="1585301"/>
                  </a:lnTo>
                  <a:lnTo>
                    <a:pt x="300980" y="1551314"/>
                  </a:lnTo>
                  <a:lnTo>
                    <a:pt x="264396" y="1515848"/>
                  </a:lnTo>
                  <a:lnTo>
                    <a:pt x="229114" y="1479097"/>
                  </a:lnTo>
                  <a:lnTo>
                    <a:pt x="195147" y="1441257"/>
                  </a:lnTo>
                  <a:lnTo>
                    <a:pt x="162508" y="1402522"/>
                  </a:lnTo>
                  <a:lnTo>
                    <a:pt x="128600" y="1359990"/>
                  </a:lnTo>
                  <a:lnTo>
                    <a:pt x="96816" y="1315785"/>
                  </a:lnTo>
                  <a:lnTo>
                    <a:pt x="68206" y="1269669"/>
                  </a:lnTo>
                  <a:lnTo>
                    <a:pt x="43820" y="1221403"/>
                  </a:lnTo>
                  <a:lnTo>
                    <a:pt x="24708" y="1170747"/>
                  </a:lnTo>
                  <a:lnTo>
                    <a:pt x="12385" y="1122447"/>
                  </a:lnTo>
                  <a:lnTo>
                    <a:pt x="4406" y="1072706"/>
                  </a:lnTo>
                  <a:lnTo>
                    <a:pt x="401" y="1021901"/>
                  </a:lnTo>
                  <a:lnTo>
                    <a:pt x="0" y="970413"/>
                  </a:lnTo>
                  <a:lnTo>
                    <a:pt x="2833" y="918620"/>
                  </a:lnTo>
                  <a:lnTo>
                    <a:pt x="8531" y="866901"/>
                  </a:lnTo>
                  <a:lnTo>
                    <a:pt x="16725" y="815635"/>
                  </a:lnTo>
                  <a:lnTo>
                    <a:pt x="27045" y="765202"/>
                  </a:lnTo>
                  <a:lnTo>
                    <a:pt x="39120" y="715980"/>
                  </a:lnTo>
                  <a:lnTo>
                    <a:pt x="52583" y="668348"/>
                  </a:lnTo>
                  <a:lnTo>
                    <a:pt x="66480" y="625116"/>
                  </a:lnTo>
                  <a:lnTo>
                    <a:pt x="82105" y="582120"/>
                  </a:lnTo>
                  <a:lnTo>
                    <a:pt x="99506" y="539589"/>
                  </a:lnTo>
                  <a:lnTo>
                    <a:pt x="118733" y="497748"/>
                  </a:lnTo>
                  <a:lnTo>
                    <a:pt x="142632" y="450905"/>
                  </a:lnTo>
                  <a:lnTo>
                    <a:pt x="168840" y="405323"/>
                  </a:lnTo>
                  <a:lnTo>
                    <a:pt x="197381" y="361281"/>
                  </a:lnTo>
                  <a:lnTo>
                    <a:pt x="228276" y="319058"/>
                  </a:lnTo>
                  <a:lnTo>
                    <a:pt x="261551" y="278935"/>
                  </a:lnTo>
                  <a:lnTo>
                    <a:pt x="297228" y="241189"/>
                  </a:lnTo>
                  <a:lnTo>
                    <a:pt x="335330" y="206101"/>
                  </a:lnTo>
                  <a:lnTo>
                    <a:pt x="375882" y="173949"/>
                  </a:lnTo>
                  <a:lnTo>
                    <a:pt x="416751" y="145791"/>
                  </a:lnTo>
                  <a:lnTo>
                    <a:pt x="459315" y="120116"/>
                  </a:lnTo>
                  <a:lnTo>
                    <a:pt x="503409" y="97315"/>
                  </a:lnTo>
                  <a:lnTo>
                    <a:pt x="548869" y="77781"/>
                  </a:lnTo>
                  <a:lnTo>
                    <a:pt x="595529" y="61905"/>
                  </a:lnTo>
                  <a:lnTo>
                    <a:pt x="643224" y="50080"/>
                  </a:lnTo>
                  <a:lnTo>
                    <a:pt x="691788" y="42697"/>
                  </a:lnTo>
                  <a:lnTo>
                    <a:pt x="741056" y="40149"/>
                  </a:lnTo>
                  <a:lnTo>
                    <a:pt x="759482" y="40510"/>
                  </a:lnTo>
                  <a:lnTo>
                    <a:pt x="815106" y="46099"/>
                  </a:lnTo>
                  <a:lnTo>
                    <a:pt x="864574" y="57035"/>
                  </a:lnTo>
                  <a:lnTo>
                    <a:pt x="912743" y="72542"/>
                  </a:lnTo>
                  <a:lnTo>
                    <a:pt x="959972" y="91309"/>
                  </a:lnTo>
                  <a:lnTo>
                    <a:pt x="1006619" y="112023"/>
                  </a:lnTo>
                  <a:lnTo>
                    <a:pt x="1053044" y="133374"/>
                  </a:lnTo>
                  <a:lnTo>
                    <a:pt x="1099606" y="154049"/>
                  </a:lnTo>
                  <a:lnTo>
                    <a:pt x="1150386" y="173834"/>
                  </a:lnTo>
                  <a:lnTo>
                    <a:pt x="1202665" y="189962"/>
                  </a:lnTo>
                  <a:lnTo>
                    <a:pt x="1255801" y="200821"/>
                  </a:lnTo>
                  <a:lnTo>
                    <a:pt x="1309155" y="204799"/>
                  </a:lnTo>
                  <a:lnTo>
                    <a:pt x="1331235" y="204048"/>
                  </a:lnTo>
                  <a:lnTo>
                    <a:pt x="1374982" y="197691"/>
                  </a:lnTo>
                  <a:lnTo>
                    <a:pt x="1446552" y="170797"/>
                  </a:lnTo>
                  <a:lnTo>
                    <a:pt x="1493181" y="142674"/>
                  </a:lnTo>
                  <a:lnTo>
                    <a:pt x="1538092" y="110802"/>
                  </a:lnTo>
                  <a:lnTo>
                    <a:pt x="1582934" y="78504"/>
                  </a:lnTo>
                  <a:lnTo>
                    <a:pt x="1629355" y="49099"/>
                  </a:lnTo>
                  <a:lnTo>
                    <a:pt x="1675588" y="27390"/>
                  </a:lnTo>
                  <a:lnTo>
                    <a:pt x="1724104" y="12071"/>
                  </a:lnTo>
                  <a:lnTo>
                    <a:pt x="1774177" y="2992"/>
                  </a:lnTo>
                  <a:lnTo>
                    <a:pt x="1825079" y="0"/>
                  </a:lnTo>
                  <a:lnTo>
                    <a:pt x="1873199" y="2616"/>
                  </a:lnTo>
                  <a:lnTo>
                    <a:pt x="1920816" y="10382"/>
                  </a:lnTo>
                  <a:lnTo>
                    <a:pt x="1967326" y="23171"/>
                  </a:lnTo>
                  <a:lnTo>
                    <a:pt x="2012123" y="40856"/>
                  </a:lnTo>
                  <a:lnTo>
                    <a:pt x="2054602" y="63310"/>
                  </a:lnTo>
                  <a:lnTo>
                    <a:pt x="2094158" y="90407"/>
                  </a:lnTo>
                  <a:lnTo>
                    <a:pt x="2130185" y="122021"/>
                  </a:lnTo>
                  <a:lnTo>
                    <a:pt x="2162079" y="158024"/>
                  </a:lnTo>
                  <a:lnTo>
                    <a:pt x="2187614" y="195533"/>
                  </a:lnTo>
                  <a:lnTo>
                    <a:pt x="2208460" y="235637"/>
                  </a:lnTo>
                  <a:lnTo>
                    <a:pt x="2224641" y="277822"/>
                  </a:lnTo>
                  <a:lnTo>
                    <a:pt x="2236180" y="321575"/>
                  </a:lnTo>
                  <a:lnTo>
                    <a:pt x="2243103" y="366383"/>
                  </a:lnTo>
                  <a:lnTo>
                    <a:pt x="2245434" y="411732"/>
                  </a:lnTo>
                  <a:lnTo>
                    <a:pt x="2243196" y="457108"/>
                  </a:lnTo>
                  <a:lnTo>
                    <a:pt x="2236415" y="501999"/>
                  </a:lnTo>
                  <a:lnTo>
                    <a:pt x="2225115" y="545891"/>
                  </a:lnTo>
                  <a:lnTo>
                    <a:pt x="2209319" y="588270"/>
                  </a:lnTo>
                  <a:lnTo>
                    <a:pt x="2189052" y="628623"/>
                  </a:lnTo>
                  <a:lnTo>
                    <a:pt x="2164339" y="666437"/>
                  </a:lnTo>
                  <a:lnTo>
                    <a:pt x="2135204" y="701198"/>
                  </a:lnTo>
                  <a:lnTo>
                    <a:pt x="2098252" y="735846"/>
                  </a:lnTo>
                  <a:lnTo>
                    <a:pt x="2058207" y="766318"/>
                  </a:lnTo>
                  <a:lnTo>
                    <a:pt x="2015649" y="793423"/>
                  </a:lnTo>
                  <a:lnTo>
                    <a:pt x="1971156" y="817971"/>
                  </a:lnTo>
                  <a:lnTo>
                    <a:pt x="1925307" y="840770"/>
                  </a:lnTo>
                  <a:lnTo>
                    <a:pt x="1878683" y="862629"/>
                  </a:lnTo>
                  <a:lnTo>
                    <a:pt x="1831861" y="884357"/>
                  </a:lnTo>
                  <a:lnTo>
                    <a:pt x="1785421" y="906764"/>
                  </a:lnTo>
                  <a:lnTo>
                    <a:pt x="1739943" y="930658"/>
                  </a:lnTo>
                  <a:lnTo>
                    <a:pt x="1696004" y="956848"/>
                  </a:lnTo>
                  <a:lnTo>
                    <a:pt x="1655593" y="985025"/>
                  </a:lnTo>
                  <a:lnTo>
                    <a:pt x="1617359" y="1016029"/>
                  </a:lnTo>
                  <a:lnTo>
                    <a:pt x="1581454" y="1049667"/>
                  </a:lnTo>
                  <a:lnTo>
                    <a:pt x="1548030" y="1085748"/>
                  </a:lnTo>
                  <a:lnTo>
                    <a:pt x="1517238" y="1124079"/>
                  </a:lnTo>
                  <a:lnTo>
                    <a:pt x="1489231" y="1164469"/>
                  </a:lnTo>
                  <a:lnTo>
                    <a:pt x="1464159" y="1206726"/>
                  </a:lnTo>
                  <a:lnTo>
                    <a:pt x="1442175" y="1250658"/>
                  </a:lnTo>
                  <a:lnTo>
                    <a:pt x="1423430" y="1296072"/>
                  </a:lnTo>
                  <a:lnTo>
                    <a:pt x="1407253" y="1344423"/>
                  </a:lnTo>
                  <a:lnTo>
                    <a:pt x="1392747" y="1393462"/>
                  </a:lnTo>
                  <a:lnTo>
                    <a:pt x="1378122" y="1442451"/>
                  </a:lnTo>
                  <a:lnTo>
                    <a:pt x="1361589" y="1490651"/>
                  </a:lnTo>
                  <a:lnTo>
                    <a:pt x="1341355" y="1537321"/>
                  </a:lnTo>
                  <a:lnTo>
                    <a:pt x="1317347" y="1579249"/>
                  </a:lnTo>
                  <a:lnTo>
                    <a:pt x="1289027" y="1617731"/>
                  </a:lnTo>
                  <a:lnTo>
                    <a:pt x="1256800" y="1652729"/>
                  </a:lnTo>
                  <a:lnTo>
                    <a:pt x="1221066" y="1684205"/>
                  </a:lnTo>
                  <a:lnTo>
                    <a:pt x="1182228" y="1712122"/>
                  </a:lnTo>
                  <a:lnTo>
                    <a:pt x="1140690" y="1736440"/>
                  </a:lnTo>
                  <a:lnTo>
                    <a:pt x="1096853" y="1757121"/>
                  </a:lnTo>
                  <a:lnTo>
                    <a:pt x="1051121" y="1774128"/>
                  </a:lnTo>
                  <a:lnTo>
                    <a:pt x="1003895" y="1787422"/>
                  </a:lnTo>
                  <a:lnTo>
                    <a:pt x="955578" y="1796966"/>
                  </a:lnTo>
                  <a:lnTo>
                    <a:pt x="906572" y="1802719"/>
                  </a:lnTo>
                  <a:lnTo>
                    <a:pt x="857281" y="1804646"/>
                  </a:lnTo>
                  <a:close/>
                </a:path>
              </a:pathLst>
            </a:custGeom>
            <a:solidFill>
              <a:srgbClr val="D4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24492" y="946395"/>
              <a:ext cx="1059815" cy="622935"/>
            </a:xfrm>
            <a:custGeom>
              <a:avLst/>
              <a:gdLst/>
              <a:ahLst/>
              <a:cxnLst/>
              <a:rect l="l" t="t" r="r" b="b"/>
              <a:pathLst>
                <a:path w="1059814" h="622935">
                  <a:moveTo>
                    <a:pt x="13999" y="622531"/>
                  </a:moveTo>
                  <a:lnTo>
                    <a:pt x="4424" y="619146"/>
                  </a:lnTo>
                  <a:lnTo>
                    <a:pt x="0" y="610336"/>
                  </a:lnTo>
                  <a:lnTo>
                    <a:pt x="6224" y="603948"/>
                  </a:lnTo>
                  <a:lnTo>
                    <a:pt x="39137" y="569656"/>
                  </a:lnTo>
                  <a:lnTo>
                    <a:pt x="69531" y="533316"/>
                  </a:lnTo>
                  <a:lnTo>
                    <a:pt x="97368" y="495086"/>
                  </a:lnTo>
                  <a:lnTo>
                    <a:pt x="122607" y="455125"/>
                  </a:lnTo>
                  <a:lnTo>
                    <a:pt x="145206" y="413592"/>
                  </a:lnTo>
                  <a:lnTo>
                    <a:pt x="165125" y="370644"/>
                  </a:lnTo>
                  <a:lnTo>
                    <a:pt x="182324" y="326441"/>
                  </a:lnTo>
                  <a:lnTo>
                    <a:pt x="194991" y="285161"/>
                  </a:lnTo>
                  <a:lnTo>
                    <a:pt x="198724" y="271336"/>
                  </a:lnTo>
                  <a:lnTo>
                    <a:pt x="188549" y="259991"/>
                  </a:lnTo>
                  <a:lnTo>
                    <a:pt x="178843" y="248457"/>
                  </a:lnTo>
                  <a:lnTo>
                    <a:pt x="136811" y="189827"/>
                  </a:lnTo>
                  <a:lnTo>
                    <a:pt x="115781" y="150749"/>
                  </a:lnTo>
                  <a:lnTo>
                    <a:pt x="102691" y="109108"/>
                  </a:lnTo>
                  <a:lnTo>
                    <a:pt x="102449" y="66189"/>
                  </a:lnTo>
                  <a:lnTo>
                    <a:pt x="113263" y="38352"/>
                  </a:lnTo>
                  <a:lnTo>
                    <a:pt x="133118" y="16406"/>
                  </a:lnTo>
                  <a:lnTo>
                    <a:pt x="159283" y="2804"/>
                  </a:lnTo>
                  <a:lnTo>
                    <a:pt x="189024" y="0"/>
                  </a:lnTo>
                  <a:lnTo>
                    <a:pt x="193499" y="582"/>
                  </a:lnTo>
                  <a:lnTo>
                    <a:pt x="197524" y="1557"/>
                  </a:lnTo>
                  <a:lnTo>
                    <a:pt x="201224" y="2867"/>
                  </a:lnTo>
                  <a:lnTo>
                    <a:pt x="221067" y="17924"/>
                  </a:lnTo>
                  <a:lnTo>
                    <a:pt x="179100" y="17924"/>
                  </a:lnTo>
                  <a:lnTo>
                    <a:pt x="162696" y="21013"/>
                  </a:lnTo>
                  <a:lnTo>
                    <a:pt x="147488" y="28200"/>
                  </a:lnTo>
                  <a:lnTo>
                    <a:pt x="135024" y="38194"/>
                  </a:lnTo>
                  <a:lnTo>
                    <a:pt x="123958" y="56150"/>
                  </a:lnTo>
                  <a:lnTo>
                    <a:pt x="119190" y="76422"/>
                  </a:lnTo>
                  <a:lnTo>
                    <a:pt x="119489" y="97555"/>
                  </a:lnTo>
                  <a:lnTo>
                    <a:pt x="136720" y="154192"/>
                  </a:lnTo>
                  <a:lnTo>
                    <a:pt x="155887" y="188754"/>
                  </a:lnTo>
                  <a:lnTo>
                    <a:pt x="178988" y="221257"/>
                  </a:lnTo>
                  <a:lnTo>
                    <a:pt x="203749" y="250929"/>
                  </a:lnTo>
                  <a:lnTo>
                    <a:pt x="222917" y="250929"/>
                  </a:lnTo>
                  <a:lnTo>
                    <a:pt x="219449" y="267846"/>
                  </a:lnTo>
                  <a:lnTo>
                    <a:pt x="240721" y="287681"/>
                  </a:lnTo>
                  <a:lnTo>
                    <a:pt x="214624" y="287681"/>
                  </a:lnTo>
                  <a:lnTo>
                    <a:pt x="212474" y="296049"/>
                  </a:lnTo>
                  <a:lnTo>
                    <a:pt x="194503" y="351313"/>
                  </a:lnTo>
                  <a:lnTo>
                    <a:pt x="173937" y="400897"/>
                  </a:lnTo>
                  <a:lnTo>
                    <a:pt x="149805" y="448739"/>
                  </a:lnTo>
                  <a:lnTo>
                    <a:pt x="122259" y="494652"/>
                  </a:lnTo>
                  <a:lnTo>
                    <a:pt x="91454" y="538447"/>
                  </a:lnTo>
                  <a:lnTo>
                    <a:pt x="57541" y="579938"/>
                  </a:lnTo>
                  <a:lnTo>
                    <a:pt x="20674" y="618936"/>
                  </a:lnTo>
                  <a:lnTo>
                    <a:pt x="17599" y="622061"/>
                  </a:lnTo>
                  <a:lnTo>
                    <a:pt x="13999" y="622531"/>
                  </a:lnTo>
                  <a:close/>
                </a:path>
                <a:path w="1059814" h="622935">
                  <a:moveTo>
                    <a:pt x="222917" y="250929"/>
                  </a:moveTo>
                  <a:lnTo>
                    <a:pt x="203749" y="250929"/>
                  </a:lnTo>
                  <a:lnTo>
                    <a:pt x="207496" y="233649"/>
                  </a:lnTo>
                  <a:lnTo>
                    <a:pt x="210730" y="216527"/>
                  </a:lnTo>
                  <a:lnTo>
                    <a:pt x="213565" y="198849"/>
                  </a:lnTo>
                  <a:lnTo>
                    <a:pt x="215849" y="181302"/>
                  </a:lnTo>
                  <a:lnTo>
                    <a:pt x="220224" y="144494"/>
                  </a:lnTo>
                  <a:lnTo>
                    <a:pt x="223458" y="97096"/>
                  </a:lnTo>
                  <a:lnTo>
                    <a:pt x="219319" y="52274"/>
                  </a:lnTo>
                  <a:lnTo>
                    <a:pt x="197349" y="21002"/>
                  </a:lnTo>
                  <a:lnTo>
                    <a:pt x="179100" y="17924"/>
                  </a:lnTo>
                  <a:lnTo>
                    <a:pt x="221067" y="17924"/>
                  </a:lnTo>
                  <a:lnTo>
                    <a:pt x="224671" y="20658"/>
                  </a:lnTo>
                  <a:lnTo>
                    <a:pt x="236080" y="48389"/>
                  </a:lnTo>
                  <a:lnTo>
                    <a:pt x="239699" y="80329"/>
                  </a:lnTo>
                  <a:lnTo>
                    <a:pt x="239774" y="110747"/>
                  </a:lnTo>
                  <a:lnTo>
                    <a:pt x="237660" y="150213"/>
                  </a:lnTo>
                  <a:lnTo>
                    <a:pt x="233478" y="189924"/>
                  </a:lnTo>
                  <a:lnTo>
                    <a:pt x="227413" y="228993"/>
                  </a:lnTo>
                  <a:lnTo>
                    <a:pt x="222917" y="250929"/>
                  </a:lnTo>
                  <a:close/>
                </a:path>
                <a:path w="1059814" h="622935">
                  <a:moveTo>
                    <a:pt x="782952" y="258411"/>
                  </a:moveTo>
                  <a:lnTo>
                    <a:pt x="731261" y="258411"/>
                  </a:lnTo>
                  <a:lnTo>
                    <a:pt x="757778" y="252806"/>
                  </a:lnTo>
                  <a:lnTo>
                    <a:pt x="782523" y="240357"/>
                  </a:lnTo>
                  <a:lnTo>
                    <a:pt x="792799" y="232493"/>
                  </a:lnTo>
                  <a:lnTo>
                    <a:pt x="802029" y="223743"/>
                  </a:lnTo>
                  <a:lnTo>
                    <a:pt x="810219" y="214205"/>
                  </a:lnTo>
                  <a:lnTo>
                    <a:pt x="817373" y="203979"/>
                  </a:lnTo>
                  <a:lnTo>
                    <a:pt x="790658" y="160324"/>
                  </a:lnTo>
                  <a:lnTo>
                    <a:pt x="777857" y="113991"/>
                  </a:lnTo>
                  <a:lnTo>
                    <a:pt x="784477" y="69402"/>
                  </a:lnTo>
                  <a:lnTo>
                    <a:pt x="816023" y="30979"/>
                  </a:lnTo>
                  <a:lnTo>
                    <a:pt x="817948" y="29682"/>
                  </a:lnTo>
                  <a:lnTo>
                    <a:pt x="820173" y="29722"/>
                  </a:lnTo>
                  <a:lnTo>
                    <a:pt x="824098" y="31109"/>
                  </a:lnTo>
                  <a:lnTo>
                    <a:pt x="825848" y="32474"/>
                  </a:lnTo>
                  <a:lnTo>
                    <a:pt x="826873" y="33824"/>
                  </a:lnTo>
                  <a:lnTo>
                    <a:pt x="834500" y="49429"/>
                  </a:lnTo>
                  <a:lnTo>
                    <a:pt x="818073" y="49429"/>
                  </a:lnTo>
                  <a:lnTo>
                    <a:pt x="796702" y="80633"/>
                  </a:lnTo>
                  <a:lnTo>
                    <a:pt x="793485" y="116658"/>
                  </a:lnTo>
                  <a:lnTo>
                    <a:pt x="804313" y="154192"/>
                  </a:lnTo>
                  <a:lnTo>
                    <a:pt x="825073" y="189924"/>
                  </a:lnTo>
                  <a:lnTo>
                    <a:pt x="840490" y="189924"/>
                  </a:lnTo>
                  <a:lnTo>
                    <a:pt x="835623" y="203434"/>
                  </a:lnTo>
                  <a:lnTo>
                    <a:pt x="846890" y="215826"/>
                  </a:lnTo>
                  <a:lnTo>
                    <a:pt x="847632" y="216527"/>
                  </a:lnTo>
                  <a:lnTo>
                    <a:pt x="827873" y="216527"/>
                  </a:lnTo>
                  <a:lnTo>
                    <a:pt x="817594" y="230057"/>
                  </a:lnTo>
                  <a:lnTo>
                    <a:pt x="805660" y="242283"/>
                  </a:lnTo>
                  <a:lnTo>
                    <a:pt x="792077" y="253006"/>
                  </a:lnTo>
                  <a:lnTo>
                    <a:pt x="782952" y="258411"/>
                  </a:lnTo>
                  <a:close/>
                </a:path>
                <a:path w="1059814" h="622935">
                  <a:moveTo>
                    <a:pt x="840490" y="189924"/>
                  </a:moveTo>
                  <a:lnTo>
                    <a:pt x="825073" y="189924"/>
                  </a:lnTo>
                  <a:lnTo>
                    <a:pt x="836210" y="155285"/>
                  </a:lnTo>
                  <a:lnTo>
                    <a:pt x="838442" y="122319"/>
                  </a:lnTo>
                  <a:lnTo>
                    <a:pt x="838566" y="118089"/>
                  </a:lnTo>
                  <a:lnTo>
                    <a:pt x="832600" y="82722"/>
                  </a:lnTo>
                  <a:lnTo>
                    <a:pt x="818073" y="49429"/>
                  </a:lnTo>
                  <a:lnTo>
                    <a:pt x="834500" y="49429"/>
                  </a:lnTo>
                  <a:lnTo>
                    <a:pt x="846324" y="73621"/>
                  </a:lnTo>
                  <a:lnTo>
                    <a:pt x="854198" y="117454"/>
                  </a:lnTo>
                  <a:lnTo>
                    <a:pt x="850596" y="161874"/>
                  </a:lnTo>
                  <a:lnTo>
                    <a:pt x="840490" y="189924"/>
                  </a:lnTo>
                  <a:close/>
                </a:path>
                <a:path w="1059814" h="622935">
                  <a:moveTo>
                    <a:pt x="1007726" y="265361"/>
                  </a:moveTo>
                  <a:lnTo>
                    <a:pt x="964316" y="265361"/>
                  </a:lnTo>
                  <a:lnTo>
                    <a:pt x="990156" y="259613"/>
                  </a:lnTo>
                  <a:lnTo>
                    <a:pt x="1013572" y="245967"/>
                  </a:lnTo>
                  <a:lnTo>
                    <a:pt x="1035751" y="220437"/>
                  </a:lnTo>
                  <a:lnTo>
                    <a:pt x="1048239" y="189827"/>
                  </a:lnTo>
                  <a:lnTo>
                    <a:pt x="1048578" y="167237"/>
                  </a:lnTo>
                  <a:lnTo>
                    <a:pt x="1048677" y="157461"/>
                  </a:lnTo>
                  <a:lnTo>
                    <a:pt x="1034872" y="127087"/>
                  </a:lnTo>
                  <a:lnTo>
                    <a:pt x="1032372" y="124509"/>
                  </a:lnTo>
                  <a:lnTo>
                    <a:pt x="1035347" y="120952"/>
                  </a:lnTo>
                  <a:lnTo>
                    <a:pt x="1059651" y="183356"/>
                  </a:lnTo>
                  <a:lnTo>
                    <a:pt x="1051726" y="215013"/>
                  </a:lnTo>
                  <a:lnTo>
                    <a:pt x="1034222" y="243394"/>
                  </a:lnTo>
                  <a:lnTo>
                    <a:pt x="1007726" y="265361"/>
                  </a:lnTo>
                  <a:close/>
                </a:path>
                <a:path w="1059814" h="622935">
                  <a:moveTo>
                    <a:pt x="488815" y="362683"/>
                  </a:moveTo>
                  <a:lnTo>
                    <a:pt x="398721" y="362683"/>
                  </a:lnTo>
                  <a:lnTo>
                    <a:pt x="427190" y="362253"/>
                  </a:lnTo>
                  <a:lnTo>
                    <a:pt x="455924" y="356971"/>
                  </a:lnTo>
                  <a:lnTo>
                    <a:pt x="498153" y="338939"/>
                  </a:lnTo>
                  <a:lnTo>
                    <a:pt x="535931" y="310781"/>
                  </a:lnTo>
                  <a:lnTo>
                    <a:pt x="565720" y="274738"/>
                  </a:lnTo>
                  <a:lnTo>
                    <a:pt x="583980" y="233047"/>
                  </a:lnTo>
                  <a:lnTo>
                    <a:pt x="587173" y="187949"/>
                  </a:lnTo>
                  <a:lnTo>
                    <a:pt x="583880" y="179162"/>
                  </a:lnTo>
                  <a:lnTo>
                    <a:pt x="581226" y="170105"/>
                  </a:lnTo>
                  <a:lnTo>
                    <a:pt x="579253" y="160797"/>
                  </a:lnTo>
                  <a:lnTo>
                    <a:pt x="577998" y="151257"/>
                  </a:lnTo>
                  <a:lnTo>
                    <a:pt x="576973" y="145732"/>
                  </a:lnTo>
                  <a:lnTo>
                    <a:pt x="584098" y="142442"/>
                  </a:lnTo>
                  <a:lnTo>
                    <a:pt x="590798" y="144812"/>
                  </a:lnTo>
                  <a:lnTo>
                    <a:pt x="592223" y="145962"/>
                  </a:lnTo>
                  <a:lnTo>
                    <a:pt x="603348" y="186714"/>
                  </a:lnTo>
                  <a:lnTo>
                    <a:pt x="616548" y="207982"/>
                  </a:lnTo>
                  <a:lnTo>
                    <a:pt x="624518" y="216304"/>
                  </a:lnTo>
                  <a:lnTo>
                    <a:pt x="603498" y="216304"/>
                  </a:lnTo>
                  <a:lnTo>
                    <a:pt x="591140" y="262324"/>
                  </a:lnTo>
                  <a:lnTo>
                    <a:pt x="565749" y="303651"/>
                  </a:lnTo>
                  <a:lnTo>
                    <a:pt x="530269" y="338074"/>
                  </a:lnTo>
                  <a:lnTo>
                    <a:pt x="488815" y="362683"/>
                  </a:lnTo>
                  <a:close/>
                </a:path>
                <a:path w="1059814" h="622935">
                  <a:moveTo>
                    <a:pt x="724973" y="275293"/>
                  </a:moveTo>
                  <a:lnTo>
                    <a:pt x="673173" y="267181"/>
                  </a:lnTo>
                  <a:lnTo>
                    <a:pt x="634576" y="246832"/>
                  </a:lnTo>
                  <a:lnTo>
                    <a:pt x="603498" y="216304"/>
                  </a:lnTo>
                  <a:lnTo>
                    <a:pt x="624518" y="216304"/>
                  </a:lnTo>
                  <a:lnTo>
                    <a:pt x="633911" y="226112"/>
                  </a:lnTo>
                  <a:lnTo>
                    <a:pt x="654536" y="240676"/>
                  </a:lnTo>
                  <a:lnTo>
                    <a:pt x="677523" y="251247"/>
                  </a:lnTo>
                  <a:lnTo>
                    <a:pt x="704125" y="257711"/>
                  </a:lnTo>
                  <a:lnTo>
                    <a:pt x="731261" y="258411"/>
                  </a:lnTo>
                  <a:lnTo>
                    <a:pt x="782952" y="258411"/>
                  </a:lnTo>
                  <a:lnTo>
                    <a:pt x="776848" y="262026"/>
                  </a:lnTo>
                  <a:lnTo>
                    <a:pt x="751276" y="271560"/>
                  </a:lnTo>
                  <a:lnTo>
                    <a:pt x="724973" y="275293"/>
                  </a:lnTo>
                  <a:close/>
                </a:path>
                <a:path w="1059814" h="622935">
                  <a:moveTo>
                    <a:pt x="938489" y="278761"/>
                  </a:moveTo>
                  <a:lnTo>
                    <a:pt x="899373" y="269241"/>
                  </a:lnTo>
                  <a:lnTo>
                    <a:pt x="859142" y="245881"/>
                  </a:lnTo>
                  <a:lnTo>
                    <a:pt x="827873" y="216527"/>
                  </a:lnTo>
                  <a:lnTo>
                    <a:pt x="847632" y="216527"/>
                  </a:lnTo>
                  <a:lnTo>
                    <a:pt x="858563" y="226853"/>
                  </a:lnTo>
                  <a:lnTo>
                    <a:pt x="870354" y="236285"/>
                  </a:lnTo>
                  <a:lnTo>
                    <a:pt x="911145" y="257711"/>
                  </a:lnTo>
                  <a:lnTo>
                    <a:pt x="964316" y="265361"/>
                  </a:lnTo>
                  <a:lnTo>
                    <a:pt x="1007726" y="265361"/>
                  </a:lnTo>
                  <a:lnTo>
                    <a:pt x="1006289" y="266553"/>
                  </a:lnTo>
                  <a:lnTo>
                    <a:pt x="973619" y="277879"/>
                  </a:lnTo>
                  <a:lnTo>
                    <a:pt x="938489" y="278761"/>
                  </a:lnTo>
                  <a:close/>
                </a:path>
                <a:path w="1059814" h="622935">
                  <a:moveTo>
                    <a:pt x="413749" y="379922"/>
                  </a:moveTo>
                  <a:lnTo>
                    <a:pt x="361212" y="374475"/>
                  </a:lnTo>
                  <a:lnTo>
                    <a:pt x="302887" y="352770"/>
                  </a:lnTo>
                  <a:lnTo>
                    <a:pt x="242008" y="312299"/>
                  </a:lnTo>
                  <a:lnTo>
                    <a:pt x="214624" y="287681"/>
                  </a:lnTo>
                  <a:lnTo>
                    <a:pt x="240721" y="287681"/>
                  </a:lnTo>
                  <a:lnTo>
                    <a:pt x="246705" y="293261"/>
                  </a:lnTo>
                  <a:lnTo>
                    <a:pt x="276733" y="316333"/>
                  </a:lnTo>
                  <a:lnTo>
                    <a:pt x="309101" y="335951"/>
                  </a:lnTo>
                  <a:lnTo>
                    <a:pt x="343374" y="351001"/>
                  </a:lnTo>
                  <a:lnTo>
                    <a:pt x="370716" y="358765"/>
                  </a:lnTo>
                  <a:lnTo>
                    <a:pt x="398721" y="362683"/>
                  </a:lnTo>
                  <a:lnTo>
                    <a:pt x="488815" y="362683"/>
                  </a:lnTo>
                  <a:lnTo>
                    <a:pt x="487646" y="363377"/>
                  </a:lnTo>
                  <a:lnTo>
                    <a:pt x="440824" y="377349"/>
                  </a:lnTo>
                  <a:lnTo>
                    <a:pt x="413749" y="379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4858" y="714901"/>
              <a:ext cx="1924050" cy="1648460"/>
            </a:xfrm>
            <a:custGeom>
              <a:avLst/>
              <a:gdLst/>
              <a:ahLst/>
              <a:cxnLst/>
              <a:rect l="l" t="t" r="r" b="b"/>
              <a:pathLst>
                <a:path w="1924050" h="1648460">
                  <a:moveTo>
                    <a:pt x="1225300" y="1648046"/>
                  </a:moveTo>
                  <a:lnTo>
                    <a:pt x="1179538" y="1647168"/>
                  </a:lnTo>
                  <a:lnTo>
                    <a:pt x="1132954" y="1644552"/>
                  </a:lnTo>
                  <a:lnTo>
                    <a:pt x="1085679" y="1640222"/>
                  </a:lnTo>
                  <a:lnTo>
                    <a:pt x="1037842" y="1634206"/>
                  </a:lnTo>
                  <a:lnTo>
                    <a:pt x="989576" y="1626529"/>
                  </a:lnTo>
                  <a:lnTo>
                    <a:pt x="941009" y="1617216"/>
                  </a:lnTo>
                  <a:lnTo>
                    <a:pt x="892272" y="1606294"/>
                  </a:lnTo>
                  <a:lnTo>
                    <a:pt x="843496" y="1593788"/>
                  </a:lnTo>
                  <a:lnTo>
                    <a:pt x="794811" y="1579725"/>
                  </a:lnTo>
                  <a:lnTo>
                    <a:pt x="746347" y="1564130"/>
                  </a:lnTo>
                  <a:lnTo>
                    <a:pt x="698234" y="1547029"/>
                  </a:lnTo>
                  <a:lnTo>
                    <a:pt x="650604" y="1528447"/>
                  </a:lnTo>
                  <a:lnTo>
                    <a:pt x="603586" y="1508412"/>
                  </a:lnTo>
                  <a:lnTo>
                    <a:pt x="557311" y="1486947"/>
                  </a:lnTo>
                  <a:lnTo>
                    <a:pt x="511909" y="1464081"/>
                  </a:lnTo>
                  <a:lnTo>
                    <a:pt x="467510" y="1439837"/>
                  </a:lnTo>
                  <a:lnTo>
                    <a:pt x="424245" y="1414243"/>
                  </a:lnTo>
                  <a:lnTo>
                    <a:pt x="382245" y="1387323"/>
                  </a:lnTo>
                  <a:lnTo>
                    <a:pt x="341639" y="1359104"/>
                  </a:lnTo>
                  <a:lnTo>
                    <a:pt x="302558" y="1329612"/>
                  </a:lnTo>
                  <a:lnTo>
                    <a:pt x="265132" y="1298873"/>
                  </a:lnTo>
                  <a:lnTo>
                    <a:pt x="229492" y="1266911"/>
                  </a:lnTo>
                  <a:lnTo>
                    <a:pt x="195768" y="1233754"/>
                  </a:lnTo>
                  <a:lnTo>
                    <a:pt x="164091" y="1199427"/>
                  </a:lnTo>
                  <a:lnTo>
                    <a:pt x="134590" y="1163955"/>
                  </a:lnTo>
                  <a:lnTo>
                    <a:pt x="107396" y="1127366"/>
                  </a:lnTo>
                  <a:lnTo>
                    <a:pt x="82640" y="1089684"/>
                  </a:lnTo>
                  <a:lnTo>
                    <a:pt x="60452" y="1050935"/>
                  </a:lnTo>
                  <a:lnTo>
                    <a:pt x="41066" y="1007755"/>
                  </a:lnTo>
                  <a:lnTo>
                    <a:pt x="25607" y="963220"/>
                  </a:lnTo>
                  <a:lnTo>
                    <a:pt x="13923" y="917548"/>
                  </a:lnTo>
                  <a:lnTo>
                    <a:pt x="5863" y="870956"/>
                  </a:lnTo>
                  <a:lnTo>
                    <a:pt x="1272" y="823662"/>
                  </a:lnTo>
                  <a:lnTo>
                    <a:pt x="0" y="775884"/>
                  </a:lnTo>
                  <a:lnTo>
                    <a:pt x="1892" y="727839"/>
                  </a:lnTo>
                  <a:lnTo>
                    <a:pt x="6798" y="679746"/>
                  </a:lnTo>
                  <a:lnTo>
                    <a:pt x="14565" y="631822"/>
                  </a:lnTo>
                  <a:lnTo>
                    <a:pt x="25040" y="584285"/>
                  </a:lnTo>
                  <a:lnTo>
                    <a:pt x="38070" y="537353"/>
                  </a:lnTo>
                  <a:lnTo>
                    <a:pt x="53504" y="491243"/>
                  </a:lnTo>
                  <a:lnTo>
                    <a:pt x="71189" y="446173"/>
                  </a:lnTo>
                  <a:lnTo>
                    <a:pt x="90972" y="402362"/>
                  </a:lnTo>
                  <a:lnTo>
                    <a:pt x="112701" y="360026"/>
                  </a:lnTo>
                  <a:lnTo>
                    <a:pt x="136224" y="319384"/>
                  </a:lnTo>
                  <a:lnTo>
                    <a:pt x="161388" y="280653"/>
                  </a:lnTo>
                  <a:lnTo>
                    <a:pt x="188041" y="244051"/>
                  </a:lnTo>
                  <a:lnTo>
                    <a:pt x="216030" y="209796"/>
                  </a:lnTo>
                  <a:lnTo>
                    <a:pt x="245203" y="178106"/>
                  </a:lnTo>
                  <a:lnTo>
                    <a:pt x="275408" y="149199"/>
                  </a:lnTo>
                  <a:lnTo>
                    <a:pt x="306491" y="123291"/>
                  </a:lnTo>
                  <a:lnTo>
                    <a:pt x="338302" y="100602"/>
                  </a:lnTo>
                  <a:lnTo>
                    <a:pt x="381780" y="76097"/>
                  </a:lnTo>
                  <a:lnTo>
                    <a:pt x="427253" y="55227"/>
                  </a:lnTo>
                  <a:lnTo>
                    <a:pt x="474541" y="37879"/>
                  </a:lnTo>
                  <a:lnTo>
                    <a:pt x="523467" y="23940"/>
                  </a:lnTo>
                  <a:lnTo>
                    <a:pt x="573852" y="13296"/>
                  </a:lnTo>
                  <a:lnTo>
                    <a:pt x="625517" y="5833"/>
                  </a:lnTo>
                  <a:lnTo>
                    <a:pt x="678285" y="1439"/>
                  </a:lnTo>
                  <a:lnTo>
                    <a:pt x="731976" y="0"/>
                  </a:lnTo>
                  <a:lnTo>
                    <a:pt x="780692" y="1123"/>
                  </a:lnTo>
                  <a:lnTo>
                    <a:pt x="829880" y="4439"/>
                  </a:lnTo>
                  <a:lnTo>
                    <a:pt x="879411" y="9867"/>
                  </a:lnTo>
                  <a:lnTo>
                    <a:pt x="929157" y="17324"/>
                  </a:lnTo>
                  <a:lnTo>
                    <a:pt x="978990" y="26728"/>
                  </a:lnTo>
                  <a:lnTo>
                    <a:pt x="1028781" y="37999"/>
                  </a:lnTo>
                  <a:lnTo>
                    <a:pt x="1078403" y="51053"/>
                  </a:lnTo>
                  <a:lnTo>
                    <a:pt x="1127726" y="65811"/>
                  </a:lnTo>
                  <a:lnTo>
                    <a:pt x="1176623" y="82189"/>
                  </a:lnTo>
                  <a:lnTo>
                    <a:pt x="1224965" y="100107"/>
                  </a:lnTo>
                  <a:lnTo>
                    <a:pt x="1272624" y="119482"/>
                  </a:lnTo>
                  <a:lnTo>
                    <a:pt x="1319472" y="140233"/>
                  </a:lnTo>
                  <a:lnTo>
                    <a:pt x="1365380" y="162279"/>
                  </a:lnTo>
                  <a:lnTo>
                    <a:pt x="1410219" y="185537"/>
                  </a:lnTo>
                  <a:lnTo>
                    <a:pt x="1453863" y="209925"/>
                  </a:lnTo>
                  <a:lnTo>
                    <a:pt x="1496182" y="235363"/>
                  </a:lnTo>
                  <a:lnTo>
                    <a:pt x="1537048" y="261769"/>
                  </a:lnTo>
                  <a:lnTo>
                    <a:pt x="1576332" y="289060"/>
                  </a:lnTo>
                  <a:lnTo>
                    <a:pt x="1613908" y="317156"/>
                  </a:lnTo>
                  <a:lnTo>
                    <a:pt x="1649645" y="345974"/>
                  </a:lnTo>
                  <a:lnTo>
                    <a:pt x="1683416" y="375432"/>
                  </a:lnTo>
                  <a:lnTo>
                    <a:pt x="1715092" y="405450"/>
                  </a:lnTo>
                  <a:lnTo>
                    <a:pt x="1744546" y="435945"/>
                  </a:lnTo>
                  <a:lnTo>
                    <a:pt x="1771649" y="466836"/>
                  </a:lnTo>
                  <a:lnTo>
                    <a:pt x="1797225" y="499850"/>
                  </a:lnTo>
                  <a:lnTo>
                    <a:pt x="1820380" y="534412"/>
                  </a:lnTo>
                  <a:lnTo>
                    <a:pt x="1841135" y="570384"/>
                  </a:lnTo>
                  <a:lnTo>
                    <a:pt x="1859513" y="607628"/>
                  </a:lnTo>
                  <a:lnTo>
                    <a:pt x="1875536" y="646005"/>
                  </a:lnTo>
                  <a:lnTo>
                    <a:pt x="1889225" y="685376"/>
                  </a:lnTo>
                  <a:lnTo>
                    <a:pt x="1900604" y="725604"/>
                  </a:lnTo>
                  <a:lnTo>
                    <a:pt x="1909694" y="766550"/>
                  </a:lnTo>
                  <a:lnTo>
                    <a:pt x="1916516" y="808076"/>
                  </a:lnTo>
                  <a:lnTo>
                    <a:pt x="1921095" y="850044"/>
                  </a:lnTo>
                  <a:lnTo>
                    <a:pt x="1923450" y="892314"/>
                  </a:lnTo>
                  <a:lnTo>
                    <a:pt x="1923605" y="934750"/>
                  </a:lnTo>
                  <a:lnTo>
                    <a:pt x="1921582" y="977211"/>
                  </a:lnTo>
                  <a:lnTo>
                    <a:pt x="1917402" y="1019561"/>
                  </a:lnTo>
                  <a:lnTo>
                    <a:pt x="1911088" y="1061661"/>
                  </a:lnTo>
                  <a:lnTo>
                    <a:pt x="1902662" y="1103372"/>
                  </a:lnTo>
                  <a:lnTo>
                    <a:pt x="1892146" y="1144556"/>
                  </a:lnTo>
                  <a:lnTo>
                    <a:pt x="1879562" y="1185074"/>
                  </a:lnTo>
                  <a:lnTo>
                    <a:pt x="1864932" y="1224790"/>
                  </a:lnTo>
                  <a:lnTo>
                    <a:pt x="1848278" y="1263563"/>
                  </a:lnTo>
                  <a:lnTo>
                    <a:pt x="1829623" y="1301256"/>
                  </a:lnTo>
                  <a:lnTo>
                    <a:pt x="1808988" y="1337730"/>
                  </a:lnTo>
                  <a:lnTo>
                    <a:pt x="1786396" y="1372847"/>
                  </a:lnTo>
                  <a:lnTo>
                    <a:pt x="1761868" y="1406469"/>
                  </a:lnTo>
                  <a:lnTo>
                    <a:pt x="1735427" y="1438457"/>
                  </a:lnTo>
                  <a:lnTo>
                    <a:pt x="1707095" y="1468673"/>
                  </a:lnTo>
                  <a:lnTo>
                    <a:pt x="1676894" y="1496979"/>
                  </a:lnTo>
                  <a:lnTo>
                    <a:pt x="1644846" y="1523236"/>
                  </a:lnTo>
                  <a:lnTo>
                    <a:pt x="1610973" y="1547306"/>
                  </a:lnTo>
                  <a:lnTo>
                    <a:pt x="1575297" y="1569051"/>
                  </a:lnTo>
                  <a:lnTo>
                    <a:pt x="1537841" y="1588332"/>
                  </a:lnTo>
                  <a:lnTo>
                    <a:pt x="1498625" y="1605011"/>
                  </a:lnTo>
                  <a:lnTo>
                    <a:pt x="1457674" y="1618949"/>
                  </a:lnTo>
                  <a:lnTo>
                    <a:pt x="1415008" y="1630009"/>
                  </a:lnTo>
                  <a:lnTo>
                    <a:pt x="1370650" y="1638051"/>
                  </a:lnTo>
                  <a:lnTo>
                    <a:pt x="1299709" y="1645607"/>
                  </a:lnTo>
                  <a:lnTo>
                    <a:pt x="1225300" y="1648046"/>
                  </a:lnTo>
                  <a:close/>
                </a:path>
              </a:pathLst>
            </a:custGeom>
            <a:solidFill>
              <a:srgbClr val="FFD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7942783" y="494699"/>
                  </a:moveTo>
                  <a:lnTo>
                    <a:pt x="0" y="494699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494699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0" y="0"/>
                  </a:moveTo>
                  <a:lnTo>
                    <a:pt x="7942783" y="0"/>
                  </a:lnTo>
                  <a:lnTo>
                    <a:pt x="7942783" y="494699"/>
                  </a:lnTo>
                  <a:lnTo>
                    <a:pt x="0" y="494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3733" y="681108"/>
              <a:ext cx="158024" cy="171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42559" y="755805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9074" y="21637"/>
                  </a:moveTo>
                  <a:lnTo>
                    <a:pt x="3024" y="21357"/>
                  </a:lnTo>
                  <a:lnTo>
                    <a:pt x="0" y="18629"/>
                  </a:lnTo>
                  <a:lnTo>
                    <a:pt x="0" y="10267"/>
                  </a:lnTo>
                  <a:lnTo>
                    <a:pt x="37774" y="917"/>
                  </a:lnTo>
                  <a:lnTo>
                    <a:pt x="45574" y="917"/>
                  </a:lnTo>
                  <a:lnTo>
                    <a:pt x="47874" y="987"/>
                  </a:lnTo>
                  <a:lnTo>
                    <a:pt x="50174" y="1127"/>
                  </a:lnTo>
                  <a:lnTo>
                    <a:pt x="52524" y="1269"/>
                  </a:lnTo>
                  <a:lnTo>
                    <a:pt x="54999" y="1339"/>
                  </a:lnTo>
                  <a:lnTo>
                    <a:pt x="57574" y="1339"/>
                  </a:lnTo>
                  <a:lnTo>
                    <a:pt x="69345" y="1256"/>
                  </a:lnTo>
                  <a:lnTo>
                    <a:pt x="82571" y="1004"/>
                  </a:lnTo>
                  <a:lnTo>
                    <a:pt x="97255" y="585"/>
                  </a:lnTo>
                  <a:lnTo>
                    <a:pt x="113399" y="0"/>
                  </a:lnTo>
                  <a:lnTo>
                    <a:pt x="118349" y="282"/>
                  </a:lnTo>
                  <a:lnTo>
                    <a:pt x="123899" y="729"/>
                  </a:lnTo>
                  <a:lnTo>
                    <a:pt x="130124" y="1339"/>
                  </a:lnTo>
                  <a:lnTo>
                    <a:pt x="136324" y="1902"/>
                  </a:lnTo>
                  <a:lnTo>
                    <a:pt x="143174" y="2607"/>
                  </a:lnTo>
                  <a:lnTo>
                    <a:pt x="150699" y="3454"/>
                  </a:lnTo>
                  <a:lnTo>
                    <a:pt x="153849" y="6649"/>
                  </a:lnTo>
                  <a:lnTo>
                    <a:pt x="155424" y="9844"/>
                  </a:lnTo>
                  <a:lnTo>
                    <a:pt x="155424" y="15342"/>
                  </a:lnTo>
                  <a:lnTo>
                    <a:pt x="149574" y="19312"/>
                  </a:lnTo>
                  <a:lnTo>
                    <a:pt x="148299" y="19452"/>
                  </a:lnTo>
                  <a:lnTo>
                    <a:pt x="146924" y="19524"/>
                  </a:lnTo>
                  <a:lnTo>
                    <a:pt x="142324" y="19524"/>
                  </a:lnTo>
                  <a:lnTo>
                    <a:pt x="138574" y="19382"/>
                  </a:lnTo>
                  <a:lnTo>
                    <a:pt x="134199" y="19099"/>
                  </a:lnTo>
                  <a:lnTo>
                    <a:pt x="129874" y="18772"/>
                  </a:lnTo>
                  <a:lnTo>
                    <a:pt x="125699" y="18467"/>
                  </a:lnTo>
                  <a:lnTo>
                    <a:pt x="106599" y="17057"/>
                  </a:lnTo>
                  <a:lnTo>
                    <a:pt x="103799" y="16914"/>
                  </a:lnTo>
                  <a:lnTo>
                    <a:pt x="95374" y="16914"/>
                  </a:lnTo>
                  <a:lnTo>
                    <a:pt x="89499" y="16987"/>
                  </a:lnTo>
                  <a:lnTo>
                    <a:pt x="42849" y="19524"/>
                  </a:lnTo>
                  <a:lnTo>
                    <a:pt x="35719" y="19973"/>
                  </a:lnTo>
                  <a:lnTo>
                    <a:pt x="27715" y="20475"/>
                  </a:lnTo>
                  <a:lnTo>
                    <a:pt x="18834" y="21029"/>
                  </a:lnTo>
                  <a:lnTo>
                    <a:pt x="9074" y="21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80634" y="683598"/>
              <a:ext cx="128270" cy="147955"/>
            </a:xfrm>
            <a:custGeom>
              <a:avLst/>
              <a:gdLst/>
              <a:ahLst/>
              <a:cxnLst/>
              <a:rect l="l" t="t" r="r" b="b"/>
              <a:pathLst>
                <a:path w="128270" h="147955">
                  <a:moveTo>
                    <a:pt x="125099" y="147944"/>
                  </a:moveTo>
                  <a:lnTo>
                    <a:pt x="774" y="146257"/>
                  </a:lnTo>
                  <a:lnTo>
                    <a:pt x="0" y="0"/>
                  </a:lnTo>
                  <a:lnTo>
                    <a:pt x="128174" y="0"/>
                  </a:lnTo>
                  <a:lnTo>
                    <a:pt x="125099" y="14794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78928" y="685812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43091" y="137896"/>
                  </a:moveTo>
                  <a:lnTo>
                    <a:pt x="21374" y="137833"/>
                  </a:lnTo>
                  <a:lnTo>
                    <a:pt x="3225" y="137896"/>
                  </a:lnTo>
                  <a:lnTo>
                    <a:pt x="43091" y="137896"/>
                  </a:lnTo>
                  <a:close/>
                </a:path>
                <a:path w="130175" h="140969">
                  <a:moveTo>
                    <a:pt x="129413" y="137160"/>
                  </a:moveTo>
                  <a:lnTo>
                    <a:pt x="114896" y="137160"/>
                  </a:lnTo>
                  <a:lnTo>
                    <a:pt x="114896" y="138430"/>
                  </a:lnTo>
                  <a:lnTo>
                    <a:pt x="1231" y="138430"/>
                  </a:lnTo>
                  <a:lnTo>
                    <a:pt x="1231" y="139700"/>
                  </a:lnTo>
                  <a:lnTo>
                    <a:pt x="1295" y="140970"/>
                  </a:lnTo>
                  <a:lnTo>
                    <a:pt x="128308" y="140970"/>
                  </a:lnTo>
                  <a:lnTo>
                    <a:pt x="128308" y="139700"/>
                  </a:lnTo>
                  <a:lnTo>
                    <a:pt x="129006" y="139700"/>
                  </a:lnTo>
                  <a:lnTo>
                    <a:pt x="129006" y="138430"/>
                  </a:lnTo>
                  <a:lnTo>
                    <a:pt x="129413" y="138430"/>
                  </a:lnTo>
                  <a:lnTo>
                    <a:pt x="129413" y="137160"/>
                  </a:lnTo>
                  <a:close/>
                </a:path>
                <a:path w="130175" h="140969">
                  <a:moveTo>
                    <a:pt x="129870" y="1270"/>
                  </a:moveTo>
                  <a:lnTo>
                    <a:pt x="129616" y="1270"/>
                  </a:lnTo>
                  <a:lnTo>
                    <a:pt x="129425" y="1066"/>
                  </a:lnTo>
                  <a:lnTo>
                    <a:pt x="128625" y="1066"/>
                  </a:lnTo>
                  <a:lnTo>
                    <a:pt x="128346" y="1270"/>
                  </a:lnTo>
                  <a:lnTo>
                    <a:pt x="107022" y="1270"/>
                  </a:lnTo>
                  <a:lnTo>
                    <a:pt x="107022" y="0"/>
                  </a:lnTo>
                  <a:lnTo>
                    <a:pt x="55905" y="0"/>
                  </a:lnTo>
                  <a:lnTo>
                    <a:pt x="5590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" y="3810"/>
                  </a:lnTo>
                  <a:lnTo>
                    <a:pt x="63" y="138417"/>
                  </a:lnTo>
                  <a:lnTo>
                    <a:pt x="3225" y="138417"/>
                  </a:lnTo>
                  <a:lnTo>
                    <a:pt x="3225" y="137896"/>
                  </a:lnTo>
                  <a:lnTo>
                    <a:pt x="3225" y="4241"/>
                  </a:lnTo>
                  <a:lnTo>
                    <a:pt x="7924" y="4241"/>
                  </a:lnTo>
                  <a:lnTo>
                    <a:pt x="10287" y="4229"/>
                  </a:lnTo>
                  <a:lnTo>
                    <a:pt x="3225" y="4229"/>
                  </a:lnTo>
                  <a:lnTo>
                    <a:pt x="3225" y="3810"/>
                  </a:lnTo>
                  <a:lnTo>
                    <a:pt x="75311" y="3810"/>
                  </a:lnTo>
                  <a:lnTo>
                    <a:pt x="75311" y="2540"/>
                  </a:lnTo>
                  <a:lnTo>
                    <a:pt x="95288" y="2540"/>
                  </a:lnTo>
                  <a:lnTo>
                    <a:pt x="95288" y="3810"/>
                  </a:lnTo>
                  <a:lnTo>
                    <a:pt x="124409" y="3810"/>
                  </a:lnTo>
                  <a:lnTo>
                    <a:pt x="124409" y="5080"/>
                  </a:lnTo>
                  <a:lnTo>
                    <a:pt x="127596" y="5080"/>
                  </a:lnTo>
                  <a:lnTo>
                    <a:pt x="127596" y="137147"/>
                  </a:lnTo>
                  <a:lnTo>
                    <a:pt x="129806" y="137147"/>
                  </a:lnTo>
                  <a:lnTo>
                    <a:pt x="129806" y="5080"/>
                  </a:lnTo>
                  <a:lnTo>
                    <a:pt x="129870" y="3810"/>
                  </a:lnTo>
                  <a:lnTo>
                    <a:pt x="129870" y="2540"/>
                  </a:lnTo>
                  <a:lnTo>
                    <a:pt x="129870" y="1854"/>
                  </a:lnTo>
                  <a:lnTo>
                    <a:pt x="12987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78859" y="686051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39"/>
                  </a:moveTo>
                  <a:lnTo>
                    <a:pt x="95177" y="2919"/>
                  </a:lnTo>
                  <a:lnTo>
                    <a:pt x="106174" y="3185"/>
                  </a:lnTo>
                  <a:lnTo>
                    <a:pt x="117172" y="3682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6" y="70858"/>
                  </a:lnTo>
                  <a:lnTo>
                    <a:pt x="127629" y="104078"/>
                  </a:lnTo>
                  <a:lnTo>
                    <a:pt x="105699" y="137709"/>
                  </a:lnTo>
                  <a:lnTo>
                    <a:pt x="83699" y="137812"/>
                  </a:lnTo>
                  <a:lnTo>
                    <a:pt x="68137" y="137777"/>
                  </a:lnTo>
                  <a:lnTo>
                    <a:pt x="52574" y="137700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4" y="104252"/>
                  </a:lnTo>
                  <a:lnTo>
                    <a:pt x="2346" y="70842"/>
                  </a:lnTo>
                  <a:lnTo>
                    <a:pt x="2016" y="37420"/>
                  </a:lnTo>
                  <a:lnTo>
                    <a:pt x="1824" y="3979"/>
                  </a:lnTo>
                  <a:lnTo>
                    <a:pt x="3899" y="3994"/>
                  </a:lnTo>
                  <a:lnTo>
                    <a:pt x="5949" y="4002"/>
                  </a:lnTo>
                  <a:lnTo>
                    <a:pt x="7999" y="4002"/>
                  </a:lnTo>
                  <a:lnTo>
                    <a:pt x="27046" y="3820"/>
                  </a:lnTo>
                  <a:lnTo>
                    <a:pt x="46087" y="3421"/>
                  </a:lnTo>
                  <a:lnTo>
                    <a:pt x="65128" y="3021"/>
                  </a:lnTo>
                  <a:lnTo>
                    <a:pt x="84174" y="2839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324" y="1212"/>
                  </a:lnTo>
                  <a:lnTo>
                    <a:pt x="1649" y="1204"/>
                  </a:lnTo>
                  <a:lnTo>
                    <a:pt x="1499" y="837"/>
                  </a:lnTo>
                  <a:lnTo>
                    <a:pt x="1199" y="652"/>
                  </a:lnTo>
                  <a:lnTo>
                    <a:pt x="924" y="652"/>
                  </a:lnTo>
                  <a:lnTo>
                    <a:pt x="474" y="652"/>
                  </a:lnTo>
                  <a:lnTo>
                    <a:pt x="0" y="1104"/>
                  </a:lnTo>
                  <a:lnTo>
                    <a:pt x="0" y="2014"/>
                  </a:lnTo>
                  <a:lnTo>
                    <a:pt x="191" y="36067"/>
                  </a:lnTo>
                  <a:lnTo>
                    <a:pt x="521" y="70098"/>
                  </a:lnTo>
                  <a:lnTo>
                    <a:pt x="959" y="104116"/>
                  </a:lnTo>
                  <a:lnTo>
                    <a:pt x="1474" y="138129"/>
                  </a:lnTo>
                  <a:lnTo>
                    <a:pt x="1474" y="138262"/>
                  </a:lnTo>
                  <a:lnTo>
                    <a:pt x="1174" y="139142"/>
                  </a:lnTo>
                  <a:lnTo>
                    <a:pt x="1449" y="140499"/>
                  </a:lnTo>
                  <a:lnTo>
                    <a:pt x="2224" y="140499"/>
                  </a:lnTo>
                  <a:lnTo>
                    <a:pt x="9074" y="140429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4" y="140514"/>
                  </a:lnTo>
                  <a:lnTo>
                    <a:pt x="67999" y="140586"/>
                  </a:lnTo>
                  <a:lnTo>
                    <a:pt x="83074" y="140619"/>
                  </a:lnTo>
                  <a:lnTo>
                    <a:pt x="94268" y="140595"/>
                  </a:lnTo>
                  <a:lnTo>
                    <a:pt x="105465" y="140510"/>
                  </a:lnTo>
                  <a:lnTo>
                    <a:pt x="116666" y="140348"/>
                  </a:lnTo>
                  <a:lnTo>
                    <a:pt x="127874" y="140092"/>
                  </a:lnTo>
                  <a:lnTo>
                    <a:pt x="128374" y="140092"/>
                  </a:lnTo>
                  <a:lnTo>
                    <a:pt x="128649" y="139549"/>
                  </a:lnTo>
                  <a:lnTo>
                    <a:pt x="128724" y="138874"/>
                  </a:lnTo>
                  <a:lnTo>
                    <a:pt x="129124" y="138807"/>
                  </a:lnTo>
                  <a:lnTo>
                    <a:pt x="129524" y="138399"/>
                  </a:lnTo>
                  <a:lnTo>
                    <a:pt x="129474" y="137519"/>
                  </a:lnTo>
                  <a:lnTo>
                    <a:pt x="129432" y="103701"/>
                  </a:lnTo>
                  <a:lnTo>
                    <a:pt x="129609" y="69869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89"/>
                  </a:lnTo>
                  <a:lnTo>
                    <a:pt x="129499" y="827"/>
                  </a:lnTo>
                  <a:lnTo>
                    <a:pt x="129049" y="827"/>
                  </a:lnTo>
                  <a:lnTo>
                    <a:pt x="128699" y="827"/>
                  </a:lnTo>
                  <a:lnTo>
                    <a:pt x="128349" y="1087"/>
                  </a:lnTo>
                  <a:lnTo>
                    <a:pt x="128199" y="1609"/>
                  </a:lnTo>
                  <a:lnTo>
                    <a:pt x="117241" y="842"/>
                  </a:lnTo>
                  <a:lnTo>
                    <a:pt x="106271" y="346"/>
                  </a:lnTo>
                  <a:lnTo>
                    <a:pt x="95297" y="79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4309" y="70622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126824" y="140624"/>
                  </a:moveTo>
                  <a:lnTo>
                    <a:pt x="774" y="139019"/>
                  </a:lnTo>
                  <a:lnTo>
                    <a:pt x="0" y="0"/>
                  </a:lnTo>
                  <a:lnTo>
                    <a:pt x="129949" y="0"/>
                  </a:lnTo>
                  <a:lnTo>
                    <a:pt x="126824" y="14062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24381" y="707389"/>
              <a:ext cx="130175" cy="140335"/>
            </a:xfrm>
            <a:custGeom>
              <a:avLst/>
              <a:gdLst/>
              <a:ahLst/>
              <a:cxnLst/>
              <a:rect l="l" t="t" r="r" b="b"/>
              <a:pathLst>
                <a:path w="130175" h="140334">
                  <a:moveTo>
                    <a:pt x="112458" y="140017"/>
                  </a:moveTo>
                  <a:lnTo>
                    <a:pt x="15849" y="140017"/>
                  </a:lnTo>
                  <a:lnTo>
                    <a:pt x="82969" y="140233"/>
                  </a:lnTo>
                  <a:lnTo>
                    <a:pt x="112458" y="140017"/>
                  </a:lnTo>
                  <a:close/>
                </a:path>
                <a:path w="130175" h="140334">
                  <a:moveTo>
                    <a:pt x="129413" y="137172"/>
                  </a:moveTo>
                  <a:lnTo>
                    <a:pt x="1447" y="137172"/>
                  </a:lnTo>
                  <a:lnTo>
                    <a:pt x="1447" y="138442"/>
                  </a:lnTo>
                  <a:lnTo>
                    <a:pt x="1244" y="138442"/>
                  </a:lnTo>
                  <a:lnTo>
                    <a:pt x="1244" y="139712"/>
                  </a:lnTo>
                  <a:lnTo>
                    <a:pt x="128587" y="139712"/>
                  </a:lnTo>
                  <a:lnTo>
                    <a:pt x="128587" y="138442"/>
                  </a:lnTo>
                  <a:lnTo>
                    <a:pt x="129413" y="138442"/>
                  </a:lnTo>
                  <a:lnTo>
                    <a:pt x="129413" y="137172"/>
                  </a:lnTo>
                  <a:close/>
                </a:path>
                <a:path w="130175" h="140334">
                  <a:moveTo>
                    <a:pt x="129870" y="1282"/>
                  </a:moveTo>
                  <a:lnTo>
                    <a:pt x="129603" y="1282"/>
                  </a:lnTo>
                  <a:lnTo>
                    <a:pt x="129603" y="12"/>
                  </a:lnTo>
                  <a:lnTo>
                    <a:pt x="128346" y="12"/>
                  </a:lnTo>
                  <a:lnTo>
                    <a:pt x="128346" y="1282"/>
                  </a:lnTo>
                  <a:lnTo>
                    <a:pt x="119824" y="1282"/>
                  </a:lnTo>
                  <a:lnTo>
                    <a:pt x="119824" y="12"/>
                  </a:lnTo>
                  <a:lnTo>
                    <a:pt x="25971" y="12"/>
                  </a:lnTo>
                  <a:lnTo>
                    <a:pt x="25971" y="1282"/>
                  </a:lnTo>
                  <a:lnTo>
                    <a:pt x="2959" y="1282"/>
                  </a:lnTo>
                  <a:lnTo>
                    <a:pt x="2959" y="0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0" y="137160"/>
                  </a:lnTo>
                  <a:lnTo>
                    <a:pt x="2959" y="137160"/>
                  </a:lnTo>
                  <a:lnTo>
                    <a:pt x="2959" y="3822"/>
                  </a:lnTo>
                  <a:lnTo>
                    <a:pt x="38963" y="3822"/>
                  </a:lnTo>
                  <a:lnTo>
                    <a:pt x="38963" y="2552"/>
                  </a:lnTo>
                  <a:lnTo>
                    <a:pt x="114592" y="2552"/>
                  </a:lnTo>
                  <a:lnTo>
                    <a:pt x="114592" y="3822"/>
                  </a:lnTo>
                  <a:lnTo>
                    <a:pt x="127571" y="3822"/>
                  </a:lnTo>
                  <a:lnTo>
                    <a:pt x="127571" y="137160"/>
                  </a:lnTo>
                  <a:lnTo>
                    <a:pt x="129806" y="137160"/>
                  </a:lnTo>
                  <a:lnTo>
                    <a:pt x="129806" y="3822"/>
                  </a:lnTo>
                  <a:lnTo>
                    <a:pt x="129870" y="2552"/>
                  </a:lnTo>
                  <a:lnTo>
                    <a:pt x="129870" y="1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24309" y="70699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42"/>
                  </a:moveTo>
                  <a:lnTo>
                    <a:pt x="95177" y="2921"/>
                  </a:lnTo>
                  <a:lnTo>
                    <a:pt x="106174" y="3188"/>
                  </a:lnTo>
                  <a:lnTo>
                    <a:pt x="117172" y="3684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3" y="70859"/>
                  </a:lnTo>
                  <a:lnTo>
                    <a:pt x="127619" y="104079"/>
                  </a:lnTo>
                  <a:lnTo>
                    <a:pt x="105687" y="137710"/>
                  </a:lnTo>
                  <a:lnTo>
                    <a:pt x="83699" y="137814"/>
                  </a:lnTo>
                  <a:lnTo>
                    <a:pt x="68137" y="137779"/>
                  </a:lnTo>
                  <a:lnTo>
                    <a:pt x="52574" y="137702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1" y="104253"/>
                  </a:lnTo>
                  <a:lnTo>
                    <a:pt x="2337" y="70844"/>
                  </a:lnTo>
                  <a:lnTo>
                    <a:pt x="2006" y="37423"/>
                  </a:lnTo>
                  <a:lnTo>
                    <a:pt x="1824" y="3982"/>
                  </a:lnTo>
                  <a:lnTo>
                    <a:pt x="3874" y="3994"/>
                  </a:lnTo>
                  <a:lnTo>
                    <a:pt x="5949" y="4004"/>
                  </a:lnTo>
                  <a:lnTo>
                    <a:pt x="7999" y="4004"/>
                  </a:lnTo>
                  <a:lnTo>
                    <a:pt x="27035" y="3823"/>
                  </a:lnTo>
                  <a:lnTo>
                    <a:pt x="46078" y="3423"/>
                  </a:lnTo>
                  <a:lnTo>
                    <a:pt x="65125" y="3024"/>
                  </a:lnTo>
                  <a:lnTo>
                    <a:pt x="84174" y="2842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299" y="1214"/>
                  </a:lnTo>
                  <a:lnTo>
                    <a:pt x="1649" y="1204"/>
                  </a:lnTo>
                  <a:lnTo>
                    <a:pt x="1474" y="839"/>
                  </a:lnTo>
                  <a:lnTo>
                    <a:pt x="1199" y="652"/>
                  </a:lnTo>
                  <a:lnTo>
                    <a:pt x="899" y="652"/>
                  </a:lnTo>
                  <a:lnTo>
                    <a:pt x="449" y="652"/>
                  </a:lnTo>
                  <a:lnTo>
                    <a:pt x="0" y="1107"/>
                  </a:lnTo>
                  <a:lnTo>
                    <a:pt x="0" y="2017"/>
                  </a:lnTo>
                  <a:lnTo>
                    <a:pt x="181" y="36068"/>
                  </a:lnTo>
                  <a:lnTo>
                    <a:pt x="512" y="70098"/>
                  </a:lnTo>
                  <a:lnTo>
                    <a:pt x="956" y="104117"/>
                  </a:lnTo>
                  <a:lnTo>
                    <a:pt x="1474" y="138129"/>
                  </a:lnTo>
                  <a:lnTo>
                    <a:pt x="1474" y="138264"/>
                  </a:lnTo>
                  <a:lnTo>
                    <a:pt x="1174" y="139144"/>
                  </a:lnTo>
                  <a:lnTo>
                    <a:pt x="1424" y="140499"/>
                  </a:lnTo>
                  <a:lnTo>
                    <a:pt x="2224" y="140499"/>
                  </a:lnTo>
                  <a:lnTo>
                    <a:pt x="9074" y="140432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1" y="140515"/>
                  </a:lnTo>
                  <a:lnTo>
                    <a:pt x="67989" y="140589"/>
                  </a:lnTo>
                  <a:lnTo>
                    <a:pt x="83049" y="140622"/>
                  </a:lnTo>
                  <a:lnTo>
                    <a:pt x="94258" y="140597"/>
                  </a:lnTo>
                  <a:lnTo>
                    <a:pt x="105459" y="140512"/>
                  </a:lnTo>
                  <a:lnTo>
                    <a:pt x="116655" y="140350"/>
                  </a:lnTo>
                  <a:lnTo>
                    <a:pt x="127849" y="140094"/>
                  </a:lnTo>
                  <a:lnTo>
                    <a:pt x="128374" y="140094"/>
                  </a:lnTo>
                  <a:lnTo>
                    <a:pt x="128649" y="139549"/>
                  </a:lnTo>
                  <a:lnTo>
                    <a:pt x="128724" y="138877"/>
                  </a:lnTo>
                  <a:lnTo>
                    <a:pt x="129124" y="138807"/>
                  </a:lnTo>
                  <a:lnTo>
                    <a:pt x="129499" y="138402"/>
                  </a:lnTo>
                  <a:lnTo>
                    <a:pt x="129474" y="137522"/>
                  </a:lnTo>
                  <a:lnTo>
                    <a:pt x="129432" y="103703"/>
                  </a:lnTo>
                  <a:lnTo>
                    <a:pt x="129609" y="69871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92"/>
                  </a:lnTo>
                  <a:lnTo>
                    <a:pt x="129474" y="829"/>
                  </a:lnTo>
                  <a:lnTo>
                    <a:pt x="129024" y="829"/>
                  </a:lnTo>
                  <a:lnTo>
                    <a:pt x="128699" y="829"/>
                  </a:lnTo>
                  <a:lnTo>
                    <a:pt x="128349" y="1089"/>
                  </a:lnTo>
                  <a:lnTo>
                    <a:pt x="128199" y="1612"/>
                  </a:lnTo>
                  <a:lnTo>
                    <a:pt x="117231" y="844"/>
                  </a:lnTo>
                  <a:lnTo>
                    <a:pt x="106262" y="347"/>
                  </a:lnTo>
                  <a:lnTo>
                    <a:pt x="95293" y="80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9987" y="659786"/>
              <a:ext cx="217519" cy="213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2188" y="670168"/>
              <a:ext cx="128202" cy="192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8450" y="670168"/>
              <a:ext cx="128202" cy="192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6232" y="1447996"/>
              <a:ext cx="49530" cy="66675"/>
            </a:xfrm>
            <a:custGeom>
              <a:avLst/>
              <a:gdLst/>
              <a:ahLst/>
              <a:cxnLst/>
              <a:rect l="l" t="t" r="r" b="b"/>
              <a:pathLst>
                <a:path w="49530" h="66675">
                  <a:moveTo>
                    <a:pt x="16815" y="66469"/>
                  </a:moveTo>
                  <a:lnTo>
                    <a:pt x="0" y="35830"/>
                  </a:lnTo>
                  <a:lnTo>
                    <a:pt x="418" y="29203"/>
                  </a:lnTo>
                  <a:lnTo>
                    <a:pt x="26252" y="0"/>
                  </a:lnTo>
                  <a:lnTo>
                    <a:pt x="35602" y="881"/>
                  </a:lnTo>
                  <a:lnTo>
                    <a:pt x="49457" y="22972"/>
                  </a:lnTo>
                  <a:lnTo>
                    <a:pt x="48867" y="31220"/>
                  </a:lnTo>
                  <a:lnTo>
                    <a:pt x="48656" y="36663"/>
                  </a:lnTo>
                  <a:lnTo>
                    <a:pt x="24860" y="65968"/>
                  </a:lnTo>
                  <a:lnTo>
                    <a:pt x="16815" y="66469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9960" y="1438161"/>
              <a:ext cx="72572" cy="795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8433" y="1283195"/>
              <a:ext cx="462280" cy="146050"/>
            </a:xfrm>
            <a:custGeom>
              <a:avLst/>
              <a:gdLst/>
              <a:ahLst/>
              <a:cxnLst/>
              <a:rect l="l" t="t" r="r" b="b"/>
              <a:pathLst>
                <a:path w="462280" h="146050">
                  <a:moveTo>
                    <a:pt x="51689" y="115849"/>
                  </a:moveTo>
                  <a:lnTo>
                    <a:pt x="51130" y="107289"/>
                  </a:lnTo>
                  <a:lnTo>
                    <a:pt x="50152" y="103352"/>
                  </a:lnTo>
                  <a:lnTo>
                    <a:pt x="48564" y="99834"/>
                  </a:lnTo>
                  <a:lnTo>
                    <a:pt x="46545" y="96888"/>
                  </a:lnTo>
                  <a:lnTo>
                    <a:pt x="42392" y="90805"/>
                  </a:lnTo>
                  <a:lnTo>
                    <a:pt x="36449" y="87376"/>
                  </a:lnTo>
                  <a:lnTo>
                    <a:pt x="31140" y="88569"/>
                  </a:lnTo>
                  <a:lnTo>
                    <a:pt x="29908" y="89408"/>
                  </a:lnTo>
                  <a:lnTo>
                    <a:pt x="25488" y="90716"/>
                  </a:lnTo>
                  <a:lnTo>
                    <a:pt x="0" y="126415"/>
                  </a:lnTo>
                  <a:lnTo>
                    <a:pt x="939" y="133070"/>
                  </a:lnTo>
                  <a:lnTo>
                    <a:pt x="4102" y="137680"/>
                  </a:lnTo>
                  <a:lnTo>
                    <a:pt x="7658" y="142913"/>
                  </a:lnTo>
                  <a:lnTo>
                    <a:pt x="14058" y="145669"/>
                  </a:lnTo>
                  <a:lnTo>
                    <a:pt x="23571" y="145745"/>
                  </a:lnTo>
                  <a:lnTo>
                    <a:pt x="32181" y="145288"/>
                  </a:lnTo>
                  <a:lnTo>
                    <a:pt x="36703" y="143992"/>
                  </a:lnTo>
                  <a:lnTo>
                    <a:pt x="42024" y="138569"/>
                  </a:lnTo>
                  <a:lnTo>
                    <a:pt x="46990" y="132257"/>
                  </a:lnTo>
                  <a:lnTo>
                    <a:pt x="50266" y="124421"/>
                  </a:lnTo>
                  <a:lnTo>
                    <a:pt x="51689" y="115849"/>
                  </a:lnTo>
                  <a:close/>
                </a:path>
                <a:path w="462280" h="146050">
                  <a:moveTo>
                    <a:pt x="238887" y="71120"/>
                  </a:moveTo>
                  <a:lnTo>
                    <a:pt x="237921" y="60413"/>
                  </a:lnTo>
                  <a:lnTo>
                    <a:pt x="237693" y="56781"/>
                  </a:lnTo>
                  <a:lnTo>
                    <a:pt x="236474" y="53555"/>
                  </a:lnTo>
                  <a:lnTo>
                    <a:pt x="232029" y="47040"/>
                  </a:lnTo>
                  <a:lnTo>
                    <a:pt x="228257" y="44297"/>
                  </a:lnTo>
                  <a:lnTo>
                    <a:pt x="224142" y="42875"/>
                  </a:lnTo>
                  <a:lnTo>
                    <a:pt x="220040" y="42151"/>
                  </a:lnTo>
                  <a:lnTo>
                    <a:pt x="218033" y="41719"/>
                  </a:lnTo>
                  <a:lnTo>
                    <a:pt x="185877" y="79514"/>
                  </a:lnTo>
                  <a:lnTo>
                    <a:pt x="185686" y="94284"/>
                  </a:lnTo>
                  <a:lnTo>
                    <a:pt x="186613" y="98425"/>
                  </a:lnTo>
                  <a:lnTo>
                    <a:pt x="188137" y="101981"/>
                  </a:lnTo>
                  <a:lnTo>
                    <a:pt x="190119" y="104863"/>
                  </a:lnTo>
                  <a:lnTo>
                    <a:pt x="198374" y="112128"/>
                  </a:lnTo>
                  <a:lnTo>
                    <a:pt x="208622" y="113944"/>
                  </a:lnTo>
                  <a:lnTo>
                    <a:pt x="219430" y="110096"/>
                  </a:lnTo>
                  <a:lnTo>
                    <a:pt x="229323" y="100368"/>
                  </a:lnTo>
                  <a:lnTo>
                    <a:pt x="234619" y="91414"/>
                  </a:lnTo>
                  <a:lnTo>
                    <a:pt x="237794" y="81559"/>
                  </a:lnTo>
                  <a:lnTo>
                    <a:pt x="238887" y="71120"/>
                  </a:lnTo>
                  <a:close/>
                </a:path>
                <a:path w="462280" h="146050">
                  <a:moveTo>
                    <a:pt x="328853" y="30734"/>
                  </a:moveTo>
                  <a:lnTo>
                    <a:pt x="303237" y="0"/>
                  </a:lnTo>
                  <a:lnTo>
                    <a:pt x="292265" y="4013"/>
                  </a:lnTo>
                  <a:lnTo>
                    <a:pt x="281800" y="14312"/>
                  </a:lnTo>
                  <a:lnTo>
                    <a:pt x="277075" y="22529"/>
                  </a:lnTo>
                  <a:lnTo>
                    <a:pt x="274015" y="31483"/>
                  </a:lnTo>
                  <a:lnTo>
                    <a:pt x="272897" y="40805"/>
                  </a:lnTo>
                  <a:lnTo>
                    <a:pt x="273977" y="50126"/>
                  </a:lnTo>
                  <a:lnTo>
                    <a:pt x="274828" y="55054"/>
                  </a:lnTo>
                  <a:lnTo>
                    <a:pt x="276542" y="59283"/>
                  </a:lnTo>
                  <a:lnTo>
                    <a:pt x="278815" y="62611"/>
                  </a:lnTo>
                  <a:lnTo>
                    <a:pt x="283171" y="68999"/>
                  </a:lnTo>
                  <a:lnTo>
                    <a:pt x="289839" y="72288"/>
                  </a:lnTo>
                  <a:lnTo>
                    <a:pt x="297611" y="71666"/>
                  </a:lnTo>
                  <a:lnTo>
                    <a:pt x="302983" y="71602"/>
                  </a:lnTo>
                  <a:lnTo>
                    <a:pt x="311137" y="67843"/>
                  </a:lnTo>
                  <a:lnTo>
                    <a:pt x="316445" y="62407"/>
                  </a:lnTo>
                  <a:lnTo>
                    <a:pt x="322707" y="53314"/>
                  </a:lnTo>
                  <a:lnTo>
                    <a:pt x="327050" y="42164"/>
                  </a:lnTo>
                  <a:lnTo>
                    <a:pt x="328853" y="30734"/>
                  </a:lnTo>
                  <a:close/>
                </a:path>
                <a:path w="462280" h="146050">
                  <a:moveTo>
                    <a:pt x="462267" y="23787"/>
                  </a:moveTo>
                  <a:lnTo>
                    <a:pt x="460502" y="16065"/>
                  </a:lnTo>
                  <a:lnTo>
                    <a:pt x="459994" y="13347"/>
                  </a:lnTo>
                  <a:lnTo>
                    <a:pt x="459028" y="11125"/>
                  </a:lnTo>
                  <a:lnTo>
                    <a:pt x="457809" y="9347"/>
                  </a:lnTo>
                  <a:lnTo>
                    <a:pt x="450862" y="4406"/>
                  </a:lnTo>
                  <a:lnTo>
                    <a:pt x="442150" y="5219"/>
                  </a:lnTo>
                  <a:lnTo>
                    <a:pt x="433654" y="11404"/>
                  </a:lnTo>
                  <a:lnTo>
                    <a:pt x="427355" y="22567"/>
                  </a:lnTo>
                  <a:lnTo>
                    <a:pt x="425246" y="28600"/>
                  </a:lnTo>
                  <a:lnTo>
                    <a:pt x="427202" y="38709"/>
                  </a:lnTo>
                  <a:lnTo>
                    <a:pt x="430225" y="43141"/>
                  </a:lnTo>
                  <a:lnTo>
                    <a:pt x="430682" y="43815"/>
                  </a:lnTo>
                  <a:lnTo>
                    <a:pt x="431190" y="44284"/>
                  </a:lnTo>
                  <a:lnTo>
                    <a:pt x="431647" y="44691"/>
                  </a:lnTo>
                  <a:lnTo>
                    <a:pt x="437489" y="47447"/>
                  </a:lnTo>
                  <a:lnTo>
                    <a:pt x="443547" y="47345"/>
                  </a:lnTo>
                  <a:lnTo>
                    <a:pt x="449516" y="44615"/>
                  </a:lnTo>
                  <a:lnTo>
                    <a:pt x="455066" y="39522"/>
                  </a:lnTo>
                  <a:lnTo>
                    <a:pt x="460705" y="32067"/>
                  </a:lnTo>
                  <a:lnTo>
                    <a:pt x="462267" y="23787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4566" y="1125521"/>
              <a:ext cx="73117" cy="926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3733" y="1174055"/>
              <a:ext cx="68594" cy="825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0" y="0"/>
                  </a:moveTo>
                  <a:lnTo>
                    <a:pt x="7942783" y="0"/>
                  </a:lnTo>
                  <a:lnTo>
                    <a:pt x="7942783" y="3748492"/>
                  </a:lnTo>
                  <a:lnTo>
                    <a:pt x="0" y="374849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209800" y="514350"/>
            <a:ext cx="4876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lang="en-ID" sz="2000" dirty="0" err="1">
                <a:solidFill>
                  <a:srgbClr val="CC706E"/>
                </a:solidFill>
              </a:rPr>
              <a:t>Pengertian</a:t>
            </a:r>
            <a:r>
              <a:rPr lang="en-ID" sz="2000" dirty="0">
                <a:solidFill>
                  <a:srgbClr val="CC706E"/>
                </a:solidFill>
              </a:rPr>
              <a:t> Strategi </a:t>
            </a:r>
            <a:r>
              <a:rPr lang="en-ID" sz="2000" dirty="0" err="1">
                <a:solidFill>
                  <a:srgbClr val="CC706E"/>
                </a:solidFill>
              </a:rPr>
              <a:t>Belajar</a:t>
            </a:r>
            <a:r>
              <a:rPr lang="en-ID" sz="2000" dirty="0">
                <a:solidFill>
                  <a:srgbClr val="CC706E"/>
                </a:solidFill>
              </a:rPr>
              <a:t> </a:t>
            </a:r>
            <a:r>
              <a:rPr lang="en-ID" sz="2000" dirty="0" err="1">
                <a:solidFill>
                  <a:srgbClr val="CC706E"/>
                </a:solidFill>
              </a:rPr>
              <a:t>Mengajar</a:t>
            </a:r>
            <a:endParaRPr sz="1050" dirty="0">
              <a:solidFill>
                <a:srgbClr val="CC706E"/>
              </a:solidFill>
              <a:latin typeface="Sunny Cloudy" pitchFamily="2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8433" y="1295596"/>
            <a:ext cx="6669701" cy="2959785"/>
          </a:xfrm>
          <a:prstGeom prst="rect">
            <a:avLst/>
          </a:prstGeom>
          <a:solidFill>
            <a:srgbClr val="FFFFFF"/>
          </a:solidFill>
          <a:ln w="28574">
            <a:solidFill>
              <a:srgbClr val="D3A08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dirty="0"/>
              <a:t>	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dunia </a:t>
            </a:r>
            <a:r>
              <a:rPr lang="en-ID" dirty="0" err="1"/>
              <a:t>pendidikan</a:t>
            </a:r>
            <a:r>
              <a:rPr lang="en-ID" dirty="0"/>
              <a:t> guru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sosok</a:t>
            </a:r>
            <a:r>
              <a:rPr lang="en-ID" dirty="0"/>
              <a:t> </a:t>
            </a:r>
            <a:r>
              <a:rPr lang="en-ID" dirty="0" err="1"/>
              <a:t>figur</a:t>
            </a:r>
            <a:r>
              <a:rPr lang="en-ID" dirty="0"/>
              <a:t> </a:t>
            </a:r>
            <a:r>
              <a:rPr lang="en-ID" dirty="0" err="1"/>
              <a:t>teladan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siswa-siswinya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strategi dan </a:t>
            </a:r>
            <a:r>
              <a:rPr lang="en-ID" dirty="0" err="1"/>
              <a:t>teknik-teknik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.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intruksional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komponen-komponen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dan guru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pengelola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agar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dan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optimal.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strategi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ialah</a:t>
            </a:r>
            <a:r>
              <a:rPr lang="en-ID" dirty="0"/>
              <a:t> </a:t>
            </a:r>
            <a:r>
              <a:rPr lang="en-ID" dirty="0" err="1"/>
              <a:t>menguasai</a:t>
            </a:r>
            <a:r>
              <a:rPr lang="en-ID" dirty="0"/>
              <a:t> </a:t>
            </a:r>
            <a:r>
              <a:rPr lang="en-ID" dirty="0" err="1"/>
              <a:t>teknik-teknik</a:t>
            </a:r>
            <a:r>
              <a:rPr lang="en-ID" dirty="0"/>
              <a:t> </a:t>
            </a:r>
            <a:r>
              <a:rPr lang="en-ID" dirty="0" err="1"/>
              <a:t>penyajian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di </a:t>
            </a:r>
            <a:r>
              <a:rPr lang="en-ID" dirty="0" err="1"/>
              <a:t>sebut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. 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  <a:latin typeface="Better Together" pitchFamily="2" charset="0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dirty="0"/>
              <a:t>	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mempelajari</a:t>
            </a:r>
            <a:r>
              <a:rPr lang="en-ID" dirty="0"/>
              <a:t> Strategi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guru 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memasuki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bernilai</a:t>
            </a:r>
            <a:r>
              <a:rPr lang="en-ID" dirty="0"/>
              <a:t> </a:t>
            </a:r>
            <a:r>
              <a:rPr lang="en-ID" dirty="0" err="1"/>
              <a:t>edukatif</a:t>
            </a:r>
            <a:r>
              <a:rPr lang="en-ID" dirty="0"/>
              <a:t>. 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Better Together" pitchFamily="2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1548" y="500248"/>
            <a:ext cx="7981315" cy="4281805"/>
            <a:chOff x="581548" y="500248"/>
            <a:chExt cx="7981315" cy="4281805"/>
          </a:xfrm>
        </p:grpSpPr>
        <p:sp>
          <p:nvSpPr>
            <p:cNvPr id="3" name="object 3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7942783" y="3748492"/>
                  </a:moveTo>
                  <a:lnTo>
                    <a:pt x="0" y="3748492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3748492"/>
                  </a:lnTo>
                  <a:close/>
                </a:path>
              </a:pathLst>
            </a:custGeom>
            <a:solidFill>
              <a:srgbClr val="FFE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4515" y="2957819"/>
              <a:ext cx="2245995" cy="1804670"/>
            </a:xfrm>
            <a:custGeom>
              <a:avLst/>
              <a:gdLst/>
              <a:ahLst/>
              <a:cxnLst/>
              <a:rect l="l" t="t" r="r" b="b"/>
              <a:pathLst>
                <a:path w="2245995" h="1804670">
                  <a:moveTo>
                    <a:pt x="857281" y="1804646"/>
                  </a:moveTo>
                  <a:lnTo>
                    <a:pt x="795916" y="1801627"/>
                  </a:lnTo>
                  <a:lnTo>
                    <a:pt x="735506" y="1792496"/>
                  </a:lnTo>
                  <a:lnTo>
                    <a:pt x="686630" y="1780583"/>
                  </a:lnTo>
                  <a:lnTo>
                    <a:pt x="638924" y="1765439"/>
                  </a:lnTo>
                  <a:lnTo>
                    <a:pt x="592401" y="1747258"/>
                  </a:lnTo>
                  <a:lnTo>
                    <a:pt x="547075" y="1726234"/>
                  </a:lnTo>
                  <a:lnTo>
                    <a:pt x="502959" y="1702563"/>
                  </a:lnTo>
                  <a:lnTo>
                    <a:pt x="460065" y="1676440"/>
                  </a:lnTo>
                  <a:lnTo>
                    <a:pt x="418407" y="1648059"/>
                  </a:lnTo>
                  <a:lnTo>
                    <a:pt x="377998" y="1617614"/>
                  </a:lnTo>
                  <a:lnTo>
                    <a:pt x="338851" y="1585301"/>
                  </a:lnTo>
                  <a:lnTo>
                    <a:pt x="300980" y="1551314"/>
                  </a:lnTo>
                  <a:lnTo>
                    <a:pt x="264396" y="1515848"/>
                  </a:lnTo>
                  <a:lnTo>
                    <a:pt x="229114" y="1479097"/>
                  </a:lnTo>
                  <a:lnTo>
                    <a:pt x="195147" y="1441257"/>
                  </a:lnTo>
                  <a:lnTo>
                    <a:pt x="162508" y="1402522"/>
                  </a:lnTo>
                  <a:lnTo>
                    <a:pt x="128600" y="1359990"/>
                  </a:lnTo>
                  <a:lnTo>
                    <a:pt x="96816" y="1315785"/>
                  </a:lnTo>
                  <a:lnTo>
                    <a:pt x="68206" y="1269669"/>
                  </a:lnTo>
                  <a:lnTo>
                    <a:pt x="43820" y="1221403"/>
                  </a:lnTo>
                  <a:lnTo>
                    <a:pt x="24708" y="1170747"/>
                  </a:lnTo>
                  <a:lnTo>
                    <a:pt x="12385" y="1122447"/>
                  </a:lnTo>
                  <a:lnTo>
                    <a:pt x="4406" y="1072706"/>
                  </a:lnTo>
                  <a:lnTo>
                    <a:pt x="401" y="1021901"/>
                  </a:lnTo>
                  <a:lnTo>
                    <a:pt x="0" y="970413"/>
                  </a:lnTo>
                  <a:lnTo>
                    <a:pt x="2833" y="918620"/>
                  </a:lnTo>
                  <a:lnTo>
                    <a:pt x="8531" y="866901"/>
                  </a:lnTo>
                  <a:lnTo>
                    <a:pt x="16725" y="815635"/>
                  </a:lnTo>
                  <a:lnTo>
                    <a:pt x="27045" y="765202"/>
                  </a:lnTo>
                  <a:lnTo>
                    <a:pt x="39120" y="715980"/>
                  </a:lnTo>
                  <a:lnTo>
                    <a:pt x="52583" y="668348"/>
                  </a:lnTo>
                  <a:lnTo>
                    <a:pt x="66480" y="625116"/>
                  </a:lnTo>
                  <a:lnTo>
                    <a:pt x="82105" y="582120"/>
                  </a:lnTo>
                  <a:lnTo>
                    <a:pt x="99506" y="539589"/>
                  </a:lnTo>
                  <a:lnTo>
                    <a:pt x="118733" y="497748"/>
                  </a:lnTo>
                  <a:lnTo>
                    <a:pt x="142632" y="450905"/>
                  </a:lnTo>
                  <a:lnTo>
                    <a:pt x="168840" y="405323"/>
                  </a:lnTo>
                  <a:lnTo>
                    <a:pt x="197381" y="361281"/>
                  </a:lnTo>
                  <a:lnTo>
                    <a:pt x="228276" y="319058"/>
                  </a:lnTo>
                  <a:lnTo>
                    <a:pt x="261551" y="278935"/>
                  </a:lnTo>
                  <a:lnTo>
                    <a:pt x="297228" y="241189"/>
                  </a:lnTo>
                  <a:lnTo>
                    <a:pt x="335330" y="206101"/>
                  </a:lnTo>
                  <a:lnTo>
                    <a:pt x="375882" y="173949"/>
                  </a:lnTo>
                  <a:lnTo>
                    <a:pt x="416751" y="145791"/>
                  </a:lnTo>
                  <a:lnTo>
                    <a:pt x="459315" y="120116"/>
                  </a:lnTo>
                  <a:lnTo>
                    <a:pt x="503409" y="97315"/>
                  </a:lnTo>
                  <a:lnTo>
                    <a:pt x="548869" y="77781"/>
                  </a:lnTo>
                  <a:lnTo>
                    <a:pt x="595529" y="61905"/>
                  </a:lnTo>
                  <a:lnTo>
                    <a:pt x="643224" y="50080"/>
                  </a:lnTo>
                  <a:lnTo>
                    <a:pt x="691788" y="42697"/>
                  </a:lnTo>
                  <a:lnTo>
                    <a:pt x="741056" y="40149"/>
                  </a:lnTo>
                  <a:lnTo>
                    <a:pt x="759482" y="40510"/>
                  </a:lnTo>
                  <a:lnTo>
                    <a:pt x="815106" y="46099"/>
                  </a:lnTo>
                  <a:lnTo>
                    <a:pt x="864574" y="57035"/>
                  </a:lnTo>
                  <a:lnTo>
                    <a:pt x="912743" y="72542"/>
                  </a:lnTo>
                  <a:lnTo>
                    <a:pt x="959972" y="91309"/>
                  </a:lnTo>
                  <a:lnTo>
                    <a:pt x="1006619" y="112023"/>
                  </a:lnTo>
                  <a:lnTo>
                    <a:pt x="1053044" y="133374"/>
                  </a:lnTo>
                  <a:lnTo>
                    <a:pt x="1099606" y="154049"/>
                  </a:lnTo>
                  <a:lnTo>
                    <a:pt x="1150386" y="173834"/>
                  </a:lnTo>
                  <a:lnTo>
                    <a:pt x="1202665" y="189962"/>
                  </a:lnTo>
                  <a:lnTo>
                    <a:pt x="1255801" y="200821"/>
                  </a:lnTo>
                  <a:lnTo>
                    <a:pt x="1309155" y="204799"/>
                  </a:lnTo>
                  <a:lnTo>
                    <a:pt x="1331235" y="204048"/>
                  </a:lnTo>
                  <a:lnTo>
                    <a:pt x="1374982" y="197691"/>
                  </a:lnTo>
                  <a:lnTo>
                    <a:pt x="1446552" y="170797"/>
                  </a:lnTo>
                  <a:lnTo>
                    <a:pt x="1493181" y="142674"/>
                  </a:lnTo>
                  <a:lnTo>
                    <a:pt x="1538092" y="110802"/>
                  </a:lnTo>
                  <a:lnTo>
                    <a:pt x="1582934" y="78504"/>
                  </a:lnTo>
                  <a:lnTo>
                    <a:pt x="1629355" y="49099"/>
                  </a:lnTo>
                  <a:lnTo>
                    <a:pt x="1675588" y="27390"/>
                  </a:lnTo>
                  <a:lnTo>
                    <a:pt x="1724104" y="12071"/>
                  </a:lnTo>
                  <a:lnTo>
                    <a:pt x="1774177" y="2992"/>
                  </a:lnTo>
                  <a:lnTo>
                    <a:pt x="1825079" y="0"/>
                  </a:lnTo>
                  <a:lnTo>
                    <a:pt x="1873199" y="2616"/>
                  </a:lnTo>
                  <a:lnTo>
                    <a:pt x="1920816" y="10382"/>
                  </a:lnTo>
                  <a:lnTo>
                    <a:pt x="1967326" y="23171"/>
                  </a:lnTo>
                  <a:lnTo>
                    <a:pt x="2012123" y="40856"/>
                  </a:lnTo>
                  <a:lnTo>
                    <a:pt x="2054602" y="63310"/>
                  </a:lnTo>
                  <a:lnTo>
                    <a:pt x="2094158" y="90407"/>
                  </a:lnTo>
                  <a:lnTo>
                    <a:pt x="2130185" y="122021"/>
                  </a:lnTo>
                  <a:lnTo>
                    <a:pt x="2162079" y="158024"/>
                  </a:lnTo>
                  <a:lnTo>
                    <a:pt x="2187614" y="195533"/>
                  </a:lnTo>
                  <a:lnTo>
                    <a:pt x="2208460" y="235637"/>
                  </a:lnTo>
                  <a:lnTo>
                    <a:pt x="2224641" y="277822"/>
                  </a:lnTo>
                  <a:lnTo>
                    <a:pt x="2236180" y="321575"/>
                  </a:lnTo>
                  <a:lnTo>
                    <a:pt x="2243103" y="366383"/>
                  </a:lnTo>
                  <a:lnTo>
                    <a:pt x="2245434" y="411732"/>
                  </a:lnTo>
                  <a:lnTo>
                    <a:pt x="2243196" y="457108"/>
                  </a:lnTo>
                  <a:lnTo>
                    <a:pt x="2236415" y="501999"/>
                  </a:lnTo>
                  <a:lnTo>
                    <a:pt x="2225115" y="545891"/>
                  </a:lnTo>
                  <a:lnTo>
                    <a:pt x="2209319" y="588270"/>
                  </a:lnTo>
                  <a:lnTo>
                    <a:pt x="2189052" y="628623"/>
                  </a:lnTo>
                  <a:lnTo>
                    <a:pt x="2164339" y="666437"/>
                  </a:lnTo>
                  <a:lnTo>
                    <a:pt x="2135204" y="701198"/>
                  </a:lnTo>
                  <a:lnTo>
                    <a:pt x="2098252" y="735846"/>
                  </a:lnTo>
                  <a:lnTo>
                    <a:pt x="2058207" y="766318"/>
                  </a:lnTo>
                  <a:lnTo>
                    <a:pt x="2015649" y="793423"/>
                  </a:lnTo>
                  <a:lnTo>
                    <a:pt x="1971156" y="817971"/>
                  </a:lnTo>
                  <a:lnTo>
                    <a:pt x="1925307" y="840770"/>
                  </a:lnTo>
                  <a:lnTo>
                    <a:pt x="1878683" y="862629"/>
                  </a:lnTo>
                  <a:lnTo>
                    <a:pt x="1831861" y="884357"/>
                  </a:lnTo>
                  <a:lnTo>
                    <a:pt x="1785421" y="906764"/>
                  </a:lnTo>
                  <a:lnTo>
                    <a:pt x="1739943" y="930658"/>
                  </a:lnTo>
                  <a:lnTo>
                    <a:pt x="1696004" y="956848"/>
                  </a:lnTo>
                  <a:lnTo>
                    <a:pt x="1655593" y="985025"/>
                  </a:lnTo>
                  <a:lnTo>
                    <a:pt x="1617359" y="1016029"/>
                  </a:lnTo>
                  <a:lnTo>
                    <a:pt x="1581454" y="1049667"/>
                  </a:lnTo>
                  <a:lnTo>
                    <a:pt x="1548030" y="1085748"/>
                  </a:lnTo>
                  <a:lnTo>
                    <a:pt x="1517238" y="1124079"/>
                  </a:lnTo>
                  <a:lnTo>
                    <a:pt x="1489231" y="1164469"/>
                  </a:lnTo>
                  <a:lnTo>
                    <a:pt x="1464159" y="1206726"/>
                  </a:lnTo>
                  <a:lnTo>
                    <a:pt x="1442175" y="1250658"/>
                  </a:lnTo>
                  <a:lnTo>
                    <a:pt x="1423430" y="1296072"/>
                  </a:lnTo>
                  <a:lnTo>
                    <a:pt x="1407253" y="1344423"/>
                  </a:lnTo>
                  <a:lnTo>
                    <a:pt x="1392747" y="1393462"/>
                  </a:lnTo>
                  <a:lnTo>
                    <a:pt x="1378122" y="1442451"/>
                  </a:lnTo>
                  <a:lnTo>
                    <a:pt x="1361589" y="1490651"/>
                  </a:lnTo>
                  <a:lnTo>
                    <a:pt x="1341355" y="1537321"/>
                  </a:lnTo>
                  <a:lnTo>
                    <a:pt x="1317347" y="1579249"/>
                  </a:lnTo>
                  <a:lnTo>
                    <a:pt x="1289027" y="1617731"/>
                  </a:lnTo>
                  <a:lnTo>
                    <a:pt x="1256800" y="1652729"/>
                  </a:lnTo>
                  <a:lnTo>
                    <a:pt x="1221066" y="1684205"/>
                  </a:lnTo>
                  <a:lnTo>
                    <a:pt x="1182228" y="1712122"/>
                  </a:lnTo>
                  <a:lnTo>
                    <a:pt x="1140690" y="1736440"/>
                  </a:lnTo>
                  <a:lnTo>
                    <a:pt x="1096853" y="1757121"/>
                  </a:lnTo>
                  <a:lnTo>
                    <a:pt x="1051121" y="1774128"/>
                  </a:lnTo>
                  <a:lnTo>
                    <a:pt x="1003895" y="1787422"/>
                  </a:lnTo>
                  <a:lnTo>
                    <a:pt x="955578" y="1796966"/>
                  </a:lnTo>
                  <a:lnTo>
                    <a:pt x="906572" y="1802719"/>
                  </a:lnTo>
                  <a:lnTo>
                    <a:pt x="857281" y="1804646"/>
                  </a:lnTo>
                  <a:close/>
                </a:path>
              </a:pathLst>
            </a:custGeom>
            <a:solidFill>
              <a:srgbClr val="D4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24492" y="946395"/>
              <a:ext cx="1059815" cy="622935"/>
            </a:xfrm>
            <a:custGeom>
              <a:avLst/>
              <a:gdLst/>
              <a:ahLst/>
              <a:cxnLst/>
              <a:rect l="l" t="t" r="r" b="b"/>
              <a:pathLst>
                <a:path w="1059814" h="622935">
                  <a:moveTo>
                    <a:pt x="13999" y="622531"/>
                  </a:moveTo>
                  <a:lnTo>
                    <a:pt x="4424" y="619146"/>
                  </a:lnTo>
                  <a:lnTo>
                    <a:pt x="0" y="610336"/>
                  </a:lnTo>
                  <a:lnTo>
                    <a:pt x="6224" y="603948"/>
                  </a:lnTo>
                  <a:lnTo>
                    <a:pt x="39137" y="569656"/>
                  </a:lnTo>
                  <a:lnTo>
                    <a:pt x="69531" y="533316"/>
                  </a:lnTo>
                  <a:lnTo>
                    <a:pt x="97368" y="495086"/>
                  </a:lnTo>
                  <a:lnTo>
                    <a:pt x="122607" y="455125"/>
                  </a:lnTo>
                  <a:lnTo>
                    <a:pt x="145206" y="413592"/>
                  </a:lnTo>
                  <a:lnTo>
                    <a:pt x="165125" y="370644"/>
                  </a:lnTo>
                  <a:lnTo>
                    <a:pt x="182324" y="326441"/>
                  </a:lnTo>
                  <a:lnTo>
                    <a:pt x="194991" y="285161"/>
                  </a:lnTo>
                  <a:lnTo>
                    <a:pt x="198724" y="271336"/>
                  </a:lnTo>
                  <a:lnTo>
                    <a:pt x="188549" y="259991"/>
                  </a:lnTo>
                  <a:lnTo>
                    <a:pt x="178843" y="248457"/>
                  </a:lnTo>
                  <a:lnTo>
                    <a:pt x="136811" y="189827"/>
                  </a:lnTo>
                  <a:lnTo>
                    <a:pt x="115781" y="150749"/>
                  </a:lnTo>
                  <a:lnTo>
                    <a:pt x="102691" y="109108"/>
                  </a:lnTo>
                  <a:lnTo>
                    <a:pt x="102449" y="66189"/>
                  </a:lnTo>
                  <a:lnTo>
                    <a:pt x="113263" y="38352"/>
                  </a:lnTo>
                  <a:lnTo>
                    <a:pt x="133118" y="16406"/>
                  </a:lnTo>
                  <a:lnTo>
                    <a:pt x="159283" y="2804"/>
                  </a:lnTo>
                  <a:lnTo>
                    <a:pt x="189024" y="0"/>
                  </a:lnTo>
                  <a:lnTo>
                    <a:pt x="193499" y="582"/>
                  </a:lnTo>
                  <a:lnTo>
                    <a:pt x="197524" y="1557"/>
                  </a:lnTo>
                  <a:lnTo>
                    <a:pt x="201224" y="2867"/>
                  </a:lnTo>
                  <a:lnTo>
                    <a:pt x="221067" y="17924"/>
                  </a:lnTo>
                  <a:lnTo>
                    <a:pt x="179100" y="17924"/>
                  </a:lnTo>
                  <a:lnTo>
                    <a:pt x="162696" y="21013"/>
                  </a:lnTo>
                  <a:lnTo>
                    <a:pt x="147488" y="28200"/>
                  </a:lnTo>
                  <a:lnTo>
                    <a:pt x="135024" y="38194"/>
                  </a:lnTo>
                  <a:lnTo>
                    <a:pt x="123958" y="56150"/>
                  </a:lnTo>
                  <a:lnTo>
                    <a:pt x="119190" y="76422"/>
                  </a:lnTo>
                  <a:lnTo>
                    <a:pt x="119489" y="97555"/>
                  </a:lnTo>
                  <a:lnTo>
                    <a:pt x="136720" y="154192"/>
                  </a:lnTo>
                  <a:lnTo>
                    <a:pt x="155887" y="188754"/>
                  </a:lnTo>
                  <a:lnTo>
                    <a:pt x="178988" y="221257"/>
                  </a:lnTo>
                  <a:lnTo>
                    <a:pt x="203749" y="250929"/>
                  </a:lnTo>
                  <a:lnTo>
                    <a:pt x="222917" y="250929"/>
                  </a:lnTo>
                  <a:lnTo>
                    <a:pt x="219449" y="267846"/>
                  </a:lnTo>
                  <a:lnTo>
                    <a:pt x="240721" y="287681"/>
                  </a:lnTo>
                  <a:lnTo>
                    <a:pt x="214624" y="287681"/>
                  </a:lnTo>
                  <a:lnTo>
                    <a:pt x="212474" y="296049"/>
                  </a:lnTo>
                  <a:lnTo>
                    <a:pt x="194503" y="351313"/>
                  </a:lnTo>
                  <a:lnTo>
                    <a:pt x="173937" y="400897"/>
                  </a:lnTo>
                  <a:lnTo>
                    <a:pt x="149805" y="448739"/>
                  </a:lnTo>
                  <a:lnTo>
                    <a:pt x="122259" y="494652"/>
                  </a:lnTo>
                  <a:lnTo>
                    <a:pt x="91454" y="538447"/>
                  </a:lnTo>
                  <a:lnTo>
                    <a:pt x="57541" y="579938"/>
                  </a:lnTo>
                  <a:lnTo>
                    <a:pt x="20674" y="618936"/>
                  </a:lnTo>
                  <a:lnTo>
                    <a:pt x="17599" y="622061"/>
                  </a:lnTo>
                  <a:lnTo>
                    <a:pt x="13999" y="622531"/>
                  </a:lnTo>
                  <a:close/>
                </a:path>
                <a:path w="1059814" h="622935">
                  <a:moveTo>
                    <a:pt x="222917" y="250929"/>
                  </a:moveTo>
                  <a:lnTo>
                    <a:pt x="203749" y="250929"/>
                  </a:lnTo>
                  <a:lnTo>
                    <a:pt x="207496" y="233649"/>
                  </a:lnTo>
                  <a:lnTo>
                    <a:pt x="210730" y="216527"/>
                  </a:lnTo>
                  <a:lnTo>
                    <a:pt x="213565" y="198849"/>
                  </a:lnTo>
                  <a:lnTo>
                    <a:pt x="215849" y="181302"/>
                  </a:lnTo>
                  <a:lnTo>
                    <a:pt x="220224" y="144494"/>
                  </a:lnTo>
                  <a:lnTo>
                    <a:pt x="223458" y="97096"/>
                  </a:lnTo>
                  <a:lnTo>
                    <a:pt x="219319" y="52274"/>
                  </a:lnTo>
                  <a:lnTo>
                    <a:pt x="197349" y="21002"/>
                  </a:lnTo>
                  <a:lnTo>
                    <a:pt x="179100" y="17924"/>
                  </a:lnTo>
                  <a:lnTo>
                    <a:pt x="221067" y="17924"/>
                  </a:lnTo>
                  <a:lnTo>
                    <a:pt x="224671" y="20658"/>
                  </a:lnTo>
                  <a:lnTo>
                    <a:pt x="236080" y="48389"/>
                  </a:lnTo>
                  <a:lnTo>
                    <a:pt x="239699" y="80329"/>
                  </a:lnTo>
                  <a:lnTo>
                    <a:pt x="239774" y="110747"/>
                  </a:lnTo>
                  <a:lnTo>
                    <a:pt x="237660" y="150213"/>
                  </a:lnTo>
                  <a:lnTo>
                    <a:pt x="233478" y="189924"/>
                  </a:lnTo>
                  <a:lnTo>
                    <a:pt x="227413" y="228993"/>
                  </a:lnTo>
                  <a:lnTo>
                    <a:pt x="222917" y="250929"/>
                  </a:lnTo>
                  <a:close/>
                </a:path>
                <a:path w="1059814" h="622935">
                  <a:moveTo>
                    <a:pt x="782952" y="258411"/>
                  </a:moveTo>
                  <a:lnTo>
                    <a:pt x="731261" y="258411"/>
                  </a:lnTo>
                  <a:lnTo>
                    <a:pt x="757778" y="252806"/>
                  </a:lnTo>
                  <a:lnTo>
                    <a:pt x="782523" y="240357"/>
                  </a:lnTo>
                  <a:lnTo>
                    <a:pt x="792799" y="232493"/>
                  </a:lnTo>
                  <a:lnTo>
                    <a:pt x="802029" y="223743"/>
                  </a:lnTo>
                  <a:lnTo>
                    <a:pt x="810219" y="214205"/>
                  </a:lnTo>
                  <a:lnTo>
                    <a:pt x="817373" y="203979"/>
                  </a:lnTo>
                  <a:lnTo>
                    <a:pt x="790658" y="160324"/>
                  </a:lnTo>
                  <a:lnTo>
                    <a:pt x="777857" y="113991"/>
                  </a:lnTo>
                  <a:lnTo>
                    <a:pt x="784477" y="69402"/>
                  </a:lnTo>
                  <a:lnTo>
                    <a:pt x="816023" y="30979"/>
                  </a:lnTo>
                  <a:lnTo>
                    <a:pt x="817948" y="29682"/>
                  </a:lnTo>
                  <a:lnTo>
                    <a:pt x="820173" y="29722"/>
                  </a:lnTo>
                  <a:lnTo>
                    <a:pt x="824098" y="31109"/>
                  </a:lnTo>
                  <a:lnTo>
                    <a:pt x="825848" y="32474"/>
                  </a:lnTo>
                  <a:lnTo>
                    <a:pt x="826873" y="33824"/>
                  </a:lnTo>
                  <a:lnTo>
                    <a:pt x="834500" y="49429"/>
                  </a:lnTo>
                  <a:lnTo>
                    <a:pt x="818073" y="49429"/>
                  </a:lnTo>
                  <a:lnTo>
                    <a:pt x="796702" y="80633"/>
                  </a:lnTo>
                  <a:lnTo>
                    <a:pt x="793485" y="116658"/>
                  </a:lnTo>
                  <a:lnTo>
                    <a:pt x="804313" y="154192"/>
                  </a:lnTo>
                  <a:lnTo>
                    <a:pt x="825073" y="189924"/>
                  </a:lnTo>
                  <a:lnTo>
                    <a:pt x="840490" y="189924"/>
                  </a:lnTo>
                  <a:lnTo>
                    <a:pt x="835623" y="203434"/>
                  </a:lnTo>
                  <a:lnTo>
                    <a:pt x="846890" y="215826"/>
                  </a:lnTo>
                  <a:lnTo>
                    <a:pt x="847632" y="216527"/>
                  </a:lnTo>
                  <a:lnTo>
                    <a:pt x="827873" y="216527"/>
                  </a:lnTo>
                  <a:lnTo>
                    <a:pt x="817594" y="230057"/>
                  </a:lnTo>
                  <a:lnTo>
                    <a:pt x="805660" y="242283"/>
                  </a:lnTo>
                  <a:lnTo>
                    <a:pt x="792077" y="253006"/>
                  </a:lnTo>
                  <a:lnTo>
                    <a:pt x="782952" y="258411"/>
                  </a:lnTo>
                  <a:close/>
                </a:path>
                <a:path w="1059814" h="622935">
                  <a:moveTo>
                    <a:pt x="840490" y="189924"/>
                  </a:moveTo>
                  <a:lnTo>
                    <a:pt x="825073" y="189924"/>
                  </a:lnTo>
                  <a:lnTo>
                    <a:pt x="836210" y="155285"/>
                  </a:lnTo>
                  <a:lnTo>
                    <a:pt x="838442" y="122319"/>
                  </a:lnTo>
                  <a:lnTo>
                    <a:pt x="838566" y="118089"/>
                  </a:lnTo>
                  <a:lnTo>
                    <a:pt x="832600" y="82722"/>
                  </a:lnTo>
                  <a:lnTo>
                    <a:pt x="818073" y="49429"/>
                  </a:lnTo>
                  <a:lnTo>
                    <a:pt x="834500" y="49429"/>
                  </a:lnTo>
                  <a:lnTo>
                    <a:pt x="846324" y="73621"/>
                  </a:lnTo>
                  <a:lnTo>
                    <a:pt x="854198" y="117454"/>
                  </a:lnTo>
                  <a:lnTo>
                    <a:pt x="850596" y="161874"/>
                  </a:lnTo>
                  <a:lnTo>
                    <a:pt x="840490" y="189924"/>
                  </a:lnTo>
                  <a:close/>
                </a:path>
                <a:path w="1059814" h="622935">
                  <a:moveTo>
                    <a:pt x="1007726" y="265361"/>
                  </a:moveTo>
                  <a:lnTo>
                    <a:pt x="964316" y="265361"/>
                  </a:lnTo>
                  <a:lnTo>
                    <a:pt x="990156" y="259613"/>
                  </a:lnTo>
                  <a:lnTo>
                    <a:pt x="1013572" y="245967"/>
                  </a:lnTo>
                  <a:lnTo>
                    <a:pt x="1035751" y="220437"/>
                  </a:lnTo>
                  <a:lnTo>
                    <a:pt x="1048239" y="189827"/>
                  </a:lnTo>
                  <a:lnTo>
                    <a:pt x="1048578" y="167237"/>
                  </a:lnTo>
                  <a:lnTo>
                    <a:pt x="1048677" y="157461"/>
                  </a:lnTo>
                  <a:lnTo>
                    <a:pt x="1034872" y="127087"/>
                  </a:lnTo>
                  <a:lnTo>
                    <a:pt x="1032372" y="124509"/>
                  </a:lnTo>
                  <a:lnTo>
                    <a:pt x="1035347" y="120952"/>
                  </a:lnTo>
                  <a:lnTo>
                    <a:pt x="1059651" y="183356"/>
                  </a:lnTo>
                  <a:lnTo>
                    <a:pt x="1051726" y="215013"/>
                  </a:lnTo>
                  <a:lnTo>
                    <a:pt x="1034222" y="243394"/>
                  </a:lnTo>
                  <a:lnTo>
                    <a:pt x="1007726" y="265361"/>
                  </a:lnTo>
                  <a:close/>
                </a:path>
                <a:path w="1059814" h="622935">
                  <a:moveTo>
                    <a:pt x="488815" y="362683"/>
                  </a:moveTo>
                  <a:lnTo>
                    <a:pt x="398721" y="362683"/>
                  </a:lnTo>
                  <a:lnTo>
                    <a:pt x="427190" y="362253"/>
                  </a:lnTo>
                  <a:lnTo>
                    <a:pt x="455924" y="356971"/>
                  </a:lnTo>
                  <a:lnTo>
                    <a:pt x="498153" y="338939"/>
                  </a:lnTo>
                  <a:lnTo>
                    <a:pt x="535931" y="310781"/>
                  </a:lnTo>
                  <a:lnTo>
                    <a:pt x="565720" y="274738"/>
                  </a:lnTo>
                  <a:lnTo>
                    <a:pt x="583980" y="233047"/>
                  </a:lnTo>
                  <a:lnTo>
                    <a:pt x="587173" y="187949"/>
                  </a:lnTo>
                  <a:lnTo>
                    <a:pt x="583880" y="179162"/>
                  </a:lnTo>
                  <a:lnTo>
                    <a:pt x="581226" y="170105"/>
                  </a:lnTo>
                  <a:lnTo>
                    <a:pt x="579253" y="160797"/>
                  </a:lnTo>
                  <a:lnTo>
                    <a:pt x="577998" y="151257"/>
                  </a:lnTo>
                  <a:lnTo>
                    <a:pt x="576973" y="145732"/>
                  </a:lnTo>
                  <a:lnTo>
                    <a:pt x="584098" y="142442"/>
                  </a:lnTo>
                  <a:lnTo>
                    <a:pt x="590798" y="144812"/>
                  </a:lnTo>
                  <a:lnTo>
                    <a:pt x="592223" y="145962"/>
                  </a:lnTo>
                  <a:lnTo>
                    <a:pt x="603348" y="186714"/>
                  </a:lnTo>
                  <a:lnTo>
                    <a:pt x="616548" y="207982"/>
                  </a:lnTo>
                  <a:lnTo>
                    <a:pt x="624518" y="216304"/>
                  </a:lnTo>
                  <a:lnTo>
                    <a:pt x="603498" y="216304"/>
                  </a:lnTo>
                  <a:lnTo>
                    <a:pt x="591140" y="262324"/>
                  </a:lnTo>
                  <a:lnTo>
                    <a:pt x="565749" y="303651"/>
                  </a:lnTo>
                  <a:lnTo>
                    <a:pt x="530269" y="338074"/>
                  </a:lnTo>
                  <a:lnTo>
                    <a:pt x="488815" y="362683"/>
                  </a:lnTo>
                  <a:close/>
                </a:path>
                <a:path w="1059814" h="622935">
                  <a:moveTo>
                    <a:pt x="724973" y="275293"/>
                  </a:moveTo>
                  <a:lnTo>
                    <a:pt x="673173" y="267181"/>
                  </a:lnTo>
                  <a:lnTo>
                    <a:pt x="634576" y="246832"/>
                  </a:lnTo>
                  <a:lnTo>
                    <a:pt x="603498" y="216304"/>
                  </a:lnTo>
                  <a:lnTo>
                    <a:pt x="624518" y="216304"/>
                  </a:lnTo>
                  <a:lnTo>
                    <a:pt x="633911" y="226112"/>
                  </a:lnTo>
                  <a:lnTo>
                    <a:pt x="654536" y="240676"/>
                  </a:lnTo>
                  <a:lnTo>
                    <a:pt x="677523" y="251247"/>
                  </a:lnTo>
                  <a:lnTo>
                    <a:pt x="704125" y="257711"/>
                  </a:lnTo>
                  <a:lnTo>
                    <a:pt x="731261" y="258411"/>
                  </a:lnTo>
                  <a:lnTo>
                    <a:pt x="782952" y="258411"/>
                  </a:lnTo>
                  <a:lnTo>
                    <a:pt x="776848" y="262026"/>
                  </a:lnTo>
                  <a:lnTo>
                    <a:pt x="751276" y="271560"/>
                  </a:lnTo>
                  <a:lnTo>
                    <a:pt x="724973" y="275293"/>
                  </a:lnTo>
                  <a:close/>
                </a:path>
                <a:path w="1059814" h="622935">
                  <a:moveTo>
                    <a:pt x="938489" y="278761"/>
                  </a:moveTo>
                  <a:lnTo>
                    <a:pt x="899373" y="269241"/>
                  </a:lnTo>
                  <a:lnTo>
                    <a:pt x="859142" y="245881"/>
                  </a:lnTo>
                  <a:lnTo>
                    <a:pt x="827873" y="216527"/>
                  </a:lnTo>
                  <a:lnTo>
                    <a:pt x="847632" y="216527"/>
                  </a:lnTo>
                  <a:lnTo>
                    <a:pt x="858563" y="226853"/>
                  </a:lnTo>
                  <a:lnTo>
                    <a:pt x="870354" y="236285"/>
                  </a:lnTo>
                  <a:lnTo>
                    <a:pt x="911145" y="257711"/>
                  </a:lnTo>
                  <a:lnTo>
                    <a:pt x="964316" y="265361"/>
                  </a:lnTo>
                  <a:lnTo>
                    <a:pt x="1007726" y="265361"/>
                  </a:lnTo>
                  <a:lnTo>
                    <a:pt x="1006289" y="266553"/>
                  </a:lnTo>
                  <a:lnTo>
                    <a:pt x="973619" y="277879"/>
                  </a:lnTo>
                  <a:lnTo>
                    <a:pt x="938489" y="278761"/>
                  </a:lnTo>
                  <a:close/>
                </a:path>
                <a:path w="1059814" h="622935">
                  <a:moveTo>
                    <a:pt x="413749" y="379922"/>
                  </a:moveTo>
                  <a:lnTo>
                    <a:pt x="361212" y="374475"/>
                  </a:lnTo>
                  <a:lnTo>
                    <a:pt x="302887" y="352770"/>
                  </a:lnTo>
                  <a:lnTo>
                    <a:pt x="242008" y="312299"/>
                  </a:lnTo>
                  <a:lnTo>
                    <a:pt x="214624" y="287681"/>
                  </a:lnTo>
                  <a:lnTo>
                    <a:pt x="240721" y="287681"/>
                  </a:lnTo>
                  <a:lnTo>
                    <a:pt x="246705" y="293261"/>
                  </a:lnTo>
                  <a:lnTo>
                    <a:pt x="276733" y="316333"/>
                  </a:lnTo>
                  <a:lnTo>
                    <a:pt x="309101" y="335951"/>
                  </a:lnTo>
                  <a:lnTo>
                    <a:pt x="343374" y="351001"/>
                  </a:lnTo>
                  <a:lnTo>
                    <a:pt x="370716" y="358765"/>
                  </a:lnTo>
                  <a:lnTo>
                    <a:pt x="398721" y="362683"/>
                  </a:lnTo>
                  <a:lnTo>
                    <a:pt x="488815" y="362683"/>
                  </a:lnTo>
                  <a:lnTo>
                    <a:pt x="487646" y="363377"/>
                  </a:lnTo>
                  <a:lnTo>
                    <a:pt x="440824" y="377349"/>
                  </a:lnTo>
                  <a:lnTo>
                    <a:pt x="413749" y="379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4858" y="714901"/>
              <a:ext cx="1924050" cy="1648460"/>
            </a:xfrm>
            <a:custGeom>
              <a:avLst/>
              <a:gdLst/>
              <a:ahLst/>
              <a:cxnLst/>
              <a:rect l="l" t="t" r="r" b="b"/>
              <a:pathLst>
                <a:path w="1924050" h="1648460">
                  <a:moveTo>
                    <a:pt x="1225300" y="1648046"/>
                  </a:moveTo>
                  <a:lnTo>
                    <a:pt x="1179538" y="1647168"/>
                  </a:lnTo>
                  <a:lnTo>
                    <a:pt x="1132954" y="1644552"/>
                  </a:lnTo>
                  <a:lnTo>
                    <a:pt x="1085679" y="1640222"/>
                  </a:lnTo>
                  <a:lnTo>
                    <a:pt x="1037842" y="1634206"/>
                  </a:lnTo>
                  <a:lnTo>
                    <a:pt x="989576" y="1626529"/>
                  </a:lnTo>
                  <a:lnTo>
                    <a:pt x="941009" y="1617216"/>
                  </a:lnTo>
                  <a:lnTo>
                    <a:pt x="892272" y="1606294"/>
                  </a:lnTo>
                  <a:lnTo>
                    <a:pt x="843496" y="1593788"/>
                  </a:lnTo>
                  <a:lnTo>
                    <a:pt x="794811" y="1579725"/>
                  </a:lnTo>
                  <a:lnTo>
                    <a:pt x="746347" y="1564130"/>
                  </a:lnTo>
                  <a:lnTo>
                    <a:pt x="698234" y="1547029"/>
                  </a:lnTo>
                  <a:lnTo>
                    <a:pt x="650604" y="1528447"/>
                  </a:lnTo>
                  <a:lnTo>
                    <a:pt x="603586" y="1508412"/>
                  </a:lnTo>
                  <a:lnTo>
                    <a:pt x="557311" y="1486947"/>
                  </a:lnTo>
                  <a:lnTo>
                    <a:pt x="511909" y="1464081"/>
                  </a:lnTo>
                  <a:lnTo>
                    <a:pt x="467510" y="1439837"/>
                  </a:lnTo>
                  <a:lnTo>
                    <a:pt x="424245" y="1414243"/>
                  </a:lnTo>
                  <a:lnTo>
                    <a:pt x="382245" y="1387323"/>
                  </a:lnTo>
                  <a:lnTo>
                    <a:pt x="341639" y="1359104"/>
                  </a:lnTo>
                  <a:lnTo>
                    <a:pt x="302558" y="1329612"/>
                  </a:lnTo>
                  <a:lnTo>
                    <a:pt x="265132" y="1298873"/>
                  </a:lnTo>
                  <a:lnTo>
                    <a:pt x="229492" y="1266911"/>
                  </a:lnTo>
                  <a:lnTo>
                    <a:pt x="195768" y="1233754"/>
                  </a:lnTo>
                  <a:lnTo>
                    <a:pt x="164091" y="1199427"/>
                  </a:lnTo>
                  <a:lnTo>
                    <a:pt x="134590" y="1163955"/>
                  </a:lnTo>
                  <a:lnTo>
                    <a:pt x="107396" y="1127366"/>
                  </a:lnTo>
                  <a:lnTo>
                    <a:pt x="82640" y="1089684"/>
                  </a:lnTo>
                  <a:lnTo>
                    <a:pt x="60452" y="1050935"/>
                  </a:lnTo>
                  <a:lnTo>
                    <a:pt x="41066" y="1007755"/>
                  </a:lnTo>
                  <a:lnTo>
                    <a:pt x="25607" y="963220"/>
                  </a:lnTo>
                  <a:lnTo>
                    <a:pt x="13923" y="917548"/>
                  </a:lnTo>
                  <a:lnTo>
                    <a:pt x="5863" y="870956"/>
                  </a:lnTo>
                  <a:lnTo>
                    <a:pt x="1272" y="823662"/>
                  </a:lnTo>
                  <a:lnTo>
                    <a:pt x="0" y="775884"/>
                  </a:lnTo>
                  <a:lnTo>
                    <a:pt x="1892" y="727839"/>
                  </a:lnTo>
                  <a:lnTo>
                    <a:pt x="6798" y="679746"/>
                  </a:lnTo>
                  <a:lnTo>
                    <a:pt x="14565" y="631822"/>
                  </a:lnTo>
                  <a:lnTo>
                    <a:pt x="25040" y="584285"/>
                  </a:lnTo>
                  <a:lnTo>
                    <a:pt x="38070" y="537353"/>
                  </a:lnTo>
                  <a:lnTo>
                    <a:pt x="53504" y="491243"/>
                  </a:lnTo>
                  <a:lnTo>
                    <a:pt x="71189" y="446173"/>
                  </a:lnTo>
                  <a:lnTo>
                    <a:pt x="90972" y="402362"/>
                  </a:lnTo>
                  <a:lnTo>
                    <a:pt x="112701" y="360026"/>
                  </a:lnTo>
                  <a:lnTo>
                    <a:pt x="136224" y="319384"/>
                  </a:lnTo>
                  <a:lnTo>
                    <a:pt x="161388" y="280653"/>
                  </a:lnTo>
                  <a:lnTo>
                    <a:pt x="188041" y="244051"/>
                  </a:lnTo>
                  <a:lnTo>
                    <a:pt x="216030" y="209796"/>
                  </a:lnTo>
                  <a:lnTo>
                    <a:pt x="245203" y="178106"/>
                  </a:lnTo>
                  <a:lnTo>
                    <a:pt x="275408" y="149199"/>
                  </a:lnTo>
                  <a:lnTo>
                    <a:pt x="306491" y="123291"/>
                  </a:lnTo>
                  <a:lnTo>
                    <a:pt x="338302" y="100602"/>
                  </a:lnTo>
                  <a:lnTo>
                    <a:pt x="381780" y="76097"/>
                  </a:lnTo>
                  <a:lnTo>
                    <a:pt x="427253" y="55227"/>
                  </a:lnTo>
                  <a:lnTo>
                    <a:pt x="474541" y="37879"/>
                  </a:lnTo>
                  <a:lnTo>
                    <a:pt x="523467" y="23940"/>
                  </a:lnTo>
                  <a:lnTo>
                    <a:pt x="573852" y="13296"/>
                  </a:lnTo>
                  <a:lnTo>
                    <a:pt x="625517" y="5833"/>
                  </a:lnTo>
                  <a:lnTo>
                    <a:pt x="678285" y="1439"/>
                  </a:lnTo>
                  <a:lnTo>
                    <a:pt x="731976" y="0"/>
                  </a:lnTo>
                  <a:lnTo>
                    <a:pt x="780692" y="1123"/>
                  </a:lnTo>
                  <a:lnTo>
                    <a:pt x="829880" y="4439"/>
                  </a:lnTo>
                  <a:lnTo>
                    <a:pt x="879411" y="9867"/>
                  </a:lnTo>
                  <a:lnTo>
                    <a:pt x="929157" y="17324"/>
                  </a:lnTo>
                  <a:lnTo>
                    <a:pt x="978990" y="26728"/>
                  </a:lnTo>
                  <a:lnTo>
                    <a:pt x="1028781" y="37999"/>
                  </a:lnTo>
                  <a:lnTo>
                    <a:pt x="1078403" y="51053"/>
                  </a:lnTo>
                  <a:lnTo>
                    <a:pt x="1127726" y="65811"/>
                  </a:lnTo>
                  <a:lnTo>
                    <a:pt x="1176623" y="82189"/>
                  </a:lnTo>
                  <a:lnTo>
                    <a:pt x="1224965" y="100107"/>
                  </a:lnTo>
                  <a:lnTo>
                    <a:pt x="1272624" y="119482"/>
                  </a:lnTo>
                  <a:lnTo>
                    <a:pt x="1319472" y="140233"/>
                  </a:lnTo>
                  <a:lnTo>
                    <a:pt x="1365380" y="162279"/>
                  </a:lnTo>
                  <a:lnTo>
                    <a:pt x="1410219" y="185537"/>
                  </a:lnTo>
                  <a:lnTo>
                    <a:pt x="1453863" y="209925"/>
                  </a:lnTo>
                  <a:lnTo>
                    <a:pt x="1496182" y="235363"/>
                  </a:lnTo>
                  <a:lnTo>
                    <a:pt x="1537048" y="261769"/>
                  </a:lnTo>
                  <a:lnTo>
                    <a:pt x="1576332" y="289060"/>
                  </a:lnTo>
                  <a:lnTo>
                    <a:pt x="1613908" y="317156"/>
                  </a:lnTo>
                  <a:lnTo>
                    <a:pt x="1649645" y="345974"/>
                  </a:lnTo>
                  <a:lnTo>
                    <a:pt x="1683416" y="375432"/>
                  </a:lnTo>
                  <a:lnTo>
                    <a:pt x="1715092" y="405450"/>
                  </a:lnTo>
                  <a:lnTo>
                    <a:pt x="1744546" y="435945"/>
                  </a:lnTo>
                  <a:lnTo>
                    <a:pt x="1771649" y="466836"/>
                  </a:lnTo>
                  <a:lnTo>
                    <a:pt x="1797225" y="499850"/>
                  </a:lnTo>
                  <a:lnTo>
                    <a:pt x="1820380" y="534412"/>
                  </a:lnTo>
                  <a:lnTo>
                    <a:pt x="1841135" y="570384"/>
                  </a:lnTo>
                  <a:lnTo>
                    <a:pt x="1859513" y="607628"/>
                  </a:lnTo>
                  <a:lnTo>
                    <a:pt x="1875536" y="646005"/>
                  </a:lnTo>
                  <a:lnTo>
                    <a:pt x="1889225" y="685376"/>
                  </a:lnTo>
                  <a:lnTo>
                    <a:pt x="1900604" y="725604"/>
                  </a:lnTo>
                  <a:lnTo>
                    <a:pt x="1909694" y="766550"/>
                  </a:lnTo>
                  <a:lnTo>
                    <a:pt x="1916516" y="808076"/>
                  </a:lnTo>
                  <a:lnTo>
                    <a:pt x="1921095" y="850044"/>
                  </a:lnTo>
                  <a:lnTo>
                    <a:pt x="1923450" y="892314"/>
                  </a:lnTo>
                  <a:lnTo>
                    <a:pt x="1923605" y="934750"/>
                  </a:lnTo>
                  <a:lnTo>
                    <a:pt x="1921582" y="977211"/>
                  </a:lnTo>
                  <a:lnTo>
                    <a:pt x="1917402" y="1019561"/>
                  </a:lnTo>
                  <a:lnTo>
                    <a:pt x="1911088" y="1061661"/>
                  </a:lnTo>
                  <a:lnTo>
                    <a:pt x="1902662" y="1103372"/>
                  </a:lnTo>
                  <a:lnTo>
                    <a:pt x="1892146" y="1144556"/>
                  </a:lnTo>
                  <a:lnTo>
                    <a:pt x="1879562" y="1185074"/>
                  </a:lnTo>
                  <a:lnTo>
                    <a:pt x="1864932" y="1224790"/>
                  </a:lnTo>
                  <a:lnTo>
                    <a:pt x="1848278" y="1263563"/>
                  </a:lnTo>
                  <a:lnTo>
                    <a:pt x="1829623" y="1301256"/>
                  </a:lnTo>
                  <a:lnTo>
                    <a:pt x="1808988" y="1337730"/>
                  </a:lnTo>
                  <a:lnTo>
                    <a:pt x="1786396" y="1372847"/>
                  </a:lnTo>
                  <a:lnTo>
                    <a:pt x="1761868" y="1406469"/>
                  </a:lnTo>
                  <a:lnTo>
                    <a:pt x="1735427" y="1438457"/>
                  </a:lnTo>
                  <a:lnTo>
                    <a:pt x="1707095" y="1468673"/>
                  </a:lnTo>
                  <a:lnTo>
                    <a:pt x="1676894" y="1496979"/>
                  </a:lnTo>
                  <a:lnTo>
                    <a:pt x="1644846" y="1523236"/>
                  </a:lnTo>
                  <a:lnTo>
                    <a:pt x="1610973" y="1547306"/>
                  </a:lnTo>
                  <a:lnTo>
                    <a:pt x="1575297" y="1569051"/>
                  </a:lnTo>
                  <a:lnTo>
                    <a:pt x="1537841" y="1588332"/>
                  </a:lnTo>
                  <a:lnTo>
                    <a:pt x="1498625" y="1605011"/>
                  </a:lnTo>
                  <a:lnTo>
                    <a:pt x="1457674" y="1618949"/>
                  </a:lnTo>
                  <a:lnTo>
                    <a:pt x="1415008" y="1630009"/>
                  </a:lnTo>
                  <a:lnTo>
                    <a:pt x="1370650" y="1638051"/>
                  </a:lnTo>
                  <a:lnTo>
                    <a:pt x="1299709" y="1645607"/>
                  </a:lnTo>
                  <a:lnTo>
                    <a:pt x="1225300" y="1648046"/>
                  </a:lnTo>
                  <a:close/>
                </a:path>
              </a:pathLst>
            </a:custGeom>
            <a:solidFill>
              <a:srgbClr val="FFD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7942783" y="494699"/>
                  </a:moveTo>
                  <a:lnTo>
                    <a:pt x="0" y="494699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494699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0" y="0"/>
                  </a:moveTo>
                  <a:lnTo>
                    <a:pt x="7942783" y="0"/>
                  </a:lnTo>
                  <a:lnTo>
                    <a:pt x="7942783" y="494699"/>
                  </a:lnTo>
                  <a:lnTo>
                    <a:pt x="0" y="494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3733" y="681108"/>
              <a:ext cx="158024" cy="171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42559" y="755805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9074" y="21637"/>
                  </a:moveTo>
                  <a:lnTo>
                    <a:pt x="3024" y="21357"/>
                  </a:lnTo>
                  <a:lnTo>
                    <a:pt x="0" y="18629"/>
                  </a:lnTo>
                  <a:lnTo>
                    <a:pt x="0" y="10267"/>
                  </a:lnTo>
                  <a:lnTo>
                    <a:pt x="37774" y="917"/>
                  </a:lnTo>
                  <a:lnTo>
                    <a:pt x="45574" y="917"/>
                  </a:lnTo>
                  <a:lnTo>
                    <a:pt x="47874" y="987"/>
                  </a:lnTo>
                  <a:lnTo>
                    <a:pt x="50174" y="1127"/>
                  </a:lnTo>
                  <a:lnTo>
                    <a:pt x="52524" y="1269"/>
                  </a:lnTo>
                  <a:lnTo>
                    <a:pt x="54999" y="1339"/>
                  </a:lnTo>
                  <a:lnTo>
                    <a:pt x="57574" y="1339"/>
                  </a:lnTo>
                  <a:lnTo>
                    <a:pt x="69345" y="1256"/>
                  </a:lnTo>
                  <a:lnTo>
                    <a:pt x="82571" y="1004"/>
                  </a:lnTo>
                  <a:lnTo>
                    <a:pt x="97255" y="585"/>
                  </a:lnTo>
                  <a:lnTo>
                    <a:pt x="113399" y="0"/>
                  </a:lnTo>
                  <a:lnTo>
                    <a:pt x="118349" y="282"/>
                  </a:lnTo>
                  <a:lnTo>
                    <a:pt x="123899" y="729"/>
                  </a:lnTo>
                  <a:lnTo>
                    <a:pt x="130124" y="1339"/>
                  </a:lnTo>
                  <a:lnTo>
                    <a:pt x="136324" y="1902"/>
                  </a:lnTo>
                  <a:lnTo>
                    <a:pt x="143174" y="2607"/>
                  </a:lnTo>
                  <a:lnTo>
                    <a:pt x="150699" y="3454"/>
                  </a:lnTo>
                  <a:lnTo>
                    <a:pt x="153849" y="6649"/>
                  </a:lnTo>
                  <a:lnTo>
                    <a:pt x="155424" y="9844"/>
                  </a:lnTo>
                  <a:lnTo>
                    <a:pt x="155424" y="15342"/>
                  </a:lnTo>
                  <a:lnTo>
                    <a:pt x="149574" y="19312"/>
                  </a:lnTo>
                  <a:lnTo>
                    <a:pt x="148299" y="19452"/>
                  </a:lnTo>
                  <a:lnTo>
                    <a:pt x="146924" y="19524"/>
                  </a:lnTo>
                  <a:lnTo>
                    <a:pt x="142324" y="19524"/>
                  </a:lnTo>
                  <a:lnTo>
                    <a:pt x="138574" y="19382"/>
                  </a:lnTo>
                  <a:lnTo>
                    <a:pt x="134199" y="19099"/>
                  </a:lnTo>
                  <a:lnTo>
                    <a:pt x="129874" y="18772"/>
                  </a:lnTo>
                  <a:lnTo>
                    <a:pt x="125699" y="18467"/>
                  </a:lnTo>
                  <a:lnTo>
                    <a:pt x="106599" y="17057"/>
                  </a:lnTo>
                  <a:lnTo>
                    <a:pt x="103799" y="16914"/>
                  </a:lnTo>
                  <a:lnTo>
                    <a:pt x="95374" y="16914"/>
                  </a:lnTo>
                  <a:lnTo>
                    <a:pt x="89499" y="16987"/>
                  </a:lnTo>
                  <a:lnTo>
                    <a:pt x="42849" y="19524"/>
                  </a:lnTo>
                  <a:lnTo>
                    <a:pt x="35719" y="19973"/>
                  </a:lnTo>
                  <a:lnTo>
                    <a:pt x="27715" y="20475"/>
                  </a:lnTo>
                  <a:lnTo>
                    <a:pt x="18834" y="21029"/>
                  </a:lnTo>
                  <a:lnTo>
                    <a:pt x="9074" y="21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80634" y="683598"/>
              <a:ext cx="128270" cy="147955"/>
            </a:xfrm>
            <a:custGeom>
              <a:avLst/>
              <a:gdLst/>
              <a:ahLst/>
              <a:cxnLst/>
              <a:rect l="l" t="t" r="r" b="b"/>
              <a:pathLst>
                <a:path w="128270" h="147955">
                  <a:moveTo>
                    <a:pt x="125099" y="147944"/>
                  </a:moveTo>
                  <a:lnTo>
                    <a:pt x="774" y="146257"/>
                  </a:lnTo>
                  <a:lnTo>
                    <a:pt x="0" y="0"/>
                  </a:lnTo>
                  <a:lnTo>
                    <a:pt x="128174" y="0"/>
                  </a:lnTo>
                  <a:lnTo>
                    <a:pt x="125099" y="14794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78928" y="685812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43091" y="137896"/>
                  </a:moveTo>
                  <a:lnTo>
                    <a:pt x="21374" y="137833"/>
                  </a:lnTo>
                  <a:lnTo>
                    <a:pt x="3225" y="137896"/>
                  </a:lnTo>
                  <a:lnTo>
                    <a:pt x="43091" y="137896"/>
                  </a:lnTo>
                  <a:close/>
                </a:path>
                <a:path w="130175" h="140969">
                  <a:moveTo>
                    <a:pt x="129413" y="137160"/>
                  </a:moveTo>
                  <a:lnTo>
                    <a:pt x="114896" y="137160"/>
                  </a:lnTo>
                  <a:lnTo>
                    <a:pt x="114896" y="138430"/>
                  </a:lnTo>
                  <a:lnTo>
                    <a:pt x="1231" y="138430"/>
                  </a:lnTo>
                  <a:lnTo>
                    <a:pt x="1231" y="139700"/>
                  </a:lnTo>
                  <a:lnTo>
                    <a:pt x="1295" y="140970"/>
                  </a:lnTo>
                  <a:lnTo>
                    <a:pt x="128308" y="140970"/>
                  </a:lnTo>
                  <a:lnTo>
                    <a:pt x="128308" y="139700"/>
                  </a:lnTo>
                  <a:lnTo>
                    <a:pt x="129006" y="139700"/>
                  </a:lnTo>
                  <a:lnTo>
                    <a:pt x="129006" y="138430"/>
                  </a:lnTo>
                  <a:lnTo>
                    <a:pt x="129413" y="138430"/>
                  </a:lnTo>
                  <a:lnTo>
                    <a:pt x="129413" y="137160"/>
                  </a:lnTo>
                  <a:close/>
                </a:path>
                <a:path w="130175" h="140969">
                  <a:moveTo>
                    <a:pt x="129870" y="1270"/>
                  </a:moveTo>
                  <a:lnTo>
                    <a:pt x="129616" y="1270"/>
                  </a:lnTo>
                  <a:lnTo>
                    <a:pt x="129425" y="1066"/>
                  </a:lnTo>
                  <a:lnTo>
                    <a:pt x="128625" y="1066"/>
                  </a:lnTo>
                  <a:lnTo>
                    <a:pt x="128346" y="1270"/>
                  </a:lnTo>
                  <a:lnTo>
                    <a:pt x="107022" y="1270"/>
                  </a:lnTo>
                  <a:lnTo>
                    <a:pt x="107022" y="0"/>
                  </a:lnTo>
                  <a:lnTo>
                    <a:pt x="55905" y="0"/>
                  </a:lnTo>
                  <a:lnTo>
                    <a:pt x="5590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" y="3810"/>
                  </a:lnTo>
                  <a:lnTo>
                    <a:pt x="63" y="138417"/>
                  </a:lnTo>
                  <a:lnTo>
                    <a:pt x="3225" y="138417"/>
                  </a:lnTo>
                  <a:lnTo>
                    <a:pt x="3225" y="137896"/>
                  </a:lnTo>
                  <a:lnTo>
                    <a:pt x="3225" y="4241"/>
                  </a:lnTo>
                  <a:lnTo>
                    <a:pt x="7924" y="4241"/>
                  </a:lnTo>
                  <a:lnTo>
                    <a:pt x="10287" y="4229"/>
                  </a:lnTo>
                  <a:lnTo>
                    <a:pt x="3225" y="4229"/>
                  </a:lnTo>
                  <a:lnTo>
                    <a:pt x="3225" y="3810"/>
                  </a:lnTo>
                  <a:lnTo>
                    <a:pt x="75311" y="3810"/>
                  </a:lnTo>
                  <a:lnTo>
                    <a:pt x="75311" y="2540"/>
                  </a:lnTo>
                  <a:lnTo>
                    <a:pt x="95288" y="2540"/>
                  </a:lnTo>
                  <a:lnTo>
                    <a:pt x="95288" y="3810"/>
                  </a:lnTo>
                  <a:lnTo>
                    <a:pt x="124409" y="3810"/>
                  </a:lnTo>
                  <a:lnTo>
                    <a:pt x="124409" y="5080"/>
                  </a:lnTo>
                  <a:lnTo>
                    <a:pt x="127596" y="5080"/>
                  </a:lnTo>
                  <a:lnTo>
                    <a:pt x="127596" y="137147"/>
                  </a:lnTo>
                  <a:lnTo>
                    <a:pt x="129806" y="137147"/>
                  </a:lnTo>
                  <a:lnTo>
                    <a:pt x="129806" y="5080"/>
                  </a:lnTo>
                  <a:lnTo>
                    <a:pt x="129870" y="3810"/>
                  </a:lnTo>
                  <a:lnTo>
                    <a:pt x="129870" y="2540"/>
                  </a:lnTo>
                  <a:lnTo>
                    <a:pt x="129870" y="1854"/>
                  </a:lnTo>
                  <a:lnTo>
                    <a:pt x="12987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78859" y="686051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39"/>
                  </a:moveTo>
                  <a:lnTo>
                    <a:pt x="95177" y="2919"/>
                  </a:lnTo>
                  <a:lnTo>
                    <a:pt x="106174" y="3185"/>
                  </a:lnTo>
                  <a:lnTo>
                    <a:pt x="117172" y="3682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6" y="70858"/>
                  </a:lnTo>
                  <a:lnTo>
                    <a:pt x="127629" y="104078"/>
                  </a:lnTo>
                  <a:lnTo>
                    <a:pt x="105699" y="137709"/>
                  </a:lnTo>
                  <a:lnTo>
                    <a:pt x="83699" y="137812"/>
                  </a:lnTo>
                  <a:lnTo>
                    <a:pt x="68137" y="137777"/>
                  </a:lnTo>
                  <a:lnTo>
                    <a:pt x="52574" y="137700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4" y="104252"/>
                  </a:lnTo>
                  <a:lnTo>
                    <a:pt x="2346" y="70842"/>
                  </a:lnTo>
                  <a:lnTo>
                    <a:pt x="2016" y="37420"/>
                  </a:lnTo>
                  <a:lnTo>
                    <a:pt x="1824" y="3979"/>
                  </a:lnTo>
                  <a:lnTo>
                    <a:pt x="3899" y="3994"/>
                  </a:lnTo>
                  <a:lnTo>
                    <a:pt x="5949" y="4002"/>
                  </a:lnTo>
                  <a:lnTo>
                    <a:pt x="7999" y="4002"/>
                  </a:lnTo>
                  <a:lnTo>
                    <a:pt x="27046" y="3820"/>
                  </a:lnTo>
                  <a:lnTo>
                    <a:pt x="46087" y="3421"/>
                  </a:lnTo>
                  <a:lnTo>
                    <a:pt x="65128" y="3021"/>
                  </a:lnTo>
                  <a:lnTo>
                    <a:pt x="84174" y="2839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324" y="1212"/>
                  </a:lnTo>
                  <a:lnTo>
                    <a:pt x="1649" y="1204"/>
                  </a:lnTo>
                  <a:lnTo>
                    <a:pt x="1499" y="837"/>
                  </a:lnTo>
                  <a:lnTo>
                    <a:pt x="1199" y="652"/>
                  </a:lnTo>
                  <a:lnTo>
                    <a:pt x="924" y="652"/>
                  </a:lnTo>
                  <a:lnTo>
                    <a:pt x="474" y="652"/>
                  </a:lnTo>
                  <a:lnTo>
                    <a:pt x="0" y="1104"/>
                  </a:lnTo>
                  <a:lnTo>
                    <a:pt x="0" y="2014"/>
                  </a:lnTo>
                  <a:lnTo>
                    <a:pt x="191" y="36067"/>
                  </a:lnTo>
                  <a:lnTo>
                    <a:pt x="521" y="70098"/>
                  </a:lnTo>
                  <a:lnTo>
                    <a:pt x="959" y="104116"/>
                  </a:lnTo>
                  <a:lnTo>
                    <a:pt x="1474" y="138129"/>
                  </a:lnTo>
                  <a:lnTo>
                    <a:pt x="1474" y="138262"/>
                  </a:lnTo>
                  <a:lnTo>
                    <a:pt x="1174" y="139142"/>
                  </a:lnTo>
                  <a:lnTo>
                    <a:pt x="1449" y="140499"/>
                  </a:lnTo>
                  <a:lnTo>
                    <a:pt x="2224" y="140499"/>
                  </a:lnTo>
                  <a:lnTo>
                    <a:pt x="9074" y="140429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4" y="140514"/>
                  </a:lnTo>
                  <a:lnTo>
                    <a:pt x="67999" y="140586"/>
                  </a:lnTo>
                  <a:lnTo>
                    <a:pt x="83074" y="140619"/>
                  </a:lnTo>
                  <a:lnTo>
                    <a:pt x="94268" y="140595"/>
                  </a:lnTo>
                  <a:lnTo>
                    <a:pt x="105465" y="140510"/>
                  </a:lnTo>
                  <a:lnTo>
                    <a:pt x="116666" y="140348"/>
                  </a:lnTo>
                  <a:lnTo>
                    <a:pt x="127874" y="140092"/>
                  </a:lnTo>
                  <a:lnTo>
                    <a:pt x="128374" y="140092"/>
                  </a:lnTo>
                  <a:lnTo>
                    <a:pt x="128649" y="139549"/>
                  </a:lnTo>
                  <a:lnTo>
                    <a:pt x="128724" y="138874"/>
                  </a:lnTo>
                  <a:lnTo>
                    <a:pt x="129124" y="138807"/>
                  </a:lnTo>
                  <a:lnTo>
                    <a:pt x="129524" y="138399"/>
                  </a:lnTo>
                  <a:lnTo>
                    <a:pt x="129474" y="137519"/>
                  </a:lnTo>
                  <a:lnTo>
                    <a:pt x="129432" y="103701"/>
                  </a:lnTo>
                  <a:lnTo>
                    <a:pt x="129609" y="69869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89"/>
                  </a:lnTo>
                  <a:lnTo>
                    <a:pt x="129499" y="827"/>
                  </a:lnTo>
                  <a:lnTo>
                    <a:pt x="129049" y="827"/>
                  </a:lnTo>
                  <a:lnTo>
                    <a:pt x="128699" y="827"/>
                  </a:lnTo>
                  <a:lnTo>
                    <a:pt x="128349" y="1087"/>
                  </a:lnTo>
                  <a:lnTo>
                    <a:pt x="128199" y="1609"/>
                  </a:lnTo>
                  <a:lnTo>
                    <a:pt x="117241" y="842"/>
                  </a:lnTo>
                  <a:lnTo>
                    <a:pt x="106271" y="346"/>
                  </a:lnTo>
                  <a:lnTo>
                    <a:pt x="95297" y="79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4309" y="70622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126824" y="140624"/>
                  </a:moveTo>
                  <a:lnTo>
                    <a:pt x="774" y="139019"/>
                  </a:lnTo>
                  <a:lnTo>
                    <a:pt x="0" y="0"/>
                  </a:lnTo>
                  <a:lnTo>
                    <a:pt x="129949" y="0"/>
                  </a:lnTo>
                  <a:lnTo>
                    <a:pt x="126824" y="14062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24381" y="707389"/>
              <a:ext cx="130175" cy="140335"/>
            </a:xfrm>
            <a:custGeom>
              <a:avLst/>
              <a:gdLst/>
              <a:ahLst/>
              <a:cxnLst/>
              <a:rect l="l" t="t" r="r" b="b"/>
              <a:pathLst>
                <a:path w="130175" h="140334">
                  <a:moveTo>
                    <a:pt x="112458" y="140017"/>
                  </a:moveTo>
                  <a:lnTo>
                    <a:pt x="15849" y="140017"/>
                  </a:lnTo>
                  <a:lnTo>
                    <a:pt x="82969" y="140233"/>
                  </a:lnTo>
                  <a:lnTo>
                    <a:pt x="112458" y="140017"/>
                  </a:lnTo>
                  <a:close/>
                </a:path>
                <a:path w="130175" h="140334">
                  <a:moveTo>
                    <a:pt x="129413" y="137172"/>
                  </a:moveTo>
                  <a:lnTo>
                    <a:pt x="1447" y="137172"/>
                  </a:lnTo>
                  <a:lnTo>
                    <a:pt x="1447" y="138442"/>
                  </a:lnTo>
                  <a:lnTo>
                    <a:pt x="1244" y="138442"/>
                  </a:lnTo>
                  <a:lnTo>
                    <a:pt x="1244" y="139712"/>
                  </a:lnTo>
                  <a:lnTo>
                    <a:pt x="128587" y="139712"/>
                  </a:lnTo>
                  <a:lnTo>
                    <a:pt x="128587" y="138442"/>
                  </a:lnTo>
                  <a:lnTo>
                    <a:pt x="129413" y="138442"/>
                  </a:lnTo>
                  <a:lnTo>
                    <a:pt x="129413" y="137172"/>
                  </a:lnTo>
                  <a:close/>
                </a:path>
                <a:path w="130175" h="140334">
                  <a:moveTo>
                    <a:pt x="129870" y="1282"/>
                  </a:moveTo>
                  <a:lnTo>
                    <a:pt x="129603" y="1282"/>
                  </a:lnTo>
                  <a:lnTo>
                    <a:pt x="129603" y="12"/>
                  </a:lnTo>
                  <a:lnTo>
                    <a:pt x="128346" y="12"/>
                  </a:lnTo>
                  <a:lnTo>
                    <a:pt x="128346" y="1282"/>
                  </a:lnTo>
                  <a:lnTo>
                    <a:pt x="119824" y="1282"/>
                  </a:lnTo>
                  <a:lnTo>
                    <a:pt x="119824" y="12"/>
                  </a:lnTo>
                  <a:lnTo>
                    <a:pt x="25971" y="12"/>
                  </a:lnTo>
                  <a:lnTo>
                    <a:pt x="25971" y="1282"/>
                  </a:lnTo>
                  <a:lnTo>
                    <a:pt x="2959" y="1282"/>
                  </a:lnTo>
                  <a:lnTo>
                    <a:pt x="2959" y="0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0" y="137160"/>
                  </a:lnTo>
                  <a:lnTo>
                    <a:pt x="2959" y="137160"/>
                  </a:lnTo>
                  <a:lnTo>
                    <a:pt x="2959" y="3822"/>
                  </a:lnTo>
                  <a:lnTo>
                    <a:pt x="38963" y="3822"/>
                  </a:lnTo>
                  <a:lnTo>
                    <a:pt x="38963" y="2552"/>
                  </a:lnTo>
                  <a:lnTo>
                    <a:pt x="114592" y="2552"/>
                  </a:lnTo>
                  <a:lnTo>
                    <a:pt x="114592" y="3822"/>
                  </a:lnTo>
                  <a:lnTo>
                    <a:pt x="127571" y="3822"/>
                  </a:lnTo>
                  <a:lnTo>
                    <a:pt x="127571" y="137160"/>
                  </a:lnTo>
                  <a:lnTo>
                    <a:pt x="129806" y="137160"/>
                  </a:lnTo>
                  <a:lnTo>
                    <a:pt x="129806" y="3822"/>
                  </a:lnTo>
                  <a:lnTo>
                    <a:pt x="129870" y="2552"/>
                  </a:lnTo>
                  <a:lnTo>
                    <a:pt x="129870" y="1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24309" y="70699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42"/>
                  </a:moveTo>
                  <a:lnTo>
                    <a:pt x="95177" y="2921"/>
                  </a:lnTo>
                  <a:lnTo>
                    <a:pt x="106174" y="3188"/>
                  </a:lnTo>
                  <a:lnTo>
                    <a:pt x="117172" y="3684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3" y="70859"/>
                  </a:lnTo>
                  <a:lnTo>
                    <a:pt x="127619" y="104079"/>
                  </a:lnTo>
                  <a:lnTo>
                    <a:pt x="105687" y="137710"/>
                  </a:lnTo>
                  <a:lnTo>
                    <a:pt x="83699" y="137814"/>
                  </a:lnTo>
                  <a:lnTo>
                    <a:pt x="68137" y="137779"/>
                  </a:lnTo>
                  <a:lnTo>
                    <a:pt x="52574" y="137702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1" y="104253"/>
                  </a:lnTo>
                  <a:lnTo>
                    <a:pt x="2337" y="70844"/>
                  </a:lnTo>
                  <a:lnTo>
                    <a:pt x="2006" y="37423"/>
                  </a:lnTo>
                  <a:lnTo>
                    <a:pt x="1824" y="3982"/>
                  </a:lnTo>
                  <a:lnTo>
                    <a:pt x="3874" y="3994"/>
                  </a:lnTo>
                  <a:lnTo>
                    <a:pt x="5949" y="4004"/>
                  </a:lnTo>
                  <a:lnTo>
                    <a:pt x="7999" y="4004"/>
                  </a:lnTo>
                  <a:lnTo>
                    <a:pt x="27035" y="3823"/>
                  </a:lnTo>
                  <a:lnTo>
                    <a:pt x="46078" y="3423"/>
                  </a:lnTo>
                  <a:lnTo>
                    <a:pt x="65125" y="3024"/>
                  </a:lnTo>
                  <a:lnTo>
                    <a:pt x="84174" y="2842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299" y="1214"/>
                  </a:lnTo>
                  <a:lnTo>
                    <a:pt x="1649" y="1204"/>
                  </a:lnTo>
                  <a:lnTo>
                    <a:pt x="1474" y="839"/>
                  </a:lnTo>
                  <a:lnTo>
                    <a:pt x="1199" y="652"/>
                  </a:lnTo>
                  <a:lnTo>
                    <a:pt x="899" y="652"/>
                  </a:lnTo>
                  <a:lnTo>
                    <a:pt x="449" y="652"/>
                  </a:lnTo>
                  <a:lnTo>
                    <a:pt x="0" y="1107"/>
                  </a:lnTo>
                  <a:lnTo>
                    <a:pt x="0" y="2017"/>
                  </a:lnTo>
                  <a:lnTo>
                    <a:pt x="181" y="36068"/>
                  </a:lnTo>
                  <a:lnTo>
                    <a:pt x="512" y="70098"/>
                  </a:lnTo>
                  <a:lnTo>
                    <a:pt x="956" y="104117"/>
                  </a:lnTo>
                  <a:lnTo>
                    <a:pt x="1474" y="138129"/>
                  </a:lnTo>
                  <a:lnTo>
                    <a:pt x="1474" y="138264"/>
                  </a:lnTo>
                  <a:lnTo>
                    <a:pt x="1174" y="139144"/>
                  </a:lnTo>
                  <a:lnTo>
                    <a:pt x="1424" y="140499"/>
                  </a:lnTo>
                  <a:lnTo>
                    <a:pt x="2224" y="140499"/>
                  </a:lnTo>
                  <a:lnTo>
                    <a:pt x="9074" y="140432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1" y="140515"/>
                  </a:lnTo>
                  <a:lnTo>
                    <a:pt x="67989" y="140589"/>
                  </a:lnTo>
                  <a:lnTo>
                    <a:pt x="83049" y="140622"/>
                  </a:lnTo>
                  <a:lnTo>
                    <a:pt x="94258" y="140597"/>
                  </a:lnTo>
                  <a:lnTo>
                    <a:pt x="105459" y="140512"/>
                  </a:lnTo>
                  <a:lnTo>
                    <a:pt x="116655" y="140350"/>
                  </a:lnTo>
                  <a:lnTo>
                    <a:pt x="127849" y="140094"/>
                  </a:lnTo>
                  <a:lnTo>
                    <a:pt x="128374" y="140094"/>
                  </a:lnTo>
                  <a:lnTo>
                    <a:pt x="128649" y="139549"/>
                  </a:lnTo>
                  <a:lnTo>
                    <a:pt x="128724" y="138877"/>
                  </a:lnTo>
                  <a:lnTo>
                    <a:pt x="129124" y="138807"/>
                  </a:lnTo>
                  <a:lnTo>
                    <a:pt x="129499" y="138402"/>
                  </a:lnTo>
                  <a:lnTo>
                    <a:pt x="129474" y="137522"/>
                  </a:lnTo>
                  <a:lnTo>
                    <a:pt x="129432" y="103703"/>
                  </a:lnTo>
                  <a:lnTo>
                    <a:pt x="129609" y="69871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92"/>
                  </a:lnTo>
                  <a:lnTo>
                    <a:pt x="129474" y="829"/>
                  </a:lnTo>
                  <a:lnTo>
                    <a:pt x="129024" y="829"/>
                  </a:lnTo>
                  <a:lnTo>
                    <a:pt x="128699" y="829"/>
                  </a:lnTo>
                  <a:lnTo>
                    <a:pt x="128349" y="1089"/>
                  </a:lnTo>
                  <a:lnTo>
                    <a:pt x="128199" y="1612"/>
                  </a:lnTo>
                  <a:lnTo>
                    <a:pt x="117231" y="844"/>
                  </a:lnTo>
                  <a:lnTo>
                    <a:pt x="106262" y="347"/>
                  </a:lnTo>
                  <a:lnTo>
                    <a:pt x="95293" y="80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9987" y="659786"/>
              <a:ext cx="217519" cy="213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2188" y="670168"/>
              <a:ext cx="128202" cy="192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8450" y="670168"/>
              <a:ext cx="128202" cy="192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6232" y="1447996"/>
              <a:ext cx="49530" cy="66675"/>
            </a:xfrm>
            <a:custGeom>
              <a:avLst/>
              <a:gdLst/>
              <a:ahLst/>
              <a:cxnLst/>
              <a:rect l="l" t="t" r="r" b="b"/>
              <a:pathLst>
                <a:path w="49530" h="66675">
                  <a:moveTo>
                    <a:pt x="16815" y="66469"/>
                  </a:moveTo>
                  <a:lnTo>
                    <a:pt x="0" y="35830"/>
                  </a:lnTo>
                  <a:lnTo>
                    <a:pt x="418" y="29203"/>
                  </a:lnTo>
                  <a:lnTo>
                    <a:pt x="26252" y="0"/>
                  </a:lnTo>
                  <a:lnTo>
                    <a:pt x="35602" y="881"/>
                  </a:lnTo>
                  <a:lnTo>
                    <a:pt x="49457" y="22972"/>
                  </a:lnTo>
                  <a:lnTo>
                    <a:pt x="48867" y="31220"/>
                  </a:lnTo>
                  <a:lnTo>
                    <a:pt x="48656" y="36663"/>
                  </a:lnTo>
                  <a:lnTo>
                    <a:pt x="24860" y="65968"/>
                  </a:lnTo>
                  <a:lnTo>
                    <a:pt x="16815" y="66469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9960" y="1438161"/>
              <a:ext cx="72572" cy="795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8433" y="1283195"/>
              <a:ext cx="462280" cy="146050"/>
            </a:xfrm>
            <a:custGeom>
              <a:avLst/>
              <a:gdLst/>
              <a:ahLst/>
              <a:cxnLst/>
              <a:rect l="l" t="t" r="r" b="b"/>
              <a:pathLst>
                <a:path w="462280" h="146050">
                  <a:moveTo>
                    <a:pt x="51689" y="115849"/>
                  </a:moveTo>
                  <a:lnTo>
                    <a:pt x="51130" y="107289"/>
                  </a:lnTo>
                  <a:lnTo>
                    <a:pt x="50152" y="103352"/>
                  </a:lnTo>
                  <a:lnTo>
                    <a:pt x="48564" y="99834"/>
                  </a:lnTo>
                  <a:lnTo>
                    <a:pt x="46545" y="96888"/>
                  </a:lnTo>
                  <a:lnTo>
                    <a:pt x="42392" y="90805"/>
                  </a:lnTo>
                  <a:lnTo>
                    <a:pt x="36449" y="87376"/>
                  </a:lnTo>
                  <a:lnTo>
                    <a:pt x="31140" y="88569"/>
                  </a:lnTo>
                  <a:lnTo>
                    <a:pt x="29908" y="89408"/>
                  </a:lnTo>
                  <a:lnTo>
                    <a:pt x="25488" y="90716"/>
                  </a:lnTo>
                  <a:lnTo>
                    <a:pt x="0" y="126415"/>
                  </a:lnTo>
                  <a:lnTo>
                    <a:pt x="939" y="133070"/>
                  </a:lnTo>
                  <a:lnTo>
                    <a:pt x="4102" y="137680"/>
                  </a:lnTo>
                  <a:lnTo>
                    <a:pt x="7658" y="142913"/>
                  </a:lnTo>
                  <a:lnTo>
                    <a:pt x="14058" y="145669"/>
                  </a:lnTo>
                  <a:lnTo>
                    <a:pt x="23571" y="145745"/>
                  </a:lnTo>
                  <a:lnTo>
                    <a:pt x="32181" y="145288"/>
                  </a:lnTo>
                  <a:lnTo>
                    <a:pt x="36703" y="143992"/>
                  </a:lnTo>
                  <a:lnTo>
                    <a:pt x="42024" y="138569"/>
                  </a:lnTo>
                  <a:lnTo>
                    <a:pt x="46990" y="132257"/>
                  </a:lnTo>
                  <a:lnTo>
                    <a:pt x="50266" y="124421"/>
                  </a:lnTo>
                  <a:lnTo>
                    <a:pt x="51689" y="115849"/>
                  </a:lnTo>
                  <a:close/>
                </a:path>
                <a:path w="462280" h="146050">
                  <a:moveTo>
                    <a:pt x="238887" y="71120"/>
                  </a:moveTo>
                  <a:lnTo>
                    <a:pt x="237921" y="60413"/>
                  </a:lnTo>
                  <a:lnTo>
                    <a:pt x="237693" y="56781"/>
                  </a:lnTo>
                  <a:lnTo>
                    <a:pt x="236474" y="53555"/>
                  </a:lnTo>
                  <a:lnTo>
                    <a:pt x="232029" y="47040"/>
                  </a:lnTo>
                  <a:lnTo>
                    <a:pt x="228257" y="44297"/>
                  </a:lnTo>
                  <a:lnTo>
                    <a:pt x="224142" y="42875"/>
                  </a:lnTo>
                  <a:lnTo>
                    <a:pt x="220040" y="42151"/>
                  </a:lnTo>
                  <a:lnTo>
                    <a:pt x="218033" y="41719"/>
                  </a:lnTo>
                  <a:lnTo>
                    <a:pt x="185877" y="79514"/>
                  </a:lnTo>
                  <a:lnTo>
                    <a:pt x="185686" y="94284"/>
                  </a:lnTo>
                  <a:lnTo>
                    <a:pt x="186613" y="98425"/>
                  </a:lnTo>
                  <a:lnTo>
                    <a:pt x="188137" y="101981"/>
                  </a:lnTo>
                  <a:lnTo>
                    <a:pt x="190119" y="104863"/>
                  </a:lnTo>
                  <a:lnTo>
                    <a:pt x="198374" y="112128"/>
                  </a:lnTo>
                  <a:lnTo>
                    <a:pt x="208622" y="113944"/>
                  </a:lnTo>
                  <a:lnTo>
                    <a:pt x="219430" y="110096"/>
                  </a:lnTo>
                  <a:lnTo>
                    <a:pt x="229323" y="100368"/>
                  </a:lnTo>
                  <a:lnTo>
                    <a:pt x="234619" y="91414"/>
                  </a:lnTo>
                  <a:lnTo>
                    <a:pt x="237794" y="81559"/>
                  </a:lnTo>
                  <a:lnTo>
                    <a:pt x="238887" y="71120"/>
                  </a:lnTo>
                  <a:close/>
                </a:path>
                <a:path w="462280" h="146050">
                  <a:moveTo>
                    <a:pt x="328853" y="30734"/>
                  </a:moveTo>
                  <a:lnTo>
                    <a:pt x="303237" y="0"/>
                  </a:lnTo>
                  <a:lnTo>
                    <a:pt x="292265" y="4013"/>
                  </a:lnTo>
                  <a:lnTo>
                    <a:pt x="281800" y="14312"/>
                  </a:lnTo>
                  <a:lnTo>
                    <a:pt x="277075" y="22529"/>
                  </a:lnTo>
                  <a:lnTo>
                    <a:pt x="274015" y="31483"/>
                  </a:lnTo>
                  <a:lnTo>
                    <a:pt x="272897" y="40805"/>
                  </a:lnTo>
                  <a:lnTo>
                    <a:pt x="273977" y="50126"/>
                  </a:lnTo>
                  <a:lnTo>
                    <a:pt x="274828" y="55054"/>
                  </a:lnTo>
                  <a:lnTo>
                    <a:pt x="276542" y="59283"/>
                  </a:lnTo>
                  <a:lnTo>
                    <a:pt x="278815" y="62611"/>
                  </a:lnTo>
                  <a:lnTo>
                    <a:pt x="283171" y="68999"/>
                  </a:lnTo>
                  <a:lnTo>
                    <a:pt x="289839" y="72288"/>
                  </a:lnTo>
                  <a:lnTo>
                    <a:pt x="297611" y="71666"/>
                  </a:lnTo>
                  <a:lnTo>
                    <a:pt x="302983" y="71602"/>
                  </a:lnTo>
                  <a:lnTo>
                    <a:pt x="311137" y="67843"/>
                  </a:lnTo>
                  <a:lnTo>
                    <a:pt x="316445" y="62407"/>
                  </a:lnTo>
                  <a:lnTo>
                    <a:pt x="322707" y="53314"/>
                  </a:lnTo>
                  <a:lnTo>
                    <a:pt x="327050" y="42164"/>
                  </a:lnTo>
                  <a:lnTo>
                    <a:pt x="328853" y="30734"/>
                  </a:lnTo>
                  <a:close/>
                </a:path>
                <a:path w="462280" h="146050">
                  <a:moveTo>
                    <a:pt x="462267" y="23787"/>
                  </a:moveTo>
                  <a:lnTo>
                    <a:pt x="460502" y="16065"/>
                  </a:lnTo>
                  <a:lnTo>
                    <a:pt x="459994" y="13347"/>
                  </a:lnTo>
                  <a:lnTo>
                    <a:pt x="459028" y="11125"/>
                  </a:lnTo>
                  <a:lnTo>
                    <a:pt x="457809" y="9347"/>
                  </a:lnTo>
                  <a:lnTo>
                    <a:pt x="450862" y="4406"/>
                  </a:lnTo>
                  <a:lnTo>
                    <a:pt x="442150" y="5219"/>
                  </a:lnTo>
                  <a:lnTo>
                    <a:pt x="433654" y="11404"/>
                  </a:lnTo>
                  <a:lnTo>
                    <a:pt x="427355" y="22567"/>
                  </a:lnTo>
                  <a:lnTo>
                    <a:pt x="425246" y="28600"/>
                  </a:lnTo>
                  <a:lnTo>
                    <a:pt x="427202" y="38709"/>
                  </a:lnTo>
                  <a:lnTo>
                    <a:pt x="430225" y="43141"/>
                  </a:lnTo>
                  <a:lnTo>
                    <a:pt x="430682" y="43815"/>
                  </a:lnTo>
                  <a:lnTo>
                    <a:pt x="431190" y="44284"/>
                  </a:lnTo>
                  <a:lnTo>
                    <a:pt x="431647" y="44691"/>
                  </a:lnTo>
                  <a:lnTo>
                    <a:pt x="437489" y="47447"/>
                  </a:lnTo>
                  <a:lnTo>
                    <a:pt x="443547" y="47345"/>
                  </a:lnTo>
                  <a:lnTo>
                    <a:pt x="449516" y="44615"/>
                  </a:lnTo>
                  <a:lnTo>
                    <a:pt x="455066" y="39522"/>
                  </a:lnTo>
                  <a:lnTo>
                    <a:pt x="460705" y="32067"/>
                  </a:lnTo>
                  <a:lnTo>
                    <a:pt x="462267" y="23787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4566" y="1125521"/>
              <a:ext cx="73117" cy="926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3733" y="1174055"/>
              <a:ext cx="68594" cy="825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0" y="0"/>
                  </a:moveTo>
                  <a:lnTo>
                    <a:pt x="7942783" y="0"/>
                  </a:lnTo>
                  <a:lnTo>
                    <a:pt x="7942783" y="3748492"/>
                  </a:lnTo>
                  <a:lnTo>
                    <a:pt x="0" y="374849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671984" y="514350"/>
            <a:ext cx="54146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lang="de-DE" sz="2400" dirty="0">
                <a:solidFill>
                  <a:srgbClr val="CC706E"/>
                </a:solidFill>
              </a:rPr>
              <a:t>Jenis- jenis Strategi Dalam Mengajar</a:t>
            </a:r>
            <a:endParaRPr sz="300" dirty="0">
              <a:solidFill>
                <a:srgbClr val="CC706E"/>
              </a:solidFill>
              <a:latin typeface="Sunny Cloudy" pitchFamily="2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8433" y="1295596"/>
            <a:ext cx="6669701" cy="3236784"/>
          </a:xfrm>
          <a:prstGeom prst="rect">
            <a:avLst/>
          </a:prstGeom>
          <a:solidFill>
            <a:srgbClr val="FFFFFF"/>
          </a:solidFill>
          <a:ln w="28574">
            <a:solidFill>
              <a:srgbClr val="D3A08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r>
              <a:rPr lang="en-ID" dirty="0"/>
              <a:t>1. Atas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pertimbangan</a:t>
            </a:r>
            <a:r>
              <a:rPr lang="en-ID" dirty="0"/>
              <a:t> proses </a:t>
            </a:r>
            <a:r>
              <a:rPr lang="en-ID" dirty="0" err="1"/>
              <a:t>pengolahan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.</a:t>
            </a:r>
          </a:p>
          <a:p>
            <a:r>
              <a:rPr lang="en-ID" dirty="0"/>
              <a:t>Strategi </a:t>
            </a:r>
            <a:r>
              <a:rPr lang="en-ID" dirty="0" err="1"/>
              <a:t>Deduktif</a:t>
            </a:r>
            <a:r>
              <a:rPr lang="en-ID" dirty="0"/>
              <a:t>. </a:t>
            </a:r>
            <a:r>
              <a:rPr lang="en-ID" dirty="0" err="1"/>
              <a:t>Dengan</a:t>
            </a:r>
            <a:r>
              <a:rPr lang="en-ID" dirty="0"/>
              <a:t> Strategi </a:t>
            </a:r>
            <a:r>
              <a:rPr lang="en-ID" dirty="0" err="1"/>
              <a:t>Deduktif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diolah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yang </a:t>
            </a:r>
            <a:r>
              <a:rPr lang="en-ID" dirty="0" err="1"/>
              <a:t>umum</a:t>
            </a:r>
            <a:r>
              <a:rPr lang="en-ID" dirty="0"/>
              <a:t>, </a:t>
            </a:r>
            <a:r>
              <a:rPr lang="en-ID" dirty="0" err="1"/>
              <a:t>generalisasi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rumusan</a:t>
            </a:r>
            <a:r>
              <a:rPr lang="en-ID" dirty="0"/>
              <a:t>, </a:t>
            </a:r>
            <a:r>
              <a:rPr lang="en-ID" dirty="0" err="1"/>
              <a:t>ke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bagian-bagian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/>
              <a:t>2. Atas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pertimbangan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pengolah</a:t>
            </a:r>
            <a:r>
              <a:rPr lang="en-ID" dirty="0"/>
              <a:t> </a:t>
            </a:r>
            <a:r>
              <a:rPr lang="en-ID" dirty="0" err="1"/>
              <a:t>pesan</a:t>
            </a:r>
            <a:endParaRPr lang="en-ID" dirty="0"/>
          </a:p>
          <a:p>
            <a:r>
              <a:rPr lang="en-ID" dirty="0"/>
              <a:t>      Strategi </a:t>
            </a:r>
            <a:r>
              <a:rPr lang="en-ID" dirty="0" err="1"/>
              <a:t>melajar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 </a:t>
            </a:r>
            <a:r>
              <a:rPr lang="en-ID" dirty="0" err="1"/>
              <a:t>ekspositorik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strategi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 yang </a:t>
            </a:r>
            <a:r>
              <a:rPr lang="en-ID" dirty="0" err="1"/>
              <a:t>menyiasati</a:t>
            </a:r>
            <a:r>
              <a:rPr lang="en-ID" dirty="0"/>
              <a:t> agar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pembentukkan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intruksional</a:t>
            </a:r>
            <a:r>
              <a:rPr lang="en-ID" dirty="0"/>
              <a:t> </a:t>
            </a:r>
            <a:r>
              <a:rPr lang="en-ID" dirty="0" err="1"/>
              <a:t>mengarah</a:t>
            </a:r>
            <a:r>
              <a:rPr lang="en-ID" dirty="0"/>
              <a:t> pada </a:t>
            </a:r>
            <a:r>
              <a:rPr lang="en-ID" dirty="0" err="1"/>
              <a:t>penyampaian</a:t>
            </a:r>
            <a:r>
              <a:rPr lang="en-ID" dirty="0"/>
              <a:t> </a:t>
            </a:r>
            <a:r>
              <a:rPr lang="en-ID" dirty="0" err="1"/>
              <a:t>isi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langsung</a:t>
            </a:r>
            <a:endParaRPr lang="en-ID" dirty="0"/>
          </a:p>
          <a:p>
            <a:endParaRPr lang="en-ID" dirty="0"/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Better Together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66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1548" y="500248"/>
            <a:ext cx="7981315" cy="4281805"/>
            <a:chOff x="581548" y="500248"/>
            <a:chExt cx="7981315" cy="4281805"/>
          </a:xfrm>
        </p:grpSpPr>
        <p:sp>
          <p:nvSpPr>
            <p:cNvPr id="3" name="object 3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7942783" y="3748492"/>
                  </a:moveTo>
                  <a:lnTo>
                    <a:pt x="0" y="3748492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3748492"/>
                  </a:lnTo>
                  <a:close/>
                </a:path>
              </a:pathLst>
            </a:custGeom>
            <a:solidFill>
              <a:srgbClr val="FFE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4515" y="2957819"/>
              <a:ext cx="2245995" cy="1804670"/>
            </a:xfrm>
            <a:custGeom>
              <a:avLst/>
              <a:gdLst/>
              <a:ahLst/>
              <a:cxnLst/>
              <a:rect l="l" t="t" r="r" b="b"/>
              <a:pathLst>
                <a:path w="2245995" h="1804670">
                  <a:moveTo>
                    <a:pt x="857281" y="1804646"/>
                  </a:moveTo>
                  <a:lnTo>
                    <a:pt x="795916" y="1801627"/>
                  </a:lnTo>
                  <a:lnTo>
                    <a:pt x="735506" y="1792496"/>
                  </a:lnTo>
                  <a:lnTo>
                    <a:pt x="686630" y="1780583"/>
                  </a:lnTo>
                  <a:lnTo>
                    <a:pt x="638924" y="1765439"/>
                  </a:lnTo>
                  <a:lnTo>
                    <a:pt x="592401" y="1747258"/>
                  </a:lnTo>
                  <a:lnTo>
                    <a:pt x="547075" y="1726234"/>
                  </a:lnTo>
                  <a:lnTo>
                    <a:pt x="502959" y="1702563"/>
                  </a:lnTo>
                  <a:lnTo>
                    <a:pt x="460065" y="1676440"/>
                  </a:lnTo>
                  <a:lnTo>
                    <a:pt x="418407" y="1648059"/>
                  </a:lnTo>
                  <a:lnTo>
                    <a:pt x="377998" y="1617614"/>
                  </a:lnTo>
                  <a:lnTo>
                    <a:pt x="338851" y="1585301"/>
                  </a:lnTo>
                  <a:lnTo>
                    <a:pt x="300980" y="1551314"/>
                  </a:lnTo>
                  <a:lnTo>
                    <a:pt x="264396" y="1515848"/>
                  </a:lnTo>
                  <a:lnTo>
                    <a:pt x="229114" y="1479097"/>
                  </a:lnTo>
                  <a:lnTo>
                    <a:pt x="195147" y="1441257"/>
                  </a:lnTo>
                  <a:lnTo>
                    <a:pt x="162508" y="1402522"/>
                  </a:lnTo>
                  <a:lnTo>
                    <a:pt x="128600" y="1359990"/>
                  </a:lnTo>
                  <a:lnTo>
                    <a:pt x="96816" y="1315785"/>
                  </a:lnTo>
                  <a:lnTo>
                    <a:pt x="68206" y="1269669"/>
                  </a:lnTo>
                  <a:lnTo>
                    <a:pt x="43820" y="1221403"/>
                  </a:lnTo>
                  <a:lnTo>
                    <a:pt x="24708" y="1170747"/>
                  </a:lnTo>
                  <a:lnTo>
                    <a:pt x="12385" y="1122447"/>
                  </a:lnTo>
                  <a:lnTo>
                    <a:pt x="4406" y="1072706"/>
                  </a:lnTo>
                  <a:lnTo>
                    <a:pt x="401" y="1021901"/>
                  </a:lnTo>
                  <a:lnTo>
                    <a:pt x="0" y="970413"/>
                  </a:lnTo>
                  <a:lnTo>
                    <a:pt x="2833" y="918620"/>
                  </a:lnTo>
                  <a:lnTo>
                    <a:pt x="8531" y="866901"/>
                  </a:lnTo>
                  <a:lnTo>
                    <a:pt x="16725" y="815635"/>
                  </a:lnTo>
                  <a:lnTo>
                    <a:pt x="27045" y="765202"/>
                  </a:lnTo>
                  <a:lnTo>
                    <a:pt x="39120" y="715980"/>
                  </a:lnTo>
                  <a:lnTo>
                    <a:pt x="52583" y="668348"/>
                  </a:lnTo>
                  <a:lnTo>
                    <a:pt x="66480" y="625116"/>
                  </a:lnTo>
                  <a:lnTo>
                    <a:pt x="82105" y="582120"/>
                  </a:lnTo>
                  <a:lnTo>
                    <a:pt x="99506" y="539589"/>
                  </a:lnTo>
                  <a:lnTo>
                    <a:pt x="118733" y="497748"/>
                  </a:lnTo>
                  <a:lnTo>
                    <a:pt x="142632" y="450905"/>
                  </a:lnTo>
                  <a:lnTo>
                    <a:pt x="168840" y="405323"/>
                  </a:lnTo>
                  <a:lnTo>
                    <a:pt x="197381" y="361281"/>
                  </a:lnTo>
                  <a:lnTo>
                    <a:pt x="228276" y="319058"/>
                  </a:lnTo>
                  <a:lnTo>
                    <a:pt x="261551" y="278935"/>
                  </a:lnTo>
                  <a:lnTo>
                    <a:pt x="297228" y="241189"/>
                  </a:lnTo>
                  <a:lnTo>
                    <a:pt x="335330" y="206101"/>
                  </a:lnTo>
                  <a:lnTo>
                    <a:pt x="375882" y="173949"/>
                  </a:lnTo>
                  <a:lnTo>
                    <a:pt x="416751" y="145791"/>
                  </a:lnTo>
                  <a:lnTo>
                    <a:pt x="459315" y="120116"/>
                  </a:lnTo>
                  <a:lnTo>
                    <a:pt x="503409" y="97315"/>
                  </a:lnTo>
                  <a:lnTo>
                    <a:pt x="548869" y="77781"/>
                  </a:lnTo>
                  <a:lnTo>
                    <a:pt x="595529" y="61905"/>
                  </a:lnTo>
                  <a:lnTo>
                    <a:pt x="643224" y="50080"/>
                  </a:lnTo>
                  <a:lnTo>
                    <a:pt x="691788" y="42697"/>
                  </a:lnTo>
                  <a:lnTo>
                    <a:pt x="741056" y="40149"/>
                  </a:lnTo>
                  <a:lnTo>
                    <a:pt x="759482" y="40510"/>
                  </a:lnTo>
                  <a:lnTo>
                    <a:pt x="815106" y="46099"/>
                  </a:lnTo>
                  <a:lnTo>
                    <a:pt x="864574" y="57035"/>
                  </a:lnTo>
                  <a:lnTo>
                    <a:pt x="912743" y="72542"/>
                  </a:lnTo>
                  <a:lnTo>
                    <a:pt x="959972" y="91309"/>
                  </a:lnTo>
                  <a:lnTo>
                    <a:pt x="1006619" y="112023"/>
                  </a:lnTo>
                  <a:lnTo>
                    <a:pt x="1053044" y="133374"/>
                  </a:lnTo>
                  <a:lnTo>
                    <a:pt x="1099606" y="154049"/>
                  </a:lnTo>
                  <a:lnTo>
                    <a:pt x="1150386" y="173834"/>
                  </a:lnTo>
                  <a:lnTo>
                    <a:pt x="1202665" y="189962"/>
                  </a:lnTo>
                  <a:lnTo>
                    <a:pt x="1255801" y="200821"/>
                  </a:lnTo>
                  <a:lnTo>
                    <a:pt x="1309155" y="204799"/>
                  </a:lnTo>
                  <a:lnTo>
                    <a:pt x="1331235" y="204048"/>
                  </a:lnTo>
                  <a:lnTo>
                    <a:pt x="1374982" y="197691"/>
                  </a:lnTo>
                  <a:lnTo>
                    <a:pt x="1446552" y="170797"/>
                  </a:lnTo>
                  <a:lnTo>
                    <a:pt x="1493181" y="142674"/>
                  </a:lnTo>
                  <a:lnTo>
                    <a:pt x="1538092" y="110802"/>
                  </a:lnTo>
                  <a:lnTo>
                    <a:pt x="1582934" y="78504"/>
                  </a:lnTo>
                  <a:lnTo>
                    <a:pt x="1629355" y="49099"/>
                  </a:lnTo>
                  <a:lnTo>
                    <a:pt x="1675588" y="27390"/>
                  </a:lnTo>
                  <a:lnTo>
                    <a:pt x="1724104" y="12071"/>
                  </a:lnTo>
                  <a:lnTo>
                    <a:pt x="1774177" y="2992"/>
                  </a:lnTo>
                  <a:lnTo>
                    <a:pt x="1825079" y="0"/>
                  </a:lnTo>
                  <a:lnTo>
                    <a:pt x="1873199" y="2616"/>
                  </a:lnTo>
                  <a:lnTo>
                    <a:pt x="1920816" y="10382"/>
                  </a:lnTo>
                  <a:lnTo>
                    <a:pt x="1967326" y="23171"/>
                  </a:lnTo>
                  <a:lnTo>
                    <a:pt x="2012123" y="40856"/>
                  </a:lnTo>
                  <a:lnTo>
                    <a:pt x="2054602" y="63310"/>
                  </a:lnTo>
                  <a:lnTo>
                    <a:pt x="2094158" y="90407"/>
                  </a:lnTo>
                  <a:lnTo>
                    <a:pt x="2130185" y="122021"/>
                  </a:lnTo>
                  <a:lnTo>
                    <a:pt x="2162079" y="158024"/>
                  </a:lnTo>
                  <a:lnTo>
                    <a:pt x="2187614" y="195533"/>
                  </a:lnTo>
                  <a:lnTo>
                    <a:pt x="2208460" y="235637"/>
                  </a:lnTo>
                  <a:lnTo>
                    <a:pt x="2224641" y="277822"/>
                  </a:lnTo>
                  <a:lnTo>
                    <a:pt x="2236180" y="321575"/>
                  </a:lnTo>
                  <a:lnTo>
                    <a:pt x="2243103" y="366383"/>
                  </a:lnTo>
                  <a:lnTo>
                    <a:pt x="2245434" y="411732"/>
                  </a:lnTo>
                  <a:lnTo>
                    <a:pt x="2243196" y="457108"/>
                  </a:lnTo>
                  <a:lnTo>
                    <a:pt x="2236415" y="501999"/>
                  </a:lnTo>
                  <a:lnTo>
                    <a:pt x="2225115" y="545891"/>
                  </a:lnTo>
                  <a:lnTo>
                    <a:pt x="2209319" y="588270"/>
                  </a:lnTo>
                  <a:lnTo>
                    <a:pt x="2189052" y="628623"/>
                  </a:lnTo>
                  <a:lnTo>
                    <a:pt x="2164339" y="666437"/>
                  </a:lnTo>
                  <a:lnTo>
                    <a:pt x="2135204" y="701198"/>
                  </a:lnTo>
                  <a:lnTo>
                    <a:pt x="2098252" y="735846"/>
                  </a:lnTo>
                  <a:lnTo>
                    <a:pt x="2058207" y="766318"/>
                  </a:lnTo>
                  <a:lnTo>
                    <a:pt x="2015649" y="793423"/>
                  </a:lnTo>
                  <a:lnTo>
                    <a:pt x="1971156" y="817971"/>
                  </a:lnTo>
                  <a:lnTo>
                    <a:pt x="1925307" y="840770"/>
                  </a:lnTo>
                  <a:lnTo>
                    <a:pt x="1878683" y="862629"/>
                  </a:lnTo>
                  <a:lnTo>
                    <a:pt x="1831861" y="884357"/>
                  </a:lnTo>
                  <a:lnTo>
                    <a:pt x="1785421" y="906764"/>
                  </a:lnTo>
                  <a:lnTo>
                    <a:pt x="1739943" y="930658"/>
                  </a:lnTo>
                  <a:lnTo>
                    <a:pt x="1696004" y="956848"/>
                  </a:lnTo>
                  <a:lnTo>
                    <a:pt x="1655593" y="985025"/>
                  </a:lnTo>
                  <a:lnTo>
                    <a:pt x="1617359" y="1016029"/>
                  </a:lnTo>
                  <a:lnTo>
                    <a:pt x="1581454" y="1049667"/>
                  </a:lnTo>
                  <a:lnTo>
                    <a:pt x="1548030" y="1085748"/>
                  </a:lnTo>
                  <a:lnTo>
                    <a:pt x="1517238" y="1124079"/>
                  </a:lnTo>
                  <a:lnTo>
                    <a:pt x="1489231" y="1164469"/>
                  </a:lnTo>
                  <a:lnTo>
                    <a:pt x="1464159" y="1206726"/>
                  </a:lnTo>
                  <a:lnTo>
                    <a:pt x="1442175" y="1250658"/>
                  </a:lnTo>
                  <a:lnTo>
                    <a:pt x="1423430" y="1296072"/>
                  </a:lnTo>
                  <a:lnTo>
                    <a:pt x="1407253" y="1344423"/>
                  </a:lnTo>
                  <a:lnTo>
                    <a:pt x="1392747" y="1393462"/>
                  </a:lnTo>
                  <a:lnTo>
                    <a:pt x="1378122" y="1442451"/>
                  </a:lnTo>
                  <a:lnTo>
                    <a:pt x="1361589" y="1490651"/>
                  </a:lnTo>
                  <a:lnTo>
                    <a:pt x="1341355" y="1537321"/>
                  </a:lnTo>
                  <a:lnTo>
                    <a:pt x="1317347" y="1579249"/>
                  </a:lnTo>
                  <a:lnTo>
                    <a:pt x="1289027" y="1617731"/>
                  </a:lnTo>
                  <a:lnTo>
                    <a:pt x="1256800" y="1652729"/>
                  </a:lnTo>
                  <a:lnTo>
                    <a:pt x="1221066" y="1684205"/>
                  </a:lnTo>
                  <a:lnTo>
                    <a:pt x="1182228" y="1712122"/>
                  </a:lnTo>
                  <a:lnTo>
                    <a:pt x="1140690" y="1736440"/>
                  </a:lnTo>
                  <a:lnTo>
                    <a:pt x="1096853" y="1757121"/>
                  </a:lnTo>
                  <a:lnTo>
                    <a:pt x="1051121" y="1774128"/>
                  </a:lnTo>
                  <a:lnTo>
                    <a:pt x="1003895" y="1787422"/>
                  </a:lnTo>
                  <a:lnTo>
                    <a:pt x="955578" y="1796966"/>
                  </a:lnTo>
                  <a:lnTo>
                    <a:pt x="906572" y="1802719"/>
                  </a:lnTo>
                  <a:lnTo>
                    <a:pt x="857281" y="1804646"/>
                  </a:lnTo>
                  <a:close/>
                </a:path>
              </a:pathLst>
            </a:custGeom>
            <a:solidFill>
              <a:srgbClr val="D4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24492" y="946395"/>
              <a:ext cx="1059815" cy="622935"/>
            </a:xfrm>
            <a:custGeom>
              <a:avLst/>
              <a:gdLst/>
              <a:ahLst/>
              <a:cxnLst/>
              <a:rect l="l" t="t" r="r" b="b"/>
              <a:pathLst>
                <a:path w="1059814" h="622935">
                  <a:moveTo>
                    <a:pt x="13999" y="622531"/>
                  </a:moveTo>
                  <a:lnTo>
                    <a:pt x="4424" y="619146"/>
                  </a:lnTo>
                  <a:lnTo>
                    <a:pt x="0" y="610336"/>
                  </a:lnTo>
                  <a:lnTo>
                    <a:pt x="6224" y="603948"/>
                  </a:lnTo>
                  <a:lnTo>
                    <a:pt x="39137" y="569656"/>
                  </a:lnTo>
                  <a:lnTo>
                    <a:pt x="69531" y="533316"/>
                  </a:lnTo>
                  <a:lnTo>
                    <a:pt x="97368" y="495086"/>
                  </a:lnTo>
                  <a:lnTo>
                    <a:pt x="122607" y="455125"/>
                  </a:lnTo>
                  <a:lnTo>
                    <a:pt x="145206" y="413592"/>
                  </a:lnTo>
                  <a:lnTo>
                    <a:pt x="165125" y="370644"/>
                  </a:lnTo>
                  <a:lnTo>
                    <a:pt x="182324" y="326441"/>
                  </a:lnTo>
                  <a:lnTo>
                    <a:pt x="194991" y="285161"/>
                  </a:lnTo>
                  <a:lnTo>
                    <a:pt x="198724" y="271336"/>
                  </a:lnTo>
                  <a:lnTo>
                    <a:pt x="188549" y="259991"/>
                  </a:lnTo>
                  <a:lnTo>
                    <a:pt x="178843" y="248457"/>
                  </a:lnTo>
                  <a:lnTo>
                    <a:pt x="136811" y="189827"/>
                  </a:lnTo>
                  <a:lnTo>
                    <a:pt x="115781" y="150749"/>
                  </a:lnTo>
                  <a:lnTo>
                    <a:pt x="102691" y="109108"/>
                  </a:lnTo>
                  <a:lnTo>
                    <a:pt x="102449" y="66189"/>
                  </a:lnTo>
                  <a:lnTo>
                    <a:pt x="113263" y="38352"/>
                  </a:lnTo>
                  <a:lnTo>
                    <a:pt x="133118" y="16406"/>
                  </a:lnTo>
                  <a:lnTo>
                    <a:pt x="159283" y="2804"/>
                  </a:lnTo>
                  <a:lnTo>
                    <a:pt x="189024" y="0"/>
                  </a:lnTo>
                  <a:lnTo>
                    <a:pt x="193499" y="582"/>
                  </a:lnTo>
                  <a:lnTo>
                    <a:pt x="197524" y="1557"/>
                  </a:lnTo>
                  <a:lnTo>
                    <a:pt x="201224" y="2867"/>
                  </a:lnTo>
                  <a:lnTo>
                    <a:pt x="221067" y="17924"/>
                  </a:lnTo>
                  <a:lnTo>
                    <a:pt x="179100" y="17924"/>
                  </a:lnTo>
                  <a:lnTo>
                    <a:pt x="162696" y="21013"/>
                  </a:lnTo>
                  <a:lnTo>
                    <a:pt x="147488" y="28200"/>
                  </a:lnTo>
                  <a:lnTo>
                    <a:pt x="135024" y="38194"/>
                  </a:lnTo>
                  <a:lnTo>
                    <a:pt x="123958" y="56150"/>
                  </a:lnTo>
                  <a:lnTo>
                    <a:pt x="119190" y="76422"/>
                  </a:lnTo>
                  <a:lnTo>
                    <a:pt x="119489" y="97555"/>
                  </a:lnTo>
                  <a:lnTo>
                    <a:pt x="136720" y="154192"/>
                  </a:lnTo>
                  <a:lnTo>
                    <a:pt x="155887" y="188754"/>
                  </a:lnTo>
                  <a:lnTo>
                    <a:pt x="178988" y="221257"/>
                  </a:lnTo>
                  <a:lnTo>
                    <a:pt x="203749" y="250929"/>
                  </a:lnTo>
                  <a:lnTo>
                    <a:pt x="222917" y="250929"/>
                  </a:lnTo>
                  <a:lnTo>
                    <a:pt x="219449" y="267846"/>
                  </a:lnTo>
                  <a:lnTo>
                    <a:pt x="240721" y="287681"/>
                  </a:lnTo>
                  <a:lnTo>
                    <a:pt x="214624" y="287681"/>
                  </a:lnTo>
                  <a:lnTo>
                    <a:pt x="212474" y="296049"/>
                  </a:lnTo>
                  <a:lnTo>
                    <a:pt x="194503" y="351313"/>
                  </a:lnTo>
                  <a:lnTo>
                    <a:pt x="173937" y="400897"/>
                  </a:lnTo>
                  <a:lnTo>
                    <a:pt x="149805" y="448739"/>
                  </a:lnTo>
                  <a:lnTo>
                    <a:pt x="122259" y="494652"/>
                  </a:lnTo>
                  <a:lnTo>
                    <a:pt x="91454" y="538447"/>
                  </a:lnTo>
                  <a:lnTo>
                    <a:pt x="57541" y="579938"/>
                  </a:lnTo>
                  <a:lnTo>
                    <a:pt x="20674" y="618936"/>
                  </a:lnTo>
                  <a:lnTo>
                    <a:pt x="17599" y="622061"/>
                  </a:lnTo>
                  <a:lnTo>
                    <a:pt x="13999" y="622531"/>
                  </a:lnTo>
                  <a:close/>
                </a:path>
                <a:path w="1059814" h="622935">
                  <a:moveTo>
                    <a:pt x="222917" y="250929"/>
                  </a:moveTo>
                  <a:lnTo>
                    <a:pt x="203749" y="250929"/>
                  </a:lnTo>
                  <a:lnTo>
                    <a:pt x="207496" y="233649"/>
                  </a:lnTo>
                  <a:lnTo>
                    <a:pt x="210730" y="216527"/>
                  </a:lnTo>
                  <a:lnTo>
                    <a:pt x="213565" y="198849"/>
                  </a:lnTo>
                  <a:lnTo>
                    <a:pt x="215849" y="181302"/>
                  </a:lnTo>
                  <a:lnTo>
                    <a:pt x="220224" y="144494"/>
                  </a:lnTo>
                  <a:lnTo>
                    <a:pt x="223458" y="97096"/>
                  </a:lnTo>
                  <a:lnTo>
                    <a:pt x="219319" y="52274"/>
                  </a:lnTo>
                  <a:lnTo>
                    <a:pt x="197349" y="21002"/>
                  </a:lnTo>
                  <a:lnTo>
                    <a:pt x="179100" y="17924"/>
                  </a:lnTo>
                  <a:lnTo>
                    <a:pt x="221067" y="17924"/>
                  </a:lnTo>
                  <a:lnTo>
                    <a:pt x="224671" y="20658"/>
                  </a:lnTo>
                  <a:lnTo>
                    <a:pt x="236080" y="48389"/>
                  </a:lnTo>
                  <a:lnTo>
                    <a:pt x="239699" y="80329"/>
                  </a:lnTo>
                  <a:lnTo>
                    <a:pt x="239774" y="110747"/>
                  </a:lnTo>
                  <a:lnTo>
                    <a:pt x="237660" y="150213"/>
                  </a:lnTo>
                  <a:lnTo>
                    <a:pt x="233478" y="189924"/>
                  </a:lnTo>
                  <a:lnTo>
                    <a:pt x="227413" y="228993"/>
                  </a:lnTo>
                  <a:lnTo>
                    <a:pt x="222917" y="250929"/>
                  </a:lnTo>
                  <a:close/>
                </a:path>
                <a:path w="1059814" h="622935">
                  <a:moveTo>
                    <a:pt x="782952" y="258411"/>
                  </a:moveTo>
                  <a:lnTo>
                    <a:pt x="731261" y="258411"/>
                  </a:lnTo>
                  <a:lnTo>
                    <a:pt x="757778" y="252806"/>
                  </a:lnTo>
                  <a:lnTo>
                    <a:pt x="782523" y="240357"/>
                  </a:lnTo>
                  <a:lnTo>
                    <a:pt x="792799" y="232493"/>
                  </a:lnTo>
                  <a:lnTo>
                    <a:pt x="802029" y="223743"/>
                  </a:lnTo>
                  <a:lnTo>
                    <a:pt x="810219" y="214205"/>
                  </a:lnTo>
                  <a:lnTo>
                    <a:pt x="817373" y="203979"/>
                  </a:lnTo>
                  <a:lnTo>
                    <a:pt x="790658" y="160324"/>
                  </a:lnTo>
                  <a:lnTo>
                    <a:pt x="777857" y="113991"/>
                  </a:lnTo>
                  <a:lnTo>
                    <a:pt x="784477" y="69402"/>
                  </a:lnTo>
                  <a:lnTo>
                    <a:pt x="816023" y="30979"/>
                  </a:lnTo>
                  <a:lnTo>
                    <a:pt x="817948" y="29682"/>
                  </a:lnTo>
                  <a:lnTo>
                    <a:pt x="820173" y="29722"/>
                  </a:lnTo>
                  <a:lnTo>
                    <a:pt x="824098" y="31109"/>
                  </a:lnTo>
                  <a:lnTo>
                    <a:pt x="825848" y="32474"/>
                  </a:lnTo>
                  <a:lnTo>
                    <a:pt x="826873" y="33824"/>
                  </a:lnTo>
                  <a:lnTo>
                    <a:pt x="834500" y="49429"/>
                  </a:lnTo>
                  <a:lnTo>
                    <a:pt x="818073" y="49429"/>
                  </a:lnTo>
                  <a:lnTo>
                    <a:pt x="796702" y="80633"/>
                  </a:lnTo>
                  <a:lnTo>
                    <a:pt x="793485" y="116658"/>
                  </a:lnTo>
                  <a:lnTo>
                    <a:pt x="804313" y="154192"/>
                  </a:lnTo>
                  <a:lnTo>
                    <a:pt x="825073" y="189924"/>
                  </a:lnTo>
                  <a:lnTo>
                    <a:pt x="840490" y="189924"/>
                  </a:lnTo>
                  <a:lnTo>
                    <a:pt x="835623" y="203434"/>
                  </a:lnTo>
                  <a:lnTo>
                    <a:pt x="846890" y="215826"/>
                  </a:lnTo>
                  <a:lnTo>
                    <a:pt x="847632" y="216527"/>
                  </a:lnTo>
                  <a:lnTo>
                    <a:pt x="827873" y="216527"/>
                  </a:lnTo>
                  <a:lnTo>
                    <a:pt x="817594" y="230057"/>
                  </a:lnTo>
                  <a:lnTo>
                    <a:pt x="805660" y="242283"/>
                  </a:lnTo>
                  <a:lnTo>
                    <a:pt x="792077" y="253006"/>
                  </a:lnTo>
                  <a:lnTo>
                    <a:pt x="782952" y="258411"/>
                  </a:lnTo>
                  <a:close/>
                </a:path>
                <a:path w="1059814" h="622935">
                  <a:moveTo>
                    <a:pt x="840490" y="189924"/>
                  </a:moveTo>
                  <a:lnTo>
                    <a:pt x="825073" y="189924"/>
                  </a:lnTo>
                  <a:lnTo>
                    <a:pt x="836210" y="155285"/>
                  </a:lnTo>
                  <a:lnTo>
                    <a:pt x="838442" y="122319"/>
                  </a:lnTo>
                  <a:lnTo>
                    <a:pt x="838566" y="118089"/>
                  </a:lnTo>
                  <a:lnTo>
                    <a:pt x="832600" y="82722"/>
                  </a:lnTo>
                  <a:lnTo>
                    <a:pt x="818073" y="49429"/>
                  </a:lnTo>
                  <a:lnTo>
                    <a:pt x="834500" y="49429"/>
                  </a:lnTo>
                  <a:lnTo>
                    <a:pt x="846324" y="73621"/>
                  </a:lnTo>
                  <a:lnTo>
                    <a:pt x="854198" y="117454"/>
                  </a:lnTo>
                  <a:lnTo>
                    <a:pt x="850596" y="161874"/>
                  </a:lnTo>
                  <a:lnTo>
                    <a:pt x="840490" y="189924"/>
                  </a:lnTo>
                  <a:close/>
                </a:path>
                <a:path w="1059814" h="622935">
                  <a:moveTo>
                    <a:pt x="1007726" y="265361"/>
                  </a:moveTo>
                  <a:lnTo>
                    <a:pt x="964316" y="265361"/>
                  </a:lnTo>
                  <a:lnTo>
                    <a:pt x="990156" y="259613"/>
                  </a:lnTo>
                  <a:lnTo>
                    <a:pt x="1013572" y="245967"/>
                  </a:lnTo>
                  <a:lnTo>
                    <a:pt x="1035751" y="220437"/>
                  </a:lnTo>
                  <a:lnTo>
                    <a:pt x="1048239" y="189827"/>
                  </a:lnTo>
                  <a:lnTo>
                    <a:pt x="1048578" y="167237"/>
                  </a:lnTo>
                  <a:lnTo>
                    <a:pt x="1048677" y="157461"/>
                  </a:lnTo>
                  <a:lnTo>
                    <a:pt x="1034872" y="127087"/>
                  </a:lnTo>
                  <a:lnTo>
                    <a:pt x="1032372" y="124509"/>
                  </a:lnTo>
                  <a:lnTo>
                    <a:pt x="1035347" y="120952"/>
                  </a:lnTo>
                  <a:lnTo>
                    <a:pt x="1059651" y="183356"/>
                  </a:lnTo>
                  <a:lnTo>
                    <a:pt x="1051726" y="215013"/>
                  </a:lnTo>
                  <a:lnTo>
                    <a:pt x="1034222" y="243394"/>
                  </a:lnTo>
                  <a:lnTo>
                    <a:pt x="1007726" y="265361"/>
                  </a:lnTo>
                  <a:close/>
                </a:path>
                <a:path w="1059814" h="622935">
                  <a:moveTo>
                    <a:pt x="488815" y="362683"/>
                  </a:moveTo>
                  <a:lnTo>
                    <a:pt x="398721" y="362683"/>
                  </a:lnTo>
                  <a:lnTo>
                    <a:pt x="427190" y="362253"/>
                  </a:lnTo>
                  <a:lnTo>
                    <a:pt x="455924" y="356971"/>
                  </a:lnTo>
                  <a:lnTo>
                    <a:pt x="498153" y="338939"/>
                  </a:lnTo>
                  <a:lnTo>
                    <a:pt x="535931" y="310781"/>
                  </a:lnTo>
                  <a:lnTo>
                    <a:pt x="565720" y="274738"/>
                  </a:lnTo>
                  <a:lnTo>
                    <a:pt x="583980" y="233047"/>
                  </a:lnTo>
                  <a:lnTo>
                    <a:pt x="587173" y="187949"/>
                  </a:lnTo>
                  <a:lnTo>
                    <a:pt x="583880" y="179162"/>
                  </a:lnTo>
                  <a:lnTo>
                    <a:pt x="581226" y="170105"/>
                  </a:lnTo>
                  <a:lnTo>
                    <a:pt x="579253" y="160797"/>
                  </a:lnTo>
                  <a:lnTo>
                    <a:pt x="577998" y="151257"/>
                  </a:lnTo>
                  <a:lnTo>
                    <a:pt x="576973" y="145732"/>
                  </a:lnTo>
                  <a:lnTo>
                    <a:pt x="584098" y="142442"/>
                  </a:lnTo>
                  <a:lnTo>
                    <a:pt x="590798" y="144812"/>
                  </a:lnTo>
                  <a:lnTo>
                    <a:pt x="592223" y="145962"/>
                  </a:lnTo>
                  <a:lnTo>
                    <a:pt x="603348" y="186714"/>
                  </a:lnTo>
                  <a:lnTo>
                    <a:pt x="616548" y="207982"/>
                  </a:lnTo>
                  <a:lnTo>
                    <a:pt x="624518" y="216304"/>
                  </a:lnTo>
                  <a:lnTo>
                    <a:pt x="603498" y="216304"/>
                  </a:lnTo>
                  <a:lnTo>
                    <a:pt x="591140" y="262324"/>
                  </a:lnTo>
                  <a:lnTo>
                    <a:pt x="565749" y="303651"/>
                  </a:lnTo>
                  <a:lnTo>
                    <a:pt x="530269" y="338074"/>
                  </a:lnTo>
                  <a:lnTo>
                    <a:pt x="488815" y="362683"/>
                  </a:lnTo>
                  <a:close/>
                </a:path>
                <a:path w="1059814" h="622935">
                  <a:moveTo>
                    <a:pt x="724973" y="275293"/>
                  </a:moveTo>
                  <a:lnTo>
                    <a:pt x="673173" y="267181"/>
                  </a:lnTo>
                  <a:lnTo>
                    <a:pt x="634576" y="246832"/>
                  </a:lnTo>
                  <a:lnTo>
                    <a:pt x="603498" y="216304"/>
                  </a:lnTo>
                  <a:lnTo>
                    <a:pt x="624518" y="216304"/>
                  </a:lnTo>
                  <a:lnTo>
                    <a:pt x="633911" y="226112"/>
                  </a:lnTo>
                  <a:lnTo>
                    <a:pt x="654536" y="240676"/>
                  </a:lnTo>
                  <a:lnTo>
                    <a:pt x="677523" y="251247"/>
                  </a:lnTo>
                  <a:lnTo>
                    <a:pt x="704125" y="257711"/>
                  </a:lnTo>
                  <a:lnTo>
                    <a:pt x="731261" y="258411"/>
                  </a:lnTo>
                  <a:lnTo>
                    <a:pt x="782952" y="258411"/>
                  </a:lnTo>
                  <a:lnTo>
                    <a:pt x="776848" y="262026"/>
                  </a:lnTo>
                  <a:lnTo>
                    <a:pt x="751276" y="271560"/>
                  </a:lnTo>
                  <a:lnTo>
                    <a:pt x="724973" y="275293"/>
                  </a:lnTo>
                  <a:close/>
                </a:path>
                <a:path w="1059814" h="622935">
                  <a:moveTo>
                    <a:pt x="938489" y="278761"/>
                  </a:moveTo>
                  <a:lnTo>
                    <a:pt x="899373" y="269241"/>
                  </a:lnTo>
                  <a:lnTo>
                    <a:pt x="859142" y="245881"/>
                  </a:lnTo>
                  <a:lnTo>
                    <a:pt x="827873" y="216527"/>
                  </a:lnTo>
                  <a:lnTo>
                    <a:pt x="847632" y="216527"/>
                  </a:lnTo>
                  <a:lnTo>
                    <a:pt x="858563" y="226853"/>
                  </a:lnTo>
                  <a:lnTo>
                    <a:pt x="870354" y="236285"/>
                  </a:lnTo>
                  <a:lnTo>
                    <a:pt x="911145" y="257711"/>
                  </a:lnTo>
                  <a:lnTo>
                    <a:pt x="964316" y="265361"/>
                  </a:lnTo>
                  <a:lnTo>
                    <a:pt x="1007726" y="265361"/>
                  </a:lnTo>
                  <a:lnTo>
                    <a:pt x="1006289" y="266553"/>
                  </a:lnTo>
                  <a:lnTo>
                    <a:pt x="973619" y="277879"/>
                  </a:lnTo>
                  <a:lnTo>
                    <a:pt x="938489" y="278761"/>
                  </a:lnTo>
                  <a:close/>
                </a:path>
                <a:path w="1059814" h="622935">
                  <a:moveTo>
                    <a:pt x="413749" y="379922"/>
                  </a:moveTo>
                  <a:lnTo>
                    <a:pt x="361212" y="374475"/>
                  </a:lnTo>
                  <a:lnTo>
                    <a:pt x="302887" y="352770"/>
                  </a:lnTo>
                  <a:lnTo>
                    <a:pt x="242008" y="312299"/>
                  </a:lnTo>
                  <a:lnTo>
                    <a:pt x="214624" y="287681"/>
                  </a:lnTo>
                  <a:lnTo>
                    <a:pt x="240721" y="287681"/>
                  </a:lnTo>
                  <a:lnTo>
                    <a:pt x="246705" y="293261"/>
                  </a:lnTo>
                  <a:lnTo>
                    <a:pt x="276733" y="316333"/>
                  </a:lnTo>
                  <a:lnTo>
                    <a:pt x="309101" y="335951"/>
                  </a:lnTo>
                  <a:lnTo>
                    <a:pt x="343374" y="351001"/>
                  </a:lnTo>
                  <a:lnTo>
                    <a:pt x="370716" y="358765"/>
                  </a:lnTo>
                  <a:lnTo>
                    <a:pt x="398721" y="362683"/>
                  </a:lnTo>
                  <a:lnTo>
                    <a:pt x="488815" y="362683"/>
                  </a:lnTo>
                  <a:lnTo>
                    <a:pt x="487646" y="363377"/>
                  </a:lnTo>
                  <a:lnTo>
                    <a:pt x="440824" y="377349"/>
                  </a:lnTo>
                  <a:lnTo>
                    <a:pt x="413749" y="379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4858" y="714901"/>
              <a:ext cx="1924050" cy="1648460"/>
            </a:xfrm>
            <a:custGeom>
              <a:avLst/>
              <a:gdLst/>
              <a:ahLst/>
              <a:cxnLst/>
              <a:rect l="l" t="t" r="r" b="b"/>
              <a:pathLst>
                <a:path w="1924050" h="1648460">
                  <a:moveTo>
                    <a:pt x="1225300" y="1648046"/>
                  </a:moveTo>
                  <a:lnTo>
                    <a:pt x="1179538" y="1647168"/>
                  </a:lnTo>
                  <a:lnTo>
                    <a:pt x="1132954" y="1644552"/>
                  </a:lnTo>
                  <a:lnTo>
                    <a:pt x="1085679" y="1640222"/>
                  </a:lnTo>
                  <a:lnTo>
                    <a:pt x="1037842" y="1634206"/>
                  </a:lnTo>
                  <a:lnTo>
                    <a:pt x="989576" y="1626529"/>
                  </a:lnTo>
                  <a:lnTo>
                    <a:pt x="941009" y="1617216"/>
                  </a:lnTo>
                  <a:lnTo>
                    <a:pt x="892272" y="1606294"/>
                  </a:lnTo>
                  <a:lnTo>
                    <a:pt x="843496" y="1593788"/>
                  </a:lnTo>
                  <a:lnTo>
                    <a:pt x="794811" y="1579725"/>
                  </a:lnTo>
                  <a:lnTo>
                    <a:pt x="746347" y="1564130"/>
                  </a:lnTo>
                  <a:lnTo>
                    <a:pt x="698234" y="1547029"/>
                  </a:lnTo>
                  <a:lnTo>
                    <a:pt x="650604" y="1528447"/>
                  </a:lnTo>
                  <a:lnTo>
                    <a:pt x="603586" y="1508412"/>
                  </a:lnTo>
                  <a:lnTo>
                    <a:pt x="557311" y="1486947"/>
                  </a:lnTo>
                  <a:lnTo>
                    <a:pt x="511909" y="1464081"/>
                  </a:lnTo>
                  <a:lnTo>
                    <a:pt x="467510" y="1439837"/>
                  </a:lnTo>
                  <a:lnTo>
                    <a:pt x="424245" y="1414243"/>
                  </a:lnTo>
                  <a:lnTo>
                    <a:pt x="382245" y="1387323"/>
                  </a:lnTo>
                  <a:lnTo>
                    <a:pt x="341639" y="1359104"/>
                  </a:lnTo>
                  <a:lnTo>
                    <a:pt x="302558" y="1329612"/>
                  </a:lnTo>
                  <a:lnTo>
                    <a:pt x="265132" y="1298873"/>
                  </a:lnTo>
                  <a:lnTo>
                    <a:pt x="229492" y="1266911"/>
                  </a:lnTo>
                  <a:lnTo>
                    <a:pt x="195768" y="1233754"/>
                  </a:lnTo>
                  <a:lnTo>
                    <a:pt x="164091" y="1199427"/>
                  </a:lnTo>
                  <a:lnTo>
                    <a:pt x="134590" y="1163955"/>
                  </a:lnTo>
                  <a:lnTo>
                    <a:pt x="107396" y="1127366"/>
                  </a:lnTo>
                  <a:lnTo>
                    <a:pt x="82640" y="1089684"/>
                  </a:lnTo>
                  <a:lnTo>
                    <a:pt x="60452" y="1050935"/>
                  </a:lnTo>
                  <a:lnTo>
                    <a:pt x="41066" y="1007755"/>
                  </a:lnTo>
                  <a:lnTo>
                    <a:pt x="25607" y="963220"/>
                  </a:lnTo>
                  <a:lnTo>
                    <a:pt x="13923" y="917548"/>
                  </a:lnTo>
                  <a:lnTo>
                    <a:pt x="5863" y="870956"/>
                  </a:lnTo>
                  <a:lnTo>
                    <a:pt x="1272" y="823662"/>
                  </a:lnTo>
                  <a:lnTo>
                    <a:pt x="0" y="775884"/>
                  </a:lnTo>
                  <a:lnTo>
                    <a:pt x="1892" y="727839"/>
                  </a:lnTo>
                  <a:lnTo>
                    <a:pt x="6798" y="679746"/>
                  </a:lnTo>
                  <a:lnTo>
                    <a:pt x="14565" y="631822"/>
                  </a:lnTo>
                  <a:lnTo>
                    <a:pt x="25040" y="584285"/>
                  </a:lnTo>
                  <a:lnTo>
                    <a:pt x="38070" y="537353"/>
                  </a:lnTo>
                  <a:lnTo>
                    <a:pt x="53504" y="491243"/>
                  </a:lnTo>
                  <a:lnTo>
                    <a:pt x="71189" y="446173"/>
                  </a:lnTo>
                  <a:lnTo>
                    <a:pt x="90972" y="402362"/>
                  </a:lnTo>
                  <a:lnTo>
                    <a:pt x="112701" y="360026"/>
                  </a:lnTo>
                  <a:lnTo>
                    <a:pt x="136224" y="319384"/>
                  </a:lnTo>
                  <a:lnTo>
                    <a:pt x="161388" y="280653"/>
                  </a:lnTo>
                  <a:lnTo>
                    <a:pt x="188041" y="244051"/>
                  </a:lnTo>
                  <a:lnTo>
                    <a:pt x="216030" y="209796"/>
                  </a:lnTo>
                  <a:lnTo>
                    <a:pt x="245203" y="178106"/>
                  </a:lnTo>
                  <a:lnTo>
                    <a:pt x="275408" y="149199"/>
                  </a:lnTo>
                  <a:lnTo>
                    <a:pt x="306491" y="123291"/>
                  </a:lnTo>
                  <a:lnTo>
                    <a:pt x="338302" y="100602"/>
                  </a:lnTo>
                  <a:lnTo>
                    <a:pt x="381780" y="76097"/>
                  </a:lnTo>
                  <a:lnTo>
                    <a:pt x="427253" y="55227"/>
                  </a:lnTo>
                  <a:lnTo>
                    <a:pt x="474541" y="37879"/>
                  </a:lnTo>
                  <a:lnTo>
                    <a:pt x="523467" y="23940"/>
                  </a:lnTo>
                  <a:lnTo>
                    <a:pt x="573852" y="13296"/>
                  </a:lnTo>
                  <a:lnTo>
                    <a:pt x="625517" y="5833"/>
                  </a:lnTo>
                  <a:lnTo>
                    <a:pt x="678285" y="1439"/>
                  </a:lnTo>
                  <a:lnTo>
                    <a:pt x="731976" y="0"/>
                  </a:lnTo>
                  <a:lnTo>
                    <a:pt x="780692" y="1123"/>
                  </a:lnTo>
                  <a:lnTo>
                    <a:pt x="829880" y="4439"/>
                  </a:lnTo>
                  <a:lnTo>
                    <a:pt x="879411" y="9867"/>
                  </a:lnTo>
                  <a:lnTo>
                    <a:pt x="929157" y="17324"/>
                  </a:lnTo>
                  <a:lnTo>
                    <a:pt x="978990" y="26728"/>
                  </a:lnTo>
                  <a:lnTo>
                    <a:pt x="1028781" y="37999"/>
                  </a:lnTo>
                  <a:lnTo>
                    <a:pt x="1078403" y="51053"/>
                  </a:lnTo>
                  <a:lnTo>
                    <a:pt x="1127726" y="65811"/>
                  </a:lnTo>
                  <a:lnTo>
                    <a:pt x="1176623" y="82189"/>
                  </a:lnTo>
                  <a:lnTo>
                    <a:pt x="1224965" y="100107"/>
                  </a:lnTo>
                  <a:lnTo>
                    <a:pt x="1272624" y="119482"/>
                  </a:lnTo>
                  <a:lnTo>
                    <a:pt x="1319472" y="140233"/>
                  </a:lnTo>
                  <a:lnTo>
                    <a:pt x="1365380" y="162279"/>
                  </a:lnTo>
                  <a:lnTo>
                    <a:pt x="1410219" y="185537"/>
                  </a:lnTo>
                  <a:lnTo>
                    <a:pt x="1453863" y="209925"/>
                  </a:lnTo>
                  <a:lnTo>
                    <a:pt x="1496182" y="235363"/>
                  </a:lnTo>
                  <a:lnTo>
                    <a:pt x="1537048" y="261769"/>
                  </a:lnTo>
                  <a:lnTo>
                    <a:pt x="1576332" y="289060"/>
                  </a:lnTo>
                  <a:lnTo>
                    <a:pt x="1613908" y="317156"/>
                  </a:lnTo>
                  <a:lnTo>
                    <a:pt x="1649645" y="345974"/>
                  </a:lnTo>
                  <a:lnTo>
                    <a:pt x="1683416" y="375432"/>
                  </a:lnTo>
                  <a:lnTo>
                    <a:pt x="1715092" y="405450"/>
                  </a:lnTo>
                  <a:lnTo>
                    <a:pt x="1744546" y="435945"/>
                  </a:lnTo>
                  <a:lnTo>
                    <a:pt x="1771649" y="466836"/>
                  </a:lnTo>
                  <a:lnTo>
                    <a:pt x="1797225" y="499850"/>
                  </a:lnTo>
                  <a:lnTo>
                    <a:pt x="1820380" y="534412"/>
                  </a:lnTo>
                  <a:lnTo>
                    <a:pt x="1841135" y="570384"/>
                  </a:lnTo>
                  <a:lnTo>
                    <a:pt x="1859513" y="607628"/>
                  </a:lnTo>
                  <a:lnTo>
                    <a:pt x="1875536" y="646005"/>
                  </a:lnTo>
                  <a:lnTo>
                    <a:pt x="1889225" y="685376"/>
                  </a:lnTo>
                  <a:lnTo>
                    <a:pt x="1900604" y="725604"/>
                  </a:lnTo>
                  <a:lnTo>
                    <a:pt x="1909694" y="766550"/>
                  </a:lnTo>
                  <a:lnTo>
                    <a:pt x="1916516" y="808076"/>
                  </a:lnTo>
                  <a:lnTo>
                    <a:pt x="1921095" y="850044"/>
                  </a:lnTo>
                  <a:lnTo>
                    <a:pt x="1923450" y="892314"/>
                  </a:lnTo>
                  <a:lnTo>
                    <a:pt x="1923605" y="934750"/>
                  </a:lnTo>
                  <a:lnTo>
                    <a:pt x="1921582" y="977211"/>
                  </a:lnTo>
                  <a:lnTo>
                    <a:pt x="1917402" y="1019561"/>
                  </a:lnTo>
                  <a:lnTo>
                    <a:pt x="1911088" y="1061661"/>
                  </a:lnTo>
                  <a:lnTo>
                    <a:pt x="1902662" y="1103372"/>
                  </a:lnTo>
                  <a:lnTo>
                    <a:pt x="1892146" y="1144556"/>
                  </a:lnTo>
                  <a:lnTo>
                    <a:pt x="1879562" y="1185074"/>
                  </a:lnTo>
                  <a:lnTo>
                    <a:pt x="1864932" y="1224790"/>
                  </a:lnTo>
                  <a:lnTo>
                    <a:pt x="1848278" y="1263563"/>
                  </a:lnTo>
                  <a:lnTo>
                    <a:pt x="1829623" y="1301256"/>
                  </a:lnTo>
                  <a:lnTo>
                    <a:pt x="1808988" y="1337730"/>
                  </a:lnTo>
                  <a:lnTo>
                    <a:pt x="1786396" y="1372847"/>
                  </a:lnTo>
                  <a:lnTo>
                    <a:pt x="1761868" y="1406469"/>
                  </a:lnTo>
                  <a:lnTo>
                    <a:pt x="1735427" y="1438457"/>
                  </a:lnTo>
                  <a:lnTo>
                    <a:pt x="1707095" y="1468673"/>
                  </a:lnTo>
                  <a:lnTo>
                    <a:pt x="1676894" y="1496979"/>
                  </a:lnTo>
                  <a:lnTo>
                    <a:pt x="1644846" y="1523236"/>
                  </a:lnTo>
                  <a:lnTo>
                    <a:pt x="1610973" y="1547306"/>
                  </a:lnTo>
                  <a:lnTo>
                    <a:pt x="1575297" y="1569051"/>
                  </a:lnTo>
                  <a:lnTo>
                    <a:pt x="1537841" y="1588332"/>
                  </a:lnTo>
                  <a:lnTo>
                    <a:pt x="1498625" y="1605011"/>
                  </a:lnTo>
                  <a:lnTo>
                    <a:pt x="1457674" y="1618949"/>
                  </a:lnTo>
                  <a:lnTo>
                    <a:pt x="1415008" y="1630009"/>
                  </a:lnTo>
                  <a:lnTo>
                    <a:pt x="1370650" y="1638051"/>
                  </a:lnTo>
                  <a:lnTo>
                    <a:pt x="1299709" y="1645607"/>
                  </a:lnTo>
                  <a:lnTo>
                    <a:pt x="1225300" y="1648046"/>
                  </a:lnTo>
                  <a:close/>
                </a:path>
              </a:pathLst>
            </a:custGeom>
            <a:solidFill>
              <a:srgbClr val="FFD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7942783" y="494699"/>
                  </a:moveTo>
                  <a:lnTo>
                    <a:pt x="0" y="494699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494699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0" y="0"/>
                  </a:moveTo>
                  <a:lnTo>
                    <a:pt x="7942783" y="0"/>
                  </a:lnTo>
                  <a:lnTo>
                    <a:pt x="7942783" y="494699"/>
                  </a:lnTo>
                  <a:lnTo>
                    <a:pt x="0" y="494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3733" y="681108"/>
              <a:ext cx="158024" cy="171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42559" y="755805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9074" y="21637"/>
                  </a:moveTo>
                  <a:lnTo>
                    <a:pt x="3024" y="21357"/>
                  </a:lnTo>
                  <a:lnTo>
                    <a:pt x="0" y="18629"/>
                  </a:lnTo>
                  <a:lnTo>
                    <a:pt x="0" y="10267"/>
                  </a:lnTo>
                  <a:lnTo>
                    <a:pt x="37774" y="917"/>
                  </a:lnTo>
                  <a:lnTo>
                    <a:pt x="45574" y="917"/>
                  </a:lnTo>
                  <a:lnTo>
                    <a:pt x="47874" y="987"/>
                  </a:lnTo>
                  <a:lnTo>
                    <a:pt x="50174" y="1127"/>
                  </a:lnTo>
                  <a:lnTo>
                    <a:pt x="52524" y="1269"/>
                  </a:lnTo>
                  <a:lnTo>
                    <a:pt x="54999" y="1339"/>
                  </a:lnTo>
                  <a:lnTo>
                    <a:pt x="57574" y="1339"/>
                  </a:lnTo>
                  <a:lnTo>
                    <a:pt x="69345" y="1256"/>
                  </a:lnTo>
                  <a:lnTo>
                    <a:pt x="82571" y="1004"/>
                  </a:lnTo>
                  <a:lnTo>
                    <a:pt x="97255" y="585"/>
                  </a:lnTo>
                  <a:lnTo>
                    <a:pt x="113399" y="0"/>
                  </a:lnTo>
                  <a:lnTo>
                    <a:pt x="118349" y="282"/>
                  </a:lnTo>
                  <a:lnTo>
                    <a:pt x="123899" y="729"/>
                  </a:lnTo>
                  <a:lnTo>
                    <a:pt x="130124" y="1339"/>
                  </a:lnTo>
                  <a:lnTo>
                    <a:pt x="136324" y="1902"/>
                  </a:lnTo>
                  <a:lnTo>
                    <a:pt x="143174" y="2607"/>
                  </a:lnTo>
                  <a:lnTo>
                    <a:pt x="150699" y="3454"/>
                  </a:lnTo>
                  <a:lnTo>
                    <a:pt x="153849" y="6649"/>
                  </a:lnTo>
                  <a:lnTo>
                    <a:pt x="155424" y="9844"/>
                  </a:lnTo>
                  <a:lnTo>
                    <a:pt x="155424" y="15342"/>
                  </a:lnTo>
                  <a:lnTo>
                    <a:pt x="149574" y="19312"/>
                  </a:lnTo>
                  <a:lnTo>
                    <a:pt x="148299" y="19452"/>
                  </a:lnTo>
                  <a:lnTo>
                    <a:pt x="146924" y="19524"/>
                  </a:lnTo>
                  <a:lnTo>
                    <a:pt x="142324" y="19524"/>
                  </a:lnTo>
                  <a:lnTo>
                    <a:pt x="138574" y="19382"/>
                  </a:lnTo>
                  <a:lnTo>
                    <a:pt x="134199" y="19099"/>
                  </a:lnTo>
                  <a:lnTo>
                    <a:pt x="129874" y="18772"/>
                  </a:lnTo>
                  <a:lnTo>
                    <a:pt x="125699" y="18467"/>
                  </a:lnTo>
                  <a:lnTo>
                    <a:pt x="106599" y="17057"/>
                  </a:lnTo>
                  <a:lnTo>
                    <a:pt x="103799" y="16914"/>
                  </a:lnTo>
                  <a:lnTo>
                    <a:pt x="95374" y="16914"/>
                  </a:lnTo>
                  <a:lnTo>
                    <a:pt x="89499" y="16987"/>
                  </a:lnTo>
                  <a:lnTo>
                    <a:pt x="42849" y="19524"/>
                  </a:lnTo>
                  <a:lnTo>
                    <a:pt x="35719" y="19973"/>
                  </a:lnTo>
                  <a:lnTo>
                    <a:pt x="27715" y="20475"/>
                  </a:lnTo>
                  <a:lnTo>
                    <a:pt x="18834" y="21029"/>
                  </a:lnTo>
                  <a:lnTo>
                    <a:pt x="9074" y="21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80634" y="683598"/>
              <a:ext cx="128270" cy="147955"/>
            </a:xfrm>
            <a:custGeom>
              <a:avLst/>
              <a:gdLst/>
              <a:ahLst/>
              <a:cxnLst/>
              <a:rect l="l" t="t" r="r" b="b"/>
              <a:pathLst>
                <a:path w="128270" h="147955">
                  <a:moveTo>
                    <a:pt x="125099" y="147944"/>
                  </a:moveTo>
                  <a:lnTo>
                    <a:pt x="774" y="146257"/>
                  </a:lnTo>
                  <a:lnTo>
                    <a:pt x="0" y="0"/>
                  </a:lnTo>
                  <a:lnTo>
                    <a:pt x="128174" y="0"/>
                  </a:lnTo>
                  <a:lnTo>
                    <a:pt x="125099" y="14794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78928" y="685812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43091" y="137896"/>
                  </a:moveTo>
                  <a:lnTo>
                    <a:pt x="21374" y="137833"/>
                  </a:lnTo>
                  <a:lnTo>
                    <a:pt x="3225" y="137896"/>
                  </a:lnTo>
                  <a:lnTo>
                    <a:pt x="43091" y="137896"/>
                  </a:lnTo>
                  <a:close/>
                </a:path>
                <a:path w="130175" h="140969">
                  <a:moveTo>
                    <a:pt x="129413" y="137160"/>
                  </a:moveTo>
                  <a:lnTo>
                    <a:pt x="114896" y="137160"/>
                  </a:lnTo>
                  <a:lnTo>
                    <a:pt x="114896" y="138430"/>
                  </a:lnTo>
                  <a:lnTo>
                    <a:pt x="1231" y="138430"/>
                  </a:lnTo>
                  <a:lnTo>
                    <a:pt x="1231" y="139700"/>
                  </a:lnTo>
                  <a:lnTo>
                    <a:pt x="1295" y="140970"/>
                  </a:lnTo>
                  <a:lnTo>
                    <a:pt x="128308" y="140970"/>
                  </a:lnTo>
                  <a:lnTo>
                    <a:pt x="128308" y="139700"/>
                  </a:lnTo>
                  <a:lnTo>
                    <a:pt x="129006" y="139700"/>
                  </a:lnTo>
                  <a:lnTo>
                    <a:pt x="129006" y="138430"/>
                  </a:lnTo>
                  <a:lnTo>
                    <a:pt x="129413" y="138430"/>
                  </a:lnTo>
                  <a:lnTo>
                    <a:pt x="129413" y="137160"/>
                  </a:lnTo>
                  <a:close/>
                </a:path>
                <a:path w="130175" h="140969">
                  <a:moveTo>
                    <a:pt x="129870" y="1270"/>
                  </a:moveTo>
                  <a:lnTo>
                    <a:pt x="129616" y="1270"/>
                  </a:lnTo>
                  <a:lnTo>
                    <a:pt x="129425" y="1066"/>
                  </a:lnTo>
                  <a:lnTo>
                    <a:pt x="128625" y="1066"/>
                  </a:lnTo>
                  <a:lnTo>
                    <a:pt x="128346" y="1270"/>
                  </a:lnTo>
                  <a:lnTo>
                    <a:pt x="107022" y="1270"/>
                  </a:lnTo>
                  <a:lnTo>
                    <a:pt x="107022" y="0"/>
                  </a:lnTo>
                  <a:lnTo>
                    <a:pt x="55905" y="0"/>
                  </a:lnTo>
                  <a:lnTo>
                    <a:pt x="5590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" y="3810"/>
                  </a:lnTo>
                  <a:lnTo>
                    <a:pt x="63" y="138417"/>
                  </a:lnTo>
                  <a:lnTo>
                    <a:pt x="3225" y="138417"/>
                  </a:lnTo>
                  <a:lnTo>
                    <a:pt x="3225" y="137896"/>
                  </a:lnTo>
                  <a:lnTo>
                    <a:pt x="3225" y="4241"/>
                  </a:lnTo>
                  <a:lnTo>
                    <a:pt x="7924" y="4241"/>
                  </a:lnTo>
                  <a:lnTo>
                    <a:pt x="10287" y="4229"/>
                  </a:lnTo>
                  <a:lnTo>
                    <a:pt x="3225" y="4229"/>
                  </a:lnTo>
                  <a:lnTo>
                    <a:pt x="3225" y="3810"/>
                  </a:lnTo>
                  <a:lnTo>
                    <a:pt x="75311" y="3810"/>
                  </a:lnTo>
                  <a:lnTo>
                    <a:pt x="75311" y="2540"/>
                  </a:lnTo>
                  <a:lnTo>
                    <a:pt x="95288" y="2540"/>
                  </a:lnTo>
                  <a:lnTo>
                    <a:pt x="95288" y="3810"/>
                  </a:lnTo>
                  <a:lnTo>
                    <a:pt x="124409" y="3810"/>
                  </a:lnTo>
                  <a:lnTo>
                    <a:pt x="124409" y="5080"/>
                  </a:lnTo>
                  <a:lnTo>
                    <a:pt x="127596" y="5080"/>
                  </a:lnTo>
                  <a:lnTo>
                    <a:pt x="127596" y="137147"/>
                  </a:lnTo>
                  <a:lnTo>
                    <a:pt x="129806" y="137147"/>
                  </a:lnTo>
                  <a:lnTo>
                    <a:pt x="129806" y="5080"/>
                  </a:lnTo>
                  <a:lnTo>
                    <a:pt x="129870" y="3810"/>
                  </a:lnTo>
                  <a:lnTo>
                    <a:pt x="129870" y="2540"/>
                  </a:lnTo>
                  <a:lnTo>
                    <a:pt x="129870" y="1854"/>
                  </a:lnTo>
                  <a:lnTo>
                    <a:pt x="12987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78859" y="686051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39"/>
                  </a:moveTo>
                  <a:lnTo>
                    <a:pt x="95177" y="2919"/>
                  </a:lnTo>
                  <a:lnTo>
                    <a:pt x="106174" y="3185"/>
                  </a:lnTo>
                  <a:lnTo>
                    <a:pt x="117172" y="3682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6" y="70858"/>
                  </a:lnTo>
                  <a:lnTo>
                    <a:pt x="127629" y="104078"/>
                  </a:lnTo>
                  <a:lnTo>
                    <a:pt x="105699" y="137709"/>
                  </a:lnTo>
                  <a:lnTo>
                    <a:pt x="83699" y="137812"/>
                  </a:lnTo>
                  <a:lnTo>
                    <a:pt x="68137" y="137777"/>
                  </a:lnTo>
                  <a:lnTo>
                    <a:pt x="52574" y="137700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4" y="104252"/>
                  </a:lnTo>
                  <a:lnTo>
                    <a:pt x="2346" y="70842"/>
                  </a:lnTo>
                  <a:lnTo>
                    <a:pt x="2016" y="37420"/>
                  </a:lnTo>
                  <a:lnTo>
                    <a:pt x="1824" y="3979"/>
                  </a:lnTo>
                  <a:lnTo>
                    <a:pt x="3899" y="3994"/>
                  </a:lnTo>
                  <a:lnTo>
                    <a:pt x="5949" y="4002"/>
                  </a:lnTo>
                  <a:lnTo>
                    <a:pt x="7999" y="4002"/>
                  </a:lnTo>
                  <a:lnTo>
                    <a:pt x="27046" y="3820"/>
                  </a:lnTo>
                  <a:lnTo>
                    <a:pt x="46087" y="3421"/>
                  </a:lnTo>
                  <a:lnTo>
                    <a:pt x="65128" y="3021"/>
                  </a:lnTo>
                  <a:lnTo>
                    <a:pt x="84174" y="2839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324" y="1212"/>
                  </a:lnTo>
                  <a:lnTo>
                    <a:pt x="1649" y="1204"/>
                  </a:lnTo>
                  <a:lnTo>
                    <a:pt x="1499" y="837"/>
                  </a:lnTo>
                  <a:lnTo>
                    <a:pt x="1199" y="652"/>
                  </a:lnTo>
                  <a:lnTo>
                    <a:pt x="924" y="652"/>
                  </a:lnTo>
                  <a:lnTo>
                    <a:pt x="474" y="652"/>
                  </a:lnTo>
                  <a:lnTo>
                    <a:pt x="0" y="1104"/>
                  </a:lnTo>
                  <a:lnTo>
                    <a:pt x="0" y="2014"/>
                  </a:lnTo>
                  <a:lnTo>
                    <a:pt x="191" y="36067"/>
                  </a:lnTo>
                  <a:lnTo>
                    <a:pt x="521" y="70098"/>
                  </a:lnTo>
                  <a:lnTo>
                    <a:pt x="959" y="104116"/>
                  </a:lnTo>
                  <a:lnTo>
                    <a:pt x="1474" y="138129"/>
                  </a:lnTo>
                  <a:lnTo>
                    <a:pt x="1474" y="138262"/>
                  </a:lnTo>
                  <a:lnTo>
                    <a:pt x="1174" y="139142"/>
                  </a:lnTo>
                  <a:lnTo>
                    <a:pt x="1449" y="140499"/>
                  </a:lnTo>
                  <a:lnTo>
                    <a:pt x="2224" y="140499"/>
                  </a:lnTo>
                  <a:lnTo>
                    <a:pt x="9074" y="140429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4" y="140514"/>
                  </a:lnTo>
                  <a:lnTo>
                    <a:pt x="67999" y="140586"/>
                  </a:lnTo>
                  <a:lnTo>
                    <a:pt x="83074" y="140619"/>
                  </a:lnTo>
                  <a:lnTo>
                    <a:pt x="94268" y="140595"/>
                  </a:lnTo>
                  <a:lnTo>
                    <a:pt x="105465" y="140510"/>
                  </a:lnTo>
                  <a:lnTo>
                    <a:pt x="116666" y="140348"/>
                  </a:lnTo>
                  <a:lnTo>
                    <a:pt x="127874" y="140092"/>
                  </a:lnTo>
                  <a:lnTo>
                    <a:pt x="128374" y="140092"/>
                  </a:lnTo>
                  <a:lnTo>
                    <a:pt x="128649" y="139549"/>
                  </a:lnTo>
                  <a:lnTo>
                    <a:pt x="128724" y="138874"/>
                  </a:lnTo>
                  <a:lnTo>
                    <a:pt x="129124" y="138807"/>
                  </a:lnTo>
                  <a:lnTo>
                    <a:pt x="129524" y="138399"/>
                  </a:lnTo>
                  <a:lnTo>
                    <a:pt x="129474" y="137519"/>
                  </a:lnTo>
                  <a:lnTo>
                    <a:pt x="129432" y="103701"/>
                  </a:lnTo>
                  <a:lnTo>
                    <a:pt x="129609" y="69869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89"/>
                  </a:lnTo>
                  <a:lnTo>
                    <a:pt x="129499" y="827"/>
                  </a:lnTo>
                  <a:lnTo>
                    <a:pt x="129049" y="827"/>
                  </a:lnTo>
                  <a:lnTo>
                    <a:pt x="128699" y="827"/>
                  </a:lnTo>
                  <a:lnTo>
                    <a:pt x="128349" y="1087"/>
                  </a:lnTo>
                  <a:lnTo>
                    <a:pt x="128199" y="1609"/>
                  </a:lnTo>
                  <a:lnTo>
                    <a:pt x="117241" y="842"/>
                  </a:lnTo>
                  <a:lnTo>
                    <a:pt x="106271" y="346"/>
                  </a:lnTo>
                  <a:lnTo>
                    <a:pt x="95297" y="79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4309" y="70622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126824" y="140624"/>
                  </a:moveTo>
                  <a:lnTo>
                    <a:pt x="774" y="139019"/>
                  </a:lnTo>
                  <a:lnTo>
                    <a:pt x="0" y="0"/>
                  </a:lnTo>
                  <a:lnTo>
                    <a:pt x="129949" y="0"/>
                  </a:lnTo>
                  <a:lnTo>
                    <a:pt x="126824" y="14062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24381" y="707389"/>
              <a:ext cx="130175" cy="140335"/>
            </a:xfrm>
            <a:custGeom>
              <a:avLst/>
              <a:gdLst/>
              <a:ahLst/>
              <a:cxnLst/>
              <a:rect l="l" t="t" r="r" b="b"/>
              <a:pathLst>
                <a:path w="130175" h="140334">
                  <a:moveTo>
                    <a:pt x="112458" y="140017"/>
                  </a:moveTo>
                  <a:lnTo>
                    <a:pt x="15849" y="140017"/>
                  </a:lnTo>
                  <a:lnTo>
                    <a:pt x="82969" y="140233"/>
                  </a:lnTo>
                  <a:lnTo>
                    <a:pt x="112458" y="140017"/>
                  </a:lnTo>
                  <a:close/>
                </a:path>
                <a:path w="130175" h="140334">
                  <a:moveTo>
                    <a:pt x="129413" y="137172"/>
                  </a:moveTo>
                  <a:lnTo>
                    <a:pt x="1447" y="137172"/>
                  </a:lnTo>
                  <a:lnTo>
                    <a:pt x="1447" y="138442"/>
                  </a:lnTo>
                  <a:lnTo>
                    <a:pt x="1244" y="138442"/>
                  </a:lnTo>
                  <a:lnTo>
                    <a:pt x="1244" y="139712"/>
                  </a:lnTo>
                  <a:lnTo>
                    <a:pt x="128587" y="139712"/>
                  </a:lnTo>
                  <a:lnTo>
                    <a:pt x="128587" y="138442"/>
                  </a:lnTo>
                  <a:lnTo>
                    <a:pt x="129413" y="138442"/>
                  </a:lnTo>
                  <a:lnTo>
                    <a:pt x="129413" y="137172"/>
                  </a:lnTo>
                  <a:close/>
                </a:path>
                <a:path w="130175" h="140334">
                  <a:moveTo>
                    <a:pt x="129870" y="1282"/>
                  </a:moveTo>
                  <a:lnTo>
                    <a:pt x="129603" y="1282"/>
                  </a:lnTo>
                  <a:lnTo>
                    <a:pt x="129603" y="12"/>
                  </a:lnTo>
                  <a:lnTo>
                    <a:pt x="128346" y="12"/>
                  </a:lnTo>
                  <a:lnTo>
                    <a:pt x="128346" y="1282"/>
                  </a:lnTo>
                  <a:lnTo>
                    <a:pt x="119824" y="1282"/>
                  </a:lnTo>
                  <a:lnTo>
                    <a:pt x="119824" y="12"/>
                  </a:lnTo>
                  <a:lnTo>
                    <a:pt x="25971" y="12"/>
                  </a:lnTo>
                  <a:lnTo>
                    <a:pt x="25971" y="1282"/>
                  </a:lnTo>
                  <a:lnTo>
                    <a:pt x="2959" y="1282"/>
                  </a:lnTo>
                  <a:lnTo>
                    <a:pt x="2959" y="0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0" y="137160"/>
                  </a:lnTo>
                  <a:lnTo>
                    <a:pt x="2959" y="137160"/>
                  </a:lnTo>
                  <a:lnTo>
                    <a:pt x="2959" y="3822"/>
                  </a:lnTo>
                  <a:lnTo>
                    <a:pt x="38963" y="3822"/>
                  </a:lnTo>
                  <a:lnTo>
                    <a:pt x="38963" y="2552"/>
                  </a:lnTo>
                  <a:lnTo>
                    <a:pt x="114592" y="2552"/>
                  </a:lnTo>
                  <a:lnTo>
                    <a:pt x="114592" y="3822"/>
                  </a:lnTo>
                  <a:lnTo>
                    <a:pt x="127571" y="3822"/>
                  </a:lnTo>
                  <a:lnTo>
                    <a:pt x="127571" y="137160"/>
                  </a:lnTo>
                  <a:lnTo>
                    <a:pt x="129806" y="137160"/>
                  </a:lnTo>
                  <a:lnTo>
                    <a:pt x="129806" y="3822"/>
                  </a:lnTo>
                  <a:lnTo>
                    <a:pt x="129870" y="2552"/>
                  </a:lnTo>
                  <a:lnTo>
                    <a:pt x="129870" y="1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24309" y="70699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42"/>
                  </a:moveTo>
                  <a:lnTo>
                    <a:pt x="95177" y="2921"/>
                  </a:lnTo>
                  <a:lnTo>
                    <a:pt x="106174" y="3188"/>
                  </a:lnTo>
                  <a:lnTo>
                    <a:pt x="117172" y="3684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3" y="70859"/>
                  </a:lnTo>
                  <a:lnTo>
                    <a:pt x="127619" y="104079"/>
                  </a:lnTo>
                  <a:lnTo>
                    <a:pt x="105687" y="137710"/>
                  </a:lnTo>
                  <a:lnTo>
                    <a:pt x="83699" y="137814"/>
                  </a:lnTo>
                  <a:lnTo>
                    <a:pt x="68137" y="137779"/>
                  </a:lnTo>
                  <a:lnTo>
                    <a:pt x="52574" y="137702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1" y="104253"/>
                  </a:lnTo>
                  <a:lnTo>
                    <a:pt x="2337" y="70844"/>
                  </a:lnTo>
                  <a:lnTo>
                    <a:pt x="2006" y="37423"/>
                  </a:lnTo>
                  <a:lnTo>
                    <a:pt x="1824" y="3982"/>
                  </a:lnTo>
                  <a:lnTo>
                    <a:pt x="3874" y="3994"/>
                  </a:lnTo>
                  <a:lnTo>
                    <a:pt x="5949" y="4004"/>
                  </a:lnTo>
                  <a:lnTo>
                    <a:pt x="7999" y="4004"/>
                  </a:lnTo>
                  <a:lnTo>
                    <a:pt x="27035" y="3823"/>
                  </a:lnTo>
                  <a:lnTo>
                    <a:pt x="46078" y="3423"/>
                  </a:lnTo>
                  <a:lnTo>
                    <a:pt x="65125" y="3024"/>
                  </a:lnTo>
                  <a:lnTo>
                    <a:pt x="84174" y="2842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299" y="1214"/>
                  </a:lnTo>
                  <a:lnTo>
                    <a:pt x="1649" y="1204"/>
                  </a:lnTo>
                  <a:lnTo>
                    <a:pt x="1474" y="839"/>
                  </a:lnTo>
                  <a:lnTo>
                    <a:pt x="1199" y="652"/>
                  </a:lnTo>
                  <a:lnTo>
                    <a:pt x="899" y="652"/>
                  </a:lnTo>
                  <a:lnTo>
                    <a:pt x="449" y="652"/>
                  </a:lnTo>
                  <a:lnTo>
                    <a:pt x="0" y="1107"/>
                  </a:lnTo>
                  <a:lnTo>
                    <a:pt x="0" y="2017"/>
                  </a:lnTo>
                  <a:lnTo>
                    <a:pt x="181" y="36068"/>
                  </a:lnTo>
                  <a:lnTo>
                    <a:pt x="512" y="70098"/>
                  </a:lnTo>
                  <a:lnTo>
                    <a:pt x="956" y="104117"/>
                  </a:lnTo>
                  <a:lnTo>
                    <a:pt x="1474" y="138129"/>
                  </a:lnTo>
                  <a:lnTo>
                    <a:pt x="1474" y="138264"/>
                  </a:lnTo>
                  <a:lnTo>
                    <a:pt x="1174" y="139144"/>
                  </a:lnTo>
                  <a:lnTo>
                    <a:pt x="1424" y="140499"/>
                  </a:lnTo>
                  <a:lnTo>
                    <a:pt x="2224" y="140499"/>
                  </a:lnTo>
                  <a:lnTo>
                    <a:pt x="9074" y="140432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1" y="140515"/>
                  </a:lnTo>
                  <a:lnTo>
                    <a:pt x="67989" y="140589"/>
                  </a:lnTo>
                  <a:lnTo>
                    <a:pt x="83049" y="140622"/>
                  </a:lnTo>
                  <a:lnTo>
                    <a:pt x="94258" y="140597"/>
                  </a:lnTo>
                  <a:lnTo>
                    <a:pt x="105459" y="140512"/>
                  </a:lnTo>
                  <a:lnTo>
                    <a:pt x="116655" y="140350"/>
                  </a:lnTo>
                  <a:lnTo>
                    <a:pt x="127849" y="140094"/>
                  </a:lnTo>
                  <a:lnTo>
                    <a:pt x="128374" y="140094"/>
                  </a:lnTo>
                  <a:lnTo>
                    <a:pt x="128649" y="139549"/>
                  </a:lnTo>
                  <a:lnTo>
                    <a:pt x="128724" y="138877"/>
                  </a:lnTo>
                  <a:lnTo>
                    <a:pt x="129124" y="138807"/>
                  </a:lnTo>
                  <a:lnTo>
                    <a:pt x="129499" y="138402"/>
                  </a:lnTo>
                  <a:lnTo>
                    <a:pt x="129474" y="137522"/>
                  </a:lnTo>
                  <a:lnTo>
                    <a:pt x="129432" y="103703"/>
                  </a:lnTo>
                  <a:lnTo>
                    <a:pt x="129609" y="69871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92"/>
                  </a:lnTo>
                  <a:lnTo>
                    <a:pt x="129474" y="829"/>
                  </a:lnTo>
                  <a:lnTo>
                    <a:pt x="129024" y="829"/>
                  </a:lnTo>
                  <a:lnTo>
                    <a:pt x="128699" y="829"/>
                  </a:lnTo>
                  <a:lnTo>
                    <a:pt x="128349" y="1089"/>
                  </a:lnTo>
                  <a:lnTo>
                    <a:pt x="128199" y="1612"/>
                  </a:lnTo>
                  <a:lnTo>
                    <a:pt x="117231" y="844"/>
                  </a:lnTo>
                  <a:lnTo>
                    <a:pt x="106262" y="347"/>
                  </a:lnTo>
                  <a:lnTo>
                    <a:pt x="95293" y="80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9987" y="659786"/>
              <a:ext cx="217519" cy="213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2188" y="670168"/>
              <a:ext cx="128202" cy="192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8450" y="670168"/>
              <a:ext cx="128202" cy="192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6232" y="1447996"/>
              <a:ext cx="49530" cy="66675"/>
            </a:xfrm>
            <a:custGeom>
              <a:avLst/>
              <a:gdLst/>
              <a:ahLst/>
              <a:cxnLst/>
              <a:rect l="l" t="t" r="r" b="b"/>
              <a:pathLst>
                <a:path w="49530" h="66675">
                  <a:moveTo>
                    <a:pt x="16815" y="66469"/>
                  </a:moveTo>
                  <a:lnTo>
                    <a:pt x="0" y="35830"/>
                  </a:lnTo>
                  <a:lnTo>
                    <a:pt x="418" y="29203"/>
                  </a:lnTo>
                  <a:lnTo>
                    <a:pt x="26252" y="0"/>
                  </a:lnTo>
                  <a:lnTo>
                    <a:pt x="35602" y="881"/>
                  </a:lnTo>
                  <a:lnTo>
                    <a:pt x="49457" y="22972"/>
                  </a:lnTo>
                  <a:lnTo>
                    <a:pt x="48867" y="31220"/>
                  </a:lnTo>
                  <a:lnTo>
                    <a:pt x="48656" y="36663"/>
                  </a:lnTo>
                  <a:lnTo>
                    <a:pt x="24860" y="65968"/>
                  </a:lnTo>
                  <a:lnTo>
                    <a:pt x="16815" y="66469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9960" y="1438161"/>
              <a:ext cx="72572" cy="795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8433" y="1283195"/>
              <a:ext cx="462280" cy="146050"/>
            </a:xfrm>
            <a:custGeom>
              <a:avLst/>
              <a:gdLst/>
              <a:ahLst/>
              <a:cxnLst/>
              <a:rect l="l" t="t" r="r" b="b"/>
              <a:pathLst>
                <a:path w="462280" h="146050">
                  <a:moveTo>
                    <a:pt x="51689" y="115849"/>
                  </a:moveTo>
                  <a:lnTo>
                    <a:pt x="51130" y="107289"/>
                  </a:lnTo>
                  <a:lnTo>
                    <a:pt x="50152" y="103352"/>
                  </a:lnTo>
                  <a:lnTo>
                    <a:pt x="48564" y="99834"/>
                  </a:lnTo>
                  <a:lnTo>
                    <a:pt x="46545" y="96888"/>
                  </a:lnTo>
                  <a:lnTo>
                    <a:pt x="42392" y="90805"/>
                  </a:lnTo>
                  <a:lnTo>
                    <a:pt x="36449" y="87376"/>
                  </a:lnTo>
                  <a:lnTo>
                    <a:pt x="31140" y="88569"/>
                  </a:lnTo>
                  <a:lnTo>
                    <a:pt x="29908" y="89408"/>
                  </a:lnTo>
                  <a:lnTo>
                    <a:pt x="25488" y="90716"/>
                  </a:lnTo>
                  <a:lnTo>
                    <a:pt x="0" y="126415"/>
                  </a:lnTo>
                  <a:lnTo>
                    <a:pt x="939" y="133070"/>
                  </a:lnTo>
                  <a:lnTo>
                    <a:pt x="4102" y="137680"/>
                  </a:lnTo>
                  <a:lnTo>
                    <a:pt x="7658" y="142913"/>
                  </a:lnTo>
                  <a:lnTo>
                    <a:pt x="14058" y="145669"/>
                  </a:lnTo>
                  <a:lnTo>
                    <a:pt x="23571" y="145745"/>
                  </a:lnTo>
                  <a:lnTo>
                    <a:pt x="32181" y="145288"/>
                  </a:lnTo>
                  <a:lnTo>
                    <a:pt x="36703" y="143992"/>
                  </a:lnTo>
                  <a:lnTo>
                    <a:pt x="42024" y="138569"/>
                  </a:lnTo>
                  <a:lnTo>
                    <a:pt x="46990" y="132257"/>
                  </a:lnTo>
                  <a:lnTo>
                    <a:pt x="50266" y="124421"/>
                  </a:lnTo>
                  <a:lnTo>
                    <a:pt x="51689" y="115849"/>
                  </a:lnTo>
                  <a:close/>
                </a:path>
                <a:path w="462280" h="146050">
                  <a:moveTo>
                    <a:pt x="238887" y="71120"/>
                  </a:moveTo>
                  <a:lnTo>
                    <a:pt x="237921" y="60413"/>
                  </a:lnTo>
                  <a:lnTo>
                    <a:pt x="237693" y="56781"/>
                  </a:lnTo>
                  <a:lnTo>
                    <a:pt x="236474" y="53555"/>
                  </a:lnTo>
                  <a:lnTo>
                    <a:pt x="232029" y="47040"/>
                  </a:lnTo>
                  <a:lnTo>
                    <a:pt x="228257" y="44297"/>
                  </a:lnTo>
                  <a:lnTo>
                    <a:pt x="224142" y="42875"/>
                  </a:lnTo>
                  <a:lnTo>
                    <a:pt x="220040" y="42151"/>
                  </a:lnTo>
                  <a:lnTo>
                    <a:pt x="218033" y="41719"/>
                  </a:lnTo>
                  <a:lnTo>
                    <a:pt x="185877" y="79514"/>
                  </a:lnTo>
                  <a:lnTo>
                    <a:pt x="185686" y="94284"/>
                  </a:lnTo>
                  <a:lnTo>
                    <a:pt x="186613" y="98425"/>
                  </a:lnTo>
                  <a:lnTo>
                    <a:pt x="188137" y="101981"/>
                  </a:lnTo>
                  <a:lnTo>
                    <a:pt x="190119" y="104863"/>
                  </a:lnTo>
                  <a:lnTo>
                    <a:pt x="198374" y="112128"/>
                  </a:lnTo>
                  <a:lnTo>
                    <a:pt x="208622" y="113944"/>
                  </a:lnTo>
                  <a:lnTo>
                    <a:pt x="219430" y="110096"/>
                  </a:lnTo>
                  <a:lnTo>
                    <a:pt x="229323" y="100368"/>
                  </a:lnTo>
                  <a:lnTo>
                    <a:pt x="234619" y="91414"/>
                  </a:lnTo>
                  <a:lnTo>
                    <a:pt x="237794" y="81559"/>
                  </a:lnTo>
                  <a:lnTo>
                    <a:pt x="238887" y="71120"/>
                  </a:lnTo>
                  <a:close/>
                </a:path>
                <a:path w="462280" h="146050">
                  <a:moveTo>
                    <a:pt x="328853" y="30734"/>
                  </a:moveTo>
                  <a:lnTo>
                    <a:pt x="303237" y="0"/>
                  </a:lnTo>
                  <a:lnTo>
                    <a:pt x="292265" y="4013"/>
                  </a:lnTo>
                  <a:lnTo>
                    <a:pt x="281800" y="14312"/>
                  </a:lnTo>
                  <a:lnTo>
                    <a:pt x="277075" y="22529"/>
                  </a:lnTo>
                  <a:lnTo>
                    <a:pt x="274015" y="31483"/>
                  </a:lnTo>
                  <a:lnTo>
                    <a:pt x="272897" y="40805"/>
                  </a:lnTo>
                  <a:lnTo>
                    <a:pt x="273977" y="50126"/>
                  </a:lnTo>
                  <a:lnTo>
                    <a:pt x="274828" y="55054"/>
                  </a:lnTo>
                  <a:lnTo>
                    <a:pt x="276542" y="59283"/>
                  </a:lnTo>
                  <a:lnTo>
                    <a:pt x="278815" y="62611"/>
                  </a:lnTo>
                  <a:lnTo>
                    <a:pt x="283171" y="68999"/>
                  </a:lnTo>
                  <a:lnTo>
                    <a:pt x="289839" y="72288"/>
                  </a:lnTo>
                  <a:lnTo>
                    <a:pt x="297611" y="71666"/>
                  </a:lnTo>
                  <a:lnTo>
                    <a:pt x="302983" y="71602"/>
                  </a:lnTo>
                  <a:lnTo>
                    <a:pt x="311137" y="67843"/>
                  </a:lnTo>
                  <a:lnTo>
                    <a:pt x="316445" y="62407"/>
                  </a:lnTo>
                  <a:lnTo>
                    <a:pt x="322707" y="53314"/>
                  </a:lnTo>
                  <a:lnTo>
                    <a:pt x="327050" y="42164"/>
                  </a:lnTo>
                  <a:lnTo>
                    <a:pt x="328853" y="30734"/>
                  </a:lnTo>
                  <a:close/>
                </a:path>
                <a:path w="462280" h="146050">
                  <a:moveTo>
                    <a:pt x="462267" y="23787"/>
                  </a:moveTo>
                  <a:lnTo>
                    <a:pt x="460502" y="16065"/>
                  </a:lnTo>
                  <a:lnTo>
                    <a:pt x="459994" y="13347"/>
                  </a:lnTo>
                  <a:lnTo>
                    <a:pt x="459028" y="11125"/>
                  </a:lnTo>
                  <a:lnTo>
                    <a:pt x="457809" y="9347"/>
                  </a:lnTo>
                  <a:lnTo>
                    <a:pt x="450862" y="4406"/>
                  </a:lnTo>
                  <a:lnTo>
                    <a:pt x="442150" y="5219"/>
                  </a:lnTo>
                  <a:lnTo>
                    <a:pt x="433654" y="11404"/>
                  </a:lnTo>
                  <a:lnTo>
                    <a:pt x="427355" y="22567"/>
                  </a:lnTo>
                  <a:lnTo>
                    <a:pt x="425246" y="28600"/>
                  </a:lnTo>
                  <a:lnTo>
                    <a:pt x="427202" y="38709"/>
                  </a:lnTo>
                  <a:lnTo>
                    <a:pt x="430225" y="43141"/>
                  </a:lnTo>
                  <a:lnTo>
                    <a:pt x="430682" y="43815"/>
                  </a:lnTo>
                  <a:lnTo>
                    <a:pt x="431190" y="44284"/>
                  </a:lnTo>
                  <a:lnTo>
                    <a:pt x="431647" y="44691"/>
                  </a:lnTo>
                  <a:lnTo>
                    <a:pt x="437489" y="47447"/>
                  </a:lnTo>
                  <a:lnTo>
                    <a:pt x="443547" y="47345"/>
                  </a:lnTo>
                  <a:lnTo>
                    <a:pt x="449516" y="44615"/>
                  </a:lnTo>
                  <a:lnTo>
                    <a:pt x="455066" y="39522"/>
                  </a:lnTo>
                  <a:lnTo>
                    <a:pt x="460705" y="32067"/>
                  </a:lnTo>
                  <a:lnTo>
                    <a:pt x="462267" y="23787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4566" y="1125521"/>
              <a:ext cx="73117" cy="926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3733" y="1174055"/>
              <a:ext cx="68594" cy="825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0" y="0"/>
                  </a:moveTo>
                  <a:lnTo>
                    <a:pt x="7942783" y="0"/>
                  </a:lnTo>
                  <a:lnTo>
                    <a:pt x="7942783" y="3748492"/>
                  </a:lnTo>
                  <a:lnTo>
                    <a:pt x="0" y="374849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209800" y="514350"/>
            <a:ext cx="4876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lang="en-US" sz="3200" dirty="0">
                <a:solidFill>
                  <a:srgbClr val="CC706E"/>
                </a:solidFill>
                <a:latin typeface="Sunny Cloudy" pitchFamily="2" charset="0"/>
              </a:rPr>
              <a:t>next</a:t>
            </a:r>
            <a:endParaRPr sz="3200" dirty="0">
              <a:solidFill>
                <a:srgbClr val="CC706E"/>
              </a:solidFill>
              <a:latin typeface="Sunny Cloudy" pitchFamily="2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0390" y="1009465"/>
            <a:ext cx="7361545" cy="4067780"/>
          </a:xfrm>
          <a:prstGeom prst="rect">
            <a:avLst/>
          </a:prstGeom>
          <a:solidFill>
            <a:srgbClr val="FFFFFF"/>
          </a:solidFill>
          <a:ln w="28574">
            <a:solidFill>
              <a:srgbClr val="D3A08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r>
              <a:rPr lang="en-ID" dirty="0"/>
              <a:t>3. Atas Dasar </a:t>
            </a:r>
            <a:r>
              <a:rPr lang="en-ID" dirty="0" err="1"/>
              <a:t>Pertimbangan</a:t>
            </a:r>
            <a:r>
              <a:rPr lang="en-ID" dirty="0"/>
              <a:t> </a:t>
            </a:r>
            <a:r>
              <a:rPr lang="en-ID" dirty="0" err="1"/>
              <a:t>Pengaturan</a:t>
            </a:r>
            <a:r>
              <a:rPr lang="en-ID" dirty="0"/>
              <a:t> Guru</a:t>
            </a:r>
          </a:p>
          <a:p>
            <a:r>
              <a:rPr lang="en-ID" dirty="0"/>
              <a:t>      Strategi </a:t>
            </a:r>
            <a:r>
              <a:rPr lang="en-ID" dirty="0" err="1"/>
              <a:t>Seorang</a:t>
            </a:r>
            <a:r>
              <a:rPr lang="en-ID" dirty="0"/>
              <a:t> Guru. </a:t>
            </a:r>
            <a:r>
              <a:rPr lang="en-ID" dirty="0" err="1"/>
              <a:t>Seorang</a:t>
            </a:r>
            <a:r>
              <a:rPr lang="en-ID" dirty="0"/>
              <a:t> guru </a:t>
            </a:r>
            <a:r>
              <a:rPr lang="en-ID" dirty="0" err="1"/>
              <a:t>mengajar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. Strategi </a:t>
            </a:r>
            <a:r>
              <a:rPr lang="en-ID" dirty="0" err="1"/>
              <a:t>Pengajaran</a:t>
            </a:r>
            <a:r>
              <a:rPr lang="en-ID" dirty="0"/>
              <a:t> </a:t>
            </a:r>
            <a:r>
              <a:rPr lang="en-ID" dirty="0" err="1"/>
              <a:t>Beregu</a:t>
            </a:r>
            <a:r>
              <a:rPr lang="en-ID" dirty="0"/>
              <a:t> </a:t>
            </a:r>
            <a:r>
              <a:rPr lang="en-ID" i="1" dirty="0"/>
              <a:t>(Team Teaching)</a:t>
            </a:r>
          </a:p>
          <a:p>
            <a:endParaRPr lang="en-ID" i="1" dirty="0"/>
          </a:p>
          <a:p>
            <a:r>
              <a:rPr lang="en-ID" dirty="0"/>
              <a:t>4. Atas Dasar </a:t>
            </a:r>
            <a:r>
              <a:rPr lang="en-ID" dirty="0" err="1"/>
              <a:t>Pertimbangan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Siswa</a:t>
            </a:r>
            <a:endParaRPr lang="en-ID" dirty="0"/>
          </a:p>
          <a:p>
            <a:r>
              <a:rPr lang="en-ID" dirty="0"/>
              <a:t>a.       Strategi </a:t>
            </a:r>
            <a:r>
              <a:rPr lang="en-ID" dirty="0" err="1"/>
              <a:t>Klasikal</a:t>
            </a:r>
            <a:endParaRPr lang="en-ID" dirty="0"/>
          </a:p>
          <a:p>
            <a:r>
              <a:rPr lang="en-ID" dirty="0"/>
              <a:t>b.      Strategi </a:t>
            </a:r>
            <a:r>
              <a:rPr lang="en-ID" dirty="0" err="1"/>
              <a:t>Kelompok</a:t>
            </a:r>
            <a:r>
              <a:rPr lang="en-ID" dirty="0"/>
              <a:t> Kecil</a:t>
            </a:r>
          </a:p>
          <a:p>
            <a:r>
              <a:rPr lang="en-ID" dirty="0"/>
              <a:t>c.       Strategi Individual.</a:t>
            </a:r>
          </a:p>
          <a:p>
            <a:endParaRPr lang="en-ID" dirty="0"/>
          </a:p>
          <a:p>
            <a:r>
              <a:rPr lang="en-ID" dirty="0"/>
              <a:t>5. Atas Dasar </a:t>
            </a:r>
            <a:r>
              <a:rPr lang="en-ID" dirty="0" err="1"/>
              <a:t>Pertimbangan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Guru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Siswa</a:t>
            </a:r>
            <a:endParaRPr lang="en-ID" dirty="0"/>
          </a:p>
          <a:p>
            <a:r>
              <a:rPr lang="en-ID" dirty="0"/>
              <a:t>     Strategi </a:t>
            </a:r>
            <a:r>
              <a:rPr lang="en-ID" dirty="0" err="1"/>
              <a:t>Tatap</a:t>
            </a:r>
            <a:r>
              <a:rPr lang="en-ID" dirty="0"/>
              <a:t> </a:t>
            </a:r>
            <a:r>
              <a:rPr lang="en-ID" dirty="0" err="1"/>
              <a:t>Muka</a:t>
            </a:r>
            <a:r>
              <a:rPr lang="en-ID" dirty="0"/>
              <a:t>. Akan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peraga</a:t>
            </a:r>
            <a:r>
              <a:rPr lang="en-ID" dirty="0"/>
              <a:t>. Strategi </a:t>
            </a:r>
            <a:r>
              <a:rPr lang="en-ID" dirty="0" err="1"/>
              <a:t>Pengajaran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Media</a:t>
            </a:r>
            <a:r>
              <a:rPr lang="en-ID" b="1" i="1" dirty="0"/>
              <a:t>.</a:t>
            </a:r>
            <a:endParaRPr lang="en-ID" dirty="0"/>
          </a:p>
          <a:p>
            <a:endParaRPr lang="en-ID" dirty="0"/>
          </a:p>
          <a:p>
            <a:endParaRPr lang="en-ID" dirty="0"/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Better Together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53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1548" y="500248"/>
            <a:ext cx="7981315" cy="4281805"/>
            <a:chOff x="581548" y="500248"/>
            <a:chExt cx="7981315" cy="4281805"/>
          </a:xfrm>
        </p:grpSpPr>
        <p:sp>
          <p:nvSpPr>
            <p:cNvPr id="3" name="object 3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7942783" y="3748492"/>
                  </a:moveTo>
                  <a:lnTo>
                    <a:pt x="0" y="3748492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3748492"/>
                  </a:lnTo>
                  <a:close/>
                </a:path>
              </a:pathLst>
            </a:custGeom>
            <a:solidFill>
              <a:srgbClr val="FFE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4515" y="2957819"/>
              <a:ext cx="2245995" cy="1804670"/>
            </a:xfrm>
            <a:custGeom>
              <a:avLst/>
              <a:gdLst/>
              <a:ahLst/>
              <a:cxnLst/>
              <a:rect l="l" t="t" r="r" b="b"/>
              <a:pathLst>
                <a:path w="2245995" h="1804670">
                  <a:moveTo>
                    <a:pt x="857281" y="1804646"/>
                  </a:moveTo>
                  <a:lnTo>
                    <a:pt x="795916" y="1801627"/>
                  </a:lnTo>
                  <a:lnTo>
                    <a:pt x="735506" y="1792496"/>
                  </a:lnTo>
                  <a:lnTo>
                    <a:pt x="686630" y="1780583"/>
                  </a:lnTo>
                  <a:lnTo>
                    <a:pt x="638924" y="1765439"/>
                  </a:lnTo>
                  <a:lnTo>
                    <a:pt x="592401" y="1747258"/>
                  </a:lnTo>
                  <a:lnTo>
                    <a:pt x="547075" y="1726234"/>
                  </a:lnTo>
                  <a:lnTo>
                    <a:pt x="502959" y="1702563"/>
                  </a:lnTo>
                  <a:lnTo>
                    <a:pt x="460065" y="1676440"/>
                  </a:lnTo>
                  <a:lnTo>
                    <a:pt x="418407" y="1648059"/>
                  </a:lnTo>
                  <a:lnTo>
                    <a:pt x="377998" y="1617614"/>
                  </a:lnTo>
                  <a:lnTo>
                    <a:pt x="338851" y="1585301"/>
                  </a:lnTo>
                  <a:lnTo>
                    <a:pt x="300980" y="1551314"/>
                  </a:lnTo>
                  <a:lnTo>
                    <a:pt x="264396" y="1515848"/>
                  </a:lnTo>
                  <a:lnTo>
                    <a:pt x="229114" y="1479097"/>
                  </a:lnTo>
                  <a:lnTo>
                    <a:pt x="195147" y="1441257"/>
                  </a:lnTo>
                  <a:lnTo>
                    <a:pt x="162508" y="1402522"/>
                  </a:lnTo>
                  <a:lnTo>
                    <a:pt x="128600" y="1359990"/>
                  </a:lnTo>
                  <a:lnTo>
                    <a:pt x="96816" y="1315785"/>
                  </a:lnTo>
                  <a:lnTo>
                    <a:pt x="68206" y="1269669"/>
                  </a:lnTo>
                  <a:lnTo>
                    <a:pt x="43820" y="1221403"/>
                  </a:lnTo>
                  <a:lnTo>
                    <a:pt x="24708" y="1170747"/>
                  </a:lnTo>
                  <a:lnTo>
                    <a:pt x="12385" y="1122447"/>
                  </a:lnTo>
                  <a:lnTo>
                    <a:pt x="4406" y="1072706"/>
                  </a:lnTo>
                  <a:lnTo>
                    <a:pt x="401" y="1021901"/>
                  </a:lnTo>
                  <a:lnTo>
                    <a:pt x="0" y="970413"/>
                  </a:lnTo>
                  <a:lnTo>
                    <a:pt x="2833" y="918620"/>
                  </a:lnTo>
                  <a:lnTo>
                    <a:pt x="8531" y="866901"/>
                  </a:lnTo>
                  <a:lnTo>
                    <a:pt x="16725" y="815635"/>
                  </a:lnTo>
                  <a:lnTo>
                    <a:pt x="27045" y="765202"/>
                  </a:lnTo>
                  <a:lnTo>
                    <a:pt x="39120" y="715980"/>
                  </a:lnTo>
                  <a:lnTo>
                    <a:pt x="52583" y="668348"/>
                  </a:lnTo>
                  <a:lnTo>
                    <a:pt x="66480" y="625116"/>
                  </a:lnTo>
                  <a:lnTo>
                    <a:pt x="82105" y="582120"/>
                  </a:lnTo>
                  <a:lnTo>
                    <a:pt x="99506" y="539589"/>
                  </a:lnTo>
                  <a:lnTo>
                    <a:pt x="118733" y="497748"/>
                  </a:lnTo>
                  <a:lnTo>
                    <a:pt x="142632" y="450905"/>
                  </a:lnTo>
                  <a:lnTo>
                    <a:pt x="168840" y="405323"/>
                  </a:lnTo>
                  <a:lnTo>
                    <a:pt x="197381" y="361281"/>
                  </a:lnTo>
                  <a:lnTo>
                    <a:pt x="228276" y="319058"/>
                  </a:lnTo>
                  <a:lnTo>
                    <a:pt x="261551" y="278935"/>
                  </a:lnTo>
                  <a:lnTo>
                    <a:pt x="297228" y="241189"/>
                  </a:lnTo>
                  <a:lnTo>
                    <a:pt x="335330" y="206101"/>
                  </a:lnTo>
                  <a:lnTo>
                    <a:pt x="375882" y="173949"/>
                  </a:lnTo>
                  <a:lnTo>
                    <a:pt x="416751" y="145791"/>
                  </a:lnTo>
                  <a:lnTo>
                    <a:pt x="459315" y="120116"/>
                  </a:lnTo>
                  <a:lnTo>
                    <a:pt x="503409" y="97315"/>
                  </a:lnTo>
                  <a:lnTo>
                    <a:pt x="548869" y="77781"/>
                  </a:lnTo>
                  <a:lnTo>
                    <a:pt x="595529" y="61905"/>
                  </a:lnTo>
                  <a:lnTo>
                    <a:pt x="643224" y="50080"/>
                  </a:lnTo>
                  <a:lnTo>
                    <a:pt x="691788" y="42697"/>
                  </a:lnTo>
                  <a:lnTo>
                    <a:pt x="741056" y="40149"/>
                  </a:lnTo>
                  <a:lnTo>
                    <a:pt x="759482" y="40510"/>
                  </a:lnTo>
                  <a:lnTo>
                    <a:pt x="815106" y="46099"/>
                  </a:lnTo>
                  <a:lnTo>
                    <a:pt x="864574" y="57035"/>
                  </a:lnTo>
                  <a:lnTo>
                    <a:pt x="912743" y="72542"/>
                  </a:lnTo>
                  <a:lnTo>
                    <a:pt x="959972" y="91309"/>
                  </a:lnTo>
                  <a:lnTo>
                    <a:pt x="1006619" y="112023"/>
                  </a:lnTo>
                  <a:lnTo>
                    <a:pt x="1053044" y="133374"/>
                  </a:lnTo>
                  <a:lnTo>
                    <a:pt x="1099606" y="154049"/>
                  </a:lnTo>
                  <a:lnTo>
                    <a:pt x="1150386" y="173834"/>
                  </a:lnTo>
                  <a:lnTo>
                    <a:pt x="1202665" y="189962"/>
                  </a:lnTo>
                  <a:lnTo>
                    <a:pt x="1255801" y="200821"/>
                  </a:lnTo>
                  <a:lnTo>
                    <a:pt x="1309155" y="204799"/>
                  </a:lnTo>
                  <a:lnTo>
                    <a:pt x="1331235" y="204048"/>
                  </a:lnTo>
                  <a:lnTo>
                    <a:pt x="1374982" y="197691"/>
                  </a:lnTo>
                  <a:lnTo>
                    <a:pt x="1446552" y="170797"/>
                  </a:lnTo>
                  <a:lnTo>
                    <a:pt x="1493181" y="142674"/>
                  </a:lnTo>
                  <a:lnTo>
                    <a:pt x="1538092" y="110802"/>
                  </a:lnTo>
                  <a:lnTo>
                    <a:pt x="1582934" y="78504"/>
                  </a:lnTo>
                  <a:lnTo>
                    <a:pt x="1629355" y="49099"/>
                  </a:lnTo>
                  <a:lnTo>
                    <a:pt x="1675588" y="27390"/>
                  </a:lnTo>
                  <a:lnTo>
                    <a:pt x="1724104" y="12071"/>
                  </a:lnTo>
                  <a:lnTo>
                    <a:pt x="1774177" y="2992"/>
                  </a:lnTo>
                  <a:lnTo>
                    <a:pt x="1825079" y="0"/>
                  </a:lnTo>
                  <a:lnTo>
                    <a:pt x="1873199" y="2616"/>
                  </a:lnTo>
                  <a:lnTo>
                    <a:pt x="1920816" y="10382"/>
                  </a:lnTo>
                  <a:lnTo>
                    <a:pt x="1967326" y="23171"/>
                  </a:lnTo>
                  <a:lnTo>
                    <a:pt x="2012123" y="40856"/>
                  </a:lnTo>
                  <a:lnTo>
                    <a:pt x="2054602" y="63310"/>
                  </a:lnTo>
                  <a:lnTo>
                    <a:pt x="2094158" y="90407"/>
                  </a:lnTo>
                  <a:lnTo>
                    <a:pt x="2130185" y="122021"/>
                  </a:lnTo>
                  <a:lnTo>
                    <a:pt x="2162079" y="158024"/>
                  </a:lnTo>
                  <a:lnTo>
                    <a:pt x="2187614" y="195533"/>
                  </a:lnTo>
                  <a:lnTo>
                    <a:pt x="2208460" y="235637"/>
                  </a:lnTo>
                  <a:lnTo>
                    <a:pt x="2224641" y="277822"/>
                  </a:lnTo>
                  <a:lnTo>
                    <a:pt x="2236180" y="321575"/>
                  </a:lnTo>
                  <a:lnTo>
                    <a:pt x="2243103" y="366383"/>
                  </a:lnTo>
                  <a:lnTo>
                    <a:pt x="2245434" y="411732"/>
                  </a:lnTo>
                  <a:lnTo>
                    <a:pt x="2243196" y="457108"/>
                  </a:lnTo>
                  <a:lnTo>
                    <a:pt x="2236415" y="501999"/>
                  </a:lnTo>
                  <a:lnTo>
                    <a:pt x="2225115" y="545891"/>
                  </a:lnTo>
                  <a:lnTo>
                    <a:pt x="2209319" y="588270"/>
                  </a:lnTo>
                  <a:lnTo>
                    <a:pt x="2189052" y="628623"/>
                  </a:lnTo>
                  <a:lnTo>
                    <a:pt x="2164339" y="666437"/>
                  </a:lnTo>
                  <a:lnTo>
                    <a:pt x="2135204" y="701198"/>
                  </a:lnTo>
                  <a:lnTo>
                    <a:pt x="2098252" y="735846"/>
                  </a:lnTo>
                  <a:lnTo>
                    <a:pt x="2058207" y="766318"/>
                  </a:lnTo>
                  <a:lnTo>
                    <a:pt x="2015649" y="793423"/>
                  </a:lnTo>
                  <a:lnTo>
                    <a:pt x="1971156" y="817971"/>
                  </a:lnTo>
                  <a:lnTo>
                    <a:pt x="1925307" y="840770"/>
                  </a:lnTo>
                  <a:lnTo>
                    <a:pt x="1878683" y="862629"/>
                  </a:lnTo>
                  <a:lnTo>
                    <a:pt x="1831861" y="884357"/>
                  </a:lnTo>
                  <a:lnTo>
                    <a:pt x="1785421" y="906764"/>
                  </a:lnTo>
                  <a:lnTo>
                    <a:pt x="1739943" y="930658"/>
                  </a:lnTo>
                  <a:lnTo>
                    <a:pt x="1696004" y="956848"/>
                  </a:lnTo>
                  <a:lnTo>
                    <a:pt x="1655593" y="985025"/>
                  </a:lnTo>
                  <a:lnTo>
                    <a:pt x="1617359" y="1016029"/>
                  </a:lnTo>
                  <a:lnTo>
                    <a:pt x="1581454" y="1049667"/>
                  </a:lnTo>
                  <a:lnTo>
                    <a:pt x="1548030" y="1085748"/>
                  </a:lnTo>
                  <a:lnTo>
                    <a:pt x="1517238" y="1124079"/>
                  </a:lnTo>
                  <a:lnTo>
                    <a:pt x="1489231" y="1164469"/>
                  </a:lnTo>
                  <a:lnTo>
                    <a:pt x="1464159" y="1206726"/>
                  </a:lnTo>
                  <a:lnTo>
                    <a:pt x="1442175" y="1250658"/>
                  </a:lnTo>
                  <a:lnTo>
                    <a:pt x="1423430" y="1296072"/>
                  </a:lnTo>
                  <a:lnTo>
                    <a:pt x="1407253" y="1344423"/>
                  </a:lnTo>
                  <a:lnTo>
                    <a:pt x="1392747" y="1393462"/>
                  </a:lnTo>
                  <a:lnTo>
                    <a:pt x="1378122" y="1442451"/>
                  </a:lnTo>
                  <a:lnTo>
                    <a:pt x="1361589" y="1490651"/>
                  </a:lnTo>
                  <a:lnTo>
                    <a:pt x="1341355" y="1537321"/>
                  </a:lnTo>
                  <a:lnTo>
                    <a:pt x="1317347" y="1579249"/>
                  </a:lnTo>
                  <a:lnTo>
                    <a:pt x="1289027" y="1617731"/>
                  </a:lnTo>
                  <a:lnTo>
                    <a:pt x="1256800" y="1652729"/>
                  </a:lnTo>
                  <a:lnTo>
                    <a:pt x="1221066" y="1684205"/>
                  </a:lnTo>
                  <a:lnTo>
                    <a:pt x="1182228" y="1712122"/>
                  </a:lnTo>
                  <a:lnTo>
                    <a:pt x="1140690" y="1736440"/>
                  </a:lnTo>
                  <a:lnTo>
                    <a:pt x="1096853" y="1757121"/>
                  </a:lnTo>
                  <a:lnTo>
                    <a:pt x="1051121" y="1774128"/>
                  </a:lnTo>
                  <a:lnTo>
                    <a:pt x="1003895" y="1787422"/>
                  </a:lnTo>
                  <a:lnTo>
                    <a:pt x="955578" y="1796966"/>
                  </a:lnTo>
                  <a:lnTo>
                    <a:pt x="906572" y="1802719"/>
                  </a:lnTo>
                  <a:lnTo>
                    <a:pt x="857281" y="1804646"/>
                  </a:lnTo>
                  <a:close/>
                </a:path>
              </a:pathLst>
            </a:custGeom>
            <a:solidFill>
              <a:srgbClr val="D4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24492" y="946395"/>
              <a:ext cx="1059815" cy="622935"/>
            </a:xfrm>
            <a:custGeom>
              <a:avLst/>
              <a:gdLst/>
              <a:ahLst/>
              <a:cxnLst/>
              <a:rect l="l" t="t" r="r" b="b"/>
              <a:pathLst>
                <a:path w="1059814" h="622935">
                  <a:moveTo>
                    <a:pt x="13999" y="622531"/>
                  </a:moveTo>
                  <a:lnTo>
                    <a:pt x="4424" y="619146"/>
                  </a:lnTo>
                  <a:lnTo>
                    <a:pt x="0" y="610336"/>
                  </a:lnTo>
                  <a:lnTo>
                    <a:pt x="6224" y="603948"/>
                  </a:lnTo>
                  <a:lnTo>
                    <a:pt x="39137" y="569656"/>
                  </a:lnTo>
                  <a:lnTo>
                    <a:pt x="69531" y="533316"/>
                  </a:lnTo>
                  <a:lnTo>
                    <a:pt x="97368" y="495086"/>
                  </a:lnTo>
                  <a:lnTo>
                    <a:pt x="122607" y="455125"/>
                  </a:lnTo>
                  <a:lnTo>
                    <a:pt x="145206" y="413592"/>
                  </a:lnTo>
                  <a:lnTo>
                    <a:pt x="165125" y="370644"/>
                  </a:lnTo>
                  <a:lnTo>
                    <a:pt x="182324" y="326441"/>
                  </a:lnTo>
                  <a:lnTo>
                    <a:pt x="194991" y="285161"/>
                  </a:lnTo>
                  <a:lnTo>
                    <a:pt x="198724" y="271336"/>
                  </a:lnTo>
                  <a:lnTo>
                    <a:pt x="188549" y="259991"/>
                  </a:lnTo>
                  <a:lnTo>
                    <a:pt x="178843" y="248457"/>
                  </a:lnTo>
                  <a:lnTo>
                    <a:pt x="136811" y="189827"/>
                  </a:lnTo>
                  <a:lnTo>
                    <a:pt x="115781" y="150749"/>
                  </a:lnTo>
                  <a:lnTo>
                    <a:pt x="102691" y="109108"/>
                  </a:lnTo>
                  <a:lnTo>
                    <a:pt x="102449" y="66189"/>
                  </a:lnTo>
                  <a:lnTo>
                    <a:pt x="113263" y="38352"/>
                  </a:lnTo>
                  <a:lnTo>
                    <a:pt x="133118" y="16406"/>
                  </a:lnTo>
                  <a:lnTo>
                    <a:pt x="159283" y="2804"/>
                  </a:lnTo>
                  <a:lnTo>
                    <a:pt x="189024" y="0"/>
                  </a:lnTo>
                  <a:lnTo>
                    <a:pt x="193499" y="582"/>
                  </a:lnTo>
                  <a:lnTo>
                    <a:pt x="197524" y="1557"/>
                  </a:lnTo>
                  <a:lnTo>
                    <a:pt x="201224" y="2867"/>
                  </a:lnTo>
                  <a:lnTo>
                    <a:pt x="221067" y="17924"/>
                  </a:lnTo>
                  <a:lnTo>
                    <a:pt x="179100" y="17924"/>
                  </a:lnTo>
                  <a:lnTo>
                    <a:pt x="162696" y="21013"/>
                  </a:lnTo>
                  <a:lnTo>
                    <a:pt x="147488" y="28200"/>
                  </a:lnTo>
                  <a:lnTo>
                    <a:pt x="135024" y="38194"/>
                  </a:lnTo>
                  <a:lnTo>
                    <a:pt x="123958" y="56150"/>
                  </a:lnTo>
                  <a:lnTo>
                    <a:pt x="119190" y="76422"/>
                  </a:lnTo>
                  <a:lnTo>
                    <a:pt x="119489" y="97555"/>
                  </a:lnTo>
                  <a:lnTo>
                    <a:pt x="136720" y="154192"/>
                  </a:lnTo>
                  <a:lnTo>
                    <a:pt x="155887" y="188754"/>
                  </a:lnTo>
                  <a:lnTo>
                    <a:pt x="178988" y="221257"/>
                  </a:lnTo>
                  <a:lnTo>
                    <a:pt x="203749" y="250929"/>
                  </a:lnTo>
                  <a:lnTo>
                    <a:pt x="222917" y="250929"/>
                  </a:lnTo>
                  <a:lnTo>
                    <a:pt x="219449" y="267846"/>
                  </a:lnTo>
                  <a:lnTo>
                    <a:pt x="240721" y="287681"/>
                  </a:lnTo>
                  <a:lnTo>
                    <a:pt x="214624" y="287681"/>
                  </a:lnTo>
                  <a:lnTo>
                    <a:pt x="212474" y="296049"/>
                  </a:lnTo>
                  <a:lnTo>
                    <a:pt x="194503" y="351313"/>
                  </a:lnTo>
                  <a:lnTo>
                    <a:pt x="173937" y="400897"/>
                  </a:lnTo>
                  <a:lnTo>
                    <a:pt x="149805" y="448739"/>
                  </a:lnTo>
                  <a:lnTo>
                    <a:pt x="122259" y="494652"/>
                  </a:lnTo>
                  <a:lnTo>
                    <a:pt x="91454" y="538447"/>
                  </a:lnTo>
                  <a:lnTo>
                    <a:pt x="57541" y="579938"/>
                  </a:lnTo>
                  <a:lnTo>
                    <a:pt x="20674" y="618936"/>
                  </a:lnTo>
                  <a:lnTo>
                    <a:pt x="17599" y="622061"/>
                  </a:lnTo>
                  <a:lnTo>
                    <a:pt x="13999" y="622531"/>
                  </a:lnTo>
                  <a:close/>
                </a:path>
                <a:path w="1059814" h="622935">
                  <a:moveTo>
                    <a:pt x="222917" y="250929"/>
                  </a:moveTo>
                  <a:lnTo>
                    <a:pt x="203749" y="250929"/>
                  </a:lnTo>
                  <a:lnTo>
                    <a:pt x="207496" y="233649"/>
                  </a:lnTo>
                  <a:lnTo>
                    <a:pt x="210730" y="216527"/>
                  </a:lnTo>
                  <a:lnTo>
                    <a:pt x="213565" y="198849"/>
                  </a:lnTo>
                  <a:lnTo>
                    <a:pt x="215849" y="181302"/>
                  </a:lnTo>
                  <a:lnTo>
                    <a:pt x="220224" y="144494"/>
                  </a:lnTo>
                  <a:lnTo>
                    <a:pt x="223458" y="97096"/>
                  </a:lnTo>
                  <a:lnTo>
                    <a:pt x="219319" y="52274"/>
                  </a:lnTo>
                  <a:lnTo>
                    <a:pt x="197349" y="21002"/>
                  </a:lnTo>
                  <a:lnTo>
                    <a:pt x="179100" y="17924"/>
                  </a:lnTo>
                  <a:lnTo>
                    <a:pt x="221067" y="17924"/>
                  </a:lnTo>
                  <a:lnTo>
                    <a:pt x="224671" y="20658"/>
                  </a:lnTo>
                  <a:lnTo>
                    <a:pt x="236080" y="48389"/>
                  </a:lnTo>
                  <a:lnTo>
                    <a:pt x="239699" y="80329"/>
                  </a:lnTo>
                  <a:lnTo>
                    <a:pt x="239774" y="110747"/>
                  </a:lnTo>
                  <a:lnTo>
                    <a:pt x="237660" y="150213"/>
                  </a:lnTo>
                  <a:lnTo>
                    <a:pt x="233478" y="189924"/>
                  </a:lnTo>
                  <a:lnTo>
                    <a:pt x="227413" y="228993"/>
                  </a:lnTo>
                  <a:lnTo>
                    <a:pt x="222917" y="250929"/>
                  </a:lnTo>
                  <a:close/>
                </a:path>
                <a:path w="1059814" h="622935">
                  <a:moveTo>
                    <a:pt x="782952" y="258411"/>
                  </a:moveTo>
                  <a:lnTo>
                    <a:pt x="731261" y="258411"/>
                  </a:lnTo>
                  <a:lnTo>
                    <a:pt x="757778" y="252806"/>
                  </a:lnTo>
                  <a:lnTo>
                    <a:pt x="782523" y="240357"/>
                  </a:lnTo>
                  <a:lnTo>
                    <a:pt x="792799" y="232493"/>
                  </a:lnTo>
                  <a:lnTo>
                    <a:pt x="802029" y="223743"/>
                  </a:lnTo>
                  <a:lnTo>
                    <a:pt x="810219" y="214205"/>
                  </a:lnTo>
                  <a:lnTo>
                    <a:pt x="817373" y="203979"/>
                  </a:lnTo>
                  <a:lnTo>
                    <a:pt x="790658" y="160324"/>
                  </a:lnTo>
                  <a:lnTo>
                    <a:pt x="777857" y="113991"/>
                  </a:lnTo>
                  <a:lnTo>
                    <a:pt x="784477" y="69402"/>
                  </a:lnTo>
                  <a:lnTo>
                    <a:pt x="816023" y="30979"/>
                  </a:lnTo>
                  <a:lnTo>
                    <a:pt x="817948" y="29682"/>
                  </a:lnTo>
                  <a:lnTo>
                    <a:pt x="820173" y="29722"/>
                  </a:lnTo>
                  <a:lnTo>
                    <a:pt x="824098" y="31109"/>
                  </a:lnTo>
                  <a:lnTo>
                    <a:pt x="825848" y="32474"/>
                  </a:lnTo>
                  <a:lnTo>
                    <a:pt x="826873" y="33824"/>
                  </a:lnTo>
                  <a:lnTo>
                    <a:pt x="834500" y="49429"/>
                  </a:lnTo>
                  <a:lnTo>
                    <a:pt x="818073" y="49429"/>
                  </a:lnTo>
                  <a:lnTo>
                    <a:pt x="796702" y="80633"/>
                  </a:lnTo>
                  <a:lnTo>
                    <a:pt x="793485" y="116658"/>
                  </a:lnTo>
                  <a:lnTo>
                    <a:pt x="804313" y="154192"/>
                  </a:lnTo>
                  <a:lnTo>
                    <a:pt x="825073" y="189924"/>
                  </a:lnTo>
                  <a:lnTo>
                    <a:pt x="840490" y="189924"/>
                  </a:lnTo>
                  <a:lnTo>
                    <a:pt x="835623" y="203434"/>
                  </a:lnTo>
                  <a:lnTo>
                    <a:pt x="846890" y="215826"/>
                  </a:lnTo>
                  <a:lnTo>
                    <a:pt x="847632" y="216527"/>
                  </a:lnTo>
                  <a:lnTo>
                    <a:pt x="827873" y="216527"/>
                  </a:lnTo>
                  <a:lnTo>
                    <a:pt x="817594" y="230057"/>
                  </a:lnTo>
                  <a:lnTo>
                    <a:pt x="805660" y="242283"/>
                  </a:lnTo>
                  <a:lnTo>
                    <a:pt x="792077" y="253006"/>
                  </a:lnTo>
                  <a:lnTo>
                    <a:pt x="782952" y="258411"/>
                  </a:lnTo>
                  <a:close/>
                </a:path>
                <a:path w="1059814" h="622935">
                  <a:moveTo>
                    <a:pt x="840490" y="189924"/>
                  </a:moveTo>
                  <a:lnTo>
                    <a:pt x="825073" y="189924"/>
                  </a:lnTo>
                  <a:lnTo>
                    <a:pt x="836210" y="155285"/>
                  </a:lnTo>
                  <a:lnTo>
                    <a:pt x="838442" y="122319"/>
                  </a:lnTo>
                  <a:lnTo>
                    <a:pt x="838566" y="118089"/>
                  </a:lnTo>
                  <a:lnTo>
                    <a:pt x="832600" y="82722"/>
                  </a:lnTo>
                  <a:lnTo>
                    <a:pt x="818073" y="49429"/>
                  </a:lnTo>
                  <a:lnTo>
                    <a:pt x="834500" y="49429"/>
                  </a:lnTo>
                  <a:lnTo>
                    <a:pt x="846324" y="73621"/>
                  </a:lnTo>
                  <a:lnTo>
                    <a:pt x="854198" y="117454"/>
                  </a:lnTo>
                  <a:lnTo>
                    <a:pt x="850596" y="161874"/>
                  </a:lnTo>
                  <a:lnTo>
                    <a:pt x="840490" y="189924"/>
                  </a:lnTo>
                  <a:close/>
                </a:path>
                <a:path w="1059814" h="622935">
                  <a:moveTo>
                    <a:pt x="1007726" y="265361"/>
                  </a:moveTo>
                  <a:lnTo>
                    <a:pt x="964316" y="265361"/>
                  </a:lnTo>
                  <a:lnTo>
                    <a:pt x="990156" y="259613"/>
                  </a:lnTo>
                  <a:lnTo>
                    <a:pt x="1013572" y="245967"/>
                  </a:lnTo>
                  <a:lnTo>
                    <a:pt x="1035751" y="220437"/>
                  </a:lnTo>
                  <a:lnTo>
                    <a:pt x="1048239" y="189827"/>
                  </a:lnTo>
                  <a:lnTo>
                    <a:pt x="1048578" y="167237"/>
                  </a:lnTo>
                  <a:lnTo>
                    <a:pt x="1048677" y="157461"/>
                  </a:lnTo>
                  <a:lnTo>
                    <a:pt x="1034872" y="127087"/>
                  </a:lnTo>
                  <a:lnTo>
                    <a:pt x="1032372" y="124509"/>
                  </a:lnTo>
                  <a:lnTo>
                    <a:pt x="1035347" y="120952"/>
                  </a:lnTo>
                  <a:lnTo>
                    <a:pt x="1059651" y="183356"/>
                  </a:lnTo>
                  <a:lnTo>
                    <a:pt x="1051726" y="215013"/>
                  </a:lnTo>
                  <a:lnTo>
                    <a:pt x="1034222" y="243394"/>
                  </a:lnTo>
                  <a:lnTo>
                    <a:pt x="1007726" y="265361"/>
                  </a:lnTo>
                  <a:close/>
                </a:path>
                <a:path w="1059814" h="622935">
                  <a:moveTo>
                    <a:pt x="488815" y="362683"/>
                  </a:moveTo>
                  <a:lnTo>
                    <a:pt x="398721" y="362683"/>
                  </a:lnTo>
                  <a:lnTo>
                    <a:pt x="427190" y="362253"/>
                  </a:lnTo>
                  <a:lnTo>
                    <a:pt x="455924" y="356971"/>
                  </a:lnTo>
                  <a:lnTo>
                    <a:pt x="498153" y="338939"/>
                  </a:lnTo>
                  <a:lnTo>
                    <a:pt x="535931" y="310781"/>
                  </a:lnTo>
                  <a:lnTo>
                    <a:pt x="565720" y="274738"/>
                  </a:lnTo>
                  <a:lnTo>
                    <a:pt x="583980" y="233047"/>
                  </a:lnTo>
                  <a:lnTo>
                    <a:pt x="587173" y="187949"/>
                  </a:lnTo>
                  <a:lnTo>
                    <a:pt x="583880" y="179162"/>
                  </a:lnTo>
                  <a:lnTo>
                    <a:pt x="581226" y="170105"/>
                  </a:lnTo>
                  <a:lnTo>
                    <a:pt x="579253" y="160797"/>
                  </a:lnTo>
                  <a:lnTo>
                    <a:pt x="577998" y="151257"/>
                  </a:lnTo>
                  <a:lnTo>
                    <a:pt x="576973" y="145732"/>
                  </a:lnTo>
                  <a:lnTo>
                    <a:pt x="584098" y="142442"/>
                  </a:lnTo>
                  <a:lnTo>
                    <a:pt x="590798" y="144812"/>
                  </a:lnTo>
                  <a:lnTo>
                    <a:pt x="592223" y="145962"/>
                  </a:lnTo>
                  <a:lnTo>
                    <a:pt x="603348" y="186714"/>
                  </a:lnTo>
                  <a:lnTo>
                    <a:pt x="616548" y="207982"/>
                  </a:lnTo>
                  <a:lnTo>
                    <a:pt x="624518" y="216304"/>
                  </a:lnTo>
                  <a:lnTo>
                    <a:pt x="603498" y="216304"/>
                  </a:lnTo>
                  <a:lnTo>
                    <a:pt x="591140" y="262324"/>
                  </a:lnTo>
                  <a:lnTo>
                    <a:pt x="565749" y="303651"/>
                  </a:lnTo>
                  <a:lnTo>
                    <a:pt x="530269" y="338074"/>
                  </a:lnTo>
                  <a:lnTo>
                    <a:pt x="488815" y="362683"/>
                  </a:lnTo>
                  <a:close/>
                </a:path>
                <a:path w="1059814" h="622935">
                  <a:moveTo>
                    <a:pt x="724973" y="275293"/>
                  </a:moveTo>
                  <a:lnTo>
                    <a:pt x="673173" y="267181"/>
                  </a:lnTo>
                  <a:lnTo>
                    <a:pt x="634576" y="246832"/>
                  </a:lnTo>
                  <a:lnTo>
                    <a:pt x="603498" y="216304"/>
                  </a:lnTo>
                  <a:lnTo>
                    <a:pt x="624518" y="216304"/>
                  </a:lnTo>
                  <a:lnTo>
                    <a:pt x="633911" y="226112"/>
                  </a:lnTo>
                  <a:lnTo>
                    <a:pt x="654536" y="240676"/>
                  </a:lnTo>
                  <a:lnTo>
                    <a:pt x="677523" y="251247"/>
                  </a:lnTo>
                  <a:lnTo>
                    <a:pt x="704125" y="257711"/>
                  </a:lnTo>
                  <a:lnTo>
                    <a:pt x="731261" y="258411"/>
                  </a:lnTo>
                  <a:lnTo>
                    <a:pt x="782952" y="258411"/>
                  </a:lnTo>
                  <a:lnTo>
                    <a:pt x="776848" y="262026"/>
                  </a:lnTo>
                  <a:lnTo>
                    <a:pt x="751276" y="271560"/>
                  </a:lnTo>
                  <a:lnTo>
                    <a:pt x="724973" y="275293"/>
                  </a:lnTo>
                  <a:close/>
                </a:path>
                <a:path w="1059814" h="622935">
                  <a:moveTo>
                    <a:pt x="938489" y="278761"/>
                  </a:moveTo>
                  <a:lnTo>
                    <a:pt x="899373" y="269241"/>
                  </a:lnTo>
                  <a:lnTo>
                    <a:pt x="859142" y="245881"/>
                  </a:lnTo>
                  <a:lnTo>
                    <a:pt x="827873" y="216527"/>
                  </a:lnTo>
                  <a:lnTo>
                    <a:pt x="847632" y="216527"/>
                  </a:lnTo>
                  <a:lnTo>
                    <a:pt x="858563" y="226853"/>
                  </a:lnTo>
                  <a:lnTo>
                    <a:pt x="870354" y="236285"/>
                  </a:lnTo>
                  <a:lnTo>
                    <a:pt x="911145" y="257711"/>
                  </a:lnTo>
                  <a:lnTo>
                    <a:pt x="964316" y="265361"/>
                  </a:lnTo>
                  <a:lnTo>
                    <a:pt x="1007726" y="265361"/>
                  </a:lnTo>
                  <a:lnTo>
                    <a:pt x="1006289" y="266553"/>
                  </a:lnTo>
                  <a:lnTo>
                    <a:pt x="973619" y="277879"/>
                  </a:lnTo>
                  <a:lnTo>
                    <a:pt x="938489" y="278761"/>
                  </a:lnTo>
                  <a:close/>
                </a:path>
                <a:path w="1059814" h="622935">
                  <a:moveTo>
                    <a:pt x="413749" y="379922"/>
                  </a:moveTo>
                  <a:lnTo>
                    <a:pt x="361212" y="374475"/>
                  </a:lnTo>
                  <a:lnTo>
                    <a:pt x="302887" y="352770"/>
                  </a:lnTo>
                  <a:lnTo>
                    <a:pt x="242008" y="312299"/>
                  </a:lnTo>
                  <a:lnTo>
                    <a:pt x="214624" y="287681"/>
                  </a:lnTo>
                  <a:lnTo>
                    <a:pt x="240721" y="287681"/>
                  </a:lnTo>
                  <a:lnTo>
                    <a:pt x="246705" y="293261"/>
                  </a:lnTo>
                  <a:lnTo>
                    <a:pt x="276733" y="316333"/>
                  </a:lnTo>
                  <a:lnTo>
                    <a:pt x="309101" y="335951"/>
                  </a:lnTo>
                  <a:lnTo>
                    <a:pt x="343374" y="351001"/>
                  </a:lnTo>
                  <a:lnTo>
                    <a:pt x="370716" y="358765"/>
                  </a:lnTo>
                  <a:lnTo>
                    <a:pt x="398721" y="362683"/>
                  </a:lnTo>
                  <a:lnTo>
                    <a:pt x="488815" y="362683"/>
                  </a:lnTo>
                  <a:lnTo>
                    <a:pt x="487646" y="363377"/>
                  </a:lnTo>
                  <a:lnTo>
                    <a:pt x="440824" y="377349"/>
                  </a:lnTo>
                  <a:lnTo>
                    <a:pt x="413749" y="379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4858" y="714901"/>
              <a:ext cx="1924050" cy="1648460"/>
            </a:xfrm>
            <a:custGeom>
              <a:avLst/>
              <a:gdLst/>
              <a:ahLst/>
              <a:cxnLst/>
              <a:rect l="l" t="t" r="r" b="b"/>
              <a:pathLst>
                <a:path w="1924050" h="1648460">
                  <a:moveTo>
                    <a:pt x="1225300" y="1648046"/>
                  </a:moveTo>
                  <a:lnTo>
                    <a:pt x="1179538" y="1647168"/>
                  </a:lnTo>
                  <a:lnTo>
                    <a:pt x="1132954" y="1644552"/>
                  </a:lnTo>
                  <a:lnTo>
                    <a:pt x="1085679" y="1640222"/>
                  </a:lnTo>
                  <a:lnTo>
                    <a:pt x="1037842" y="1634206"/>
                  </a:lnTo>
                  <a:lnTo>
                    <a:pt x="989576" y="1626529"/>
                  </a:lnTo>
                  <a:lnTo>
                    <a:pt x="941009" y="1617216"/>
                  </a:lnTo>
                  <a:lnTo>
                    <a:pt x="892272" y="1606294"/>
                  </a:lnTo>
                  <a:lnTo>
                    <a:pt x="843496" y="1593788"/>
                  </a:lnTo>
                  <a:lnTo>
                    <a:pt x="794811" y="1579725"/>
                  </a:lnTo>
                  <a:lnTo>
                    <a:pt x="746347" y="1564130"/>
                  </a:lnTo>
                  <a:lnTo>
                    <a:pt x="698234" y="1547029"/>
                  </a:lnTo>
                  <a:lnTo>
                    <a:pt x="650604" y="1528447"/>
                  </a:lnTo>
                  <a:lnTo>
                    <a:pt x="603586" y="1508412"/>
                  </a:lnTo>
                  <a:lnTo>
                    <a:pt x="557311" y="1486947"/>
                  </a:lnTo>
                  <a:lnTo>
                    <a:pt x="511909" y="1464081"/>
                  </a:lnTo>
                  <a:lnTo>
                    <a:pt x="467510" y="1439837"/>
                  </a:lnTo>
                  <a:lnTo>
                    <a:pt x="424245" y="1414243"/>
                  </a:lnTo>
                  <a:lnTo>
                    <a:pt x="382245" y="1387323"/>
                  </a:lnTo>
                  <a:lnTo>
                    <a:pt x="341639" y="1359104"/>
                  </a:lnTo>
                  <a:lnTo>
                    <a:pt x="302558" y="1329612"/>
                  </a:lnTo>
                  <a:lnTo>
                    <a:pt x="265132" y="1298873"/>
                  </a:lnTo>
                  <a:lnTo>
                    <a:pt x="229492" y="1266911"/>
                  </a:lnTo>
                  <a:lnTo>
                    <a:pt x="195768" y="1233754"/>
                  </a:lnTo>
                  <a:lnTo>
                    <a:pt x="164091" y="1199427"/>
                  </a:lnTo>
                  <a:lnTo>
                    <a:pt x="134590" y="1163955"/>
                  </a:lnTo>
                  <a:lnTo>
                    <a:pt x="107396" y="1127366"/>
                  </a:lnTo>
                  <a:lnTo>
                    <a:pt x="82640" y="1089684"/>
                  </a:lnTo>
                  <a:lnTo>
                    <a:pt x="60452" y="1050935"/>
                  </a:lnTo>
                  <a:lnTo>
                    <a:pt x="41066" y="1007755"/>
                  </a:lnTo>
                  <a:lnTo>
                    <a:pt x="25607" y="963220"/>
                  </a:lnTo>
                  <a:lnTo>
                    <a:pt x="13923" y="917548"/>
                  </a:lnTo>
                  <a:lnTo>
                    <a:pt x="5863" y="870956"/>
                  </a:lnTo>
                  <a:lnTo>
                    <a:pt x="1272" y="823662"/>
                  </a:lnTo>
                  <a:lnTo>
                    <a:pt x="0" y="775884"/>
                  </a:lnTo>
                  <a:lnTo>
                    <a:pt x="1892" y="727839"/>
                  </a:lnTo>
                  <a:lnTo>
                    <a:pt x="6798" y="679746"/>
                  </a:lnTo>
                  <a:lnTo>
                    <a:pt x="14565" y="631822"/>
                  </a:lnTo>
                  <a:lnTo>
                    <a:pt x="25040" y="584285"/>
                  </a:lnTo>
                  <a:lnTo>
                    <a:pt x="38070" y="537353"/>
                  </a:lnTo>
                  <a:lnTo>
                    <a:pt x="53504" y="491243"/>
                  </a:lnTo>
                  <a:lnTo>
                    <a:pt x="71189" y="446173"/>
                  </a:lnTo>
                  <a:lnTo>
                    <a:pt x="90972" y="402362"/>
                  </a:lnTo>
                  <a:lnTo>
                    <a:pt x="112701" y="360026"/>
                  </a:lnTo>
                  <a:lnTo>
                    <a:pt x="136224" y="319384"/>
                  </a:lnTo>
                  <a:lnTo>
                    <a:pt x="161388" y="280653"/>
                  </a:lnTo>
                  <a:lnTo>
                    <a:pt x="188041" y="244051"/>
                  </a:lnTo>
                  <a:lnTo>
                    <a:pt x="216030" y="209796"/>
                  </a:lnTo>
                  <a:lnTo>
                    <a:pt x="245203" y="178106"/>
                  </a:lnTo>
                  <a:lnTo>
                    <a:pt x="275408" y="149199"/>
                  </a:lnTo>
                  <a:lnTo>
                    <a:pt x="306491" y="123291"/>
                  </a:lnTo>
                  <a:lnTo>
                    <a:pt x="338302" y="100602"/>
                  </a:lnTo>
                  <a:lnTo>
                    <a:pt x="381780" y="76097"/>
                  </a:lnTo>
                  <a:lnTo>
                    <a:pt x="427253" y="55227"/>
                  </a:lnTo>
                  <a:lnTo>
                    <a:pt x="474541" y="37879"/>
                  </a:lnTo>
                  <a:lnTo>
                    <a:pt x="523467" y="23940"/>
                  </a:lnTo>
                  <a:lnTo>
                    <a:pt x="573852" y="13296"/>
                  </a:lnTo>
                  <a:lnTo>
                    <a:pt x="625517" y="5833"/>
                  </a:lnTo>
                  <a:lnTo>
                    <a:pt x="678285" y="1439"/>
                  </a:lnTo>
                  <a:lnTo>
                    <a:pt x="731976" y="0"/>
                  </a:lnTo>
                  <a:lnTo>
                    <a:pt x="780692" y="1123"/>
                  </a:lnTo>
                  <a:lnTo>
                    <a:pt x="829880" y="4439"/>
                  </a:lnTo>
                  <a:lnTo>
                    <a:pt x="879411" y="9867"/>
                  </a:lnTo>
                  <a:lnTo>
                    <a:pt x="929157" y="17324"/>
                  </a:lnTo>
                  <a:lnTo>
                    <a:pt x="978990" y="26728"/>
                  </a:lnTo>
                  <a:lnTo>
                    <a:pt x="1028781" y="37999"/>
                  </a:lnTo>
                  <a:lnTo>
                    <a:pt x="1078403" y="51053"/>
                  </a:lnTo>
                  <a:lnTo>
                    <a:pt x="1127726" y="65811"/>
                  </a:lnTo>
                  <a:lnTo>
                    <a:pt x="1176623" y="82189"/>
                  </a:lnTo>
                  <a:lnTo>
                    <a:pt x="1224965" y="100107"/>
                  </a:lnTo>
                  <a:lnTo>
                    <a:pt x="1272624" y="119482"/>
                  </a:lnTo>
                  <a:lnTo>
                    <a:pt x="1319472" y="140233"/>
                  </a:lnTo>
                  <a:lnTo>
                    <a:pt x="1365380" y="162279"/>
                  </a:lnTo>
                  <a:lnTo>
                    <a:pt x="1410219" y="185537"/>
                  </a:lnTo>
                  <a:lnTo>
                    <a:pt x="1453863" y="209925"/>
                  </a:lnTo>
                  <a:lnTo>
                    <a:pt x="1496182" y="235363"/>
                  </a:lnTo>
                  <a:lnTo>
                    <a:pt x="1537048" y="261769"/>
                  </a:lnTo>
                  <a:lnTo>
                    <a:pt x="1576332" y="289060"/>
                  </a:lnTo>
                  <a:lnTo>
                    <a:pt x="1613908" y="317156"/>
                  </a:lnTo>
                  <a:lnTo>
                    <a:pt x="1649645" y="345974"/>
                  </a:lnTo>
                  <a:lnTo>
                    <a:pt x="1683416" y="375432"/>
                  </a:lnTo>
                  <a:lnTo>
                    <a:pt x="1715092" y="405450"/>
                  </a:lnTo>
                  <a:lnTo>
                    <a:pt x="1744546" y="435945"/>
                  </a:lnTo>
                  <a:lnTo>
                    <a:pt x="1771649" y="466836"/>
                  </a:lnTo>
                  <a:lnTo>
                    <a:pt x="1797225" y="499850"/>
                  </a:lnTo>
                  <a:lnTo>
                    <a:pt x="1820380" y="534412"/>
                  </a:lnTo>
                  <a:lnTo>
                    <a:pt x="1841135" y="570384"/>
                  </a:lnTo>
                  <a:lnTo>
                    <a:pt x="1859513" y="607628"/>
                  </a:lnTo>
                  <a:lnTo>
                    <a:pt x="1875536" y="646005"/>
                  </a:lnTo>
                  <a:lnTo>
                    <a:pt x="1889225" y="685376"/>
                  </a:lnTo>
                  <a:lnTo>
                    <a:pt x="1900604" y="725604"/>
                  </a:lnTo>
                  <a:lnTo>
                    <a:pt x="1909694" y="766550"/>
                  </a:lnTo>
                  <a:lnTo>
                    <a:pt x="1916516" y="808076"/>
                  </a:lnTo>
                  <a:lnTo>
                    <a:pt x="1921095" y="850044"/>
                  </a:lnTo>
                  <a:lnTo>
                    <a:pt x="1923450" y="892314"/>
                  </a:lnTo>
                  <a:lnTo>
                    <a:pt x="1923605" y="934750"/>
                  </a:lnTo>
                  <a:lnTo>
                    <a:pt x="1921582" y="977211"/>
                  </a:lnTo>
                  <a:lnTo>
                    <a:pt x="1917402" y="1019561"/>
                  </a:lnTo>
                  <a:lnTo>
                    <a:pt x="1911088" y="1061661"/>
                  </a:lnTo>
                  <a:lnTo>
                    <a:pt x="1902662" y="1103372"/>
                  </a:lnTo>
                  <a:lnTo>
                    <a:pt x="1892146" y="1144556"/>
                  </a:lnTo>
                  <a:lnTo>
                    <a:pt x="1879562" y="1185074"/>
                  </a:lnTo>
                  <a:lnTo>
                    <a:pt x="1864932" y="1224790"/>
                  </a:lnTo>
                  <a:lnTo>
                    <a:pt x="1848278" y="1263563"/>
                  </a:lnTo>
                  <a:lnTo>
                    <a:pt x="1829623" y="1301256"/>
                  </a:lnTo>
                  <a:lnTo>
                    <a:pt x="1808988" y="1337730"/>
                  </a:lnTo>
                  <a:lnTo>
                    <a:pt x="1786396" y="1372847"/>
                  </a:lnTo>
                  <a:lnTo>
                    <a:pt x="1761868" y="1406469"/>
                  </a:lnTo>
                  <a:lnTo>
                    <a:pt x="1735427" y="1438457"/>
                  </a:lnTo>
                  <a:lnTo>
                    <a:pt x="1707095" y="1468673"/>
                  </a:lnTo>
                  <a:lnTo>
                    <a:pt x="1676894" y="1496979"/>
                  </a:lnTo>
                  <a:lnTo>
                    <a:pt x="1644846" y="1523236"/>
                  </a:lnTo>
                  <a:lnTo>
                    <a:pt x="1610973" y="1547306"/>
                  </a:lnTo>
                  <a:lnTo>
                    <a:pt x="1575297" y="1569051"/>
                  </a:lnTo>
                  <a:lnTo>
                    <a:pt x="1537841" y="1588332"/>
                  </a:lnTo>
                  <a:lnTo>
                    <a:pt x="1498625" y="1605011"/>
                  </a:lnTo>
                  <a:lnTo>
                    <a:pt x="1457674" y="1618949"/>
                  </a:lnTo>
                  <a:lnTo>
                    <a:pt x="1415008" y="1630009"/>
                  </a:lnTo>
                  <a:lnTo>
                    <a:pt x="1370650" y="1638051"/>
                  </a:lnTo>
                  <a:lnTo>
                    <a:pt x="1299709" y="1645607"/>
                  </a:lnTo>
                  <a:lnTo>
                    <a:pt x="1225300" y="1648046"/>
                  </a:lnTo>
                  <a:close/>
                </a:path>
              </a:pathLst>
            </a:custGeom>
            <a:solidFill>
              <a:srgbClr val="FFD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7942783" y="494699"/>
                  </a:moveTo>
                  <a:lnTo>
                    <a:pt x="0" y="494699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494699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0" y="0"/>
                  </a:moveTo>
                  <a:lnTo>
                    <a:pt x="7942783" y="0"/>
                  </a:lnTo>
                  <a:lnTo>
                    <a:pt x="7942783" y="494699"/>
                  </a:lnTo>
                  <a:lnTo>
                    <a:pt x="0" y="494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3733" y="681108"/>
              <a:ext cx="158024" cy="171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42559" y="755805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9074" y="21637"/>
                  </a:moveTo>
                  <a:lnTo>
                    <a:pt x="3024" y="21357"/>
                  </a:lnTo>
                  <a:lnTo>
                    <a:pt x="0" y="18629"/>
                  </a:lnTo>
                  <a:lnTo>
                    <a:pt x="0" y="10267"/>
                  </a:lnTo>
                  <a:lnTo>
                    <a:pt x="37774" y="917"/>
                  </a:lnTo>
                  <a:lnTo>
                    <a:pt x="45574" y="917"/>
                  </a:lnTo>
                  <a:lnTo>
                    <a:pt x="47874" y="987"/>
                  </a:lnTo>
                  <a:lnTo>
                    <a:pt x="50174" y="1127"/>
                  </a:lnTo>
                  <a:lnTo>
                    <a:pt x="52524" y="1269"/>
                  </a:lnTo>
                  <a:lnTo>
                    <a:pt x="54999" y="1339"/>
                  </a:lnTo>
                  <a:lnTo>
                    <a:pt x="57574" y="1339"/>
                  </a:lnTo>
                  <a:lnTo>
                    <a:pt x="69345" y="1256"/>
                  </a:lnTo>
                  <a:lnTo>
                    <a:pt x="82571" y="1004"/>
                  </a:lnTo>
                  <a:lnTo>
                    <a:pt x="97255" y="585"/>
                  </a:lnTo>
                  <a:lnTo>
                    <a:pt x="113399" y="0"/>
                  </a:lnTo>
                  <a:lnTo>
                    <a:pt x="118349" y="282"/>
                  </a:lnTo>
                  <a:lnTo>
                    <a:pt x="123899" y="729"/>
                  </a:lnTo>
                  <a:lnTo>
                    <a:pt x="130124" y="1339"/>
                  </a:lnTo>
                  <a:lnTo>
                    <a:pt x="136324" y="1902"/>
                  </a:lnTo>
                  <a:lnTo>
                    <a:pt x="143174" y="2607"/>
                  </a:lnTo>
                  <a:lnTo>
                    <a:pt x="150699" y="3454"/>
                  </a:lnTo>
                  <a:lnTo>
                    <a:pt x="153849" y="6649"/>
                  </a:lnTo>
                  <a:lnTo>
                    <a:pt x="155424" y="9844"/>
                  </a:lnTo>
                  <a:lnTo>
                    <a:pt x="155424" y="15342"/>
                  </a:lnTo>
                  <a:lnTo>
                    <a:pt x="149574" y="19312"/>
                  </a:lnTo>
                  <a:lnTo>
                    <a:pt x="148299" y="19452"/>
                  </a:lnTo>
                  <a:lnTo>
                    <a:pt x="146924" y="19524"/>
                  </a:lnTo>
                  <a:lnTo>
                    <a:pt x="142324" y="19524"/>
                  </a:lnTo>
                  <a:lnTo>
                    <a:pt x="138574" y="19382"/>
                  </a:lnTo>
                  <a:lnTo>
                    <a:pt x="134199" y="19099"/>
                  </a:lnTo>
                  <a:lnTo>
                    <a:pt x="129874" y="18772"/>
                  </a:lnTo>
                  <a:lnTo>
                    <a:pt x="125699" y="18467"/>
                  </a:lnTo>
                  <a:lnTo>
                    <a:pt x="106599" y="17057"/>
                  </a:lnTo>
                  <a:lnTo>
                    <a:pt x="103799" y="16914"/>
                  </a:lnTo>
                  <a:lnTo>
                    <a:pt x="95374" y="16914"/>
                  </a:lnTo>
                  <a:lnTo>
                    <a:pt x="89499" y="16987"/>
                  </a:lnTo>
                  <a:lnTo>
                    <a:pt x="42849" y="19524"/>
                  </a:lnTo>
                  <a:lnTo>
                    <a:pt x="35719" y="19973"/>
                  </a:lnTo>
                  <a:lnTo>
                    <a:pt x="27715" y="20475"/>
                  </a:lnTo>
                  <a:lnTo>
                    <a:pt x="18834" y="21029"/>
                  </a:lnTo>
                  <a:lnTo>
                    <a:pt x="9074" y="21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80634" y="683598"/>
              <a:ext cx="128270" cy="147955"/>
            </a:xfrm>
            <a:custGeom>
              <a:avLst/>
              <a:gdLst/>
              <a:ahLst/>
              <a:cxnLst/>
              <a:rect l="l" t="t" r="r" b="b"/>
              <a:pathLst>
                <a:path w="128270" h="147955">
                  <a:moveTo>
                    <a:pt x="125099" y="147944"/>
                  </a:moveTo>
                  <a:lnTo>
                    <a:pt x="774" y="146257"/>
                  </a:lnTo>
                  <a:lnTo>
                    <a:pt x="0" y="0"/>
                  </a:lnTo>
                  <a:lnTo>
                    <a:pt x="128174" y="0"/>
                  </a:lnTo>
                  <a:lnTo>
                    <a:pt x="125099" y="14794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78928" y="685812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43091" y="137896"/>
                  </a:moveTo>
                  <a:lnTo>
                    <a:pt x="21374" y="137833"/>
                  </a:lnTo>
                  <a:lnTo>
                    <a:pt x="3225" y="137896"/>
                  </a:lnTo>
                  <a:lnTo>
                    <a:pt x="43091" y="137896"/>
                  </a:lnTo>
                  <a:close/>
                </a:path>
                <a:path w="130175" h="140969">
                  <a:moveTo>
                    <a:pt x="129413" y="137160"/>
                  </a:moveTo>
                  <a:lnTo>
                    <a:pt x="114896" y="137160"/>
                  </a:lnTo>
                  <a:lnTo>
                    <a:pt x="114896" y="138430"/>
                  </a:lnTo>
                  <a:lnTo>
                    <a:pt x="1231" y="138430"/>
                  </a:lnTo>
                  <a:lnTo>
                    <a:pt x="1231" y="139700"/>
                  </a:lnTo>
                  <a:lnTo>
                    <a:pt x="1295" y="140970"/>
                  </a:lnTo>
                  <a:lnTo>
                    <a:pt x="128308" y="140970"/>
                  </a:lnTo>
                  <a:lnTo>
                    <a:pt x="128308" y="139700"/>
                  </a:lnTo>
                  <a:lnTo>
                    <a:pt x="129006" y="139700"/>
                  </a:lnTo>
                  <a:lnTo>
                    <a:pt x="129006" y="138430"/>
                  </a:lnTo>
                  <a:lnTo>
                    <a:pt x="129413" y="138430"/>
                  </a:lnTo>
                  <a:lnTo>
                    <a:pt x="129413" y="137160"/>
                  </a:lnTo>
                  <a:close/>
                </a:path>
                <a:path w="130175" h="140969">
                  <a:moveTo>
                    <a:pt x="129870" y="1270"/>
                  </a:moveTo>
                  <a:lnTo>
                    <a:pt x="129616" y="1270"/>
                  </a:lnTo>
                  <a:lnTo>
                    <a:pt x="129425" y="1066"/>
                  </a:lnTo>
                  <a:lnTo>
                    <a:pt x="128625" y="1066"/>
                  </a:lnTo>
                  <a:lnTo>
                    <a:pt x="128346" y="1270"/>
                  </a:lnTo>
                  <a:lnTo>
                    <a:pt x="107022" y="1270"/>
                  </a:lnTo>
                  <a:lnTo>
                    <a:pt x="107022" y="0"/>
                  </a:lnTo>
                  <a:lnTo>
                    <a:pt x="55905" y="0"/>
                  </a:lnTo>
                  <a:lnTo>
                    <a:pt x="5590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" y="3810"/>
                  </a:lnTo>
                  <a:lnTo>
                    <a:pt x="63" y="138417"/>
                  </a:lnTo>
                  <a:lnTo>
                    <a:pt x="3225" y="138417"/>
                  </a:lnTo>
                  <a:lnTo>
                    <a:pt x="3225" y="137896"/>
                  </a:lnTo>
                  <a:lnTo>
                    <a:pt x="3225" y="4241"/>
                  </a:lnTo>
                  <a:lnTo>
                    <a:pt x="7924" y="4241"/>
                  </a:lnTo>
                  <a:lnTo>
                    <a:pt x="10287" y="4229"/>
                  </a:lnTo>
                  <a:lnTo>
                    <a:pt x="3225" y="4229"/>
                  </a:lnTo>
                  <a:lnTo>
                    <a:pt x="3225" y="3810"/>
                  </a:lnTo>
                  <a:lnTo>
                    <a:pt x="75311" y="3810"/>
                  </a:lnTo>
                  <a:lnTo>
                    <a:pt x="75311" y="2540"/>
                  </a:lnTo>
                  <a:lnTo>
                    <a:pt x="95288" y="2540"/>
                  </a:lnTo>
                  <a:lnTo>
                    <a:pt x="95288" y="3810"/>
                  </a:lnTo>
                  <a:lnTo>
                    <a:pt x="124409" y="3810"/>
                  </a:lnTo>
                  <a:lnTo>
                    <a:pt x="124409" y="5080"/>
                  </a:lnTo>
                  <a:lnTo>
                    <a:pt x="127596" y="5080"/>
                  </a:lnTo>
                  <a:lnTo>
                    <a:pt x="127596" y="137147"/>
                  </a:lnTo>
                  <a:lnTo>
                    <a:pt x="129806" y="137147"/>
                  </a:lnTo>
                  <a:lnTo>
                    <a:pt x="129806" y="5080"/>
                  </a:lnTo>
                  <a:lnTo>
                    <a:pt x="129870" y="3810"/>
                  </a:lnTo>
                  <a:lnTo>
                    <a:pt x="129870" y="2540"/>
                  </a:lnTo>
                  <a:lnTo>
                    <a:pt x="129870" y="1854"/>
                  </a:lnTo>
                  <a:lnTo>
                    <a:pt x="12987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78859" y="686051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39"/>
                  </a:moveTo>
                  <a:lnTo>
                    <a:pt x="95177" y="2919"/>
                  </a:lnTo>
                  <a:lnTo>
                    <a:pt x="106174" y="3185"/>
                  </a:lnTo>
                  <a:lnTo>
                    <a:pt x="117172" y="3682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6" y="70858"/>
                  </a:lnTo>
                  <a:lnTo>
                    <a:pt x="127629" y="104078"/>
                  </a:lnTo>
                  <a:lnTo>
                    <a:pt x="105699" y="137709"/>
                  </a:lnTo>
                  <a:lnTo>
                    <a:pt x="83699" y="137812"/>
                  </a:lnTo>
                  <a:lnTo>
                    <a:pt x="68137" y="137777"/>
                  </a:lnTo>
                  <a:lnTo>
                    <a:pt x="52574" y="137700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4" y="104252"/>
                  </a:lnTo>
                  <a:lnTo>
                    <a:pt x="2346" y="70842"/>
                  </a:lnTo>
                  <a:lnTo>
                    <a:pt x="2016" y="37420"/>
                  </a:lnTo>
                  <a:lnTo>
                    <a:pt x="1824" y="3979"/>
                  </a:lnTo>
                  <a:lnTo>
                    <a:pt x="3899" y="3994"/>
                  </a:lnTo>
                  <a:lnTo>
                    <a:pt x="5949" y="4002"/>
                  </a:lnTo>
                  <a:lnTo>
                    <a:pt x="7999" y="4002"/>
                  </a:lnTo>
                  <a:lnTo>
                    <a:pt x="27046" y="3820"/>
                  </a:lnTo>
                  <a:lnTo>
                    <a:pt x="46087" y="3421"/>
                  </a:lnTo>
                  <a:lnTo>
                    <a:pt x="65128" y="3021"/>
                  </a:lnTo>
                  <a:lnTo>
                    <a:pt x="84174" y="2839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324" y="1212"/>
                  </a:lnTo>
                  <a:lnTo>
                    <a:pt x="1649" y="1204"/>
                  </a:lnTo>
                  <a:lnTo>
                    <a:pt x="1499" y="837"/>
                  </a:lnTo>
                  <a:lnTo>
                    <a:pt x="1199" y="652"/>
                  </a:lnTo>
                  <a:lnTo>
                    <a:pt x="924" y="652"/>
                  </a:lnTo>
                  <a:lnTo>
                    <a:pt x="474" y="652"/>
                  </a:lnTo>
                  <a:lnTo>
                    <a:pt x="0" y="1104"/>
                  </a:lnTo>
                  <a:lnTo>
                    <a:pt x="0" y="2014"/>
                  </a:lnTo>
                  <a:lnTo>
                    <a:pt x="191" y="36067"/>
                  </a:lnTo>
                  <a:lnTo>
                    <a:pt x="521" y="70098"/>
                  </a:lnTo>
                  <a:lnTo>
                    <a:pt x="959" y="104116"/>
                  </a:lnTo>
                  <a:lnTo>
                    <a:pt x="1474" y="138129"/>
                  </a:lnTo>
                  <a:lnTo>
                    <a:pt x="1474" y="138262"/>
                  </a:lnTo>
                  <a:lnTo>
                    <a:pt x="1174" y="139142"/>
                  </a:lnTo>
                  <a:lnTo>
                    <a:pt x="1449" y="140499"/>
                  </a:lnTo>
                  <a:lnTo>
                    <a:pt x="2224" y="140499"/>
                  </a:lnTo>
                  <a:lnTo>
                    <a:pt x="9074" y="140429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4" y="140514"/>
                  </a:lnTo>
                  <a:lnTo>
                    <a:pt x="67999" y="140586"/>
                  </a:lnTo>
                  <a:lnTo>
                    <a:pt x="83074" y="140619"/>
                  </a:lnTo>
                  <a:lnTo>
                    <a:pt x="94268" y="140595"/>
                  </a:lnTo>
                  <a:lnTo>
                    <a:pt x="105465" y="140510"/>
                  </a:lnTo>
                  <a:lnTo>
                    <a:pt x="116666" y="140348"/>
                  </a:lnTo>
                  <a:lnTo>
                    <a:pt x="127874" y="140092"/>
                  </a:lnTo>
                  <a:lnTo>
                    <a:pt x="128374" y="140092"/>
                  </a:lnTo>
                  <a:lnTo>
                    <a:pt x="128649" y="139549"/>
                  </a:lnTo>
                  <a:lnTo>
                    <a:pt x="128724" y="138874"/>
                  </a:lnTo>
                  <a:lnTo>
                    <a:pt x="129124" y="138807"/>
                  </a:lnTo>
                  <a:lnTo>
                    <a:pt x="129524" y="138399"/>
                  </a:lnTo>
                  <a:lnTo>
                    <a:pt x="129474" y="137519"/>
                  </a:lnTo>
                  <a:lnTo>
                    <a:pt x="129432" y="103701"/>
                  </a:lnTo>
                  <a:lnTo>
                    <a:pt x="129609" y="69869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89"/>
                  </a:lnTo>
                  <a:lnTo>
                    <a:pt x="129499" y="827"/>
                  </a:lnTo>
                  <a:lnTo>
                    <a:pt x="129049" y="827"/>
                  </a:lnTo>
                  <a:lnTo>
                    <a:pt x="128699" y="827"/>
                  </a:lnTo>
                  <a:lnTo>
                    <a:pt x="128349" y="1087"/>
                  </a:lnTo>
                  <a:lnTo>
                    <a:pt x="128199" y="1609"/>
                  </a:lnTo>
                  <a:lnTo>
                    <a:pt x="117241" y="842"/>
                  </a:lnTo>
                  <a:lnTo>
                    <a:pt x="106271" y="346"/>
                  </a:lnTo>
                  <a:lnTo>
                    <a:pt x="95297" y="79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4309" y="70622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126824" y="140624"/>
                  </a:moveTo>
                  <a:lnTo>
                    <a:pt x="774" y="139019"/>
                  </a:lnTo>
                  <a:lnTo>
                    <a:pt x="0" y="0"/>
                  </a:lnTo>
                  <a:lnTo>
                    <a:pt x="129949" y="0"/>
                  </a:lnTo>
                  <a:lnTo>
                    <a:pt x="126824" y="14062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24381" y="707389"/>
              <a:ext cx="130175" cy="140335"/>
            </a:xfrm>
            <a:custGeom>
              <a:avLst/>
              <a:gdLst/>
              <a:ahLst/>
              <a:cxnLst/>
              <a:rect l="l" t="t" r="r" b="b"/>
              <a:pathLst>
                <a:path w="130175" h="140334">
                  <a:moveTo>
                    <a:pt x="112458" y="140017"/>
                  </a:moveTo>
                  <a:lnTo>
                    <a:pt x="15849" y="140017"/>
                  </a:lnTo>
                  <a:lnTo>
                    <a:pt x="82969" y="140233"/>
                  </a:lnTo>
                  <a:lnTo>
                    <a:pt x="112458" y="140017"/>
                  </a:lnTo>
                  <a:close/>
                </a:path>
                <a:path w="130175" h="140334">
                  <a:moveTo>
                    <a:pt x="129413" y="137172"/>
                  </a:moveTo>
                  <a:lnTo>
                    <a:pt x="1447" y="137172"/>
                  </a:lnTo>
                  <a:lnTo>
                    <a:pt x="1447" y="138442"/>
                  </a:lnTo>
                  <a:lnTo>
                    <a:pt x="1244" y="138442"/>
                  </a:lnTo>
                  <a:lnTo>
                    <a:pt x="1244" y="139712"/>
                  </a:lnTo>
                  <a:lnTo>
                    <a:pt x="128587" y="139712"/>
                  </a:lnTo>
                  <a:lnTo>
                    <a:pt x="128587" y="138442"/>
                  </a:lnTo>
                  <a:lnTo>
                    <a:pt x="129413" y="138442"/>
                  </a:lnTo>
                  <a:lnTo>
                    <a:pt x="129413" y="137172"/>
                  </a:lnTo>
                  <a:close/>
                </a:path>
                <a:path w="130175" h="140334">
                  <a:moveTo>
                    <a:pt x="129870" y="1282"/>
                  </a:moveTo>
                  <a:lnTo>
                    <a:pt x="129603" y="1282"/>
                  </a:lnTo>
                  <a:lnTo>
                    <a:pt x="129603" y="12"/>
                  </a:lnTo>
                  <a:lnTo>
                    <a:pt x="128346" y="12"/>
                  </a:lnTo>
                  <a:lnTo>
                    <a:pt x="128346" y="1282"/>
                  </a:lnTo>
                  <a:lnTo>
                    <a:pt x="119824" y="1282"/>
                  </a:lnTo>
                  <a:lnTo>
                    <a:pt x="119824" y="12"/>
                  </a:lnTo>
                  <a:lnTo>
                    <a:pt x="25971" y="12"/>
                  </a:lnTo>
                  <a:lnTo>
                    <a:pt x="25971" y="1282"/>
                  </a:lnTo>
                  <a:lnTo>
                    <a:pt x="2959" y="1282"/>
                  </a:lnTo>
                  <a:lnTo>
                    <a:pt x="2959" y="0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0" y="137160"/>
                  </a:lnTo>
                  <a:lnTo>
                    <a:pt x="2959" y="137160"/>
                  </a:lnTo>
                  <a:lnTo>
                    <a:pt x="2959" y="3822"/>
                  </a:lnTo>
                  <a:lnTo>
                    <a:pt x="38963" y="3822"/>
                  </a:lnTo>
                  <a:lnTo>
                    <a:pt x="38963" y="2552"/>
                  </a:lnTo>
                  <a:lnTo>
                    <a:pt x="114592" y="2552"/>
                  </a:lnTo>
                  <a:lnTo>
                    <a:pt x="114592" y="3822"/>
                  </a:lnTo>
                  <a:lnTo>
                    <a:pt x="127571" y="3822"/>
                  </a:lnTo>
                  <a:lnTo>
                    <a:pt x="127571" y="137160"/>
                  </a:lnTo>
                  <a:lnTo>
                    <a:pt x="129806" y="137160"/>
                  </a:lnTo>
                  <a:lnTo>
                    <a:pt x="129806" y="3822"/>
                  </a:lnTo>
                  <a:lnTo>
                    <a:pt x="129870" y="2552"/>
                  </a:lnTo>
                  <a:lnTo>
                    <a:pt x="129870" y="1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24309" y="70699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42"/>
                  </a:moveTo>
                  <a:lnTo>
                    <a:pt x="95177" y="2921"/>
                  </a:lnTo>
                  <a:lnTo>
                    <a:pt x="106174" y="3188"/>
                  </a:lnTo>
                  <a:lnTo>
                    <a:pt x="117172" y="3684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3" y="70859"/>
                  </a:lnTo>
                  <a:lnTo>
                    <a:pt x="127619" y="104079"/>
                  </a:lnTo>
                  <a:lnTo>
                    <a:pt x="105687" y="137710"/>
                  </a:lnTo>
                  <a:lnTo>
                    <a:pt x="83699" y="137814"/>
                  </a:lnTo>
                  <a:lnTo>
                    <a:pt x="68137" y="137779"/>
                  </a:lnTo>
                  <a:lnTo>
                    <a:pt x="52574" y="137702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1" y="104253"/>
                  </a:lnTo>
                  <a:lnTo>
                    <a:pt x="2337" y="70844"/>
                  </a:lnTo>
                  <a:lnTo>
                    <a:pt x="2006" y="37423"/>
                  </a:lnTo>
                  <a:lnTo>
                    <a:pt x="1824" y="3982"/>
                  </a:lnTo>
                  <a:lnTo>
                    <a:pt x="3874" y="3994"/>
                  </a:lnTo>
                  <a:lnTo>
                    <a:pt x="5949" y="4004"/>
                  </a:lnTo>
                  <a:lnTo>
                    <a:pt x="7999" y="4004"/>
                  </a:lnTo>
                  <a:lnTo>
                    <a:pt x="27035" y="3823"/>
                  </a:lnTo>
                  <a:lnTo>
                    <a:pt x="46078" y="3423"/>
                  </a:lnTo>
                  <a:lnTo>
                    <a:pt x="65125" y="3024"/>
                  </a:lnTo>
                  <a:lnTo>
                    <a:pt x="84174" y="2842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299" y="1214"/>
                  </a:lnTo>
                  <a:lnTo>
                    <a:pt x="1649" y="1204"/>
                  </a:lnTo>
                  <a:lnTo>
                    <a:pt x="1474" y="839"/>
                  </a:lnTo>
                  <a:lnTo>
                    <a:pt x="1199" y="652"/>
                  </a:lnTo>
                  <a:lnTo>
                    <a:pt x="899" y="652"/>
                  </a:lnTo>
                  <a:lnTo>
                    <a:pt x="449" y="652"/>
                  </a:lnTo>
                  <a:lnTo>
                    <a:pt x="0" y="1107"/>
                  </a:lnTo>
                  <a:lnTo>
                    <a:pt x="0" y="2017"/>
                  </a:lnTo>
                  <a:lnTo>
                    <a:pt x="181" y="36068"/>
                  </a:lnTo>
                  <a:lnTo>
                    <a:pt x="512" y="70098"/>
                  </a:lnTo>
                  <a:lnTo>
                    <a:pt x="956" y="104117"/>
                  </a:lnTo>
                  <a:lnTo>
                    <a:pt x="1474" y="138129"/>
                  </a:lnTo>
                  <a:lnTo>
                    <a:pt x="1474" y="138264"/>
                  </a:lnTo>
                  <a:lnTo>
                    <a:pt x="1174" y="139144"/>
                  </a:lnTo>
                  <a:lnTo>
                    <a:pt x="1424" y="140499"/>
                  </a:lnTo>
                  <a:lnTo>
                    <a:pt x="2224" y="140499"/>
                  </a:lnTo>
                  <a:lnTo>
                    <a:pt x="9074" y="140432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1" y="140515"/>
                  </a:lnTo>
                  <a:lnTo>
                    <a:pt x="67989" y="140589"/>
                  </a:lnTo>
                  <a:lnTo>
                    <a:pt x="83049" y="140622"/>
                  </a:lnTo>
                  <a:lnTo>
                    <a:pt x="94258" y="140597"/>
                  </a:lnTo>
                  <a:lnTo>
                    <a:pt x="105459" y="140512"/>
                  </a:lnTo>
                  <a:lnTo>
                    <a:pt x="116655" y="140350"/>
                  </a:lnTo>
                  <a:lnTo>
                    <a:pt x="127849" y="140094"/>
                  </a:lnTo>
                  <a:lnTo>
                    <a:pt x="128374" y="140094"/>
                  </a:lnTo>
                  <a:lnTo>
                    <a:pt x="128649" y="139549"/>
                  </a:lnTo>
                  <a:lnTo>
                    <a:pt x="128724" y="138877"/>
                  </a:lnTo>
                  <a:lnTo>
                    <a:pt x="129124" y="138807"/>
                  </a:lnTo>
                  <a:lnTo>
                    <a:pt x="129499" y="138402"/>
                  </a:lnTo>
                  <a:lnTo>
                    <a:pt x="129474" y="137522"/>
                  </a:lnTo>
                  <a:lnTo>
                    <a:pt x="129432" y="103703"/>
                  </a:lnTo>
                  <a:lnTo>
                    <a:pt x="129609" y="69871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92"/>
                  </a:lnTo>
                  <a:lnTo>
                    <a:pt x="129474" y="829"/>
                  </a:lnTo>
                  <a:lnTo>
                    <a:pt x="129024" y="829"/>
                  </a:lnTo>
                  <a:lnTo>
                    <a:pt x="128699" y="829"/>
                  </a:lnTo>
                  <a:lnTo>
                    <a:pt x="128349" y="1089"/>
                  </a:lnTo>
                  <a:lnTo>
                    <a:pt x="128199" y="1612"/>
                  </a:lnTo>
                  <a:lnTo>
                    <a:pt x="117231" y="844"/>
                  </a:lnTo>
                  <a:lnTo>
                    <a:pt x="106262" y="347"/>
                  </a:lnTo>
                  <a:lnTo>
                    <a:pt x="95293" y="80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9987" y="659786"/>
              <a:ext cx="217519" cy="213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2188" y="670168"/>
              <a:ext cx="128202" cy="192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8450" y="670168"/>
              <a:ext cx="128202" cy="192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6232" y="1447996"/>
              <a:ext cx="49530" cy="66675"/>
            </a:xfrm>
            <a:custGeom>
              <a:avLst/>
              <a:gdLst/>
              <a:ahLst/>
              <a:cxnLst/>
              <a:rect l="l" t="t" r="r" b="b"/>
              <a:pathLst>
                <a:path w="49530" h="66675">
                  <a:moveTo>
                    <a:pt x="16815" y="66469"/>
                  </a:moveTo>
                  <a:lnTo>
                    <a:pt x="0" y="35830"/>
                  </a:lnTo>
                  <a:lnTo>
                    <a:pt x="418" y="29203"/>
                  </a:lnTo>
                  <a:lnTo>
                    <a:pt x="26252" y="0"/>
                  </a:lnTo>
                  <a:lnTo>
                    <a:pt x="35602" y="881"/>
                  </a:lnTo>
                  <a:lnTo>
                    <a:pt x="49457" y="22972"/>
                  </a:lnTo>
                  <a:lnTo>
                    <a:pt x="48867" y="31220"/>
                  </a:lnTo>
                  <a:lnTo>
                    <a:pt x="48656" y="36663"/>
                  </a:lnTo>
                  <a:lnTo>
                    <a:pt x="24860" y="65968"/>
                  </a:lnTo>
                  <a:lnTo>
                    <a:pt x="16815" y="66469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9960" y="1438161"/>
              <a:ext cx="72572" cy="795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8433" y="1283195"/>
              <a:ext cx="462280" cy="146050"/>
            </a:xfrm>
            <a:custGeom>
              <a:avLst/>
              <a:gdLst/>
              <a:ahLst/>
              <a:cxnLst/>
              <a:rect l="l" t="t" r="r" b="b"/>
              <a:pathLst>
                <a:path w="462280" h="146050">
                  <a:moveTo>
                    <a:pt x="51689" y="115849"/>
                  </a:moveTo>
                  <a:lnTo>
                    <a:pt x="51130" y="107289"/>
                  </a:lnTo>
                  <a:lnTo>
                    <a:pt x="50152" y="103352"/>
                  </a:lnTo>
                  <a:lnTo>
                    <a:pt x="48564" y="99834"/>
                  </a:lnTo>
                  <a:lnTo>
                    <a:pt x="46545" y="96888"/>
                  </a:lnTo>
                  <a:lnTo>
                    <a:pt x="42392" y="90805"/>
                  </a:lnTo>
                  <a:lnTo>
                    <a:pt x="36449" y="87376"/>
                  </a:lnTo>
                  <a:lnTo>
                    <a:pt x="31140" y="88569"/>
                  </a:lnTo>
                  <a:lnTo>
                    <a:pt x="29908" y="89408"/>
                  </a:lnTo>
                  <a:lnTo>
                    <a:pt x="25488" y="90716"/>
                  </a:lnTo>
                  <a:lnTo>
                    <a:pt x="0" y="126415"/>
                  </a:lnTo>
                  <a:lnTo>
                    <a:pt x="939" y="133070"/>
                  </a:lnTo>
                  <a:lnTo>
                    <a:pt x="4102" y="137680"/>
                  </a:lnTo>
                  <a:lnTo>
                    <a:pt x="7658" y="142913"/>
                  </a:lnTo>
                  <a:lnTo>
                    <a:pt x="14058" y="145669"/>
                  </a:lnTo>
                  <a:lnTo>
                    <a:pt x="23571" y="145745"/>
                  </a:lnTo>
                  <a:lnTo>
                    <a:pt x="32181" y="145288"/>
                  </a:lnTo>
                  <a:lnTo>
                    <a:pt x="36703" y="143992"/>
                  </a:lnTo>
                  <a:lnTo>
                    <a:pt x="42024" y="138569"/>
                  </a:lnTo>
                  <a:lnTo>
                    <a:pt x="46990" y="132257"/>
                  </a:lnTo>
                  <a:lnTo>
                    <a:pt x="50266" y="124421"/>
                  </a:lnTo>
                  <a:lnTo>
                    <a:pt x="51689" y="115849"/>
                  </a:lnTo>
                  <a:close/>
                </a:path>
                <a:path w="462280" h="146050">
                  <a:moveTo>
                    <a:pt x="238887" y="71120"/>
                  </a:moveTo>
                  <a:lnTo>
                    <a:pt x="237921" y="60413"/>
                  </a:lnTo>
                  <a:lnTo>
                    <a:pt x="237693" y="56781"/>
                  </a:lnTo>
                  <a:lnTo>
                    <a:pt x="236474" y="53555"/>
                  </a:lnTo>
                  <a:lnTo>
                    <a:pt x="232029" y="47040"/>
                  </a:lnTo>
                  <a:lnTo>
                    <a:pt x="228257" y="44297"/>
                  </a:lnTo>
                  <a:lnTo>
                    <a:pt x="224142" y="42875"/>
                  </a:lnTo>
                  <a:lnTo>
                    <a:pt x="220040" y="42151"/>
                  </a:lnTo>
                  <a:lnTo>
                    <a:pt x="218033" y="41719"/>
                  </a:lnTo>
                  <a:lnTo>
                    <a:pt x="185877" y="79514"/>
                  </a:lnTo>
                  <a:lnTo>
                    <a:pt x="185686" y="94284"/>
                  </a:lnTo>
                  <a:lnTo>
                    <a:pt x="186613" y="98425"/>
                  </a:lnTo>
                  <a:lnTo>
                    <a:pt x="188137" y="101981"/>
                  </a:lnTo>
                  <a:lnTo>
                    <a:pt x="190119" y="104863"/>
                  </a:lnTo>
                  <a:lnTo>
                    <a:pt x="198374" y="112128"/>
                  </a:lnTo>
                  <a:lnTo>
                    <a:pt x="208622" y="113944"/>
                  </a:lnTo>
                  <a:lnTo>
                    <a:pt x="219430" y="110096"/>
                  </a:lnTo>
                  <a:lnTo>
                    <a:pt x="229323" y="100368"/>
                  </a:lnTo>
                  <a:lnTo>
                    <a:pt x="234619" y="91414"/>
                  </a:lnTo>
                  <a:lnTo>
                    <a:pt x="237794" y="81559"/>
                  </a:lnTo>
                  <a:lnTo>
                    <a:pt x="238887" y="71120"/>
                  </a:lnTo>
                  <a:close/>
                </a:path>
                <a:path w="462280" h="146050">
                  <a:moveTo>
                    <a:pt x="328853" y="30734"/>
                  </a:moveTo>
                  <a:lnTo>
                    <a:pt x="303237" y="0"/>
                  </a:lnTo>
                  <a:lnTo>
                    <a:pt x="292265" y="4013"/>
                  </a:lnTo>
                  <a:lnTo>
                    <a:pt x="281800" y="14312"/>
                  </a:lnTo>
                  <a:lnTo>
                    <a:pt x="277075" y="22529"/>
                  </a:lnTo>
                  <a:lnTo>
                    <a:pt x="274015" y="31483"/>
                  </a:lnTo>
                  <a:lnTo>
                    <a:pt x="272897" y="40805"/>
                  </a:lnTo>
                  <a:lnTo>
                    <a:pt x="273977" y="50126"/>
                  </a:lnTo>
                  <a:lnTo>
                    <a:pt x="274828" y="55054"/>
                  </a:lnTo>
                  <a:lnTo>
                    <a:pt x="276542" y="59283"/>
                  </a:lnTo>
                  <a:lnTo>
                    <a:pt x="278815" y="62611"/>
                  </a:lnTo>
                  <a:lnTo>
                    <a:pt x="283171" y="68999"/>
                  </a:lnTo>
                  <a:lnTo>
                    <a:pt x="289839" y="72288"/>
                  </a:lnTo>
                  <a:lnTo>
                    <a:pt x="297611" y="71666"/>
                  </a:lnTo>
                  <a:lnTo>
                    <a:pt x="302983" y="71602"/>
                  </a:lnTo>
                  <a:lnTo>
                    <a:pt x="311137" y="67843"/>
                  </a:lnTo>
                  <a:lnTo>
                    <a:pt x="316445" y="62407"/>
                  </a:lnTo>
                  <a:lnTo>
                    <a:pt x="322707" y="53314"/>
                  </a:lnTo>
                  <a:lnTo>
                    <a:pt x="327050" y="42164"/>
                  </a:lnTo>
                  <a:lnTo>
                    <a:pt x="328853" y="30734"/>
                  </a:lnTo>
                  <a:close/>
                </a:path>
                <a:path w="462280" h="146050">
                  <a:moveTo>
                    <a:pt x="462267" y="23787"/>
                  </a:moveTo>
                  <a:lnTo>
                    <a:pt x="460502" y="16065"/>
                  </a:lnTo>
                  <a:lnTo>
                    <a:pt x="459994" y="13347"/>
                  </a:lnTo>
                  <a:lnTo>
                    <a:pt x="459028" y="11125"/>
                  </a:lnTo>
                  <a:lnTo>
                    <a:pt x="457809" y="9347"/>
                  </a:lnTo>
                  <a:lnTo>
                    <a:pt x="450862" y="4406"/>
                  </a:lnTo>
                  <a:lnTo>
                    <a:pt x="442150" y="5219"/>
                  </a:lnTo>
                  <a:lnTo>
                    <a:pt x="433654" y="11404"/>
                  </a:lnTo>
                  <a:lnTo>
                    <a:pt x="427355" y="22567"/>
                  </a:lnTo>
                  <a:lnTo>
                    <a:pt x="425246" y="28600"/>
                  </a:lnTo>
                  <a:lnTo>
                    <a:pt x="427202" y="38709"/>
                  </a:lnTo>
                  <a:lnTo>
                    <a:pt x="430225" y="43141"/>
                  </a:lnTo>
                  <a:lnTo>
                    <a:pt x="430682" y="43815"/>
                  </a:lnTo>
                  <a:lnTo>
                    <a:pt x="431190" y="44284"/>
                  </a:lnTo>
                  <a:lnTo>
                    <a:pt x="431647" y="44691"/>
                  </a:lnTo>
                  <a:lnTo>
                    <a:pt x="437489" y="47447"/>
                  </a:lnTo>
                  <a:lnTo>
                    <a:pt x="443547" y="47345"/>
                  </a:lnTo>
                  <a:lnTo>
                    <a:pt x="449516" y="44615"/>
                  </a:lnTo>
                  <a:lnTo>
                    <a:pt x="455066" y="39522"/>
                  </a:lnTo>
                  <a:lnTo>
                    <a:pt x="460705" y="32067"/>
                  </a:lnTo>
                  <a:lnTo>
                    <a:pt x="462267" y="23787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4566" y="1125521"/>
              <a:ext cx="73117" cy="926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3733" y="1174055"/>
              <a:ext cx="68594" cy="825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0" y="0"/>
                  </a:moveTo>
                  <a:lnTo>
                    <a:pt x="7942783" y="0"/>
                  </a:lnTo>
                  <a:lnTo>
                    <a:pt x="7942783" y="3748492"/>
                  </a:lnTo>
                  <a:lnTo>
                    <a:pt x="0" y="374849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671984" y="514350"/>
            <a:ext cx="541461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lang="en-US" sz="2800" dirty="0" err="1">
                <a:solidFill>
                  <a:srgbClr val="CC706E"/>
                </a:solidFill>
                <a:latin typeface="Sunny Cloudy" pitchFamily="2" charset="0"/>
              </a:rPr>
              <a:t>Pendekatan</a:t>
            </a:r>
            <a:r>
              <a:rPr lang="en-US" sz="2800" dirty="0">
                <a:solidFill>
                  <a:srgbClr val="CC706E"/>
                </a:solidFill>
                <a:latin typeface="Sunny Cloudy" pitchFamily="2" charset="0"/>
              </a:rPr>
              <a:t> </a:t>
            </a:r>
            <a:r>
              <a:rPr lang="en-US" sz="2800" dirty="0" err="1">
                <a:solidFill>
                  <a:srgbClr val="CC706E"/>
                </a:solidFill>
                <a:latin typeface="Sunny Cloudy" pitchFamily="2" charset="0"/>
              </a:rPr>
              <a:t>dalam</a:t>
            </a:r>
            <a:r>
              <a:rPr lang="en-US" sz="2800" dirty="0">
                <a:solidFill>
                  <a:srgbClr val="CC706E"/>
                </a:solidFill>
                <a:latin typeface="Sunny Cloudy" pitchFamily="2" charset="0"/>
              </a:rPr>
              <a:t> </a:t>
            </a:r>
            <a:r>
              <a:rPr lang="en-US" sz="2800" dirty="0" err="1">
                <a:solidFill>
                  <a:srgbClr val="CC706E"/>
                </a:solidFill>
                <a:latin typeface="Sunny Cloudy" pitchFamily="2" charset="0"/>
              </a:rPr>
              <a:t>pembelajaran</a:t>
            </a:r>
            <a:endParaRPr sz="2800" dirty="0">
              <a:solidFill>
                <a:srgbClr val="CC706E"/>
              </a:solidFill>
              <a:latin typeface="Sunny Cloudy" pitchFamily="2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8433" y="1295596"/>
            <a:ext cx="6669701" cy="2375009"/>
          </a:xfrm>
          <a:prstGeom prst="rect">
            <a:avLst/>
          </a:prstGeom>
          <a:solidFill>
            <a:srgbClr val="FFFFFF"/>
          </a:solidFill>
          <a:ln w="28574">
            <a:solidFill>
              <a:srgbClr val="D3A08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just"/>
            <a:r>
              <a:rPr lang="en-ID" sz="2000" dirty="0" err="1"/>
              <a:t>Beberapa</a:t>
            </a:r>
            <a:r>
              <a:rPr lang="en-ID" sz="2000" dirty="0"/>
              <a:t> </a:t>
            </a:r>
            <a:r>
              <a:rPr lang="en-ID" sz="2000" dirty="0" err="1"/>
              <a:t>pendekatan</a:t>
            </a:r>
            <a:r>
              <a:rPr lang="en-ID" sz="2000" dirty="0"/>
              <a:t> yang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pembelajaran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 </a:t>
            </a:r>
            <a:r>
              <a:rPr lang="en-ID" sz="2000" dirty="0" err="1"/>
              <a:t>kewarganegaraan</a:t>
            </a:r>
            <a:r>
              <a:rPr lang="en-ID" sz="2000" dirty="0"/>
              <a:t> (</a:t>
            </a:r>
            <a:r>
              <a:rPr lang="en-ID" sz="2000" dirty="0" err="1"/>
              <a:t>pkn</a:t>
            </a:r>
            <a:r>
              <a:rPr lang="en-ID" sz="2000" dirty="0"/>
              <a:t>) di </a:t>
            </a:r>
            <a:r>
              <a:rPr lang="en-ID" sz="2000" dirty="0" err="1"/>
              <a:t>sekolah</a:t>
            </a:r>
            <a:r>
              <a:rPr lang="en-ID" sz="2000" dirty="0"/>
              <a:t> </a:t>
            </a:r>
            <a:r>
              <a:rPr lang="en-ID" sz="2000" dirty="0" err="1"/>
              <a:t>dasar</a:t>
            </a:r>
            <a:r>
              <a:rPr lang="en-ID" sz="2000" dirty="0"/>
              <a:t>. </a:t>
            </a:r>
            <a:r>
              <a:rPr lang="en-ID" sz="2000" dirty="0" err="1"/>
              <a:t>Yaitu</a:t>
            </a:r>
            <a:r>
              <a:rPr lang="en-ID" sz="2000" dirty="0"/>
              <a:t> :</a:t>
            </a:r>
          </a:p>
          <a:p>
            <a:pPr algn="just"/>
            <a:r>
              <a:rPr lang="en-ID" sz="2000" dirty="0"/>
              <a:t>a.       </a:t>
            </a:r>
            <a:r>
              <a:rPr lang="en-ID" sz="2000" i="1" dirty="0" err="1"/>
              <a:t>Pendekatan</a:t>
            </a:r>
            <a:r>
              <a:rPr lang="en-ID" sz="2000" i="1" dirty="0"/>
              <a:t> </a:t>
            </a:r>
            <a:r>
              <a:rPr lang="en-ID" sz="2000" i="1" dirty="0" err="1"/>
              <a:t>Evokasi</a:t>
            </a:r>
            <a:endParaRPr lang="en-ID" sz="2000" dirty="0"/>
          </a:p>
          <a:p>
            <a:pPr algn="just"/>
            <a:r>
              <a:rPr lang="en-ID" sz="2000" dirty="0"/>
              <a:t>b.      </a:t>
            </a:r>
            <a:r>
              <a:rPr lang="en-ID" sz="2000" i="1" dirty="0" err="1"/>
              <a:t>Pendekatan</a:t>
            </a:r>
            <a:r>
              <a:rPr lang="en-ID" sz="2000" i="1" dirty="0"/>
              <a:t> </a:t>
            </a:r>
            <a:r>
              <a:rPr lang="en-ID" sz="2000" i="1" dirty="0" err="1"/>
              <a:t>Inklusi</a:t>
            </a:r>
            <a:endParaRPr lang="en-ID" sz="2000" dirty="0"/>
          </a:p>
          <a:p>
            <a:pPr algn="just"/>
            <a:r>
              <a:rPr lang="en-ID" sz="2000" dirty="0"/>
              <a:t>c.       </a:t>
            </a:r>
            <a:r>
              <a:rPr lang="en-ID" sz="2000" i="1" dirty="0" err="1"/>
              <a:t>Pendekatan</a:t>
            </a:r>
            <a:r>
              <a:rPr lang="en-ID" sz="2000" i="1" dirty="0"/>
              <a:t> </a:t>
            </a:r>
            <a:r>
              <a:rPr lang="en-ID" sz="2000" i="1" dirty="0" err="1"/>
              <a:t>kesadaran</a:t>
            </a:r>
            <a:endParaRPr lang="en-ID" sz="2000" dirty="0"/>
          </a:p>
          <a:p>
            <a:pPr algn="just"/>
            <a:r>
              <a:rPr lang="en-ID" sz="2000" dirty="0"/>
              <a:t>d.      </a:t>
            </a:r>
            <a:r>
              <a:rPr lang="en-ID" sz="2000" i="1" dirty="0" err="1"/>
              <a:t>Pendekata</a:t>
            </a:r>
            <a:r>
              <a:rPr lang="en-ID" sz="2000" i="1" dirty="0"/>
              <a:t> </a:t>
            </a:r>
            <a:r>
              <a:rPr lang="en-ID" sz="2000" i="1" dirty="0" err="1"/>
              <a:t>Analisis</a:t>
            </a:r>
            <a:r>
              <a:rPr lang="en-ID" sz="2000" i="1" dirty="0"/>
              <a:t> Nilai</a:t>
            </a:r>
            <a:endParaRPr lang="en-ID" sz="2000" dirty="0"/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Better Together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82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1548" y="483919"/>
            <a:ext cx="7981315" cy="4281805"/>
            <a:chOff x="581548" y="500248"/>
            <a:chExt cx="7981315" cy="4281805"/>
          </a:xfrm>
        </p:grpSpPr>
        <p:sp>
          <p:nvSpPr>
            <p:cNvPr id="3" name="object 3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7942783" y="3748492"/>
                  </a:moveTo>
                  <a:lnTo>
                    <a:pt x="0" y="3748492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3748492"/>
                  </a:lnTo>
                  <a:close/>
                </a:path>
              </a:pathLst>
            </a:custGeom>
            <a:solidFill>
              <a:srgbClr val="FFE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4515" y="2957819"/>
              <a:ext cx="2245995" cy="1804670"/>
            </a:xfrm>
            <a:custGeom>
              <a:avLst/>
              <a:gdLst/>
              <a:ahLst/>
              <a:cxnLst/>
              <a:rect l="l" t="t" r="r" b="b"/>
              <a:pathLst>
                <a:path w="2245995" h="1804670">
                  <a:moveTo>
                    <a:pt x="857281" y="1804646"/>
                  </a:moveTo>
                  <a:lnTo>
                    <a:pt x="795916" y="1801627"/>
                  </a:lnTo>
                  <a:lnTo>
                    <a:pt x="735506" y="1792496"/>
                  </a:lnTo>
                  <a:lnTo>
                    <a:pt x="686630" y="1780583"/>
                  </a:lnTo>
                  <a:lnTo>
                    <a:pt x="638924" y="1765439"/>
                  </a:lnTo>
                  <a:lnTo>
                    <a:pt x="592401" y="1747258"/>
                  </a:lnTo>
                  <a:lnTo>
                    <a:pt x="547075" y="1726234"/>
                  </a:lnTo>
                  <a:lnTo>
                    <a:pt x="502959" y="1702563"/>
                  </a:lnTo>
                  <a:lnTo>
                    <a:pt x="460065" y="1676440"/>
                  </a:lnTo>
                  <a:lnTo>
                    <a:pt x="418407" y="1648059"/>
                  </a:lnTo>
                  <a:lnTo>
                    <a:pt x="377998" y="1617614"/>
                  </a:lnTo>
                  <a:lnTo>
                    <a:pt x="338851" y="1585301"/>
                  </a:lnTo>
                  <a:lnTo>
                    <a:pt x="300980" y="1551314"/>
                  </a:lnTo>
                  <a:lnTo>
                    <a:pt x="264396" y="1515848"/>
                  </a:lnTo>
                  <a:lnTo>
                    <a:pt x="229114" y="1479097"/>
                  </a:lnTo>
                  <a:lnTo>
                    <a:pt x="195147" y="1441257"/>
                  </a:lnTo>
                  <a:lnTo>
                    <a:pt x="162508" y="1402522"/>
                  </a:lnTo>
                  <a:lnTo>
                    <a:pt x="128600" y="1359990"/>
                  </a:lnTo>
                  <a:lnTo>
                    <a:pt x="96816" y="1315785"/>
                  </a:lnTo>
                  <a:lnTo>
                    <a:pt x="68206" y="1269669"/>
                  </a:lnTo>
                  <a:lnTo>
                    <a:pt x="43820" y="1221403"/>
                  </a:lnTo>
                  <a:lnTo>
                    <a:pt x="24708" y="1170747"/>
                  </a:lnTo>
                  <a:lnTo>
                    <a:pt x="12385" y="1122447"/>
                  </a:lnTo>
                  <a:lnTo>
                    <a:pt x="4406" y="1072706"/>
                  </a:lnTo>
                  <a:lnTo>
                    <a:pt x="401" y="1021901"/>
                  </a:lnTo>
                  <a:lnTo>
                    <a:pt x="0" y="970413"/>
                  </a:lnTo>
                  <a:lnTo>
                    <a:pt x="2833" y="918620"/>
                  </a:lnTo>
                  <a:lnTo>
                    <a:pt x="8531" y="866901"/>
                  </a:lnTo>
                  <a:lnTo>
                    <a:pt x="16725" y="815635"/>
                  </a:lnTo>
                  <a:lnTo>
                    <a:pt x="27045" y="765202"/>
                  </a:lnTo>
                  <a:lnTo>
                    <a:pt x="39120" y="715980"/>
                  </a:lnTo>
                  <a:lnTo>
                    <a:pt x="52583" y="668348"/>
                  </a:lnTo>
                  <a:lnTo>
                    <a:pt x="66480" y="625116"/>
                  </a:lnTo>
                  <a:lnTo>
                    <a:pt x="82105" y="582120"/>
                  </a:lnTo>
                  <a:lnTo>
                    <a:pt x="99506" y="539589"/>
                  </a:lnTo>
                  <a:lnTo>
                    <a:pt x="118733" y="497748"/>
                  </a:lnTo>
                  <a:lnTo>
                    <a:pt x="142632" y="450905"/>
                  </a:lnTo>
                  <a:lnTo>
                    <a:pt x="168840" y="405323"/>
                  </a:lnTo>
                  <a:lnTo>
                    <a:pt x="197381" y="361281"/>
                  </a:lnTo>
                  <a:lnTo>
                    <a:pt x="228276" y="319058"/>
                  </a:lnTo>
                  <a:lnTo>
                    <a:pt x="261551" y="278935"/>
                  </a:lnTo>
                  <a:lnTo>
                    <a:pt x="297228" y="241189"/>
                  </a:lnTo>
                  <a:lnTo>
                    <a:pt x="335330" y="206101"/>
                  </a:lnTo>
                  <a:lnTo>
                    <a:pt x="375882" y="173949"/>
                  </a:lnTo>
                  <a:lnTo>
                    <a:pt x="416751" y="145791"/>
                  </a:lnTo>
                  <a:lnTo>
                    <a:pt x="459315" y="120116"/>
                  </a:lnTo>
                  <a:lnTo>
                    <a:pt x="503409" y="97315"/>
                  </a:lnTo>
                  <a:lnTo>
                    <a:pt x="548869" y="77781"/>
                  </a:lnTo>
                  <a:lnTo>
                    <a:pt x="595529" y="61905"/>
                  </a:lnTo>
                  <a:lnTo>
                    <a:pt x="643224" y="50080"/>
                  </a:lnTo>
                  <a:lnTo>
                    <a:pt x="691788" y="42697"/>
                  </a:lnTo>
                  <a:lnTo>
                    <a:pt x="741056" y="40149"/>
                  </a:lnTo>
                  <a:lnTo>
                    <a:pt x="759482" y="40510"/>
                  </a:lnTo>
                  <a:lnTo>
                    <a:pt x="815106" y="46099"/>
                  </a:lnTo>
                  <a:lnTo>
                    <a:pt x="864574" y="57035"/>
                  </a:lnTo>
                  <a:lnTo>
                    <a:pt x="912743" y="72542"/>
                  </a:lnTo>
                  <a:lnTo>
                    <a:pt x="959972" y="91309"/>
                  </a:lnTo>
                  <a:lnTo>
                    <a:pt x="1006619" y="112023"/>
                  </a:lnTo>
                  <a:lnTo>
                    <a:pt x="1053044" y="133374"/>
                  </a:lnTo>
                  <a:lnTo>
                    <a:pt x="1099606" y="154049"/>
                  </a:lnTo>
                  <a:lnTo>
                    <a:pt x="1150386" y="173834"/>
                  </a:lnTo>
                  <a:lnTo>
                    <a:pt x="1202665" y="189962"/>
                  </a:lnTo>
                  <a:lnTo>
                    <a:pt x="1255801" y="200821"/>
                  </a:lnTo>
                  <a:lnTo>
                    <a:pt x="1309155" y="204799"/>
                  </a:lnTo>
                  <a:lnTo>
                    <a:pt x="1331235" y="204048"/>
                  </a:lnTo>
                  <a:lnTo>
                    <a:pt x="1374982" y="197691"/>
                  </a:lnTo>
                  <a:lnTo>
                    <a:pt x="1446552" y="170797"/>
                  </a:lnTo>
                  <a:lnTo>
                    <a:pt x="1493181" y="142674"/>
                  </a:lnTo>
                  <a:lnTo>
                    <a:pt x="1538092" y="110802"/>
                  </a:lnTo>
                  <a:lnTo>
                    <a:pt x="1582934" y="78504"/>
                  </a:lnTo>
                  <a:lnTo>
                    <a:pt x="1629355" y="49099"/>
                  </a:lnTo>
                  <a:lnTo>
                    <a:pt x="1675588" y="27390"/>
                  </a:lnTo>
                  <a:lnTo>
                    <a:pt x="1724104" y="12071"/>
                  </a:lnTo>
                  <a:lnTo>
                    <a:pt x="1774177" y="2992"/>
                  </a:lnTo>
                  <a:lnTo>
                    <a:pt x="1825079" y="0"/>
                  </a:lnTo>
                  <a:lnTo>
                    <a:pt x="1873199" y="2616"/>
                  </a:lnTo>
                  <a:lnTo>
                    <a:pt x="1920816" y="10382"/>
                  </a:lnTo>
                  <a:lnTo>
                    <a:pt x="1967326" y="23171"/>
                  </a:lnTo>
                  <a:lnTo>
                    <a:pt x="2012123" y="40856"/>
                  </a:lnTo>
                  <a:lnTo>
                    <a:pt x="2054602" y="63310"/>
                  </a:lnTo>
                  <a:lnTo>
                    <a:pt x="2094158" y="90407"/>
                  </a:lnTo>
                  <a:lnTo>
                    <a:pt x="2130185" y="122021"/>
                  </a:lnTo>
                  <a:lnTo>
                    <a:pt x="2162079" y="158024"/>
                  </a:lnTo>
                  <a:lnTo>
                    <a:pt x="2187614" y="195533"/>
                  </a:lnTo>
                  <a:lnTo>
                    <a:pt x="2208460" y="235637"/>
                  </a:lnTo>
                  <a:lnTo>
                    <a:pt x="2224641" y="277822"/>
                  </a:lnTo>
                  <a:lnTo>
                    <a:pt x="2236180" y="321575"/>
                  </a:lnTo>
                  <a:lnTo>
                    <a:pt x="2243103" y="366383"/>
                  </a:lnTo>
                  <a:lnTo>
                    <a:pt x="2245434" y="411732"/>
                  </a:lnTo>
                  <a:lnTo>
                    <a:pt x="2243196" y="457108"/>
                  </a:lnTo>
                  <a:lnTo>
                    <a:pt x="2236415" y="501999"/>
                  </a:lnTo>
                  <a:lnTo>
                    <a:pt x="2225115" y="545891"/>
                  </a:lnTo>
                  <a:lnTo>
                    <a:pt x="2209319" y="588270"/>
                  </a:lnTo>
                  <a:lnTo>
                    <a:pt x="2189052" y="628623"/>
                  </a:lnTo>
                  <a:lnTo>
                    <a:pt x="2164339" y="666437"/>
                  </a:lnTo>
                  <a:lnTo>
                    <a:pt x="2135204" y="701198"/>
                  </a:lnTo>
                  <a:lnTo>
                    <a:pt x="2098252" y="735846"/>
                  </a:lnTo>
                  <a:lnTo>
                    <a:pt x="2058207" y="766318"/>
                  </a:lnTo>
                  <a:lnTo>
                    <a:pt x="2015649" y="793423"/>
                  </a:lnTo>
                  <a:lnTo>
                    <a:pt x="1971156" y="817971"/>
                  </a:lnTo>
                  <a:lnTo>
                    <a:pt x="1925307" y="840770"/>
                  </a:lnTo>
                  <a:lnTo>
                    <a:pt x="1878683" y="862629"/>
                  </a:lnTo>
                  <a:lnTo>
                    <a:pt x="1831861" y="884357"/>
                  </a:lnTo>
                  <a:lnTo>
                    <a:pt x="1785421" y="906764"/>
                  </a:lnTo>
                  <a:lnTo>
                    <a:pt x="1739943" y="930658"/>
                  </a:lnTo>
                  <a:lnTo>
                    <a:pt x="1696004" y="956848"/>
                  </a:lnTo>
                  <a:lnTo>
                    <a:pt x="1655593" y="985025"/>
                  </a:lnTo>
                  <a:lnTo>
                    <a:pt x="1617359" y="1016029"/>
                  </a:lnTo>
                  <a:lnTo>
                    <a:pt x="1581454" y="1049667"/>
                  </a:lnTo>
                  <a:lnTo>
                    <a:pt x="1548030" y="1085748"/>
                  </a:lnTo>
                  <a:lnTo>
                    <a:pt x="1517238" y="1124079"/>
                  </a:lnTo>
                  <a:lnTo>
                    <a:pt x="1489231" y="1164469"/>
                  </a:lnTo>
                  <a:lnTo>
                    <a:pt x="1464159" y="1206726"/>
                  </a:lnTo>
                  <a:lnTo>
                    <a:pt x="1442175" y="1250658"/>
                  </a:lnTo>
                  <a:lnTo>
                    <a:pt x="1423430" y="1296072"/>
                  </a:lnTo>
                  <a:lnTo>
                    <a:pt x="1407253" y="1344423"/>
                  </a:lnTo>
                  <a:lnTo>
                    <a:pt x="1392747" y="1393462"/>
                  </a:lnTo>
                  <a:lnTo>
                    <a:pt x="1378122" y="1442451"/>
                  </a:lnTo>
                  <a:lnTo>
                    <a:pt x="1361589" y="1490651"/>
                  </a:lnTo>
                  <a:lnTo>
                    <a:pt x="1341355" y="1537321"/>
                  </a:lnTo>
                  <a:lnTo>
                    <a:pt x="1317347" y="1579249"/>
                  </a:lnTo>
                  <a:lnTo>
                    <a:pt x="1289027" y="1617731"/>
                  </a:lnTo>
                  <a:lnTo>
                    <a:pt x="1256800" y="1652729"/>
                  </a:lnTo>
                  <a:lnTo>
                    <a:pt x="1221066" y="1684205"/>
                  </a:lnTo>
                  <a:lnTo>
                    <a:pt x="1182228" y="1712122"/>
                  </a:lnTo>
                  <a:lnTo>
                    <a:pt x="1140690" y="1736440"/>
                  </a:lnTo>
                  <a:lnTo>
                    <a:pt x="1096853" y="1757121"/>
                  </a:lnTo>
                  <a:lnTo>
                    <a:pt x="1051121" y="1774128"/>
                  </a:lnTo>
                  <a:lnTo>
                    <a:pt x="1003895" y="1787422"/>
                  </a:lnTo>
                  <a:lnTo>
                    <a:pt x="955578" y="1796966"/>
                  </a:lnTo>
                  <a:lnTo>
                    <a:pt x="906572" y="1802719"/>
                  </a:lnTo>
                  <a:lnTo>
                    <a:pt x="857281" y="1804646"/>
                  </a:lnTo>
                  <a:close/>
                </a:path>
              </a:pathLst>
            </a:custGeom>
            <a:solidFill>
              <a:srgbClr val="D4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24492" y="946395"/>
              <a:ext cx="1059815" cy="622935"/>
            </a:xfrm>
            <a:custGeom>
              <a:avLst/>
              <a:gdLst/>
              <a:ahLst/>
              <a:cxnLst/>
              <a:rect l="l" t="t" r="r" b="b"/>
              <a:pathLst>
                <a:path w="1059814" h="622935">
                  <a:moveTo>
                    <a:pt x="13999" y="622531"/>
                  </a:moveTo>
                  <a:lnTo>
                    <a:pt x="4424" y="619146"/>
                  </a:lnTo>
                  <a:lnTo>
                    <a:pt x="0" y="610336"/>
                  </a:lnTo>
                  <a:lnTo>
                    <a:pt x="6224" y="603948"/>
                  </a:lnTo>
                  <a:lnTo>
                    <a:pt x="39137" y="569656"/>
                  </a:lnTo>
                  <a:lnTo>
                    <a:pt x="69531" y="533316"/>
                  </a:lnTo>
                  <a:lnTo>
                    <a:pt x="97368" y="495086"/>
                  </a:lnTo>
                  <a:lnTo>
                    <a:pt x="122607" y="455125"/>
                  </a:lnTo>
                  <a:lnTo>
                    <a:pt x="145206" y="413592"/>
                  </a:lnTo>
                  <a:lnTo>
                    <a:pt x="165125" y="370644"/>
                  </a:lnTo>
                  <a:lnTo>
                    <a:pt x="182324" y="326441"/>
                  </a:lnTo>
                  <a:lnTo>
                    <a:pt x="194991" y="285161"/>
                  </a:lnTo>
                  <a:lnTo>
                    <a:pt x="198724" y="271336"/>
                  </a:lnTo>
                  <a:lnTo>
                    <a:pt x="188549" y="259991"/>
                  </a:lnTo>
                  <a:lnTo>
                    <a:pt x="178843" y="248457"/>
                  </a:lnTo>
                  <a:lnTo>
                    <a:pt x="136811" y="189827"/>
                  </a:lnTo>
                  <a:lnTo>
                    <a:pt x="115781" y="150749"/>
                  </a:lnTo>
                  <a:lnTo>
                    <a:pt x="102691" y="109108"/>
                  </a:lnTo>
                  <a:lnTo>
                    <a:pt x="102449" y="66189"/>
                  </a:lnTo>
                  <a:lnTo>
                    <a:pt x="113263" y="38352"/>
                  </a:lnTo>
                  <a:lnTo>
                    <a:pt x="133118" y="16406"/>
                  </a:lnTo>
                  <a:lnTo>
                    <a:pt x="159283" y="2804"/>
                  </a:lnTo>
                  <a:lnTo>
                    <a:pt x="189024" y="0"/>
                  </a:lnTo>
                  <a:lnTo>
                    <a:pt x="193499" y="582"/>
                  </a:lnTo>
                  <a:lnTo>
                    <a:pt x="197524" y="1557"/>
                  </a:lnTo>
                  <a:lnTo>
                    <a:pt x="201224" y="2867"/>
                  </a:lnTo>
                  <a:lnTo>
                    <a:pt x="221067" y="17924"/>
                  </a:lnTo>
                  <a:lnTo>
                    <a:pt x="179100" y="17924"/>
                  </a:lnTo>
                  <a:lnTo>
                    <a:pt x="162696" y="21013"/>
                  </a:lnTo>
                  <a:lnTo>
                    <a:pt x="147488" y="28200"/>
                  </a:lnTo>
                  <a:lnTo>
                    <a:pt x="135024" y="38194"/>
                  </a:lnTo>
                  <a:lnTo>
                    <a:pt x="123958" y="56150"/>
                  </a:lnTo>
                  <a:lnTo>
                    <a:pt x="119190" y="76422"/>
                  </a:lnTo>
                  <a:lnTo>
                    <a:pt x="119489" y="97555"/>
                  </a:lnTo>
                  <a:lnTo>
                    <a:pt x="136720" y="154192"/>
                  </a:lnTo>
                  <a:lnTo>
                    <a:pt x="155887" y="188754"/>
                  </a:lnTo>
                  <a:lnTo>
                    <a:pt x="178988" y="221257"/>
                  </a:lnTo>
                  <a:lnTo>
                    <a:pt x="203749" y="250929"/>
                  </a:lnTo>
                  <a:lnTo>
                    <a:pt x="222917" y="250929"/>
                  </a:lnTo>
                  <a:lnTo>
                    <a:pt x="219449" y="267846"/>
                  </a:lnTo>
                  <a:lnTo>
                    <a:pt x="240721" y="287681"/>
                  </a:lnTo>
                  <a:lnTo>
                    <a:pt x="214624" y="287681"/>
                  </a:lnTo>
                  <a:lnTo>
                    <a:pt x="212474" y="296049"/>
                  </a:lnTo>
                  <a:lnTo>
                    <a:pt x="194503" y="351313"/>
                  </a:lnTo>
                  <a:lnTo>
                    <a:pt x="173937" y="400897"/>
                  </a:lnTo>
                  <a:lnTo>
                    <a:pt x="149805" y="448739"/>
                  </a:lnTo>
                  <a:lnTo>
                    <a:pt x="122259" y="494652"/>
                  </a:lnTo>
                  <a:lnTo>
                    <a:pt x="91454" y="538447"/>
                  </a:lnTo>
                  <a:lnTo>
                    <a:pt x="57541" y="579938"/>
                  </a:lnTo>
                  <a:lnTo>
                    <a:pt x="20674" y="618936"/>
                  </a:lnTo>
                  <a:lnTo>
                    <a:pt x="17599" y="622061"/>
                  </a:lnTo>
                  <a:lnTo>
                    <a:pt x="13999" y="622531"/>
                  </a:lnTo>
                  <a:close/>
                </a:path>
                <a:path w="1059814" h="622935">
                  <a:moveTo>
                    <a:pt x="222917" y="250929"/>
                  </a:moveTo>
                  <a:lnTo>
                    <a:pt x="203749" y="250929"/>
                  </a:lnTo>
                  <a:lnTo>
                    <a:pt x="207496" y="233649"/>
                  </a:lnTo>
                  <a:lnTo>
                    <a:pt x="210730" y="216527"/>
                  </a:lnTo>
                  <a:lnTo>
                    <a:pt x="213565" y="198849"/>
                  </a:lnTo>
                  <a:lnTo>
                    <a:pt x="215849" y="181302"/>
                  </a:lnTo>
                  <a:lnTo>
                    <a:pt x="220224" y="144494"/>
                  </a:lnTo>
                  <a:lnTo>
                    <a:pt x="223458" y="97096"/>
                  </a:lnTo>
                  <a:lnTo>
                    <a:pt x="219319" y="52274"/>
                  </a:lnTo>
                  <a:lnTo>
                    <a:pt x="197349" y="21002"/>
                  </a:lnTo>
                  <a:lnTo>
                    <a:pt x="179100" y="17924"/>
                  </a:lnTo>
                  <a:lnTo>
                    <a:pt x="221067" y="17924"/>
                  </a:lnTo>
                  <a:lnTo>
                    <a:pt x="224671" y="20658"/>
                  </a:lnTo>
                  <a:lnTo>
                    <a:pt x="236080" y="48389"/>
                  </a:lnTo>
                  <a:lnTo>
                    <a:pt x="239699" y="80329"/>
                  </a:lnTo>
                  <a:lnTo>
                    <a:pt x="239774" y="110747"/>
                  </a:lnTo>
                  <a:lnTo>
                    <a:pt x="237660" y="150213"/>
                  </a:lnTo>
                  <a:lnTo>
                    <a:pt x="233478" y="189924"/>
                  </a:lnTo>
                  <a:lnTo>
                    <a:pt x="227413" y="228993"/>
                  </a:lnTo>
                  <a:lnTo>
                    <a:pt x="222917" y="250929"/>
                  </a:lnTo>
                  <a:close/>
                </a:path>
                <a:path w="1059814" h="622935">
                  <a:moveTo>
                    <a:pt x="782952" y="258411"/>
                  </a:moveTo>
                  <a:lnTo>
                    <a:pt x="731261" y="258411"/>
                  </a:lnTo>
                  <a:lnTo>
                    <a:pt x="757778" y="252806"/>
                  </a:lnTo>
                  <a:lnTo>
                    <a:pt x="782523" y="240357"/>
                  </a:lnTo>
                  <a:lnTo>
                    <a:pt x="792799" y="232493"/>
                  </a:lnTo>
                  <a:lnTo>
                    <a:pt x="802029" y="223743"/>
                  </a:lnTo>
                  <a:lnTo>
                    <a:pt x="810219" y="214205"/>
                  </a:lnTo>
                  <a:lnTo>
                    <a:pt x="817373" y="203979"/>
                  </a:lnTo>
                  <a:lnTo>
                    <a:pt x="790658" y="160324"/>
                  </a:lnTo>
                  <a:lnTo>
                    <a:pt x="777857" y="113991"/>
                  </a:lnTo>
                  <a:lnTo>
                    <a:pt x="784477" y="69402"/>
                  </a:lnTo>
                  <a:lnTo>
                    <a:pt x="816023" y="30979"/>
                  </a:lnTo>
                  <a:lnTo>
                    <a:pt x="817948" y="29682"/>
                  </a:lnTo>
                  <a:lnTo>
                    <a:pt x="820173" y="29722"/>
                  </a:lnTo>
                  <a:lnTo>
                    <a:pt x="824098" y="31109"/>
                  </a:lnTo>
                  <a:lnTo>
                    <a:pt x="825848" y="32474"/>
                  </a:lnTo>
                  <a:lnTo>
                    <a:pt x="826873" y="33824"/>
                  </a:lnTo>
                  <a:lnTo>
                    <a:pt x="834500" y="49429"/>
                  </a:lnTo>
                  <a:lnTo>
                    <a:pt x="818073" y="49429"/>
                  </a:lnTo>
                  <a:lnTo>
                    <a:pt x="796702" y="80633"/>
                  </a:lnTo>
                  <a:lnTo>
                    <a:pt x="793485" y="116658"/>
                  </a:lnTo>
                  <a:lnTo>
                    <a:pt x="804313" y="154192"/>
                  </a:lnTo>
                  <a:lnTo>
                    <a:pt x="825073" y="189924"/>
                  </a:lnTo>
                  <a:lnTo>
                    <a:pt x="840490" y="189924"/>
                  </a:lnTo>
                  <a:lnTo>
                    <a:pt x="835623" y="203434"/>
                  </a:lnTo>
                  <a:lnTo>
                    <a:pt x="846890" y="215826"/>
                  </a:lnTo>
                  <a:lnTo>
                    <a:pt x="847632" y="216527"/>
                  </a:lnTo>
                  <a:lnTo>
                    <a:pt x="827873" y="216527"/>
                  </a:lnTo>
                  <a:lnTo>
                    <a:pt x="817594" y="230057"/>
                  </a:lnTo>
                  <a:lnTo>
                    <a:pt x="805660" y="242283"/>
                  </a:lnTo>
                  <a:lnTo>
                    <a:pt x="792077" y="253006"/>
                  </a:lnTo>
                  <a:lnTo>
                    <a:pt x="782952" y="258411"/>
                  </a:lnTo>
                  <a:close/>
                </a:path>
                <a:path w="1059814" h="622935">
                  <a:moveTo>
                    <a:pt x="840490" y="189924"/>
                  </a:moveTo>
                  <a:lnTo>
                    <a:pt x="825073" y="189924"/>
                  </a:lnTo>
                  <a:lnTo>
                    <a:pt x="836210" y="155285"/>
                  </a:lnTo>
                  <a:lnTo>
                    <a:pt x="838442" y="122319"/>
                  </a:lnTo>
                  <a:lnTo>
                    <a:pt x="838566" y="118089"/>
                  </a:lnTo>
                  <a:lnTo>
                    <a:pt x="832600" y="82722"/>
                  </a:lnTo>
                  <a:lnTo>
                    <a:pt x="818073" y="49429"/>
                  </a:lnTo>
                  <a:lnTo>
                    <a:pt x="834500" y="49429"/>
                  </a:lnTo>
                  <a:lnTo>
                    <a:pt x="846324" y="73621"/>
                  </a:lnTo>
                  <a:lnTo>
                    <a:pt x="854198" y="117454"/>
                  </a:lnTo>
                  <a:lnTo>
                    <a:pt x="850596" y="161874"/>
                  </a:lnTo>
                  <a:lnTo>
                    <a:pt x="840490" y="189924"/>
                  </a:lnTo>
                  <a:close/>
                </a:path>
                <a:path w="1059814" h="622935">
                  <a:moveTo>
                    <a:pt x="1007726" y="265361"/>
                  </a:moveTo>
                  <a:lnTo>
                    <a:pt x="964316" y="265361"/>
                  </a:lnTo>
                  <a:lnTo>
                    <a:pt x="990156" y="259613"/>
                  </a:lnTo>
                  <a:lnTo>
                    <a:pt x="1013572" y="245967"/>
                  </a:lnTo>
                  <a:lnTo>
                    <a:pt x="1035751" y="220437"/>
                  </a:lnTo>
                  <a:lnTo>
                    <a:pt x="1048239" y="189827"/>
                  </a:lnTo>
                  <a:lnTo>
                    <a:pt x="1048578" y="167237"/>
                  </a:lnTo>
                  <a:lnTo>
                    <a:pt x="1048677" y="157461"/>
                  </a:lnTo>
                  <a:lnTo>
                    <a:pt x="1034872" y="127087"/>
                  </a:lnTo>
                  <a:lnTo>
                    <a:pt x="1032372" y="124509"/>
                  </a:lnTo>
                  <a:lnTo>
                    <a:pt x="1035347" y="120952"/>
                  </a:lnTo>
                  <a:lnTo>
                    <a:pt x="1059651" y="183356"/>
                  </a:lnTo>
                  <a:lnTo>
                    <a:pt x="1051726" y="215013"/>
                  </a:lnTo>
                  <a:lnTo>
                    <a:pt x="1034222" y="243394"/>
                  </a:lnTo>
                  <a:lnTo>
                    <a:pt x="1007726" y="265361"/>
                  </a:lnTo>
                  <a:close/>
                </a:path>
                <a:path w="1059814" h="622935">
                  <a:moveTo>
                    <a:pt x="488815" y="362683"/>
                  </a:moveTo>
                  <a:lnTo>
                    <a:pt x="398721" y="362683"/>
                  </a:lnTo>
                  <a:lnTo>
                    <a:pt x="427190" y="362253"/>
                  </a:lnTo>
                  <a:lnTo>
                    <a:pt x="455924" y="356971"/>
                  </a:lnTo>
                  <a:lnTo>
                    <a:pt x="498153" y="338939"/>
                  </a:lnTo>
                  <a:lnTo>
                    <a:pt x="535931" y="310781"/>
                  </a:lnTo>
                  <a:lnTo>
                    <a:pt x="565720" y="274738"/>
                  </a:lnTo>
                  <a:lnTo>
                    <a:pt x="583980" y="233047"/>
                  </a:lnTo>
                  <a:lnTo>
                    <a:pt x="587173" y="187949"/>
                  </a:lnTo>
                  <a:lnTo>
                    <a:pt x="583880" y="179162"/>
                  </a:lnTo>
                  <a:lnTo>
                    <a:pt x="581226" y="170105"/>
                  </a:lnTo>
                  <a:lnTo>
                    <a:pt x="579253" y="160797"/>
                  </a:lnTo>
                  <a:lnTo>
                    <a:pt x="577998" y="151257"/>
                  </a:lnTo>
                  <a:lnTo>
                    <a:pt x="576973" y="145732"/>
                  </a:lnTo>
                  <a:lnTo>
                    <a:pt x="584098" y="142442"/>
                  </a:lnTo>
                  <a:lnTo>
                    <a:pt x="590798" y="144812"/>
                  </a:lnTo>
                  <a:lnTo>
                    <a:pt x="592223" y="145962"/>
                  </a:lnTo>
                  <a:lnTo>
                    <a:pt x="603348" y="186714"/>
                  </a:lnTo>
                  <a:lnTo>
                    <a:pt x="616548" y="207982"/>
                  </a:lnTo>
                  <a:lnTo>
                    <a:pt x="624518" y="216304"/>
                  </a:lnTo>
                  <a:lnTo>
                    <a:pt x="603498" y="216304"/>
                  </a:lnTo>
                  <a:lnTo>
                    <a:pt x="591140" y="262324"/>
                  </a:lnTo>
                  <a:lnTo>
                    <a:pt x="565749" y="303651"/>
                  </a:lnTo>
                  <a:lnTo>
                    <a:pt x="530269" y="338074"/>
                  </a:lnTo>
                  <a:lnTo>
                    <a:pt x="488815" y="362683"/>
                  </a:lnTo>
                  <a:close/>
                </a:path>
                <a:path w="1059814" h="622935">
                  <a:moveTo>
                    <a:pt x="724973" y="275293"/>
                  </a:moveTo>
                  <a:lnTo>
                    <a:pt x="673173" y="267181"/>
                  </a:lnTo>
                  <a:lnTo>
                    <a:pt x="634576" y="246832"/>
                  </a:lnTo>
                  <a:lnTo>
                    <a:pt x="603498" y="216304"/>
                  </a:lnTo>
                  <a:lnTo>
                    <a:pt x="624518" y="216304"/>
                  </a:lnTo>
                  <a:lnTo>
                    <a:pt x="633911" y="226112"/>
                  </a:lnTo>
                  <a:lnTo>
                    <a:pt x="654536" y="240676"/>
                  </a:lnTo>
                  <a:lnTo>
                    <a:pt x="677523" y="251247"/>
                  </a:lnTo>
                  <a:lnTo>
                    <a:pt x="704125" y="257711"/>
                  </a:lnTo>
                  <a:lnTo>
                    <a:pt x="731261" y="258411"/>
                  </a:lnTo>
                  <a:lnTo>
                    <a:pt x="782952" y="258411"/>
                  </a:lnTo>
                  <a:lnTo>
                    <a:pt x="776848" y="262026"/>
                  </a:lnTo>
                  <a:lnTo>
                    <a:pt x="751276" y="271560"/>
                  </a:lnTo>
                  <a:lnTo>
                    <a:pt x="724973" y="275293"/>
                  </a:lnTo>
                  <a:close/>
                </a:path>
                <a:path w="1059814" h="622935">
                  <a:moveTo>
                    <a:pt x="938489" y="278761"/>
                  </a:moveTo>
                  <a:lnTo>
                    <a:pt x="899373" y="269241"/>
                  </a:lnTo>
                  <a:lnTo>
                    <a:pt x="859142" y="245881"/>
                  </a:lnTo>
                  <a:lnTo>
                    <a:pt x="827873" y="216527"/>
                  </a:lnTo>
                  <a:lnTo>
                    <a:pt x="847632" y="216527"/>
                  </a:lnTo>
                  <a:lnTo>
                    <a:pt x="858563" y="226853"/>
                  </a:lnTo>
                  <a:lnTo>
                    <a:pt x="870354" y="236285"/>
                  </a:lnTo>
                  <a:lnTo>
                    <a:pt x="911145" y="257711"/>
                  </a:lnTo>
                  <a:lnTo>
                    <a:pt x="964316" y="265361"/>
                  </a:lnTo>
                  <a:lnTo>
                    <a:pt x="1007726" y="265361"/>
                  </a:lnTo>
                  <a:lnTo>
                    <a:pt x="1006289" y="266553"/>
                  </a:lnTo>
                  <a:lnTo>
                    <a:pt x="973619" y="277879"/>
                  </a:lnTo>
                  <a:lnTo>
                    <a:pt x="938489" y="278761"/>
                  </a:lnTo>
                  <a:close/>
                </a:path>
                <a:path w="1059814" h="622935">
                  <a:moveTo>
                    <a:pt x="413749" y="379922"/>
                  </a:moveTo>
                  <a:lnTo>
                    <a:pt x="361212" y="374475"/>
                  </a:lnTo>
                  <a:lnTo>
                    <a:pt x="302887" y="352770"/>
                  </a:lnTo>
                  <a:lnTo>
                    <a:pt x="242008" y="312299"/>
                  </a:lnTo>
                  <a:lnTo>
                    <a:pt x="214624" y="287681"/>
                  </a:lnTo>
                  <a:lnTo>
                    <a:pt x="240721" y="287681"/>
                  </a:lnTo>
                  <a:lnTo>
                    <a:pt x="246705" y="293261"/>
                  </a:lnTo>
                  <a:lnTo>
                    <a:pt x="276733" y="316333"/>
                  </a:lnTo>
                  <a:lnTo>
                    <a:pt x="309101" y="335951"/>
                  </a:lnTo>
                  <a:lnTo>
                    <a:pt x="343374" y="351001"/>
                  </a:lnTo>
                  <a:lnTo>
                    <a:pt x="370716" y="358765"/>
                  </a:lnTo>
                  <a:lnTo>
                    <a:pt x="398721" y="362683"/>
                  </a:lnTo>
                  <a:lnTo>
                    <a:pt x="488815" y="362683"/>
                  </a:lnTo>
                  <a:lnTo>
                    <a:pt x="487646" y="363377"/>
                  </a:lnTo>
                  <a:lnTo>
                    <a:pt x="440824" y="377349"/>
                  </a:lnTo>
                  <a:lnTo>
                    <a:pt x="413749" y="379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4858" y="714901"/>
              <a:ext cx="1924050" cy="1648460"/>
            </a:xfrm>
            <a:custGeom>
              <a:avLst/>
              <a:gdLst/>
              <a:ahLst/>
              <a:cxnLst/>
              <a:rect l="l" t="t" r="r" b="b"/>
              <a:pathLst>
                <a:path w="1924050" h="1648460">
                  <a:moveTo>
                    <a:pt x="1225300" y="1648046"/>
                  </a:moveTo>
                  <a:lnTo>
                    <a:pt x="1179538" y="1647168"/>
                  </a:lnTo>
                  <a:lnTo>
                    <a:pt x="1132954" y="1644552"/>
                  </a:lnTo>
                  <a:lnTo>
                    <a:pt x="1085679" y="1640222"/>
                  </a:lnTo>
                  <a:lnTo>
                    <a:pt x="1037842" y="1634206"/>
                  </a:lnTo>
                  <a:lnTo>
                    <a:pt x="989576" y="1626529"/>
                  </a:lnTo>
                  <a:lnTo>
                    <a:pt x="941009" y="1617216"/>
                  </a:lnTo>
                  <a:lnTo>
                    <a:pt x="892272" y="1606294"/>
                  </a:lnTo>
                  <a:lnTo>
                    <a:pt x="843496" y="1593788"/>
                  </a:lnTo>
                  <a:lnTo>
                    <a:pt x="794811" y="1579725"/>
                  </a:lnTo>
                  <a:lnTo>
                    <a:pt x="746347" y="1564130"/>
                  </a:lnTo>
                  <a:lnTo>
                    <a:pt x="698234" y="1547029"/>
                  </a:lnTo>
                  <a:lnTo>
                    <a:pt x="650604" y="1528447"/>
                  </a:lnTo>
                  <a:lnTo>
                    <a:pt x="603586" y="1508412"/>
                  </a:lnTo>
                  <a:lnTo>
                    <a:pt x="557311" y="1486947"/>
                  </a:lnTo>
                  <a:lnTo>
                    <a:pt x="511909" y="1464081"/>
                  </a:lnTo>
                  <a:lnTo>
                    <a:pt x="467510" y="1439837"/>
                  </a:lnTo>
                  <a:lnTo>
                    <a:pt x="424245" y="1414243"/>
                  </a:lnTo>
                  <a:lnTo>
                    <a:pt x="382245" y="1387323"/>
                  </a:lnTo>
                  <a:lnTo>
                    <a:pt x="341639" y="1359104"/>
                  </a:lnTo>
                  <a:lnTo>
                    <a:pt x="302558" y="1329612"/>
                  </a:lnTo>
                  <a:lnTo>
                    <a:pt x="265132" y="1298873"/>
                  </a:lnTo>
                  <a:lnTo>
                    <a:pt x="229492" y="1266911"/>
                  </a:lnTo>
                  <a:lnTo>
                    <a:pt x="195768" y="1233754"/>
                  </a:lnTo>
                  <a:lnTo>
                    <a:pt x="164091" y="1199427"/>
                  </a:lnTo>
                  <a:lnTo>
                    <a:pt x="134590" y="1163955"/>
                  </a:lnTo>
                  <a:lnTo>
                    <a:pt x="107396" y="1127366"/>
                  </a:lnTo>
                  <a:lnTo>
                    <a:pt x="82640" y="1089684"/>
                  </a:lnTo>
                  <a:lnTo>
                    <a:pt x="60452" y="1050935"/>
                  </a:lnTo>
                  <a:lnTo>
                    <a:pt x="41066" y="1007755"/>
                  </a:lnTo>
                  <a:lnTo>
                    <a:pt x="25607" y="963220"/>
                  </a:lnTo>
                  <a:lnTo>
                    <a:pt x="13923" y="917548"/>
                  </a:lnTo>
                  <a:lnTo>
                    <a:pt x="5863" y="870956"/>
                  </a:lnTo>
                  <a:lnTo>
                    <a:pt x="1272" y="823662"/>
                  </a:lnTo>
                  <a:lnTo>
                    <a:pt x="0" y="775884"/>
                  </a:lnTo>
                  <a:lnTo>
                    <a:pt x="1892" y="727839"/>
                  </a:lnTo>
                  <a:lnTo>
                    <a:pt x="6798" y="679746"/>
                  </a:lnTo>
                  <a:lnTo>
                    <a:pt x="14565" y="631822"/>
                  </a:lnTo>
                  <a:lnTo>
                    <a:pt x="25040" y="584285"/>
                  </a:lnTo>
                  <a:lnTo>
                    <a:pt x="38070" y="537353"/>
                  </a:lnTo>
                  <a:lnTo>
                    <a:pt x="53504" y="491243"/>
                  </a:lnTo>
                  <a:lnTo>
                    <a:pt x="71189" y="446173"/>
                  </a:lnTo>
                  <a:lnTo>
                    <a:pt x="90972" y="402362"/>
                  </a:lnTo>
                  <a:lnTo>
                    <a:pt x="112701" y="360026"/>
                  </a:lnTo>
                  <a:lnTo>
                    <a:pt x="136224" y="319384"/>
                  </a:lnTo>
                  <a:lnTo>
                    <a:pt x="161388" y="280653"/>
                  </a:lnTo>
                  <a:lnTo>
                    <a:pt x="188041" y="244051"/>
                  </a:lnTo>
                  <a:lnTo>
                    <a:pt x="216030" y="209796"/>
                  </a:lnTo>
                  <a:lnTo>
                    <a:pt x="245203" y="178106"/>
                  </a:lnTo>
                  <a:lnTo>
                    <a:pt x="275408" y="149199"/>
                  </a:lnTo>
                  <a:lnTo>
                    <a:pt x="306491" y="123291"/>
                  </a:lnTo>
                  <a:lnTo>
                    <a:pt x="338302" y="100602"/>
                  </a:lnTo>
                  <a:lnTo>
                    <a:pt x="381780" y="76097"/>
                  </a:lnTo>
                  <a:lnTo>
                    <a:pt x="427253" y="55227"/>
                  </a:lnTo>
                  <a:lnTo>
                    <a:pt x="474541" y="37879"/>
                  </a:lnTo>
                  <a:lnTo>
                    <a:pt x="523467" y="23940"/>
                  </a:lnTo>
                  <a:lnTo>
                    <a:pt x="573852" y="13296"/>
                  </a:lnTo>
                  <a:lnTo>
                    <a:pt x="625517" y="5833"/>
                  </a:lnTo>
                  <a:lnTo>
                    <a:pt x="678285" y="1439"/>
                  </a:lnTo>
                  <a:lnTo>
                    <a:pt x="731976" y="0"/>
                  </a:lnTo>
                  <a:lnTo>
                    <a:pt x="780692" y="1123"/>
                  </a:lnTo>
                  <a:lnTo>
                    <a:pt x="829880" y="4439"/>
                  </a:lnTo>
                  <a:lnTo>
                    <a:pt x="879411" y="9867"/>
                  </a:lnTo>
                  <a:lnTo>
                    <a:pt x="929157" y="17324"/>
                  </a:lnTo>
                  <a:lnTo>
                    <a:pt x="978990" y="26728"/>
                  </a:lnTo>
                  <a:lnTo>
                    <a:pt x="1028781" y="37999"/>
                  </a:lnTo>
                  <a:lnTo>
                    <a:pt x="1078403" y="51053"/>
                  </a:lnTo>
                  <a:lnTo>
                    <a:pt x="1127726" y="65811"/>
                  </a:lnTo>
                  <a:lnTo>
                    <a:pt x="1176623" y="82189"/>
                  </a:lnTo>
                  <a:lnTo>
                    <a:pt x="1224965" y="100107"/>
                  </a:lnTo>
                  <a:lnTo>
                    <a:pt x="1272624" y="119482"/>
                  </a:lnTo>
                  <a:lnTo>
                    <a:pt x="1319472" y="140233"/>
                  </a:lnTo>
                  <a:lnTo>
                    <a:pt x="1365380" y="162279"/>
                  </a:lnTo>
                  <a:lnTo>
                    <a:pt x="1410219" y="185537"/>
                  </a:lnTo>
                  <a:lnTo>
                    <a:pt x="1453863" y="209925"/>
                  </a:lnTo>
                  <a:lnTo>
                    <a:pt x="1496182" y="235363"/>
                  </a:lnTo>
                  <a:lnTo>
                    <a:pt x="1537048" y="261769"/>
                  </a:lnTo>
                  <a:lnTo>
                    <a:pt x="1576332" y="289060"/>
                  </a:lnTo>
                  <a:lnTo>
                    <a:pt x="1613908" y="317156"/>
                  </a:lnTo>
                  <a:lnTo>
                    <a:pt x="1649645" y="345974"/>
                  </a:lnTo>
                  <a:lnTo>
                    <a:pt x="1683416" y="375432"/>
                  </a:lnTo>
                  <a:lnTo>
                    <a:pt x="1715092" y="405450"/>
                  </a:lnTo>
                  <a:lnTo>
                    <a:pt x="1744546" y="435945"/>
                  </a:lnTo>
                  <a:lnTo>
                    <a:pt x="1771649" y="466836"/>
                  </a:lnTo>
                  <a:lnTo>
                    <a:pt x="1797225" y="499850"/>
                  </a:lnTo>
                  <a:lnTo>
                    <a:pt x="1820380" y="534412"/>
                  </a:lnTo>
                  <a:lnTo>
                    <a:pt x="1841135" y="570384"/>
                  </a:lnTo>
                  <a:lnTo>
                    <a:pt x="1859513" y="607628"/>
                  </a:lnTo>
                  <a:lnTo>
                    <a:pt x="1875536" y="646005"/>
                  </a:lnTo>
                  <a:lnTo>
                    <a:pt x="1889225" y="685376"/>
                  </a:lnTo>
                  <a:lnTo>
                    <a:pt x="1900604" y="725604"/>
                  </a:lnTo>
                  <a:lnTo>
                    <a:pt x="1909694" y="766550"/>
                  </a:lnTo>
                  <a:lnTo>
                    <a:pt x="1916516" y="808076"/>
                  </a:lnTo>
                  <a:lnTo>
                    <a:pt x="1921095" y="850044"/>
                  </a:lnTo>
                  <a:lnTo>
                    <a:pt x="1923450" y="892314"/>
                  </a:lnTo>
                  <a:lnTo>
                    <a:pt x="1923605" y="934750"/>
                  </a:lnTo>
                  <a:lnTo>
                    <a:pt x="1921582" y="977211"/>
                  </a:lnTo>
                  <a:lnTo>
                    <a:pt x="1917402" y="1019561"/>
                  </a:lnTo>
                  <a:lnTo>
                    <a:pt x="1911088" y="1061661"/>
                  </a:lnTo>
                  <a:lnTo>
                    <a:pt x="1902662" y="1103372"/>
                  </a:lnTo>
                  <a:lnTo>
                    <a:pt x="1892146" y="1144556"/>
                  </a:lnTo>
                  <a:lnTo>
                    <a:pt x="1879562" y="1185074"/>
                  </a:lnTo>
                  <a:lnTo>
                    <a:pt x="1864932" y="1224790"/>
                  </a:lnTo>
                  <a:lnTo>
                    <a:pt x="1848278" y="1263563"/>
                  </a:lnTo>
                  <a:lnTo>
                    <a:pt x="1829623" y="1301256"/>
                  </a:lnTo>
                  <a:lnTo>
                    <a:pt x="1808988" y="1337730"/>
                  </a:lnTo>
                  <a:lnTo>
                    <a:pt x="1786396" y="1372847"/>
                  </a:lnTo>
                  <a:lnTo>
                    <a:pt x="1761868" y="1406469"/>
                  </a:lnTo>
                  <a:lnTo>
                    <a:pt x="1735427" y="1438457"/>
                  </a:lnTo>
                  <a:lnTo>
                    <a:pt x="1707095" y="1468673"/>
                  </a:lnTo>
                  <a:lnTo>
                    <a:pt x="1676894" y="1496979"/>
                  </a:lnTo>
                  <a:lnTo>
                    <a:pt x="1644846" y="1523236"/>
                  </a:lnTo>
                  <a:lnTo>
                    <a:pt x="1610973" y="1547306"/>
                  </a:lnTo>
                  <a:lnTo>
                    <a:pt x="1575297" y="1569051"/>
                  </a:lnTo>
                  <a:lnTo>
                    <a:pt x="1537841" y="1588332"/>
                  </a:lnTo>
                  <a:lnTo>
                    <a:pt x="1498625" y="1605011"/>
                  </a:lnTo>
                  <a:lnTo>
                    <a:pt x="1457674" y="1618949"/>
                  </a:lnTo>
                  <a:lnTo>
                    <a:pt x="1415008" y="1630009"/>
                  </a:lnTo>
                  <a:lnTo>
                    <a:pt x="1370650" y="1638051"/>
                  </a:lnTo>
                  <a:lnTo>
                    <a:pt x="1299709" y="1645607"/>
                  </a:lnTo>
                  <a:lnTo>
                    <a:pt x="1225300" y="1648046"/>
                  </a:lnTo>
                  <a:close/>
                </a:path>
              </a:pathLst>
            </a:custGeom>
            <a:solidFill>
              <a:srgbClr val="FFD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7942783" y="494699"/>
                  </a:moveTo>
                  <a:lnTo>
                    <a:pt x="0" y="494699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494699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0" y="0"/>
                  </a:moveTo>
                  <a:lnTo>
                    <a:pt x="7942783" y="0"/>
                  </a:lnTo>
                  <a:lnTo>
                    <a:pt x="7942783" y="494699"/>
                  </a:lnTo>
                  <a:lnTo>
                    <a:pt x="0" y="494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3733" y="681108"/>
              <a:ext cx="158024" cy="171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42559" y="755805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9074" y="21637"/>
                  </a:moveTo>
                  <a:lnTo>
                    <a:pt x="3024" y="21357"/>
                  </a:lnTo>
                  <a:lnTo>
                    <a:pt x="0" y="18629"/>
                  </a:lnTo>
                  <a:lnTo>
                    <a:pt x="0" y="10267"/>
                  </a:lnTo>
                  <a:lnTo>
                    <a:pt x="37774" y="917"/>
                  </a:lnTo>
                  <a:lnTo>
                    <a:pt x="45574" y="917"/>
                  </a:lnTo>
                  <a:lnTo>
                    <a:pt x="47874" y="987"/>
                  </a:lnTo>
                  <a:lnTo>
                    <a:pt x="50174" y="1127"/>
                  </a:lnTo>
                  <a:lnTo>
                    <a:pt x="52524" y="1269"/>
                  </a:lnTo>
                  <a:lnTo>
                    <a:pt x="54999" y="1339"/>
                  </a:lnTo>
                  <a:lnTo>
                    <a:pt x="57574" y="1339"/>
                  </a:lnTo>
                  <a:lnTo>
                    <a:pt x="69345" y="1256"/>
                  </a:lnTo>
                  <a:lnTo>
                    <a:pt x="82571" y="1004"/>
                  </a:lnTo>
                  <a:lnTo>
                    <a:pt x="97255" y="585"/>
                  </a:lnTo>
                  <a:lnTo>
                    <a:pt x="113399" y="0"/>
                  </a:lnTo>
                  <a:lnTo>
                    <a:pt x="118349" y="282"/>
                  </a:lnTo>
                  <a:lnTo>
                    <a:pt x="123899" y="729"/>
                  </a:lnTo>
                  <a:lnTo>
                    <a:pt x="130124" y="1339"/>
                  </a:lnTo>
                  <a:lnTo>
                    <a:pt x="136324" y="1902"/>
                  </a:lnTo>
                  <a:lnTo>
                    <a:pt x="143174" y="2607"/>
                  </a:lnTo>
                  <a:lnTo>
                    <a:pt x="150699" y="3454"/>
                  </a:lnTo>
                  <a:lnTo>
                    <a:pt x="153849" y="6649"/>
                  </a:lnTo>
                  <a:lnTo>
                    <a:pt x="155424" y="9844"/>
                  </a:lnTo>
                  <a:lnTo>
                    <a:pt x="155424" y="15342"/>
                  </a:lnTo>
                  <a:lnTo>
                    <a:pt x="149574" y="19312"/>
                  </a:lnTo>
                  <a:lnTo>
                    <a:pt x="148299" y="19452"/>
                  </a:lnTo>
                  <a:lnTo>
                    <a:pt x="146924" y="19524"/>
                  </a:lnTo>
                  <a:lnTo>
                    <a:pt x="142324" y="19524"/>
                  </a:lnTo>
                  <a:lnTo>
                    <a:pt x="138574" y="19382"/>
                  </a:lnTo>
                  <a:lnTo>
                    <a:pt x="134199" y="19099"/>
                  </a:lnTo>
                  <a:lnTo>
                    <a:pt x="129874" y="18772"/>
                  </a:lnTo>
                  <a:lnTo>
                    <a:pt x="125699" y="18467"/>
                  </a:lnTo>
                  <a:lnTo>
                    <a:pt x="106599" y="17057"/>
                  </a:lnTo>
                  <a:lnTo>
                    <a:pt x="103799" y="16914"/>
                  </a:lnTo>
                  <a:lnTo>
                    <a:pt x="95374" y="16914"/>
                  </a:lnTo>
                  <a:lnTo>
                    <a:pt x="89499" y="16987"/>
                  </a:lnTo>
                  <a:lnTo>
                    <a:pt x="42849" y="19524"/>
                  </a:lnTo>
                  <a:lnTo>
                    <a:pt x="35719" y="19973"/>
                  </a:lnTo>
                  <a:lnTo>
                    <a:pt x="27715" y="20475"/>
                  </a:lnTo>
                  <a:lnTo>
                    <a:pt x="18834" y="21029"/>
                  </a:lnTo>
                  <a:lnTo>
                    <a:pt x="9074" y="21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80634" y="683598"/>
              <a:ext cx="128270" cy="147955"/>
            </a:xfrm>
            <a:custGeom>
              <a:avLst/>
              <a:gdLst/>
              <a:ahLst/>
              <a:cxnLst/>
              <a:rect l="l" t="t" r="r" b="b"/>
              <a:pathLst>
                <a:path w="128270" h="147955">
                  <a:moveTo>
                    <a:pt x="125099" y="147944"/>
                  </a:moveTo>
                  <a:lnTo>
                    <a:pt x="774" y="146257"/>
                  </a:lnTo>
                  <a:lnTo>
                    <a:pt x="0" y="0"/>
                  </a:lnTo>
                  <a:lnTo>
                    <a:pt x="128174" y="0"/>
                  </a:lnTo>
                  <a:lnTo>
                    <a:pt x="125099" y="14794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78928" y="685812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43091" y="137896"/>
                  </a:moveTo>
                  <a:lnTo>
                    <a:pt x="21374" y="137833"/>
                  </a:lnTo>
                  <a:lnTo>
                    <a:pt x="3225" y="137896"/>
                  </a:lnTo>
                  <a:lnTo>
                    <a:pt x="43091" y="137896"/>
                  </a:lnTo>
                  <a:close/>
                </a:path>
                <a:path w="130175" h="140969">
                  <a:moveTo>
                    <a:pt x="129413" y="137160"/>
                  </a:moveTo>
                  <a:lnTo>
                    <a:pt x="114896" y="137160"/>
                  </a:lnTo>
                  <a:lnTo>
                    <a:pt x="114896" y="138430"/>
                  </a:lnTo>
                  <a:lnTo>
                    <a:pt x="1231" y="138430"/>
                  </a:lnTo>
                  <a:lnTo>
                    <a:pt x="1231" y="139700"/>
                  </a:lnTo>
                  <a:lnTo>
                    <a:pt x="1295" y="140970"/>
                  </a:lnTo>
                  <a:lnTo>
                    <a:pt x="128308" y="140970"/>
                  </a:lnTo>
                  <a:lnTo>
                    <a:pt x="128308" y="139700"/>
                  </a:lnTo>
                  <a:lnTo>
                    <a:pt x="129006" y="139700"/>
                  </a:lnTo>
                  <a:lnTo>
                    <a:pt x="129006" y="138430"/>
                  </a:lnTo>
                  <a:lnTo>
                    <a:pt x="129413" y="138430"/>
                  </a:lnTo>
                  <a:lnTo>
                    <a:pt x="129413" y="137160"/>
                  </a:lnTo>
                  <a:close/>
                </a:path>
                <a:path w="130175" h="140969">
                  <a:moveTo>
                    <a:pt x="129870" y="1270"/>
                  </a:moveTo>
                  <a:lnTo>
                    <a:pt x="129616" y="1270"/>
                  </a:lnTo>
                  <a:lnTo>
                    <a:pt x="129425" y="1066"/>
                  </a:lnTo>
                  <a:lnTo>
                    <a:pt x="128625" y="1066"/>
                  </a:lnTo>
                  <a:lnTo>
                    <a:pt x="128346" y="1270"/>
                  </a:lnTo>
                  <a:lnTo>
                    <a:pt x="107022" y="1270"/>
                  </a:lnTo>
                  <a:lnTo>
                    <a:pt x="107022" y="0"/>
                  </a:lnTo>
                  <a:lnTo>
                    <a:pt x="55905" y="0"/>
                  </a:lnTo>
                  <a:lnTo>
                    <a:pt x="5590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" y="3810"/>
                  </a:lnTo>
                  <a:lnTo>
                    <a:pt x="63" y="138417"/>
                  </a:lnTo>
                  <a:lnTo>
                    <a:pt x="3225" y="138417"/>
                  </a:lnTo>
                  <a:lnTo>
                    <a:pt x="3225" y="137896"/>
                  </a:lnTo>
                  <a:lnTo>
                    <a:pt x="3225" y="4241"/>
                  </a:lnTo>
                  <a:lnTo>
                    <a:pt x="7924" y="4241"/>
                  </a:lnTo>
                  <a:lnTo>
                    <a:pt x="10287" y="4229"/>
                  </a:lnTo>
                  <a:lnTo>
                    <a:pt x="3225" y="4229"/>
                  </a:lnTo>
                  <a:lnTo>
                    <a:pt x="3225" y="3810"/>
                  </a:lnTo>
                  <a:lnTo>
                    <a:pt x="75311" y="3810"/>
                  </a:lnTo>
                  <a:lnTo>
                    <a:pt x="75311" y="2540"/>
                  </a:lnTo>
                  <a:lnTo>
                    <a:pt x="95288" y="2540"/>
                  </a:lnTo>
                  <a:lnTo>
                    <a:pt x="95288" y="3810"/>
                  </a:lnTo>
                  <a:lnTo>
                    <a:pt x="124409" y="3810"/>
                  </a:lnTo>
                  <a:lnTo>
                    <a:pt x="124409" y="5080"/>
                  </a:lnTo>
                  <a:lnTo>
                    <a:pt x="127596" y="5080"/>
                  </a:lnTo>
                  <a:lnTo>
                    <a:pt x="127596" y="137147"/>
                  </a:lnTo>
                  <a:lnTo>
                    <a:pt x="129806" y="137147"/>
                  </a:lnTo>
                  <a:lnTo>
                    <a:pt x="129806" y="5080"/>
                  </a:lnTo>
                  <a:lnTo>
                    <a:pt x="129870" y="3810"/>
                  </a:lnTo>
                  <a:lnTo>
                    <a:pt x="129870" y="2540"/>
                  </a:lnTo>
                  <a:lnTo>
                    <a:pt x="129870" y="1854"/>
                  </a:lnTo>
                  <a:lnTo>
                    <a:pt x="12987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78859" y="686051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39"/>
                  </a:moveTo>
                  <a:lnTo>
                    <a:pt x="95177" y="2919"/>
                  </a:lnTo>
                  <a:lnTo>
                    <a:pt x="106174" y="3185"/>
                  </a:lnTo>
                  <a:lnTo>
                    <a:pt x="117172" y="3682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6" y="70858"/>
                  </a:lnTo>
                  <a:lnTo>
                    <a:pt x="127629" y="104078"/>
                  </a:lnTo>
                  <a:lnTo>
                    <a:pt x="105699" y="137709"/>
                  </a:lnTo>
                  <a:lnTo>
                    <a:pt x="83699" y="137812"/>
                  </a:lnTo>
                  <a:lnTo>
                    <a:pt x="68137" y="137777"/>
                  </a:lnTo>
                  <a:lnTo>
                    <a:pt x="52574" y="137700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4" y="104252"/>
                  </a:lnTo>
                  <a:lnTo>
                    <a:pt x="2346" y="70842"/>
                  </a:lnTo>
                  <a:lnTo>
                    <a:pt x="2016" y="37420"/>
                  </a:lnTo>
                  <a:lnTo>
                    <a:pt x="1824" y="3979"/>
                  </a:lnTo>
                  <a:lnTo>
                    <a:pt x="3899" y="3994"/>
                  </a:lnTo>
                  <a:lnTo>
                    <a:pt x="5949" y="4002"/>
                  </a:lnTo>
                  <a:lnTo>
                    <a:pt x="7999" y="4002"/>
                  </a:lnTo>
                  <a:lnTo>
                    <a:pt x="27046" y="3820"/>
                  </a:lnTo>
                  <a:lnTo>
                    <a:pt x="46087" y="3421"/>
                  </a:lnTo>
                  <a:lnTo>
                    <a:pt x="65128" y="3021"/>
                  </a:lnTo>
                  <a:lnTo>
                    <a:pt x="84174" y="2839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324" y="1212"/>
                  </a:lnTo>
                  <a:lnTo>
                    <a:pt x="1649" y="1204"/>
                  </a:lnTo>
                  <a:lnTo>
                    <a:pt x="1499" y="837"/>
                  </a:lnTo>
                  <a:lnTo>
                    <a:pt x="1199" y="652"/>
                  </a:lnTo>
                  <a:lnTo>
                    <a:pt x="924" y="652"/>
                  </a:lnTo>
                  <a:lnTo>
                    <a:pt x="474" y="652"/>
                  </a:lnTo>
                  <a:lnTo>
                    <a:pt x="0" y="1104"/>
                  </a:lnTo>
                  <a:lnTo>
                    <a:pt x="0" y="2014"/>
                  </a:lnTo>
                  <a:lnTo>
                    <a:pt x="191" y="36067"/>
                  </a:lnTo>
                  <a:lnTo>
                    <a:pt x="521" y="70098"/>
                  </a:lnTo>
                  <a:lnTo>
                    <a:pt x="959" y="104116"/>
                  </a:lnTo>
                  <a:lnTo>
                    <a:pt x="1474" y="138129"/>
                  </a:lnTo>
                  <a:lnTo>
                    <a:pt x="1474" y="138262"/>
                  </a:lnTo>
                  <a:lnTo>
                    <a:pt x="1174" y="139142"/>
                  </a:lnTo>
                  <a:lnTo>
                    <a:pt x="1449" y="140499"/>
                  </a:lnTo>
                  <a:lnTo>
                    <a:pt x="2224" y="140499"/>
                  </a:lnTo>
                  <a:lnTo>
                    <a:pt x="9074" y="140429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4" y="140514"/>
                  </a:lnTo>
                  <a:lnTo>
                    <a:pt x="67999" y="140586"/>
                  </a:lnTo>
                  <a:lnTo>
                    <a:pt x="83074" y="140619"/>
                  </a:lnTo>
                  <a:lnTo>
                    <a:pt x="94268" y="140595"/>
                  </a:lnTo>
                  <a:lnTo>
                    <a:pt x="105465" y="140510"/>
                  </a:lnTo>
                  <a:lnTo>
                    <a:pt x="116666" y="140348"/>
                  </a:lnTo>
                  <a:lnTo>
                    <a:pt x="127874" y="140092"/>
                  </a:lnTo>
                  <a:lnTo>
                    <a:pt x="128374" y="140092"/>
                  </a:lnTo>
                  <a:lnTo>
                    <a:pt x="128649" y="139549"/>
                  </a:lnTo>
                  <a:lnTo>
                    <a:pt x="128724" y="138874"/>
                  </a:lnTo>
                  <a:lnTo>
                    <a:pt x="129124" y="138807"/>
                  </a:lnTo>
                  <a:lnTo>
                    <a:pt x="129524" y="138399"/>
                  </a:lnTo>
                  <a:lnTo>
                    <a:pt x="129474" y="137519"/>
                  </a:lnTo>
                  <a:lnTo>
                    <a:pt x="129432" y="103701"/>
                  </a:lnTo>
                  <a:lnTo>
                    <a:pt x="129609" y="69869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89"/>
                  </a:lnTo>
                  <a:lnTo>
                    <a:pt x="129499" y="827"/>
                  </a:lnTo>
                  <a:lnTo>
                    <a:pt x="129049" y="827"/>
                  </a:lnTo>
                  <a:lnTo>
                    <a:pt x="128699" y="827"/>
                  </a:lnTo>
                  <a:lnTo>
                    <a:pt x="128349" y="1087"/>
                  </a:lnTo>
                  <a:lnTo>
                    <a:pt x="128199" y="1609"/>
                  </a:lnTo>
                  <a:lnTo>
                    <a:pt x="117241" y="842"/>
                  </a:lnTo>
                  <a:lnTo>
                    <a:pt x="106271" y="346"/>
                  </a:lnTo>
                  <a:lnTo>
                    <a:pt x="95297" y="79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4309" y="70622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126824" y="140624"/>
                  </a:moveTo>
                  <a:lnTo>
                    <a:pt x="774" y="139019"/>
                  </a:lnTo>
                  <a:lnTo>
                    <a:pt x="0" y="0"/>
                  </a:lnTo>
                  <a:lnTo>
                    <a:pt x="129949" y="0"/>
                  </a:lnTo>
                  <a:lnTo>
                    <a:pt x="126824" y="14062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24381" y="707389"/>
              <a:ext cx="130175" cy="140335"/>
            </a:xfrm>
            <a:custGeom>
              <a:avLst/>
              <a:gdLst/>
              <a:ahLst/>
              <a:cxnLst/>
              <a:rect l="l" t="t" r="r" b="b"/>
              <a:pathLst>
                <a:path w="130175" h="140334">
                  <a:moveTo>
                    <a:pt x="112458" y="140017"/>
                  </a:moveTo>
                  <a:lnTo>
                    <a:pt x="15849" y="140017"/>
                  </a:lnTo>
                  <a:lnTo>
                    <a:pt x="82969" y="140233"/>
                  </a:lnTo>
                  <a:lnTo>
                    <a:pt x="112458" y="140017"/>
                  </a:lnTo>
                  <a:close/>
                </a:path>
                <a:path w="130175" h="140334">
                  <a:moveTo>
                    <a:pt x="129413" y="137172"/>
                  </a:moveTo>
                  <a:lnTo>
                    <a:pt x="1447" y="137172"/>
                  </a:lnTo>
                  <a:lnTo>
                    <a:pt x="1447" y="138442"/>
                  </a:lnTo>
                  <a:lnTo>
                    <a:pt x="1244" y="138442"/>
                  </a:lnTo>
                  <a:lnTo>
                    <a:pt x="1244" y="139712"/>
                  </a:lnTo>
                  <a:lnTo>
                    <a:pt x="128587" y="139712"/>
                  </a:lnTo>
                  <a:lnTo>
                    <a:pt x="128587" y="138442"/>
                  </a:lnTo>
                  <a:lnTo>
                    <a:pt x="129413" y="138442"/>
                  </a:lnTo>
                  <a:lnTo>
                    <a:pt x="129413" y="137172"/>
                  </a:lnTo>
                  <a:close/>
                </a:path>
                <a:path w="130175" h="140334">
                  <a:moveTo>
                    <a:pt x="129870" y="1282"/>
                  </a:moveTo>
                  <a:lnTo>
                    <a:pt x="129603" y="1282"/>
                  </a:lnTo>
                  <a:lnTo>
                    <a:pt x="129603" y="12"/>
                  </a:lnTo>
                  <a:lnTo>
                    <a:pt x="128346" y="12"/>
                  </a:lnTo>
                  <a:lnTo>
                    <a:pt x="128346" y="1282"/>
                  </a:lnTo>
                  <a:lnTo>
                    <a:pt x="119824" y="1282"/>
                  </a:lnTo>
                  <a:lnTo>
                    <a:pt x="119824" y="12"/>
                  </a:lnTo>
                  <a:lnTo>
                    <a:pt x="25971" y="12"/>
                  </a:lnTo>
                  <a:lnTo>
                    <a:pt x="25971" y="1282"/>
                  </a:lnTo>
                  <a:lnTo>
                    <a:pt x="2959" y="1282"/>
                  </a:lnTo>
                  <a:lnTo>
                    <a:pt x="2959" y="0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0" y="137160"/>
                  </a:lnTo>
                  <a:lnTo>
                    <a:pt x="2959" y="137160"/>
                  </a:lnTo>
                  <a:lnTo>
                    <a:pt x="2959" y="3822"/>
                  </a:lnTo>
                  <a:lnTo>
                    <a:pt x="38963" y="3822"/>
                  </a:lnTo>
                  <a:lnTo>
                    <a:pt x="38963" y="2552"/>
                  </a:lnTo>
                  <a:lnTo>
                    <a:pt x="114592" y="2552"/>
                  </a:lnTo>
                  <a:lnTo>
                    <a:pt x="114592" y="3822"/>
                  </a:lnTo>
                  <a:lnTo>
                    <a:pt x="127571" y="3822"/>
                  </a:lnTo>
                  <a:lnTo>
                    <a:pt x="127571" y="137160"/>
                  </a:lnTo>
                  <a:lnTo>
                    <a:pt x="129806" y="137160"/>
                  </a:lnTo>
                  <a:lnTo>
                    <a:pt x="129806" y="3822"/>
                  </a:lnTo>
                  <a:lnTo>
                    <a:pt x="129870" y="2552"/>
                  </a:lnTo>
                  <a:lnTo>
                    <a:pt x="129870" y="1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24309" y="70699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42"/>
                  </a:moveTo>
                  <a:lnTo>
                    <a:pt x="95177" y="2921"/>
                  </a:lnTo>
                  <a:lnTo>
                    <a:pt x="106174" y="3188"/>
                  </a:lnTo>
                  <a:lnTo>
                    <a:pt x="117172" y="3684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3" y="70859"/>
                  </a:lnTo>
                  <a:lnTo>
                    <a:pt x="127619" y="104079"/>
                  </a:lnTo>
                  <a:lnTo>
                    <a:pt x="105687" y="137710"/>
                  </a:lnTo>
                  <a:lnTo>
                    <a:pt x="83699" y="137814"/>
                  </a:lnTo>
                  <a:lnTo>
                    <a:pt x="68137" y="137779"/>
                  </a:lnTo>
                  <a:lnTo>
                    <a:pt x="52574" y="137702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1" y="104253"/>
                  </a:lnTo>
                  <a:lnTo>
                    <a:pt x="2337" y="70844"/>
                  </a:lnTo>
                  <a:lnTo>
                    <a:pt x="2006" y="37423"/>
                  </a:lnTo>
                  <a:lnTo>
                    <a:pt x="1824" y="3982"/>
                  </a:lnTo>
                  <a:lnTo>
                    <a:pt x="3874" y="3994"/>
                  </a:lnTo>
                  <a:lnTo>
                    <a:pt x="5949" y="4004"/>
                  </a:lnTo>
                  <a:lnTo>
                    <a:pt x="7999" y="4004"/>
                  </a:lnTo>
                  <a:lnTo>
                    <a:pt x="27035" y="3823"/>
                  </a:lnTo>
                  <a:lnTo>
                    <a:pt x="46078" y="3423"/>
                  </a:lnTo>
                  <a:lnTo>
                    <a:pt x="65125" y="3024"/>
                  </a:lnTo>
                  <a:lnTo>
                    <a:pt x="84174" y="2842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299" y="1214"/>
                  </a:lnTo>
                  <a:lnTo>
                    <a:pt x="1649" y="1204"/>
                  </a:lnTo>
                  <a:lnTo>
                    <a:pt x="1474" y="839"/>
                  </a:lnTo>
                  <a:lnTo>
                    <a:pt x="1199" y="652"/>
                  </a:lnTo>
                  <a:lnTo>
                    <a:pt x="899" y="652"/>
                  </a:lnTo>
                  <a:lnTo>
                    <a:pt x="449" y="652"/>
                  </a:lnTo>
                  <a:lnTo>
                    <a:pt x="0" y="1107"/>
                  </a:lnTo>
                  <a:lnTo>
                    <a:pt x="0" y="2017"/>
                  </a:lnTo>
                  <a:lnTo>
                    <a:pt x="181" y="36068"/>
                  </a:lnTo>
                  <a:lnTo>
                    <a:pt x="512" y="70098"/>
                  </a:lnTo>
                  <a:lnTo>
                    <a:pt x="956" y="104117"/>
                  </a:lnTo>
                  <a:lnTo>
                    <a:pt x="1474" y="138129"/>
                  </a:lnTo>
                  <a:lnTo>
                    <a:pt x="1474" y="138264"/>
                  </a:lnTo>
                  <a:lnTo>
                    <a:pt x="1174" y="139144"/>
                  </a:lnTo>
                  <a:lnTo>
                    <a:pt x="1424" y="140499"/>
                  </a:lnTo>
                  <a:lnTo>
                    <a:pt x="2224" y="140499"/>
                  </a:lnTo>
                  <a:lnTo>
                    <a:pt x="9074" y="140432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1" y="140515"/>
                  </a:lnTo>
                  <a:lnTo>
                    <a:pt x="67989" y="140589"/>
                  </a:lnTo>
                  <a:lnTo>
                    <a:pt x="83049" y="140622"/>
                  </a:lnTo>
                  <a:lnTo>
                    <a:pt x="94258" y="140597"/>
                  </a:lnTo>
                  <a:lnTo>
                    <a:pt x="105459" y="140512"/>
                  </a:lnTo>
                  <a:lnTo>
                    <a:pt x="116655" y="140350"/>
                  </a:lnTo>
                  <a:lnTo>
                    <a:pt x="127849" y="140094"/>
                  </a:lnTo>
                  <a:lnTo>
                    <a:pt x="128374" y="140094"/>
                  </a:lnTo>
                  <a:lnTo>
                    <a:pt x="128649" y="139549"/>
                  </a:lnTo>
                  <a:lnTo>
                    <a:pt x="128724" y="138877"/>
                  </a:lnTo>
                  <a:lnTo>
                    <a:pt x="129124" y="138807"/>
                  </a:lnTo>
                  <a:lnTo>
                    <a:pt x="129499" y="138402"/>
                  </a:lnTo>
                  <a:lnTo>
                    <a:pt x="129474" y="137522"/>
                  </a:lnTo>
                  <a:lnTo>
                    <a:pt x="129432" y="103703"/>
                  </a:lnTo>
                  <a:lnTo>
                    <a:pt x="129609" y="69871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92"/>
                  </a:lnTo>
                  <a:lnTo>
                    <a:pt x="129474" y="829"/>
                  </a:lnTo>
                  <a:lnTo>
                    <a:pt x="129024" y="829"/>
                  </a:lnTo>
                  <a:lnTo>
                    <a:pt x="128699" y="829"/>
                  </a:lnTo>
                  <a:lnTo>
                    <a:pt x="128349" y="1089"/>
                  </a:lnTo>
                  <a:lnTo>
                    <a:pt x="128199" y="1612"/>
                  </a:lnTo>
                  <a:lnTo>
                    <a:pt x="117231" y="844"/>
                  </a:lnTo>
                  <a:lnTo>
                    <a:pt x="106262" y="347"/>
                  </a:lnTo>
                  <a:lnTo>
                    <a:pt x="95293" y="80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9987" y="659786"/>
              <a:ext cx="217519" cy="213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2188" y="670168"/>
              <a:ext cx="128202" cy="192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8450" y="670168"/>
              <a:ext cx="128202" cy="192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6232" y="1447996"/>
              <a:ext cx="49530" cy="66675"/>
            </a:xfrm>
            <a:custGeom>
              <a:avLst/>
              <a:gdLst/>
              <a:ahLst/>
              <a:cxnLst/>
              <a:rect l="l" t="t" r="r" b="b"/>
              <a:pathLst>
                <a:path w="49530" h="66675">
                  <a:moveTo>
                    <a:pt x="16815" y="66469"/>
                  </a:moveTo>
                  <a:lnTo>
                    <a:pt x="0" y="35830"/>
                  </a:lnTo>
                  <a:lnTo>
                    <a:pt x="418" y="29203"/>
                  </a:lnTo>
                  <a:lnTo>
                    <a:pt x="26252" y="0"/>
                  </a:lnTo>
                  <a:lnTo>
                    <a:pt x="35602" y="881"/>
                  </a:lnTo>
                  <a:lnTo>
                    <a:pt x="49457" y="22972"/>
                  </a:lnTo>
                  <a:lnTo>
                    <a:pt x="48867" y="31220"/>
                  </a:lnTo>
                  <a:lnTo>
                    <a:pt x="48656" y="36663"/>
                  </a:lnTo>
                  <a:lnTo>
                    <a:pt x="24860" y="65968"/>
                  </a:lnTo>
                  <a:lnTo>
                    <a:pt x="16815" y="66469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9960" y="1438161"/>
              <a:ext cx="72572" cy="795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8433" y="1283195"/>
              <a:ext cx="462280" cy="146050"/>
            </a:xfrm>
            <a:custGeom>
              <a:avLst/>
              <a:gdLst/>
              <a:ahLst/>
              <a:cxnLst/>
              <a:rect l="l" t="t" r="r" b="b"/>
              <a:pathLst>
                <a:path w="462280" h="146050">
                  <a:moveTo>
                    <a:pt x="51689" y="115849"/>
                  </a:moveTo>
                  <a:lnTo>
                    <a:pt x="51130" y="107289"/>
                  </a:lnTo>
                  <a:lnTo>
                    <a:pt x="50152" y="103352"/>
                  </a:lnTo>
                  <a:lnTo>
                    <a:pt x="48564" y="99834"/>
                  </a:lnTo>
                  <a:lnTo>
                    <a:pt x="46545" y="96888"/>
                  </a:lnTo>
                  <a:lnTo>
                    <a:pt x="42392" y="90805"/>
                  </a:lnTo>
                  <a:lnTo>
                    <a:pt x="36449" y="87376"/>
                  </a:lnTo>
                  <a:lnTo>
                    <a:pt x="31140" y="88569"/>
                  </a:lnTo>
                  <a:lnTo>
                    <a:pt x="29908" y="89408"/>
                  </a:lnTo>
                  <a:lnTo>
                    <a:pt x="25488" y="90716"/>
                  </a:lnTo>
                  <a:lnTo>
                    <a:pt x="0" y="126415"/>
                  </a:lnTo>
                  <a:lnTo>
                    <a:pt x="939" y="133070"/>
                  </a:lnTo>
                  <a:lnTo>
                    <a:pt x="4102" y="137680"/>
                  </a:lnTo>
                  <a:lnTo>
                    <a:pt x="7658" y="142913"/>
                  </a:lnTo>
                  <a:lnTo>
                    <a:pt x="14058" y="145669"/>
                  </a:lnTo>
                  <a:lnTo>
                    <a:pt x="23571" y="145745"/>
                  </a:lnTo>
                  <a:lnTo>
                    <a:pt x="32181" y="145288"/>
                  </a:lnTo>
                  <a:lnTo>
                    <a:pt x="36703" y="143992"/>
                  </a:lnTo>
                  <a:lnTo>
                    <a:pt x="42024" y="138569"/>
                  </a:lnTo>
                  <a:lnTo>
                    <a:pt x="46990" y="132257"/>
                  </a:lnTo>
                  <a:lnTo>
                    <a:pt x="50266" y="124421"/>
                  </a:lnTo>
                  <a:lnTo>
                    <a:pt x="51689" y="115849"/>
                  </a:lnTo>
                  <a:close/>
                </a:path>
                <a:path w="462280" h="146050">
                  <a:moveTo>
                    <a:pt x="238887" y="71120"/>
                  </a:moveTo>
                  <a:lnTo>
                    <a:pt x="237921" y="60413"/>
                  </a:lnTo>
                  <a:lnTo>
                    <a:pt x="237693" y="56781"/>
                  </a:lnTo>
                  <a:lnTo>
                    <a:pt x="236474" y="53555"/>
                  </a:lnTo>
                  <a:lnTo>
                    <a:pt x="232029" y="47040"/>
                  </a:lnTo>
                  <a:lnTo>
                    <a:pt x="228257" y="44297"/>
                  </a:lnTo>
                  <a:lnTo>
                    <a:pt x="224142" y="42875"/>
                  </a:lnTo>
                  <a:lnTo>
                    <a:pt x="220040" y="42151"/>
                  </a:lnTo>
                  <a:lnTo>
                    <a:pt x="218033" y="41719"/>
                  </a:lnTo>
                  <a:lnTo>
                    <a:pt x="185877" y="79514"/>
                  </a:lnTo>
                  <a:lnTo>
                    <a:pt x="185686" y="94284"/>
                  </a:lnTo>
                  <a:lnTo>
                    <a:pt x="186613" y="98425"/>
                  </a:lnTo>
                  <a:lnTo>
                    <a:pt x="188137" y="101981"/>
                  </a:lnTo>
                  <a:lnTo>
                    <a:pt x="190119" y="104863"/>
                  </a:lnTo>
                  <a:lnTo>
                    <a:pt x="198374" y="112128"/>
                  </a:lnTo>
                  <a:lnTo>
                    <a:pt x="208622" y="113944"/>
                  </a:lnTo>
                  <a:lnTo>
                    <a:pt x="219430" y="110096"/>
                  </a:lnTo>
                  <a:lnTo>
                    <a:pt x="229323" y="100368"/>
                  </a:lnTo>
                  <a:lnTo>
                    <a:pt x="234619" y="91414"/>
                  </a:lnTo>
                  <a:lnTo>
                    <a:pt x="237794" y="81559"/>
                  </a:lnTo>
                  <a:lnTo>
                    <a:pt x="238887" y="71120"/>
                  </a:lnTo>
                  <a:close/>
                </a:path>
                <a:path w="462280" h="146050">
                  <a:moveTo>
                    <a:pt x="328853" y="30734"/>
                  </a:moveTo>
                  <a:lnTo>
                    <a:pt x="303237" y="0"/>
                  </a:lnTo>
                  <a:lnTo>
                    <a:pt x="292265" y="4013"/>
                  </a:lnTo>
                  <a:lnTo>
                    <a:pt x="281800" y="14312"/>
                  </a:lnTo>
                  <a:lnTo>
                    <a:pt x="277075" y="22529"/>
                  </a:lnTo>
                  <a:lnTo>
                    <a:pt x="274015" y="31483"/>
                  </a:lnTo>
                  <a:lnTo>
                    <a:pt x="272897" y="40805"/>
                  </a:lnTo>
                  <a:lnTo>
                    <a:pt x="273977" y="50126"/>
                  </a:lnTo>
                  <a:lnTo>
                    <a:pt x="274828" y="55054"/>
                  </a:lnTo>
                  <a:lnTo>
                    <a:pt x="276542" y="59283"/>
                  </a:lnTo>
                  <a:lnTo>
                    <a:pt x="278815" y="62611"/>
                  </a:lnTo>
                  <a:lnTo>
                    <a:pt x="283171" y="68999"/>
                  </a:lnTo>
                  <a:lnTo>
                    <a:pt x="289839" y="72288"/>
                  </a:lnTo>
                  <a:lnTo>
                    <a:pt x="297611" y="71666"/>
                  </a:lnTo>
                  <a:lnTo>
                    <a:pt x="302983" y="71602"/>
                  </a:lnTo>
                  <a:lnTo>
                    <a:pt x="311137" y="67843"/>
                  </a:lnTo>
                  <a:lnTo>
                    <a:pt x="316445" y="62407"/>
                  </a:lnTo>
                  <a:lnTo>
                    <a:pt x="322707" y="53314"/>
                  </a:lnTo>
                  <a:lnTo>
                    <a:pt x="327050" y="42164"/>
                  </a:lnTo>
                  <a:lnTo>
                    <a:pt x="328853" y="30734"/>
                  </a:lnTo>
                  <a:close/>
                </a:path>
                <a:path w="462280" h="146050">
                  <a:moveTo>
                    <a:pt x="462267" y="23787"/>
                  </a:moveTo>
                  <a:lnTo>
                    <a:pt x="460502" y="16065"/>
                  </a:lnTo>
                  <a:lnTo>
                    <a:pt x="459994" y="13347"/>
                  </a:lnTo>
                  <a:lnTo>
                    <a:pt x="459028" y="11125"/>
                  </a:lnTo>
                  <a:lnTo>
                    <a:pt x="457809" y="9347"/>
                  </a:lnTo>
                  <a:lnTo>
                    <a:pt x="450862" y="4406"/>
                  </a:lnTo>
                  <a:lnTo>
                    <a:pt x="442150" y="5219"/>
                  </a:lnTo>
                  <a:lnTo>
                    <a:pt x="433654" y="11404"/>
                  </a:lnTo>
                  <a:lnTo>
                    <a:pt x="427355" y="22567"/>
                  </a:lnTo>
                  <a:lnTo>
                    <a:pt x="425246" y="28600"/>
                  </a:lnTo>
                  <a:lnTo>
                    <a:pt x="427202" y="38709"/>
                  </a:lnTo>
                  <a:lnTo>
                    <a:pt x="430225" y="43141"/>
                  </a:lnTo>
                  <a:lnTo>
                    <a:pt x="430682" y="43815"/>
                  </a:lnTo>
                  <a:lnTo>
                    <a:pt x="431190" y="44284"/>
                  </a:lnTo>
                  <a:lnTo>
                    <a:pt x="431647" y="44691"/>
                  </a:lnTo>
                  <a:lnTo>
                    <a:pt x="437489" y="47447"/>
                  </a:lnTo>
                  <a:lnTo>
                    <a:pt x="443547" y="47345"/>
                  </a:lnTo>
                  <a:lnTo>
                    <a:pt x="449516" y="44615"/>
                  </a:lnTo>
                  <a:lnTo>
                    <a:pt x="455066" y="39522"/>
                  </a:lnTo>
                  <a:lnTo>
                    <a:pt x="460705" y="32067"/>
                  </a:lnTo>
                  <a:lnTo>
                    <a:pt x="462267" y="23787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4566" y="1125521"/>
              <a:ext cx="73117" cy="926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3733" y="1174055"/>
              <a:ext cx="68594" cy="825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0" y="0"/>
                  </a:moveTo>
                  <a:lnTo>
                    <a:pt x="7942783" y="0"/>
                  </a:lnTo>
                  <a:lnTo>
                    <a:pt x="7942783" y="3748492"/>
                  </a:lnTo>
                  <a:lnTo>
                    <a:pt x="0" y="374849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671984" y="514350"/>
            <a:ext cx="5414616" cy="5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endParaRPr sz="300" dirty="0">
              <a:solidFill>
                <a:srgbClr val="CC706E"/>
              </a:solidFill>
              <a:latin typeface="Sunny Cloudy" pitchFamily="2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8433" y="1295596"/>
            <a:ext cx="6669701" cy="2498120"/>
          </a:xfrm>
          <a:prstGeom prst="rect">
            <a:avLst/>
          </a:prstGeom>
          <a:solidFill>
            <a:srgbClr val="FFFFFF"/>
          </a:solidFill>
          <a:ln w="28574">
            <a:solidFill>
              <a:srgbClr val="D3A08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dirty="0"/>
              <a:t>a.)Model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JIGSAW (model Tim Ahli) , 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dirty="0"/>
              <a:t>b.) Model </a:t>
            </a:r>
            <a:r>
              <a:rPr lang="en-ID" i="1" dirty="0"/>
              <a:t>Numbered Head Together </a:t>
            </a:r>
            <a:r>
              <a:rPr lang="en-ID" dirty="0"/>
              <a:t>(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bernomor</a:t>
            </a:r>
            <a:r>
              <a:rPr lang="en-ID" dirty="0"/>
              <a:t>) 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dirty="0"/>
              <a:t>c.) Model </a:t>
            </a:r>
            <a:r>
              <a:rPr lang="en-ID" dirty="0" err="1"/>
              <a:t>pembelajaran</a:t>
            </a:r>
            <a:r>
              <a:rPr lang="en-ID" dirty="0"/>
              <a:t> </a:t>
            </a:r>
            <a:r>
              <a:rPr lang="en-ID" i="1" dirty="0"/>
              <a:t>Think Pair and Share, 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i="1" dirty="0"/>
              <a:t>d.) </a:t>
            </a:r>
            <a:r>
              <a:rPr lang="en-ID" dirty="0"/>
              <a:t>Model </a:t>
            </a:r>
            <a:r>
              <a:rPr lang="en-ID" dirty="0" err="1"/>
              <a:t>pembelajaran</a:t>
            </a:r>
            <a:r>
              <a:rPr lang="en-ID" dirty="0"/>
              <a:t> Student Teams </a:t>
            </a:r>
            <a:r>
              <a:rPr lang="en-ID" i="1" dirty="0"/>
              <a:t>Achievement division, 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i="1" dirty="0"/>
              <a:t>e. ) Group Investigation., 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i="1" dirty="0"/>
              <a:t>f ) Cooperative Script, 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i="1" dirty="0"/>
              <a:t>g) Make a match, 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i="1" dirty="0"/>
              <a:t>h</a:t>
            </a:r>
            <a:r>
              <a:rPr lang="en-ID" dirty="0"/>
              <a:t>) Model </a:t>
            </a:r>
            <a:r>
              <a:rPr lang="en-ID" dirty="0" err="1"/>
              <a:t>pembelajaran</a:t>
            </a:r>
            <a:r>
              <a:rPr lang="en-ID" dirty="0"/>
              <a:t> </a:t>
            </a:r>
            <a:r>
              <a:rPr lang="en-ID" i="1" dirty="0"/>
              <a:t>debate 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i="1" dirty="0" err="1"/>
              <a:t>i</a:t>
            </a:r>
            <a:r>
              <a:rPr lang="en-ID" i="1" dirty="0"/>
              <a:t>) </a:t>
            </a:r>
            <a:r>
              <a:rPr lang="en-ID" dirty="0"/>
              <a:t>Model</a:t>
            </a:r>
            <a:r>
              <a:rPr lang="en-ID" i="1" dirty="0"/>
              <a:t> 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portopilio</a:t>
            </a:r>
            <a:r>
              <a:rPr lang="en-ID" dirty="0"/>
              <a:t>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Better Together" pitchFamily="2" charset="0"/>
              <a:cs typeface="Times New Roman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0B59C3-2CB4-4C27-A0BE-1E36910D7DA9}"/>
              </a:ext>
            </a:extLst>
          </p:cNvPr>
          <p:cNvSpPr/>
          <p:nvPr/>
        </p:nvSpPr>
        <p:spPr>
          <a:xfrm>
            <a:off x="2674453" y="435896"/>
            <a:ext cx="3733800" cy="6288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0" i="0" dirty="0" err="1">
                <a:solidFill>
                  <a:srgbClr val="CC706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ID" sz="2000" b="0" i="0" dirty="0">
                <a:solidFill>
                  <a:srgbClr val="CC706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model-model </a:t>
            </a:r>
            <a:r>
              <a:rPr lang="en-ID" sz="2000" b="0" i="0" dirty="0" err="1">
                <a:solidFill>
                  <a:srgbClr val="CC706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pembelajaran</a:t>
            </a:r>
            <a:r>
              <a:rPr lang="en-ID" sz="2000" b="0" i="0" dirty="0">
                <a:solidFill>
                  <a:srgbClr val="CC706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C70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1548" y="483920"/>
            <a:ext cx="7981315" cy="4281805"/>
            <a:chOff x="581548" y="500248"/>
            <a:chExt cx="7981315" cy="4281805"/>
          </a:xfrm>
        </p:grpSpPr>
        <p:sp>
          <p:nvSpPr>
            <p:cNvPr id="3" name="object 3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7942783" y="3748492"/>
                  </a:moveTo>
                  <a:lnTo>
                    <a:pt x="0" y="3748492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3748492"/>
                  </a:lnTo>
                  <a:close/>
                </a:path>
              </a:pathLst>
            </a:custGeom>
            <a:solidFill>
              <a:srgbClr val="FFE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4515" y="2957819"/>
              <a:ext cx="2245995" cy="1804670"/>
            </a:xfrm>
            <a:custGeom>
              <a:avLst/>
              <a:gdLst/>
              <a:ahLst/>
              <a:cxnLst/>
              <a:rect l="l" t="t" r="r" b="b"/>
              <a:pathLst>
                <a:path w="2245995" h="1804670">
                  <a:moveTo>
                    <a:pt x="857281" y="1804646"/>
                  </a:moveTo>
                  <a:lnTo>
                    <a:pt x="795916" y="1801627"/>
                  </a:lnTo>
                  <a:lnTo>
                    <a:pt x="735506" y="1792496"/>
                  </a:lnTo>
                  <a:lnTo>
                    <a:pt x="686630" y="1780583"/>
                  </a:lnTo>
                  <a:lnTo>
                    <a:pt x="638924" y="1765439"/>
                  </a:lnTo>
                  <a:lnTo>
                    <a:pt x="592401" y="1747258"/>
                  </a:lnTo>
                  <a:lnTo>
                    <a:pt x="547075" y="1726234"/>
                  </a:lnTo>
                  <a:lnTo>
                    <a:pt x="502959" y="1702563"/>
                  </a:lnTo>
                  <a:lnTo>
                    <a:pt x="460065" y="1676440"/>
                  </a:lnTo>
                  <a:lnTo>
                    <a:pt x="418407" y="1648059"/>
                  </a:lnTo>
                  <a:lnTo>
                    <a:pt x="377998" y="1617614"/>
                  </a:lnTo>
                  <a:lnTo>
                    <a:pt x="338851" y="1585301"/>
                  </a:lnTo>
                  <a:lnTo>
                    <a:pt x="300980" y="1551314"/>
                  </a:lnTo>
                  <a:lnTo>
                    <a:pt x="264396" y="1515848"/>
                  </a:lnTo>
                  <a:lnTo>
                    <a:pt x="229114" y="1479097"/>
                  </a:lnTo>
                  <a:lnTo>
                    <a:pt x="195147" y="1441257"/>
                  </a:lnTo>
                  <a:lnTo>
                    <a:pt x="162508" y="1402522"/>
                  </a:lnTo>
                  <a:lnTo>
                    <a:pt x="128600" y="1359990"/>
                  </a:lnTo>
                  <a:lnTo>
                    <a:pt x="96816" y="1315785"/>
                  </a:lnTo>
                  <a:lnTo>
                    <a:pt x="68206" y="1269669"/>
                  </a:lnTo>
                  <a:lnTo>
                    <a:pt x="43820" y="1221403"/>
                  </a:lnTo>
                  <a:lnTo>
                    <a:pt x="24708" y="1170747"/>
                  </a:lnTo>
                  <a:lnTo>
                    <a:pt x="12385" y="1122447"/>
                  </a:lnTo>
                  <a:lnTo>
                    <a:pt x="4406" y="1072706"/>
                  </a:lnTo>
                  <a:lnTo>
                    <a:pt x="401" y="1021901"/>
                  </a:lnTo>
                  <a:lnTo>
                    <a:pt x="0" y="970413"/>
                  </a:lnTo>
                  <a:lnTo>
                    <a:pt x="2833" y="918620"/>
                  </a:lnTo>
                  <a:lnTo>
                    <a:pt x="8531" y="866901"/>
                  </a:lnTo>
                  <a:lnTo>
                    <a:pt x="16725" y="815635"/>
                  </a:lnTo>
                  <a:lnTo>
                    <a:pt x="27045" y="765202"/>
                  </a:lnTo>
                  <a:lnTo>
                    <a:pt x="39120" y="715980"/>
                  </a:lnTo>
                  <a:lnTo>
                    <a:pt x="52583" y="668348"/>
                  </a:lnTo>
                  <a:lnTo>
                    <a:pt x="66480" y="625116"/>
                  </a:lnTo>
                  <a:lnTo>
                    <a:pt x="82105" y="582120"/>
                  </a:lnTo>
                  <a:lnTo>
                    <a:pt x="99506" y="539589"/>
                  </a:lnTo>
                  <a:lnTo>
                    <a:pt x="118733" y="497748"/>
                  </a:lnTo>
                  <a:lnTo>
                    <a:pt x="142632" y="450905"/>
                  </a:lnTo>
                  <a:lnTo>
                    <a:pt x="168840" y="405323"/>
                  </a:lnTo>
                  <a:lnTo>
                    <a:pt x="197381" y="361281"/>
                  </a:lnTo>
                  <a:lnTo>
                    <a:pt x="228276" y="319058"/>
                  </a:lnTo>
                  <a:lnTo>
                    <a:pt x="261551" y="278935"/>
                  </a:lnTo>
                  <a:lnTo>
                    <a:pt x="297228" y="241189"/>
                  </a:lnTo>
                  <a:lnTo>
                    <a:pt x="335330" y="206101"/>
                  </a:lnTo>
                  <a:lnTo>
                    <a:pt x="375882" y="173949"/>
                  </a:lnTo>
                  <a:lnTo>
                    <a:pt x="416751" y="145791"/>
                  </a:lnTo>
                  <a:lnTo>
                    <a:pt x="459315" y="120116"/>
                  </a:lnTo>
                  <a:lnTo>
                    <a:pt x="503409" y="97315"/>
                  </a:lnTo>
                  <a:lnTo>
                    <a:pt x="548869" y="77781"/>
                  </a:lnTo>
                  <a:lnTo>
                    <a:pt x="595529" y="61905"/>
                  </a:lnTo>
                  <a:lnTo>
                    <a:pt x="643224" y="50080"/>
                  </a:lnTo>
                  <a:lnTo>
                    <a:pt x="691788" y="42697"/>
                  </a:lnTo>
                  <a:lnTo>
                    <a:pt x="741056" y="40149"/>
                  </a:lnTo>
                  <a:lnTo>
                    <a:pt x="759482" y="40510"/>
                  </a:lnTo>
                  <a:lnTo>
                    <a:pt x="815106" y="46099"/>
                  </a:lnTo>
                  <a:lnTo>
                    <a:pt x="864574" y="57035"/>
                  </a:lnTo>
                  <a:lnTo>
                    <a:pt x="912743" y="72542"/>
                  </a:lnTo>
                  <a:lnTo>
                    <a:pt x="959972" y="91309"/>
                  </a:lnTo>
                  <a:lnTo>
                    <a:pt x="1006619" y="112023"/>
                  </a:lnTo>
                  <a:lnTo>
                    <a:pt x="1053044" y="133374"/>
                  </a:lnTo>
                  <a:lnTo>
                    <a:pt x="1099606" y="154049"/>
                  </a:lnTo>
                  <a:lnTo>
                    <a:pt x="1150386" y="173834"/>
                  </a:lnTo>
                  <a:lnTo>
                    <a:pt x="1202665" y="189962"/>
                  </a:lnTo>
                  <a:lnTo>
                    <a:pt x="1255801" y="200821"/>
                  </a:lnTo>
                  <a:lnTo>
                    <a:pt x="1309155" y="204799"/>
                  </a:lnTo>
                  <a:lnTo>
                    <a:pt x="1331235" y="204048"/>
                  </a:lnTo>
                  <a:lnTo>
                    <a:pt x="1374982" y="197691"/>
                  </a:lnTo>
                  <a:lnTo>
                    <a:pt x="1446552" y="170797"/>
                  </a:lnTo>
                  <a:lnTo>
                    <a:pt x="1493181" y="142674"/>
                  </a:lnTo>
                  <a:lnTo>
                    <a:pt x="1538092" y="110802"/>
                  </a:lnTo>
                  <a:lnTo>
                    <a:pt x="1582934" y="78504"/>
                  </a:lnTo>
                  <a:lnTo>
                    <a:pt x="1629355" y="49099"/>
                  </a:lnTo>
                  <a:lnTo>
                    <a:pt x="1675588" y="27390"/>
                  </a:lnTo>
                  <a:lnTo>
                    <a:pt x="1724104" y="12071"/>
                  </a:lnTo>
                  <a:lnTo>
                    <a:pt x="1774177" y="2992"/>
                  </a:lnTo>
                  <a:lnTo>
                    <a:pt x="1825079" y="0"/>
                  </a:lnTo>
                  <a:lnTo>
                    <a:pt x="1873199" y="2616"/>
                  </a:lnTo>
                  <a:lnTo>
                    <a:pt x="1920816" y="10382"/>
                  </a:lnTo>
                  <a:lnTo>
                    <a:pt x="1967326" y="23171"/>
                  </a:lnTo>
                  <a:lnTo>
                    <a:pt x="2012123" y="40856"/>
                  </a:lnTo>
                  <a:lnTo>
                    <a:pt x="2054602" y="63310"/>
                  </a:lnTo>
                  <a:lnTo>
                    <a:pt x="2094158" y="90407"/>
                  </a:lnTo>
                  <a:lnTo>
                    <a:pt x="2130185" y="122021"/>
                  </a:lnTo>
                  <a:lnTo>
                    <a:pt x="2162079" y="158024"/>
                  </a:lnTo>
                  <a:lnTo>
                    <a:pt x="2187614" y="195533"/>
                  </a:lnTo>
                  <a:lnTo>
                    <a:pt x="2208460" y="235637"/>
                  </a:lnTo>
                  <a:lnTo>
                    <a:pt x="2224641" y="277822"/>
                  </a:lnTo>
                  <a:lnTo>
                    <a:pt x="2236180" y="321575"/>
                  </a:lnTo>
                  <a:lnTo>
                    <a:pt x="2243103" y="366383"/>
                  </a:lnTo>
                  <a:lnTo>
                    <a:pt x="2245434" y="411732"/>
                  </a:lnTo>
                  <a:lnTo>
                    <a:pt x="2243196" y="457108"/>
                  </a:lnTo>
                  <a:lnTo>
                    <a:pt x="2236415" y="501999"/>
                  </a:lnTo>
                  <a:lnTo>
                    <a:pt x="2225115" y="545891"/>
                  </a:lnTo>
                  <a:lnTo>
                    <a:pt x="2209319" y="588270"/>
                  </a:lnTo>
                  <a:lnTo>
                    <a:pt x="2189052" y="628623"/>
                  </a:lnTo>
                  <a:lnTo>
                    <a:pt x="2164339" y="666437"/>
                  </a:lnTo>
                  <a:lnTo>
                    <a:pt x="2135204" y="701198"/>
                  </a:lnTo>
                  <a:lnTo>
                    <a:pt x="2098252" y="735846"/>
                  </a:lnTo>
                  <a:lnTo>
                    <a:pt x="2058207" y="766318"/>
                  </a:lnTo>
                  <a:lnTo>
                    <a:pt x="2015649" y="793423"/>
                  </a:lnTo>
                  <a:lnTo>
                    <a:pt x="1971156" y="817971"/>
                  </a:lnTo>
                  <a:lnTo>
                    <a:pt x="1925307" y="840770"/>
                  </a:lnTo>
                  <a:lnTo>
                    <a:pt x="1878683" y="862629"/>
                  </a:lnTo>
                  <a:lnTo>
                    <a:pt x="1831861" y="884357"/>
                  </a:lnTo>
                  <a:lnTo>
                    <a:pt x="1785421" y="906764"/>
                  </a:lnTo>
                  <a:lnTo>
                    <a:pt x="1739943" y="930658"/>
                  </a:lnTo>
                  <a:lnTo>
                    <a:pt x="1696004" y="956848"/>
                  </a:lnTo>
                  <a:lnTo>
                    <a:pt x="1655593" y="985025"/>
                  </a:lnTo>
                  <a:lnTo>
                    <a:pt x="1617359" y="1016029"/>
                  </a:lnTo>
                  <a:lnTo>
                    <a:pt x="1581454" y="1049667"/>
                  </a:lnTo>
                  <a:lnTo>
                    <a:pt x="1548030" y="1085748"/>
                  </a:lnTo>
                  <a:lnTo>
                    <a:pt x="1517238" y="1124079"/>
                  </a:lnTo>
                  <a:lnTo>
                    <a:pt x="1489231" y="1164469"/>
                  </a:lnTo>
                  <a:lnTo>
                    <a:pt x="1464159" y="1206726"/>
                  </a:lnTo>
                  <a:lnTo>
                    <a:pt x="1442175" y="1250658"/>
                  </a:lnTo>
                  <a:lnTo>
                    <a:pt x="1423430" y="1296072"/>
                  </a:lnTo>
                  <a:lnTo>
                    <a:pt x="1407253" y="1344423"/>
                  </a:lnTo>
                  <a:lnTo>
                    <a:pt x="1392747" y="1393462"/>
                  </a:lnTo>
                  <a:lnTo>
                    <a:pt x="1378122" y="1442451"/>
                  </a:lnTo>
                  <a:lnTo>
                    <a:pt x="1361589" y="1490651"/>
                  </a:lnTo>
                  <a:lnTo>
                    <a:pt x="1341355" y="1537321"/>
                  </a:lnTo>
                  <a:lnTo>
                    <a:pt x="1317347" y="1579249"/>
                  </a:lnTo>
                  <a:lnTo>
                    <a:pt x="1289027" y="1617731"/>
                  </a:lnTo>
                  <a:lnTo>
                    <a:pt x="1256800" y="1652729"/>
                  </a:lnTo>
                  <a:lnTo>
                    <a:pt x="1221066" y="1684205"/>
                  </a:lnTo>
                  <a:lnTo>
                    <a:pt x="1182228" y="1712122"/>
                  </a:lnTo>
                  <a:lnTo>
                    <a:pt x="1140690" y="1736440"/>
                  </a:lnTo>
                  <a:lnTo>
                    <a:pt x="1096853" y="1757121"/>
                  </a:lnTo>
                  <a:lnTo>
                    <a:pt x="1051121" y="1774128"/>
                  </a:lnTo>
                  <a:lnTo>
                    <a:pt x="1003895" y="1787422"/>
                  </a:lnTo>
                  <a:lnTo>
                    <a:pt x="955578" y="1796966"/>
                  </a:lnTo>
                  <a:lnTo>
                    <a:pt x="906572" y="1802719"/>
                  </a:lnTo>
                  <a:lnTo>
                    <a:pt x="857281" y="1804646"/>
                  </a:lnTo>
                  <a:close/>
                </a:path>
              </a:pathLst>
            </a:custGeom>
            <a:solidFill>
              <a:srgbClr val="D4C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24492" y="946395"/>
              <a:ext cx="1059815" cy="622935"/>
            </a:xfrm>
            <a:custGeom>
              <a:avLst/>
              <a:gdLst/>
              <a:ahLst/>
              <a:cxnLst/>
              <a:rect l="l" t="t" r="r" b="b"/>
              <a:pathLst>
                <a:path w="1059814" h="622935">
                  <a:moveTo>
                    <a:pt x="13999" y="622531"/>
                  </a:moveTo>
                  <a:lnTo>
                    <a:pt x="4424" y="619146"/>
                  </a:lnTo>
                  <a:lnTo>
                    <a:pt x="0" y="610336"/>
                  </a:lnTo>
                  <a:lnTo>
                    <a:pt x="6224" y="603948"/>
                  </a:lnTo>
                  <a:lnTo>
                    <a:pt x="39137" y="569656"/>
                  </a:lnTo>
                  <a:lnTo>
                    <a:pt x="69531" y="533316"/>
                  </a:lnTo>
                  <a:lnTo>
                    <a:pt x="97368" y="495086"/>
                  </a:lnTo>
                  <a:lnTo>
                    <a:pt x="122607" y="455125"/>
                  </a:lnTo>
                  <a:lnTo>
                    <a:pt x="145206" y="413592"/>
                  </a:lnTo>
                  <a:lnTo>
                    <a:pt x="165125" y="370644"/>
                  </a:lnTo>
                  <a:lnTo>
                    <a:pt x="182324" y="326441"/>
                  </a:lnTo>
                  <a:lnTo>
                    <a:pt x="194991" y="285161"/>
                  </a:lnTo>
                  <a:lnTo>
                    <a:pt x="198724" y="271336"/>
                  </a:lnTo>
                  <a:lnTo>
                    <a:pt x="188549" y="259991"/>
                  </a:lnTo>
                  <a:lnTo>
                    <a:pt x="178843" y="248457"/>
                  </a:lnTo>
                  <a:lnTo>
                    <a:pt x="136811" y="189827"/>
                  </a:lnTo>
                  <a:lnTo>
                    <a:pt x="115781" y="150749"/>
                  </a:lnTo>
                  <a:lnTo>
                    <a:pt x="102691" y="109108"/>
                  </a:lnTo>
                  <a:lnTo>
                    <a:pt x="102449" y="66189"/>
                  </a:lnTo>
                  <a:lnTo>
                    <a:pt x="113263" y="38352"/>
                  </a:lnTo>
                  <a:lnTo>
                    <a:pt x="133118" y="16406"/>
                  </a:lnTo>
                  <a:lnTo>
                    <a:pt x="159283" y="2804"/>
                  </a:lnTo>
                  <a:lnTo>
                    <a:pt x="189024" y="0"/>
                  </a:lnTo>
                  <a:lnTo>
                    <a:pt x="193499" y="582"/>
                  </a:lnTo>
                  <a:lnTo>
                    <a:pt x="197524" y="1557"/>
                  </a:lnTo>
                  <a:lnTo>
                    <a:pt x="201224" y="2867"/>
                  </a:lnTo>
                  <a:lnTo>
                    <a:pt x="221067" y="17924"/>
                  </a:lnTo>
                  <a:lnTo>
                    <a:pt x="179100" y="17924"/>
                  </a:lnTo>
                  <a:lnTo>
                    <a:pt x="162696" y="21013"/>
                  </a:lnTo>
                  <a:lnTo>
                    <a:pt x="147488" y="28200"/>
                  </a:lnTo>
                  <a:lnTo>
                    <a:pt x="135024" y="38194"/>
                  </a:lnTo>
                  <a:lnTo>
                    <a:pt x="123958" y="56150"/>
                  </a:lnTo>
                  <a:lnTo>
                    <a:pt x="119190" y="76422"/>
                  </a:lnTo>
                  <a:lnTo>
                    <a:pt x="119489" y="97555"/>
                  </a:lnTo>
                  <a:lnTo>
                    <a:pt x="136720" y="154192"/>
                  </a:lnTo>
                  <a:lnTo>
                    <a:pt x="155887" y="188754"/>
                  </a:lnTo>
                  <a:lnTo>
                    <a:pt x="178988" y="221257"/>
                  </a:lnTo>
                  <a:lnTo>
                    <a:pt x="203749" y="250929"/>
                  </a:lnTo>
                  <a:lnTo>
                    <a:pt x="222917" y="250929"/>
                  </a:lnTo>
                  <a:lnTo>
                    <a:pt x="219449" y="267846"/>
                  </a:lnTo>
                  <a:lnTo>
                    <a:pt x="240721" y="287681"/>
                  </a:lnTo>
                  <a:lnTo>
                    <a:pt x="214624" y="287681"/>
                  </a:lnTo>
                  <a:lnTo>
                    <a:pt x="212474" y="296049"/>
                  </a:lnTo>
                  <a:lnTo>
                    <a:pt x="194503" y="351313"/>
                  </a:lnTo>
                  <a:lnTo>
                    <a:pt x="173937" y="400897"/>
                  </a:lnTo>
                  <a:lnTo>
                    <a:pt x="149805" y="448739"/>
                  </a:lnTo>
                  <a:lnTo>
                    <a:pt x="122259" y="494652"/>
                  </a:lnTo>
                  <a:lnTo>
                    <a:pt x="91454" y="538447"/>
                  </a:lnTo>
                  <a:lnTo>
                    <a:pt x="57541" y="579938"/>
                  </a:lnTo>
                  <a:lnTo>
                    <a:pt x="20674" y="618936"/>
                  </a:lnTo>
                  <a:lnTo>
                    <a:pt x="17599" y="622061"/>
                  </a:lnTo>
                  <a:lnTo>
                    <a:pt x="13999" y="622531"/>
                  </a:lnTo>
                  <a:close/>
                </a:path>
                <a:path w="1059814" h="622935">
                  <a:moveTo>
                    <a:pt x="222917" y="250929"/>
                  </a:moveTo>
                  <a:lnTo>
                    <a:pt x="203749" y="250929"/>
                  </a:lnTo>
                  <a:lnTo>
                    <a:pt x="207496" y="233649"/>
                  </a:lnTo>
                  <a:lnTo>
                    <a:pt x="210730" y="216527"/>
                  </a:lnTo>
                  <a:lnTo>
                    <a:pt x="213565" y="198849"/>
                  </a:lnTo>
                  <a:lnTo>
                    <a:pt x="215849" y="181302"/>
                  </a:lnTo>
                  <a:lnTo>
                    <a:pt x="220224" y="144494"/>
                  </a:lnTo>
                  <a:lnTo>
                    <a:pt x="223458" y="97096"/>
                  </a:lnTo>
                  <a:lnTo>
                    <a:pt x="219319" y="52274"/>
                  </a:lnTo>
                  <a:lnTo>
                    <a:pt x="197349" y="21002"/>
                  </a:lnTo>
                  <a:lnTo>
                    <a:pt x="179100" y="17924"/>
                  </a:lnTo>
                  <a:lnTo>
                    <a:pt x="221067" y="17924"/>
                  </a:lnTo>
                  <a:lnTo>
                    <a:pt x="224671" y="20658"/>
                  </a:lnTo>
                  <a:lnTo>
                    <a:pt x="236080" y="48389"/>
                  </a:lnTo>
                  <a:lnTo>
                    <a:pt x="239699" y="80329"/>
                  </a:lnTo>
                  <a:lnTo>
                    <a:pt x="239774" y="110747"/>
                  </a:lnTo>
                  <a:lnTo>
                    <a:pt x="237660" y="150213"/>
                  </a:lnTo>
                  <a:lnTo>
                    <a:pt x="233478" y="189924"/>
                  </a:lnTo>
                  <a:lnTo>
                    <a:pt x="227413" y="228993"/>
                  </a:lnTo>
                  <a:lnTo>
                    <a:pt x="222917" y="250929"/>
                  </a:lnTo>
                  <a:close/>
                </a:path>
                <a:path w="1059814" h="622935">
                  <a:moveTo>
                    <a:pt x="782952" y="258411"/>
                  </a:moveTo>
                  <a:lnTo>
                    <a:pt x="731261" y="258411"/>
                  </a:lnTo>
                  <a:lnTo>
                    <a:pt x="757778" y="252806"/>
                  </a:lnTo>
                  <a:lnTo>
                    <a:pt x="782523" y="240357"/>
                  </a:lnTo>
                  <a:lnTo>
                    <a:pt x="792799" y="232493"/>
                  </a:lnTo>
                  <a:lnTo>
                    <a:pt x="802029" y="223743"/>
                  </a:lnTo>
                  <a:lnTo>
                    <a:pt x="810219" y="214205"/>
                  </a:lnTo>
                  <a:lnTo>
                    <a:pt x="817373" y="203979"/>
                  </a:lnTo>
                  <a:lnTo>
                    <a:pt x="790658" y="160324"/>
                  </a:lnTo>
                  <a:lnTo>
                    <a:pt x="777857" y="113991"/>
                  </a:lnTo>
                  <a:lnTo>
                    <a:pt x="784477" y="69402"/>
                  </a:lnTo>
                  <a:lnTo>
                    <a:pt x="816023" y="30979"/>
                  </a:lnTo>
                  <a:lnTo>
                    <a:pt x="817948" y="29682"/>
                  </a:lnTo>
                  <a:lnTo>
                    <a:pt x="820173" y="29722"/>
                  </a:lnTo>
                  <a:lnTo>
                    <a:pt x="824098" y="31109"/>
                  </a:lnTo>
                  <a:lnTo>
                    <a:pt x="825848" y="32474"/>
                  </a:lnTo>
                  <a:lnTo>
                    <a:pt x="826873" y="33824"/>
                  </a:lnTo>
                  <a:lnTo>
                    <a:pt x="834500" y="49429"/>
                  </a:lnTo>
                  <a:lnTo>
                    <a:pt x="818073" y="49429"/>
                  </a:lnTo>
                  <a:lnTo>
                    <a:pt x="796702" y="80633"/>
                  </a:lnTo>
                  <a:lnTo>
                    <a:pt x="793485" y="116658"/>
                  </a:lnTo>
                  <a:lnTo>
                    <a:pt x="804313" y="154192"/>
                  </a:lnTo>
                  <a:lnTo>
                    <a:pt x="825073" y="189924"/>
                  </a:lnTo>
                  <a:lnTo>
                    <a:pt x="840490" y="189924"/>
                  </a:lnTo>
                  <a:lnTo>
                    <a:pt x="835623" y="203434"/>
                  </a:lnTo>
                  <a:lnTo>
                    <a:pt x="846890" y="215826"/>
                  </a:lnTo>
                  <a:lnTo>
                    <a:pt x="847632" y="216527"/>
                  </a:lnTo>
                  <a:lnTo>
                    <a:pt x="827873" y="216527"/>
                  </a:lnTo>
                  <a:lnTo>
                    <a:pt x="817594" y="230057"/>
                  </a:lnTo>
                  <a:lnTo>
                    <a:pt x="805660" y="242283"/>
                  </a:lnTo>
                  <a:lnTo>
                    <a:pt x="792077" y="253006"/>
                  </a:lnTo>
                  <a:lnTo>
                    <a:pt x="782952" y="258411"/>
                  </a:lnTo>
                  <a:close/>
                </a:path>
                <a:path w="1059814" h="622935">
                  <a:moveTo>
                    <a:pt x="840490" y="189924"/>
                  </a:moveTo>
                  <a:lnTo>
                    <a:pt x="825073" y="189924"/>
                  </a:lnTo>
                  <a:lnTo>
                    <a:pt x="836210" y="155285"/>
                  </a:lnTo>
                  <a:lnTo>
                    <a:pt x="838442" y="122319"/>
                  </a:lnTo>
                  <a:lnTo>
                    <a:pt x="838566" y="118089"/>
                  </a:lnTo>
                  <a:lnTo>
                    <a:pt x="832600" y="82722"/>
                  </a:lnTo>
                  <a:lnTo>
                    <a:pt x="818073" y="49429"/>
                  </a:lnTo>
                  <a:lnTo>
                    <a:pt x="834500" y="49429"/>
                  </a:lnTo>
                  <a:lnTo>
                    <a:pt x="846324" y="73621"/>
                  </a:lnTo>
                  <a:lnTo>
                    <a:pt x="854198" y="117454"/>
                  </a:lnTo>
                  <a:lnTo>
                    <a:pt x="850596" y="161874"/>
                  </a:lnTo>
                  <a:lnTo>
                    <a:pt x="840490" y="189924"/>
                  </a:lnTo>
                  <a:close/>
                </a:path>
                <a:path w="1059814" h="622935">
                  <a:moveTo>
                    <a:pt x="1007726" y="265361"/>
                  </a:moveTo>
                  <a:lnTo>
                    <a:pt x="964316" y="265361"/>
                  </a:lnTo>
                  <a:lnTo>
                    <a:pt x="990156" y="259613"/>
                  </a:lnTo>
                  <a:lnTo>
                    <a:pt x="1013572" y="245967"/>
                  </a:lnTo>
                  <a:lnTo>
                    <a:pt x="1035751" y="220437"/>
                  </a:lnTo>
                  <a:lnTo>
                    <a:pt x="1048239" y="189827"/>
                  </a:lnTo>
                  <a:lnTo>
                    <a:pt x="1048578" y="167237"/>
                  </a:lnTo>
                  <a:lnTo>
                    <a:pt x="1048677" y="157461"/>
                  </a:lnTo>
                  <a:lnTo>
                    <a:pt x="1034872" y="127087"/>
                  </a:lnTo>
                  <a:lnTo>
                    <a:pt x="1032372" y="124509"/>
                  </a:lnTo>
                  <a:lnTo>
                    <a:pt x="1035347" y="120952"/>
                  </a:lnTo>
                  <a:lnTo>
                    <a:pt x="1059651" y="183356"/>
                  </a:lnTo>
                  <a:lnTo>
                    <a:pt x="1051726" y="215013"/>
                  </a:lnTo>
                  <a:lnTo>
                    <a:pt x="1034222" y="243394"/>
                  </a:lnTo>
                  <a:lnTo>
                    <a:pt x="1007726" y="265361"/>
                  </a:lnTo>
                  <a:close/>
                </a:path>
                <a:path w="1059814" h="622935">
                  <a:moveTo>
                    <a:pt x="488815" y="362683"/>
                  </a:moveTo>
                  <a:lnTo>
                    <a:pt x="398721" y="362683"/>
                  </a:lnTo>
                  <a:lnTo>
                    <a:pt x="427190" y="362253"/>
                  </a:lnTo>
                  <a:lnTo>
                    <a:pt x="455924" y="356971"/>
                  </a:lnTo>
                  <a:lnTo>
                    <a:pt x="498153" y="338939"/>
                  </a:lnTo>
                  <a:lnTo>
                    <a:pt x="535931" y="310781"/>
                  </a:lnTo>
                  <a:lnTo>
                    <a:pt x="565720" y="274738"/>
                  </a:lnTo>
                  <a:lnTo>
                    <a:pt x="583980" y="233047"/>
                  </a:lnTo>
                  <a:lnTo>
                    <a:pt x="587173" y="187949"/>
                  </a:lnTo>
                  <a:lnTo>
                    <a:pt x="583880" y="179162"/>
                  </a:lnTo>
                  <a:lnTo>
                    <a:pt x="581226" y="170105"/>
                  </a:lnTo>
                  <a:lnTo>
                    <a:pt x="579253" y="160797"/>
                  </a:lnTo>
                  <a:lnTo>
                    <a:pt x="577998" y="151257"/>
                  </a:lnTo>
                  <a:lnTo>
                    <a:pt x="576973" y="145732"/>
                  </a:lnTo>
                  <a:lnTo>
                    <a:pt x="584098" y="142442"/>
                  </a:lnTo>
                  <a:lnTo>
                    <a:pt x="590798" y="144812"/>
                  </a:lnTo>
                  <a:lnTo>
                    <a:pt x="592223" y="145962"/>
                  </a:lnTo>
                  <a:lnTo>
                    <a:pt x="603348" y="186714"/>
                  </a:lnTo>
                  <a:lnTo>
                    <a:pt x="616548" y="207982"/>
                  </a:lnTo>
                  <a:lnTo>
                    <a:pt x="624518" y="216304"/>
                  </a:lnTo>
                  <a:lnTo>
                    <a:pt x="603498" y="216304"/>
                  </a:lnTo>
                  <a:lnTo>
                    <a:pt x="591140" y="262324"/>
                  </a:lnTo>
                  <a:lnTo>
                    <a:pt x="565749" y="303651"/>
                  </a:lnTo>
                  <a:lnTo>
                    <a:pt x="530269" y="338074"/>
                  </a:lnTo>
                  <a:lnTo>
                    <a:pt x="488815" y="362683"/>
                  </a:lnTo>
                  <a:close/>
                </a:path>
                <a:path w="1059814" h="622935">
                  <a:moveTo>
                    <a:pt x="724973" y="275293"/>
                  </a:moveTo>
                  <a:lnTo>
                    <a:pt x="673173" y="267181"/>
                  </a:lnTo>
                  <a:lnTo>
                    <a:pt x="634576" y="246832"/>
                  </a:lnTo>
                  <a:lnTo>
                    <a:pt x="603498" y="216304"/>
                  </a:lnTo>
                  <a:lnTo>
                    <a:pt x="624518" y="216304"/>
                  </a:lnTo>
                  <a:lnTo>
                    <a:pt x="633911" y="226112"/>
                  </a:lnTo>
                  <a:lnTo>
                    <a:pt x="654536" y="240676"/>
                  </a:lnTo>
                  <a:lnTo>
                    <a:pt x="677523" y="251247"/>
                  </a:lnTo>
                  <a:lnTo>
                    <a:pt x="704125" y="257711"/>
                  </a:lnTo>
                  <a:lnTo>
                    <a:pt x="731261" y="258411"/>
                  </a:lnTo>
                  <a:lnTo>
                    <a:pt x="782952" y="258411"/>
                  </a:lnTo>
                  <a:lnTo>
                    <a:pt x="776848" y="262026"/>
                  </a:lnTo>
                  <a:lnTo>
                    <a:pt x="751276" y="271560"/>
                  </a:lnTo>
                  <a:lnTo>
                    <a:pt x="724973" y="275293"/>
                  </a:lnTo>
                  <a:close/>
                </a:path>
                <a:path w="1059814" h="622935">
                  <a:moveTo>
                    <a:pt x="938489" y="278761"/>
                  </a:moveTo>
                  <a:lnTo>
                    <a:pt x="899373" y="269241"/>
                  </a:lnTo>
                  <a:lnTo>
                    <a:pt x="859142" y="245881"/>
                  </a:lnTo>
                  <a:lnTo>
                    <a:pt x="827873" y="216527"/>
                  </a:lnTo>
                  <a:lnTo>
                    <a:pt x="847632" y="216527"/>
                  </a:lnTo>
                  <a:lnTo>
                    <a:pt x="858563" y="226853"/>
                  </a:lnTo>
                  <a:lnTo>
                    <a:pt x="870354" y="236285"/>
                  </a:lnTo>
                  <a:lnTo>
                    <a:pt x="911145" y="257711"/>
                  </a:lnTo>
                  <a:lnTo>
                    <a:pt x="964316" y="265361"/>
                  </a:lnTo>
                  <a:lnTo>
                    <a:pt x="1007726" y="265361"/>
                  </a:lnTo>
                  <a:lnTo>
                    <a:pt x="1006289" y="266553"/>
                  </a:lnTo>
                  <a:lnTo>
                    <a:pt x="973619" y="277879"/>
                  </a:lnTo>
                  <a:lnTo>
                    <a:pt x="938489" y="278761"/>
                  </a:lnTo>
                  <a:close/>
                </a:path>
                <a:path w="1059814" h="622935">
                  <a:moveTo>
                    <a:pt x="413749" y="379922"/>
                  </a:moveTo>
                  <a:lnTo>
                    <a:pt x="361212" y="374475"/>
                  </a:lnTo>
                  <a:lnTo>
                    <a:pt x="302887" y="352770"/>
                  </a:lnTo>
                  <a:lnTo>
                    <a:pt x="242008" y="312299"/>
                  </a:lnTo>
                  <a:lnTo>
                    <a:pt x="214624" y="287681"/>
                  </a:lnTo>
                  <a:lnTo>
                    <a:pt x="240721" y="287681"/>
                  </a:lnTo>
                  <a:lnTo>
                    <a:pt x="246705" y="293261"/>
                  </a:lnTo>
                  <a:lnTo>
                    <a:pt x="276733" y="316333"/>
                  </a:lnTo>
                  <a:lnTo>
                    <a:pt x="309101" y="335951"/>
                  </a:lnTo>
                  <a:lnTo>
                    <a:pt x="343374" y="351001"/>
                  </a:lnTo>
                  <a:lnTo>
                    <a:pt x="370716" y="358765"/>
                  </a:lnTo>
                  <a:lnTo>
                    <a:pt x="398721" y="362683"/>
                  </a:lnTo>
                  <a:lnTo>
                    <a:pt x="488815" y="362683"/>
                  </a:lnTo>
                  <a:lnTo>
                    <a:pt x="487646" y="363377"/>
                  </a:lnTo>
                  <a:lnTo>
                    <a:pt x="440824" y="377349"/>
                  </a:lnTo>
                  <a:lnTo>
                    <a:pt x="413749" y="379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4858" y="714901"/>
              <a:ext cx="1924050" cy="1648460"/>
            </a:xfrm>
            <a:custGeom>
              <a:avLst/>
              <a:gdLst/>
              <a:ahLst/>
              <a:cxnLst/>
              <a:rect l="l" t="t" r="r" b="b"/>
              <a:pathLst>
                <a:path w="1924050" h="1648460">
                  <a:moveTo>
                    <a:pt x="1225300" y="1648046"/>
                  </a:moveTo>
                  <a:lnTo>
                    <a:pt x="1179538" y="1647168"/>
                  </a:lnTo>
                  <a:lnTo>
                    <a:pt x="1132954" y="1644552"/>
                  </a:lnTo>
                  <a:lnTo>
                    <a:pt x="1085679" y="1640222"/>
                  </a:lnTo>
                  <a:lnTo>
                    <a:pt x="1037842" y="1634206"/>
                  </a:lnTo>
                  <a:lnTo>
                    <a:pt x="989576" y="1626529"/>
                  </a:lnTo>
                  <a:lnTo>
                    <a:pt x="941009" y="1617216"/>
                  </a:lnTo>
                  <a:lnTo>
                    <a:pt x="892272" y="1606294"/>
                  </a:lnTo>
                  <a:lnTo>
                    <a:pt x="843496" y="1593788"/>
                  </a:lnTo>
                  <a:lnTo>
                    <a:pt x="794811" y="1579725"/>
                  </a:lnTo>
                  <a:lnTo>
                    <a:pt x="746347" y="1564130"/>
                  </a:lnTo>
                  <a:lnTo>
                    <a:pt x="698234" y="1547029"/>
                  </a:lnTo>
                  <a:lnTo>
                    <a:pt x="650604" y="1528447"/>
                  </a:lnTo>
                  <a:lnTo>
                    <a:pt x="603586" y="1508412"/>
                  </a:lnTo>
                  <a:lnTo>
                    <a:pt x="557311" y="1486947"/>
                  </a:lnTo>
                  <a:lnTo>
                    <a:pt x="511909" y="1464081"/>
                  </a:lnTo>
                  <a:lnTo>
                    <a:pt x="467510" y="1439837"/>
                  </a:lnTo>
                  <a:lnTo>
                    <a:pt x="424245" y="1414243"/>
                  </a:lnTo>
                  <a:lnTo>
                    <a:pt x="382245" y="1387323"/>
                  </a:lnTo>
                  <a:lnTo>
                    <a:pt x="341639" y="1359104"/>
                  </a:lnTo>
                  <a:lnTo>
                    <a:pt x="302558" y="1329612"/>
                  </a:lnTo>
                  <a:lnTo>
                    <a:pt x="265132" y="1298873"/>
                  </a:lnTo>
                  <a:lnTo>
                    <a:pt x="229492" y="1266911"/>
                  </a:lnTo>
                  <a:lnTo>
                    <a:pt x="195768" y="1233754"/>
                  </a:lnTo>
                  <a:lnTo>
                    <a:pt x="164091" y="1199427"/>
                  </a:lnTo>
                  <a:lnTo>
                    <a:pt x="134590" y="1163955"/>
                  </a:lnTo>
                  <a:lnTo>
                    <a:pt x="107396" y="1127366"/>
                  </a:lnTo>
                  <a:lnTo>
                    <a:pt x="82640" y="1089684"/>
                  </a:lnTo>
                  <a:lnTo>
                    <a:pt x="60452" y="1050935"/>
                  </a:lnTo>
                  <a:lnTo>
                    <a:pt x="41066" y="1007755"/>
                  </a:lnTo>
                  <a:lnTo>
                    <a:pt x="25607" y="963220"/>
                  </a:lnTo>
                  <a:lnTo>
                    <a:pt x="13923" y="917548"/>
                  </a:lnTo>
                  <a:lnTo>
                    <a:pt x="5863" y="870956"/>
                  </a:lnTo>
                  <a:lnTo>
                    <a:pt x="1272" y="823662"/>
                  </a:lnTo>
                  <a:lnTo>
                    <a:pt x="0" y="775884"/>
                  </a:lnTo>
                  <a:lnTo>
                    <a:pt x="1892" y="727839"/>
                  </a:lnTo>
                  <a:lnTo>
                    <a:pt x="6798" y="679746"/>
                  </a:lnTo>
                  <a:lnTo>
                    <a:pt x="14565" y="631822"/>
                  </a:lnTo>
                  <a:lnTo>
                    <a:pt x="25040" y="584285"/>
                  </a:lnTo>
                  <a:lnTo>
                    <a:pt x="38070" y="537353"/>
                  </a:lnTo>
                  <a:lnTo>
                    <a:pt x="53504" y="491243"/>
                  </a:lnTo>
                  <a:lnTo>
                    <a:pt x="71189" y="446173"/>
                  </a:lnTo>
                  <a:lnTo>
                    <a:pt x="90972" y="402362"/>
                  </a:lnTo>
                  <a:lnTo>
                    <a:pt x="112701" y="360026"/>
                  </a:lnTo>
                  <a:lnTo>
                    <a:pt x="136224" y="319384"/>
                  </a:lnTo>
                  <a:lnTo>
                    <a:pt x="161388" y="280653"/>
                  </a:lnTo>
                  <a:lnTo>
                    <a:pt x="188041" y="244051"/>
                  </a:lnTo>
                  <a:lnTo>
                    <a:pt x="216030" y="209796"/>
                  </a:lnTo>
                  <a:lnTo>
                    <a:pt x="245203" y="178106"/>
                  </a:lnTo>
                  <a:lnTo>
                    <a:pt x="275408" y="149199"/>
                  </a:lnTo>
                  <a:lnTo>
                    <a:pt x="306491" y="123291"/>
                  </a:lnTo>
                  <a:lnTo>
                    <a:pt x="338302" y="100602"/>
                  </a:lnTo>
                  <a:lnTo>
                    <a:pt x="381780" y="76097"/>
                  </a:lnTo>
                  <a:lnTo>
                    <a:pt x="427253" y="55227"/>
                  </a:lnTo>
                  <a:lnTo>
                    <a:pt x="474541" y="37879"/>
                  </a:lnTo>
                  <a:lnTo>
                    <a:pt x="523467" y="23940"/>
                  </a:lnTo>
                  <a:lnTo>
                    <a:pt x="573852" y="13296"/>
                  </a:lnTo>
                  <a:lnTo>
                    <a:pt x="625517" y="5833"/>
                  </a:lnTo>
                  <a:lnTo>
                    <a:pt x="678285" y="1439"/>
                  </a:lnTo>
                  <a:lnTo>
                    <a:pt x="731976" y="0"/>
                  </a:lnTo>
                  <a:lnTo>
                    <a:pt x="780692" y="1123"/>
                  </a:lnTo>
                  <a:lnTo>
                    <a:pt x="829880" y="4439"/>
                  </a:lnTo>
                  <a:lnTo>
                    <a:pt x="879411" y="9867"/>
                  </a:lnTo>
                  <a:lnTo>
                    <a:pt x="929157" y="17324"/>
                  </a:lnTo>
                  <a:lnTo>
                    <a:pt x="978990" y="26728"/>
                  </a:lnTo>
                  <a:lnTo>
                    <a:pt x="1028781" y="37999"/>
                  </a:lnTo>
                  <a:lnTo>
                    <a:pt x="1078403" y="51053"/>
                  </a:lnTo>
                  <a:lnTo>
                    <a:pt x="1127726" y="65811"/>
                  </a:lnTo>
                  <a:lnTo>
                    <a:pt x="1176623" y="82189"/>
                  </a:lnTo>
                  <a:lnTo>
                    <a:pt x="1224965" y="100107"/>
                  </a:lnTo>
                  <a:lnTo>
                    <a:pt x="1272624" y="119482"/>
                  </a:lnTo>
                  <a:lnTo>
                    <a:pt x="1319472" y="140233"/>
                  </a:lnTo>
                  <a:lnTo>
                    <a:pt x="1365380" y="162279"/>
                  </a:lnTo>
                  <a:lnTo>
                    <a:pt x="1410219" y="185537"/>
                  </a:lnTo>
                  <a:lnTo>
                    <a:pt x="1453863" y="209925"/>
                  </a:lnTo>
                  <a:lnTo>
                    <a:pt x="1496182" y="235363"/>
                  </a:lnTo>
                  <a:lnTo>
                    <a:pt x="1537048" y="261769"/>
                  </a:lnTo>
                  <a:lnTo>
                    <a:pt x="1576332" y="289060"/>
                  </a:lnTo>
                  <a:lnTo>
                    <a:pt x="1613908" y="317156"/>
                  </a:lnTo>
                  <a:lnTo>
                    <a:pt x="1649645" y="345974"/>
                  </a:lnTo>
                  <a:lnTo>
                    <a:pt x="1683416" y="375432"/>
                  </a:lnTo>
                  <a:lnTo>
                    <a:pt x="1715092" y="405450"/>
                  </a:lnTo>
                  <a:lnTo>
                    <a:pt x="1744546" y="435945"/>
                  </a:lnTo>
                  <a:lnTo>
                    <a:pt x="1771649" y="466836"/>
                  </a:lnTo>
                  <a:lnTo>
                    <a:pt x="1797225" y="499850"/>
                  </a:lnTo>
                  <a:lnTo>
                    <a:pt x="1820380" y="534412"/>
                  </a:lnTo>
                  <a:lnTo>
                    <a:pt x="1841135" y="570384"/>
                  </a:lnTo>
                  <a:lnTo>
                    <a:pt x="1859513" y="607628"/>
                  </a:lnTo>
                  <a:lnTo>
                    <a:pt x="1875536" y="646005"/>
                  </a:lnTo>
                  <a:lnTo>
                    <a:pt x="1889225" y="685376"/>
                  </a:lnTo>
                  <a:lnTo>
                    <a:pt x="1900604" y="725604"/>
                  </a:lnTo>
                  <a:lnTo>
                    <a:pt x="1909694" y="766550"/>
                  </a:lnTo>
                  <a:lnTo>
                    <a:pt x="1916516" y="808076"/>
                  </a:lnTo>
                  <a:lnTo>
                    <a:pt x="1921095" y="850044"/>
                  </a:lnTo>
                  <a:lnTo>
                    <a:pt x="1923450" y="892314"/>
                  </a:lnTo>
                  <a:lnTo>
                    <a:pt x="1923605" y="934750"/>
                  </a:lnTo>
                  <a:lnTo>
                    <a:pt x="1921582" y="977211"/>
                  </a:lnTo>
                  <a:lnTo>
                    <a:pt x="1917402" y="1019561"/>
                  </a:lnTo>
                  <a:lnTo>
                    <a:pt x="1911088" y="1061661"/>
                  </a:lnTo>
                  <a:lnTo>
                    <a:pt x="1902662" y="1103372"/>
                  </a:lnTo>
                  <a:lnTo>
                    <a:pt x="1892146" y="1144556"/>
                  </a:lnTo>
                  <a:lnTo>
                    <a:pt x="1879562" y="1185074"/>
                  </a:lnTo>
                  <a:lnTo>
                    <a:pt x="1864932" y="1224790"/>
                  </a:lnTo>
                  <a:lnTo>
                    <a:pt x="1848278" y="1263563"/>
                  </a:lnTo>
                  <a:lnTo>
                    <a:pt x="1829623" y="1301256"/>
                  </a:lnTo>
                  <a:lnTo>
                    <a:pt x="1808988" y="1337730"/>
                  </a:lnTo>
                  <a:lnTo>
                    <a:pt x="1786396" y="1372847"/>
                  </a:lnTo>
                  <a:lnTo>
                    <a:pt x="1761868" y="1406469"/>
                  </a:lnTo>
                  <a:lnTo>
                    <a:pt x="1735427" y="1438457"/>
                  </a:lnTo>
                  <a:lnTo>
                    <a:pt x="1707095" y="1468673"/>
                  </a:lnTo>
                  <a:lnTo>
                    <a:pt x="1676894" y="1496979"/>
                  </a:lnTo>
                  <a:lnTo>
                    <a:pt x="1644846" y="1523236"/>
                  </a:lnTo>
                  <a:lnTo>
                    <a:pt x="1610973" y="1547306"/>
                  </a:lnTo>
                  <a:lnTo>
                    <a:pt x="1575297" y="1569051"/>
                  </a:lnTo>
                  <a:lnTo>
                    <a:pt x="1537841" y="1588332"/>
                  </a:lnTo>
                  <a:lnTo>
                    <a:pt x="1498625" y="1605011"/>
                  </a:lnTo>
                  <a:lnTo>
                    <a:pt x="1457674" y="1618949"/>
                  </a:lnTo>
                  <a:lnTo>
                    <a:pt x="1415008" y="1630009"/>
                  </a:lnTo>
                  <a:lnTo>
                    <a:pt x="1370650" y="1638051"/>
                  </a:lnTo>
                  <a:lnTo>
                    <a:pt x="1299709" y="1645607"/>
                  </a:lnTo>
                  <a:lnTo>
                    <a:pt x="1225300" y="1648046"/>
                  </a:lnTo>
                  <a:close/>
                </a:path>
              </a:pathLst>
            </a:custGeom>
            <a:solidFill>
              <a:srgbClr val="FFD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7942783" y="494699"/>
                  </a:moveTo>
                  <a:lnTo>
                    <a:pt x="0" y="494699"/>
                  </a:lnTo>
                  <a:lnTo>
                    <a:pt x="0" y="0"/>
                  </a:lnTo>
                  <a:lnTo>
                    <a:pt x="7942783" y="0"/>
                  </a:lnTo>
                  <a:lnTo>
                    <a:pt x="7942783" y="494699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598" y="519298"/>
              <a:ext cx="7943215" cy="495300"/>
            </a:xfrm>
            <a:custGeom>
              <a:avLst/>
              <a:gdLst/>
              <a:ahLst/>
              <a:cxnLst/>
              <a:rect l="l" t="t" r="r" b="b"/>
              <a:pathLst>
                <a:path w="7943215" h="495300">
                  <a:moveTo>
                    <a:pt x="0" y="0"/>
                  </a:moveTo>
                  <a:lnTo>
                    <a:pt x="7942783" y="0"/>
                  </a:lnTo>
                  <a:lnTo>
                    <a:pt x="7942783" y="494699"/>
                  </a:lnTo>
                  <a:lnTo>
                    <a:pt x="0" y="4946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73733" y="681108"/>
              <a:ext cx="158024" cy="171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42559" y="755805"/>
              <a:ext cx="155575" cy="22225"/>
            </a:xfrm>
            <a:custGeom>
              <a:avLst/>
              <a:gdLst/>
              <a:ahLst/>
              <a:cxnLst/>
              <a:rect l="l" t="t" r="r" b="b"/>
              <a:pathLst>
                <a:path w="155575" h="22225">
                  <a:moveTo>
                    <a:pt x="9074" y="21637"/>
                  </a:moveTo>
                  <a:lnTo>
                    <a:pt x="3024" y="21357"/>
                  </a:lnTo>
                  <a:lnTo>
                    <a:pt x="0" y="18629"/>
                  </a:lnTo>
                  <a:lnTo>
                    <a:pt x="0" y="10267"/>
                  </a:lnTo>
                  <a:lnTo>
                    <a:pt x="37774" y="917"/>
                  </a:lnTo>
                  <a:lnTo>
                    <a:pt x="45574" y="917"/>
                  </a:lnTo>
                  <a:lnTo>
                    <a:pt x="47874" y="987"/>
                  </a:lnTo>
                  <a:lnTo>
                    <a:pt x="50174" y="1127"/>
                  </a:lnTo>
                  <a:lnTo>
                    <a:pt x="52524" y="1269"/>
                  </a:lnTo>
                  <a:lnTo>
                    <a:pt x="54999" y="1339"/>
                  </a:lnTo>
                  <a:lnTo>
                    <a:pt x="57574" y="1339"/>
                  </a:lnTo>
                  <a:lnTo>
                    <a:pt x="69345" y="1256"/>
                  </a:lnTo>
                  <a:lnTo>
                    <a:pt x="82571" y="1004"/>
                  </a:lnTo>
                  <a:lnTo>
                    <a:pt x="97255" y="585"/>
                  </a:lnTo>
                  <a:lnTo>
                    <a:pt x="113399" y="0"/>
                  </a:lnTo>
                  <a:lnTo>
                    <a:pt x="118349" y="282"/>
                  </a:lnTo>
                  <a:lnTo>
                    <a:pt x="123899" y="729"/>
                  </a:lnTo>
                  <a:lnTo>
                    <a:pt x="130124" y="1339"/>
                  </a:lnTo>
                  <a:lnTo>
                    <a:pt x="136324" y="1902"/>
                  </a:lnTo>
                  <a:lnTo>
                    <a:pt x="143174" y="2607"/>
                  </a:lnTo>
                  <a:lnTo>
                    <a:pt x="150699" y="3454"/>
                  </a:lnTo>
                  <a:lnTo>
                    <a:pt x="153849" y="6649"/>
                  </a:lnTo>
                  <a:lnTo>
                    <a:pt x="155424" y="9844"/>
                  </a:lnTo>
                  <a:lnTo>
                    <a:pt x="155424" y="15342"/>
                  </a:lnTo>
                  <a:lnTo>
                    <a:pt x="149574" y="19312"/>
                  </a:lnTo>
                  <a:lnTo>
                    <a:pt x="148299" y="19452"/>
                  </a:lnTo>
                  <a:lnTo>
                    <a:pt x="146924" y="19524"/>
                  </a:lnTo>
                  <a:lnTo>
                    <a:pt x="142324" y="19524"/>
                  </a:lnTo>
                  <a:lnTo>
                    <a:pt x="138574" y="19382"/>
                  </a:lnTo>
                  <a:lnTo>
                    <a:pt x="134199" y="19099"/>
                  </a:lnTo>
                  <a:lnTo>
                    <a:pt x="129874" y="18772"/>
                  </a:lnTo>
                  <a:lnTo>
                    <a:pt x="125699" y="18467"/>
                  </a:lnTo>
                  <a:lnTo>
                    <a:pt x="106599" y="17057"/>
                  </a:lnTo>
                  <a:lnTo>
                    <a:pt x="103799" y="16914"/>
                  </a:lnTo>
                  <a:lnTo>
                    <a:pt x="95374" y="16914"/>
                  </a:lnTo>
                  <a:lnTo>
                    <a:pt x="89499" y="16987"/>
                  </a:lnTo>
                  <a:lnTo>
                    <a:pt x="42849" y="19524"/>
                  </a:lnTo>
                  <a:lnTo>
                    <a:pt x="35719" y="19973"/>
                  </a:lnTo>
                  <a:lnTo>
                    <a:pt x="27715" y="20475"/>
                  </a:lnTo>
                  <a:lnTo>
                    <a:pt x="18834" y="21029"/>
                  </a:lnTo>
                  <a:lnTo>
                    <a:pt x="9074" y="21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80634" y="683598"/>
              <a:ext cx="128270" cy="147955"/>
            </a:xfrm>
            <a:custGeom>
              <a:avLst/>
              <a:gdLst/>
              <a:ahLst/>
              <a:cxnLst/>
              <a:rect l="l" t="t" r="r" b="b"/>
              <a:pathLst>
                <a:path w="128270" h="147955">
                  <a:moveTo>
                    <a:pt x="125099" y="147944"/>
                  </a:moveTo>
                  <a:lnTo>
                    <a:pt x="774" y="146257"/>
                  </a:lnTo>
                  <a:lnTo>
                    <a:pt x="0" y="0"/>
                  </a:lnTo>
                  <a:lnTo>
                    <a:pt x="128174" y="0"/>
                  </a:lnTo>
                  <a:lnTo>
                    <a:pt x="125099" y="14794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78928" y="685812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43091" y="137896"/>
                  </a:moveTo>
                  <a:lnTo>
                    <a:pt x="21374" y="137833"/>
                  </a:lnTo>
                  <a:lnTo>
                    <a:pt x="3225" y="137896"/>
                  </a:lnTo>
                  <a:lnTo>
                    <a:pt x="43091" y="137896"/>
                  </a:lnTo>
                  <a:close/>
                </a:path>
                <a:path w="130175" h="140969">
                  <a:moveTo>
                    <a:pt x="129413" y="137160"/>
                  </a:moveTo>
                  <a:lnTo>
                    <a:pt x="114896" y="137160"/>
                  </a:lnTo>
                  <a:lnTo>
                    <a:pt x="114896" y="138430"/>
                  </a:lnTo>
                  <a:lnTo>
                    <a:pt x="1231" y="138430"/>
                  </a:lnTo>
                  <a:lnTo>
                    <a:pt x="1231" y="139700"/>
                  </a:lnTo>
                  <a:lnTo>
                    <a:pt x="1295" y="140970"/>
                  </a:lnTo>
                  <a:lnTo>
                    <a:pt x="128308" y="140970"/>
                  </a:lnTo>
                  <a:lnTo>
                    <a:pt x="128308" y="139700"/>
                  </a:lnTo>
                  <a:lnTo>
                    <a:pt x="129006" y="139700"/>
                  </a:lnTo>
                  <a:lnTo>
                    <a:pt x="129006" y="138430"/>
                  </a:lnTo>
                  <a:lnTo>
                    <a:pt x="129413" y="138430"/>
                  </a:lnTo>
                  <a:lnTo>
                    <a:pt x="129413" y="137160"/>
                  </a:lnTo>
                  <a:close/>
                </a:path>
                <a:path w="130175" h="140969">
                  <a:moveTo>
                    <a:pt x="129870" y="1270"/>
                  </a:moveTo>
                  <a:lnTo>
                    <a:pt x="129616" y="1270"/>
                  </a:lnTo>
                  <a:lnTo>
                    <a:pt x="129425" y="1066"/>
                  </a:lnTo>
                  <a:lnTo>
                    <a:pt x="128625" y="1066"/>
                  </a:lnTo>
                  <a:lnTo>
                    <a:pt x="128346" y="1270"/>
                  </a:lnTo>
                  <a:lnTo>
                    <a:pt x="107022" y="1270"/>
                  </a:lnTo>
                  <a:lnTo>
                    <a:pt x="107022" y="0"/>
                  </a:lnTo>
                  <a:lnTo>
                    <a:pt x="55905" y="0"/>
                  </a:lnTo>
                  <a:lnTo>
                    <a:pt x="5590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" y="3810"/>
                  </a:lnTo>
                  <a:lnTo>
                    <a:pt x="63" y="138417"/>
                  </a:lnTo>
                  <a:lnTo>
                    <a:pt x="3225" y="138417"/>
                  </a:lnTo>
                  <a:lnTo>
                    <a:pt x="3225" y="137896"/>
                  </a:lnTo>
                  <a:lnTo>
                    <a:pt x="3225" y="4241"/>
                  </a:lnTo>
                  <a:lnTo>
                    <a:pt x="7924" y="4241"/>
                  </a:lnTo>
                  <a:lnTo>
                    <a:pt x="10287" y="4229"/>
                  </a:lnTo>
                  <a:lnTo>
                    <a:pt x="3225" y="4229"/>
                  </a:lnTo>
                  <a:lnTo>
                    <a:pt x="3225" y="3810"/>
                  </a:lnTo>
                  <a:lnTo>
                    <a:pt x="75311" y="3810"/>
                  </a:lnTo>
                  <a:lnTo>
                    <a:pt x="75311" y="2540"/>
                  </a:lnTo>
                  <a:lnTo>
                    <a:pt x="95288" y="2540"/>
                  </a:lnTo>
                  <a:lnTo>
                    <a:pt x="95288" y="3810"/>
                  </a:lnTo>
                  <a:lnTo>
                    <a:pt x="124409" y="3810"/>
                  </a:lnTo>
                  <a:lnTo>
                    <a:pt x="124409" y="5080"/>
                  </a:lnTo>
                  <a:lnTo>
                    <a:pt x="127596" y="5080"/>
                  </a:lnTo>
                  <a:lnTo>
                    <a:pt x="127596" y="137147"/>
                  </a:lnTo>
                  <a:lnTo>
                    <a:pt x="129806" y="137147"/>
                  </a:lnTo>
                  <a:lnTo>
                    <a:pt x="129806" y="5080"/>
                  </a:lnTo>
                  <a:lnTo>
                    <a:pt x="129870" y="3810"/>
                  </a:lnTo>
                  <a:lnTo>
                    <a:pt x="129870" y="2540"/>
                  </a:lnTo>
                  <a:lnTo>
                    <a:pt x="129870" y="1854"/>
                  </a:lnTo>
                  <a:lnTo>
                    <a:pt x="129870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78859" y="686051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39"/>
                  </a:moveTo>
                  <a:lnTo>
                    <a:pt x="95177" y="2919"/>
                  </a:lnTo>
                  <a:lnTo>
                    <a:pt x="106174" y="3185"/>
                  </a:lnTo>
                  <a:lnTo>
                    <a:pt x="117172" y="3682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6" y="70858"/>
                  </a:lnTo>
                  <a:lnTo>
                    <a:pt x="127629" y="104078"/>
                  </a:lnTo>
                  <a:lnTo>
                    <a:pt x="105699" y="137709"/>
                  </a:lnTo>
                  <a:lnTo>
                    <a:pt x="83699" y="137812"/>
                  </a:lnTo>
                  <a:lnTo>
                    <a:pt x="68137" y="137777"/>
                  </a:lnTo>
                  <a:lnTo>
                    <a:pt x="52574" y="137700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4" y="104252"/>
                  </a:lnTo>
                  <a:lnTo>
                    <a:pt x="2346" y="70842"/>
                  </a:lnTo>
                  <a:lnTo>
                    <a:pt x="2016" y="37420"/>
                  </a:lnTo>
                  <a:lnTo>
                    <a:pt x="1824" y="3979"/>
                  </a:lnTo>
                  <a:lnTo>
                    <a:pt x="3899" y="3994"/>
                  </a:lnTo>
                  <a:lnTo>
                    <a:pt x="5949" y="4002"/>
                  </a:lnTo>
                  <a:lnTo>
                    <a:pt x="7999" y="4002"/>
                  </a:lnTo>
                  <a:lnTo>
                    <a:pt x="27046" y="3820"/>
                  </a:lnTo>
                  <a:lnTo>
                    <a:pt x="46087" y="3421"/>
                  </a:lnTo>
                  <a:lnTo>
                    <a:pt x="65128" y="3021"/>
                  </a:lnTo>
                  <a:lnTo>
                    <a:pt x="84174" y="2839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324" y="1212"/>
                  </a:lnTo>
                  <a:lnTo>
                    <a:pt x="1649" y="1204"/>
                  </a:lnTo>
                  <a:lnTo>
                    <a:pt x="1499" y="837"/>
                  </a:lnTo>
                  <a:lnTo>
                    <a:pt x="1199" y="652"/>
                  </a:lnTo>
                  <a:lnTo>
                    <a:pt x="924" y="652"/>
                  </a:lnTo>
                  <a:lnTo>
                    <a:pt x="474" y="652"/>
                  </a:lnTo>
                  <a:lnTo>
                    <a:pt x="0" y="1104"/>
                  </a:lnTo>
                  <a:lnTo>
                    <a:pt x="0" y="2014"/>
                  </a:lnTo>
                  <a:lnTo>
                    <a:pt x="191" y="36067"/>
                  </a:lnTo>
                  <a:lnTo>
                    <a:pt x="521" y="70098"/>
                  </a:lnTo>
                  <a:lnTo>
                    <a:pt x="959" y="104116"/>
                  </a:lnTo>
                  <a:lnTo>
                    <a:pt x="1474" y="138129"/>
                  </a:lnTo>
                  <a:lnTo>
                    <a:pt x="1474" y="138262"/>
                  </a:lnTo>
                  <a:lnTo>
                    <a:pt x="1174" y="139142"/>
                  </a:lnTo>
                  <a:lnTo>
                    <a:pt x="1449" y="140499"/>
                  </a:lnTo>
                  <a:lnTo>
                    <a:pt x="2224" y="140499"/>
                  </a:lnTo>
                  <a:lnTo>
                    <a:pt x="9074" y="140429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4" y="140514"/>
                  </a:lnTo>
                  <a:lnTo>
                    <a:pt x="67999" y="140586"/>
                  </a:lnTo>
                  <a:lnTo>
                    <a:pt x="83074" y="140619"/>
                  </a:lnTo>
                  <a:lnTo>
                    <a:pt x="94268" y="140595"/>
                  </a:lnTo>
                  <a:lnTo>
                    <a:pt x="105465" y="140510"/>
                  </a:lnTo>
                  <a:lnTo>
                    <a:pt x="116666" y="140348"/>
                  </a:lnTo>
                  <a:lnTo>
                    <a:pt x="127874" y="140092"/>
                  </a:lnTo>
                  <a:lnTo>
                    <a:pt x="128374" y="140092"/>
                  </a:lnTo>
                  <a:lnTo>
                    <a:pt x="128649" y="139549"/>
                  </a:lnTo>
                  <a:lnTo>
                    <a:pt x="128724" y="138874"/>
                  </a:lnTo>
                  <a:lnTo>
                    <a:pt x="129124" y="138807"/>
                  </a:lnTo>
                  <a:lnTo>
                    <a:pt x="129524" y="138399"/>
                  </a:lnTo>
                  <a:lnTo>
                    <a:pt x="129474" y="137519"/>
                  </a:lnTo>
                  <a:lnTo>
                    <a:pt x="129432" y="103701"/>
                  </a:lnTo>
                  <a:lnTo>
                    <a:pt x="129609" y="69869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89"/>
                  </a:lnTo>
                  <a:lnTo>
                    <a:pt x="129499" y="827"/>
                  </a:lnTo>
                  <a:lnTo>
                    <a:pt x="129049" y="827"/>
                  </a:lnTo>
                  <a:lnTo>
                    <a:pt x="128699" y="827"/>
                  </a:lnTo>
                  <a:lnTo>
                    <a:pt x="128349" y="1087"/>
                  </a:lnTo>
                  <a:lnTo>
                    <a:pt x="128199" y="1609"/>
                  </a:lnTo>
                  <a:lnTo>
                    <a:pt x="117241" y="842"/>
                  </a:lnTo>
                  <a:lnTo>
                    <a:pt x="106271" y="346"/>
                  </a:lnTo>
                  <a:lnTo>
                    <a:pt x="95297" y="79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24309" y="70622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126824" y="140624"/>
                  </a:moveTo>
                  <a:lnTo>
                    <a:pt x="774" y="139019"/>
                  </a:lnTo>
                  <a:lnTo>
                    <a:pt x="0" y="0"/>
                  </a:lnTo>
                  <a:lnTo>
                    <a:pt x="129949" y="0"/>
                  </a:lnTo>
                  <a:lnTo>
                    <a:pt x="126824" y="140624"/>
                  </a:lnTo>
                  <a:close/>
                </a:path>
              </a:pathLst>
            </a:custGeom>
            <a:solidFill>
              <a:srgbClr val="EDC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24381" y="707389"/>
              <a:ext cx="130175" cy="140335"/>
            </a:xfrm>
            <a:custGeom>
              <a:avLst/>
              <a:gdLst/>
              <a:ahLst/>
              <a:cxnLst/>
              <a:rect l="l" t="t" r="r" b="b"/>
              <a:pathLst>
                <a:path w="130175" h="140334">
                  <a:moveTo>
                    <a:pt x="112458" y="140017"/>
                  </a:moveTo>
                  <a:lnTo>
                    <a:pt x="15849" y="140017"/>
                  </a:lnTo>
                  <a:lnTo>
                    <a:pt x="82969" y="140233"/>
                  </a:lnTo>
                  <a:lnTo>
                    <a:pt x="112458" y="140017"/>
                  </a:lnTo>
                  <a:close/>
                </a:path>
                <a:path w="130175" h="140334">
                  <a:moveTo>
                    <a:pt x="129413" y="137172"/>
                  </a:moveTo>
                  <a:lnTo>
                    <a:pt x="1447" y="137172"/>
                  </a:lnTo>
                  <a:lnTo>
                    <a:pt x="1447" y="138442"/>
                  </a:lnTo>
                  <a:lnTo>
                    <a:pt x="1244" y="138442"/>
                  </a:lnTo>
                  <a:lnTo>
                    <a:pt x="1244" y="139712"/>
                  </a:lnTo>
                  <a:lnTo>
                    <a:pt x="128587" y="139712"/>
                  </a:lnTo>
                  <a:lnTo>
                    <a:pt x="128587" y="138442"/>
                  </a:lnTo>
                  <a:lnTo>
                    <a:pt x="129413" y="138442"/>
                  </a:lnTo>
                  <a:lnTo>
                    <a:pt x="129413" y="137172"/>
                  </a:lnTo>
                  <a:close/>
                </a:path>
                <a:path w="130175" h="140334">
                  <a:moveTo>
                    <a:pt x="129870" y="1282"/>
                  </a:moveTo>
                  <a:lnTo>
                    <a:pt x="129603" y="1282"/>
                  </a:lnTo>
                  <a:lnTo>
                    <a:pt x="129603" y="12"/>
                  </a:lnTo>
                  <a:lnTo>
                    <a:pt x="128346" y="12"/>
                  </a:lnTo>
                  <a:lnTo>
                    <a:pt x="128346" y="1282"/>
                  </a:lnTo>
                  <a:lnTo>
                    <a:pt x="119824" y="1282"/>
                  </a:lnTo>
                  <a:lnTo>
                    <a:pt x="119824" y="12"/>
                  </a:lnTo>
                  <a:lnTo>
                    <a:pt x="25971" y="12"/>
                  </a:lnTo>
                  <a:lnTo>
                    <a:pt x="25971" y="1282"/>
                  </a:lnTo>
                  <a:lnTo>
                    <a:pt x="2959" y="1282"/>
                  </a:lnTo>
                  <a:lnTo>
                    <a:pt x="2959" y="0"/>
                  </a:lnTo>
                  <a:lnTo>
                    <a:pt x="0" y="0"/>
                  </a:lnTo>
                  <a:lnTo>
                    <a:pt x="0" y="1282"/>
                  </a:lnTo>
                  <a:lnTo>
                    <a:pt x="0" y="2552"/>
                  </a:lnTo>
                  <a:lnTo>
                    <a:pt x="0" y="3822"/>
                  </a:lnTo>
                  <a:lnTo>
                    <a:pt x="0" y="137160"/>
                  </a:lnTo>
                  <a:lnTo>
                    <a:pt x="2959" y="137160"/>
                  </a:lnTo>
                  <a:lnTo>
                    <a:pt x="2959" y="3822"/>
                  </a:lnTo>
                  <a:lnTo>
                    <a:pt x="38963" y="3822"/>
                  </a:lnTo>
                  <a:lnTo>
                    <a:pt x="38963" y="2552"/>
                  </a:lnTo>
                  <a:lnTo>
                    <a:pt x="114592" y="2552"/>
                  </a:lnTo>
                  <a:lnTo>
                    <a:pt x="114592" y="3822"/>
                  </a:lnTo>
                  <a:lnTo>
                    <a:pt x="127571" y="3822"/>
                  </a:lnTo>
                  <a:lnTo>
                    <a:pt x="127571" y="137160"/>
                  </a:lnTo>
                  <a:lnTo>
                    <a:pt x="129806" y="137160"/>
                  </a:lnTo>
                  <a:lnTo>
                    <a:pt x="129806" y="3822"/>
                  </a:lnTo>
                  <a:lnTo>
                    <a:pt x="129870" y="2552"/>
                  </a:lnTo>
                  <a:lnTo>
                    <a:pt x="129870" y="1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24309" y="706993"/>
              <a:ext cx="130175" cy="140970"/>
            </a:xfrm>
            <a:custGeom>
              <a:avLst/>
              <a:gdLst/>
              <a:ahLst/>
              <a:cxnLst/>
              <a:rect l="l" t="t" r="r" b="b"/>
              <a:pathLst>
                <a:path w="130175" h="140969">
                  <a:moveTo>
                    <a:pt x="84174" y="2842"/>
                  </a:moveTo>
                  <a:lnTo>
                    <a:pt x="95177" y="2921"/>
                  </a:lnTo>
                  <a:lnTo>
                    <a:pt x="106174" y="3188"/>
                  </a:lnTo>
                  <a:lnTo>
                    <a:pt x="117172" y="3684"/>
                  </a:lnTo>
                  <a:lnTo>
                    <a:pt x="128174" y="4452"/>
                  </a:lnTo>
                  <a:lnTo>
                    <a:pt x="128033" y="37652"/>
                  </a:lnTo>
                  <a:lnTo>
                    <a:pt x="127793" y="70859"/>
                  </a:lnTo>
                  <a:lnTo>
                    <a:pt x="127619" y="104079"/>
                  </a:lnTo>
                  <a:lnTo>
                    <a:pt x="105687" y="137710"/>
                  </a:lnTo>
                  <a:lnTo>
                    <a:pt x="83699" y="137814"/>
                  </a:lnTo>
                  <a:lnTo>
                    <a:pt x="68137" y="137779"/>
                  </a:lnTo>
                  <a:lnTo>
                    <a:pt x="52574" y="137702"/>
                  </a:lnTo>
                  <a:lnTo>
                    <a:pt x="37012" y="137624"/>
                  </a:lnTo>
                  <a:lnTo>
                    <a:pt x="21449" y="137589"/>
                  </a:lnTo>
                  <a:lnTo>
                    <a:pt x="15399" y="137589"/>
                  </a:lnTo>
                  <a:lnTo>
                    <a:pt x="9349" y="137607"/>
                  </a:lnTo>
                  <a:lnTo>
                    <a:pt x="3299" y="137654"/>
                  </a:lnTo>
                  <a:lnTo>
                    <a:pt x="2781" y="104253"/>
                  </a:lnTo>
                  <a:lnTo>
                    <a:pt x="2337" y="70844"/>
                  </a:lnTo>
                  <a:lnTo>
                    <a:pt x="2006" y="37423"/>
                  </a:lnTo>
                  <a:lnTo>
                    <a:pt x="1824" y="3982"/>
                  </a:lnTo>
                  <a:lnTo>
                    <a:pt x="3874" y="3994"/>
                  </a:lnTo>
                  <a:lnTo>
                    <a:pt x="5949" y="4004"/>
                  </a:lnTo>
                  <a:lnTo>
                    <a:pt x="7999" y="4004"/>
                  </a:lnTo>
                  <a:lnTo>
                    <a:pt x="27035" y="3823"/>
                  </a:lnTo>
                  <a:lnTo>
                    <a:pt x="46078" y="3423"/>
                  </a:lnTo>
                  <a:lnTo>
                    <a:pt x="65125" y="3024"/>
                  </a:lnTo>
                  <a:lnTo>
                    <a:pt x="84174" y="2842"/>
                  </a:lnTo>
                  <a:close/>
                </a:path>
                <a:path w="130175" h="140969">
                  <a:moveTo>
                    <a:pt x="84324" y="0"/>
                  </a:moveTo>
                  <a:lnTo>
                    <a:pt x="64899" y="191"/>
                  </a:lnTo>
                  <a:lnTo>
                    <a:pt x="45474" y="611"/>
                  </a:lnTo>
                  <a:lnTo>
                    <a:pt x="26049" y="1031"/>
                  </a:lnTo>
                  <a:lnTo>
                    <a:pt x="6624" y="1222"/>
                  </a:lnTo>
                  <a:lnTo>
                    <a:pt x="4974" y="1222"/>
                  </a:lnTo>
                  <a:lnTo>
                    <a:pt x="3299" y="1214"/>
                  </a:lnTo>
                  <a:lnTo>
                    <a:pt x="1649" y="1204"/>
                  </a:lnTo>
                  <a:lnTo>
                    <a:pt x="1474" y="839"/>
                  </a:lnTo>
                  <a:lnTo>
                    <a:pt x="1199" y="652"/>
                  </a:lnTo>
                  <a:lnTo>
                    <a:pt x="899" y="652"/>
                  </a:lnTo>
                  <a:lnTo>
                    <a:pt x="449" y="652"/>
                  </a:lnTo>
                  <a:lnTo>
                    <a:pt x="0" y="1107"/>
                  </a:lnTo>
                  <a:lnTo>
                    <a:pt x="0" y="2017"/>
                  </a:lnTo>
                  <a:lnTo>
                    <a:pt x="181" y="36068"/>
                  </a:lnTo>
                  <a:lnTo>
                    <a:pt x="512" y="70098"/>
                  </a:lnTo>
                  <a:lnTo>
                    <a:pt x="956" y="104117"/>
                  </a:lnTo>
                  <a:lnTo>
                    <a:pt x="1474" y="138129"/>
                  </a:lnTo>
                  <a:lnTo>
                    <a:pt x="1474" y="138264"/>
                  </a:lnTo>
                  <a:lnTo>
                    <a:pt x="1174" y="139144"/>
                  </a:lnTo>
                  <a:lnTo>
                    <a:pt x="1424" y="140499"/>
                  </a:lnTo>
                  <a:lnTo>
                    <a:pt x="2224" y="140499"/>
                  </a:lnTo>
                  <a:lnTo>
                    <a:pt x="9074" y="140432"/>
                  </a:lnTo>
                  <a:lnTo>
                    <a:pt x="15924" y="140409"/>
                  </a:lnTo>
                  <a:lnTo>
                    <a:pt x="22774" y="140409"/>
                  </a:lnTo>
                  <a:lnTo>
                    <a:pt x="37849" y="140442"/>
                  </a:lnTo>
                  <a:lnTo>
                    <a:pt x="52921" y="140515"/>
                  </a:lnTo>
                  <a:lnTo>
                    <a:pt x="67989" y="140589"/>
                  </a:lnTo>
                  <a:lnTo>
                    <a:pt x="83049" y="140622"/>
                  </a:lnTo>
                  <a:lnTo>
                    <a:pt x="94258" y="140597"/>
                  </a:lnTo>
                  <a:lnTo>
                    <a:pt x="105459" y="140512"/>
                  </a:lnTo>
                  <a:lnTo>
                    <a:pt x="116655" y="140350"/>
                  </a:lnTo>
                  <a:lnTo>
                    <a:pt x="127849" y="140094"/>
                  </a:lnTo>
                  <a:lnTo>
                    <a:pt x="128374" y="140094"/>
                  </a:lnTo>
                  <a:lnTo>
                    <a:pt x="128649" y="139549"/>
                  </a:lnTo>
                  <a:lnTo>
                    <a:pt x="128724" y="138877"/>
                  </a:lnTo>
                  <a:lnTo>
                    <a:pt x="129124" y="138807"/>
                  </a:lnTo>
                  <a:lnTo>
                    <a:pt x="129499" y="138402"/>
                  </a:lnTo>
                  <a:lnTo>
                    <a:pt x="129474" y="137522"/>
                  </a:lnTo>
                  <a:lnTo>
                    <a:pt x="129432" y="103703"/>
                  </a:lnTo>
                  <a:lnTo>
                    <a:pt x="129609" y="69871"/>
                  </a:lnTo>
                  <a:lnTo>
                    <a:pt x="129836" y="36038"/>
                  </a:lnTo>
                  <a:lnTo>
                    <a:pt x="129949" y="2219"/>
                  </a:lnTo>
                  <a:lnTo>
                    <a:pt x="129949" y="1292"/>
                  </a:lnTo>
                  <a:lnTo>
                    <a:pt x="129474" y="829"/>
                  </a:lnTo>
                  <a:lnTo>
                    <a:pt x="129024" y="829"/>
                  </a:lnTo>
                  <a:lnTo>
                    <a:pt x="128699" y="829"/>
                  </a:lnTo>
                  <a:lnTo>
                    <a:pt x="128349" y="1089"/>
                  </a:lnTo>
                  <a:lnTo>
                    <a:pt x="128199" y="1612"/>
                  </a:lnTo>
                  <a:lnTo>
                    <a:pt x="117231" y="844"/>
                  </a:lnTo>
                  <a:lnTo>
                    <a:pt x="106262" y="347"/>
                  </a:lnTo>
                  <a:lnTo>
                    <a:pt x="95293" y="80"/>
                  </a:lnTo>
                  <a:lnTo>
                    <a:pt x="8432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9987" y="659786"/>
              <a:ext cx="217519" cy="213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2188" y="670168"/>
              <a:ext cx="128202" cy="192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8450" y="670168"/>
              <a:ext cx="128202" cy="192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6232" y="1447996"/>
              <a:ext cx="49530" cy="66675"/>
            </a:xfrm>
            <a:custGeom>
              <a:avLst/>
              <a:gdLst/>
              <a:ahLst/>
              <a:cxnLst/>
              <a:rect l="l" t="t" r="r" b="b"/>
              <a:pathLst>
                <a:path w="49530" h="66675">
                  <a:moveTo>
                    <a:pt x="16815" y="66469"/>
                  </a:moveTo>
                  <a:lnTo>
                    <a:pt x="0" y="35830"/>
                  </a:lnTo>
                  <a:lnTo>
                    <a:pt x="418" y="29203"/>
                  </a:lnTo>
                  <a:lnTo>
                    <a:pt x="26252" y="0"/>
                  </a:lnTo>
                  <a:lnTo>
                    <a:pt x="35602" y="881"/>
                  </a:lnTo>
                  <a:lnTo>
                    <a:pt x="49457" y="22972"/>
                  </a:lnTo>
                  <a:lnTo>
                    <a:pt x="48867" y="31220"/>
                  </a:lnTo>
                  <a:lnTo>
                    <a:pt x="48656" y="36663"/>
                  </a:lnTo>
                  <a:lnTo>
                    <a:pt x="24860" y="65968"/>
                  </a:lnTo>
                  <a:lnTo>
                    <a:pt x="16815" y="66469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49960" y="1438161"/>
              <a:ext cx="72572" cy="795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8433" y="1283195"/>
              <a:ext cx="462280" cy="146050"/>
            </a:xfrm>
            <a:custGeom>
              <a:avLst/>
              <a:gdLst/>
              <a:ahLst/>
              <a:cxnLst/>
              <a:rect l="l" t="t" r="r" b="b"/>
              <a:pathLst>
                <a:path w="462280" h="146050">
                  <a:moveTo>
                    <a:pt x="51689" y="115849"/>
                  </a:moveTo>
                  <a:lnTo>
                    <a:pt x="51130" y="107289"/>
                  </a:lnTo>
                  <a:lnTo>
                    <a:pt x="50152" y="103352"/>
                  </a:lnTo>
                  <a:lnTo>
                    <a:pt x="48564" y="99834"/>
                  </a:lnTo>
                  <a:lnTo>
                    <a:pt x="46545" y="96888"/>
                  </a:lnTo>
                  <a:lnTo>
                    <a:pt x="42392" y="90805"/>
                  </a:lnTo>
                  <a:lnTo>
                    <a:pt x="36449" y="87376"/>
                  </a:lnTo>
                  <a:lnTo>
                    <a:pt x="31140" y="88569"/>
                  </a:lnTo>
                  <a:lnTo>
                    <a:pt x="29908" y="89408"/>
                  </a:lnTo>
                  <a:lnTo>
                    <a:pt x="25488" y="90716"/>
                  </a:lnTo>
                  <a:lnTo>
                    <a:pt x="0" y="126415"/>
                  </a:lnTo>
                  <a:lnTo>
                    <a:pt x="939" y="133070"/>
                  </a:lnTo>
                  <a:lnTo>
                    <a:pt x="4102" y="137680"/>
                  </a:lnTo>
                  <a:lnTo>
                    <a:pt x="7658" y="142913"/>
                  </a:lnTo>
                  <a:lnTo>
                    <a:pt x="14058" y="145669"/>
                  </a:lnTo>
                  <a:lnTo>
                    <a:pt x="23571" y="145745"/>
                  </a:lnTo>
                  <a:lnTo>
                    <a:pt x="32181" y="145288"/>
                  </a:lnTo>
                  <a:lnTo>
                    <a:pt x="36703" y="143992"/>
                  </a:lnTo>
                  <a:lnTo>
                    <a:pt x="42024" y="138569"/>
                  </a:lnTo>
                  <a:lnTo>
                    <a:pt x="46990" y="132257"/>
                  </a:lnTo>
                  <a:lnTo>
                    <a:pt x="50266" y="124421"/>
                  </a:lnTo>
                  <a:lnTo>
                    <a:pt x="51689" y="115849"/>
                  </a:lnTo>
                  <a:close/>
                </a:path>
                <a:path w="462280" h="146050">
                  <a:moveTo>
                    <a:pt x="238887" y="71120"/>
                  </a:moveTo>
                  <a:lnTo>
                    <a:pt x="237921" y="60413"/>
                  </a:lnTo>
                  <a:lnTo>
                    <a:pt x="237693" y="56781"/>
                  </a:lnTo>
                  <a:lnTo>
                    <a:pt x="236474" y="53555"/>
                  </a:lnTo>
                  <a:lnTo>
                    <a:pt x="232029" y="47040"/>
                  </a:lnTo>
                  <a:lnTo>
                    <a:pt x="228257" y="44297"/>
                  </a:lnTo>
                  <a:lnTo>
                    <a:pt x="224142" y="42875"/>
                  </a:lnTo>
                  <a:lnTo>
                    <a:pt x="220040" y="42151"/>
                  </a:lnTo>
                  <a:lnTo>
                    <a:pt x="218033" y="41719"/>
                  </a:lnTo>
                  <a:lnTo>
                    <a:pt x="185877" y="79514"/>
                  </a:lnTo>
                  <a:lnTo>
                    <a:pt x="185686" y="94284"/>
                  </a:lnTo>
                  <a:lnTo>
                    <a:pt x="186613" y="98425"/>
                  </a:lnTo>
                  <a:lnTo>
                    <a:pt x="188137" y="101981"/>
                  </a:lnTo>
                  <a:lnTo>
                    <a:pt x="190119" y="104863"/>
                  </a:lnTo>
                  <a:lnTo>
                    <a:pt x="198374" y="112128"/>
                  </a:lnTo>
                  <a:lnTo>
                    <a:pt x="208622" y="113944"/>
                  </a:lnTo>
                  <a:lnTo>
                    <a:pt x="219430" y="110096"/>
                  </a:lnTo>
                  <a:lnTo>
                    <a:pt x="229323" y="100368"/>
                  </a:lnTo>
                  <a:lnTo>
                    <a:pt x="234619" y="91414"/>
                  </a:lnTo>
                  <a:lnTo>
                    <a:pt x="237794" y="81559"/>
                  </a:lnTo>
                  <a:lnTo>
                    <a:pt x="238887" y="71120"/>
                  </a:lnTo>
                  <a:close/>
                </a:path>
                <a:path w="462280" h="146050">
                  <a:moveTo>
                    <a:pt x="328853" y="30734"/>
                  </a:moveTo>
                  <a:lnTo>
                    <a:pt x="303237" y="0"/>
                  </a:lnTo>
                  <a:lnTo>
                    <a:pt x="292265" y="4013"/>
                  </a:lnTo>
                  <a:lnTo>
                    <a:pt x="281800" y="14312"/>
                  </a:lnTo>
                  <a:lnTo>
                    <a:pt x="277075" y="22529"/>
                  </a:lnTo>
                  <a:lnTo>
                    <a:pt x="274015" y="31483"/>
                  </a:lnTo>
                  <a:lnTo>
                    <a:pt x="272897" y="40805"/>
                  </a:lnTo>
                  <a:lnTo>
                    <a:pt x="273977" y="50126"/>
                  </a:lnTo>
                  <a:lnTo>
                    <a:pt x="274828" y="55054"/>
                  </a:lnTo>
                  <a:lnTo>
                    <a:pt x="276542" y="59283"/>
                  </a:lnTo>
                  <a:lnTo>
                    <a:pt x="278815" y="62611"/>
                  </a:lnTo>
                  <a:lnTo>
                    <a:pt x="283171" y="68999"/>
                  </a:lnTo>
                  <a:lnTo>
                    <a:pt x="289839" y="72288"/>
                  </a:lnTo>
                  <a:lnTo>
                    <a:pt x="297611" y="71666"/>
                  </a:lnTo>
                  <a:lnTo>
                    <a:pt x="302983" y="71602"/>
                  </a:lnTo>
                  <a:lnTo>
                    <a:pt x="311137" y="67843"/>
                  </a:lnTo>
                  <a:lnTo>
                    <a:pt x="316445" y="62407"/>
                  </a:lnTo>
                  <a:lnTo>
                    <a:pt x="322707" y="53314"/>
                  </a:lnTo>
                  <a:lnTo>
                    <a:pt x="327050" y="42164"/>
                  </a:lnTo>
                  <a:lnTo>
                    <a:pt x="328853" y="30734"/>
                  </a:lnTo>
                  <a:close/>
                </a:path>
                <a:path w="462280" h="146050">
                  <a:moveTo>
                    <a:pt x="462267" y="23787"/>
                  </a:moveTo>
                  <a:lnTo>
                    <a:pt x="460502" y="16065"/>
                  </a:lnTo>
                  <a:lnTo>
                    <a:pt x="459994" y="13347"/>
                  </a:lnTo>
                  <a:lnTo>
                    <a:pt x="459028" y="11125"/>
                  </a:lnTo>
                  <a:lnTo>
                    <a:pt x="457809" y="9347"/>
                  </a:lnTo>
                  <a:lnTo>
                    <a:pt x="450862" y="4406"/>
                  </a:lnTo>
                  <a:lnTo>
                    <a:pt x="442150" y="5219"/>
                  </a:lnTo>
                  <a:lnTo>
                    <a:pt x="433654" y="11404"/>
                  </a:lnTo>
                  <a:lnTo>
                    <a:pt x="427355" y="22567"/>
                  </a:lnTo>
                  <a:lnTo>
                    <a:pt x="425246" y="28600"/>
                  </a:lnTo>
                  <a:lnTo>
                    <a:pt x="427202" y="38709"/>
                  </a:lnTo>
                  <a:lnTo>
                    <a:pt x="430225" y="43141"/>
                  </a:lnTo>
                  <a:lnTo>
                    <a:pt x="430682" y="43815"/>
                  </a:lnTo>
                  <a:lnTo>
                    <a:pt x="431190" y="44284"/>
                  </a:lnTo>
                  <a:lnTo>
                    <a:pt x="431647" y="44691"/>
                  </a:lnTo>
                  <a:lnTo>
                    <a:pt x="437489" y="47447"/>
                  </a:lnTo>
                  <a:lnTo>
                    <a:pt x="443547" y="47345"/>
                  </a:lnTo>
                  <a:lnTo>
                    <a:pt x="449516" y="44615"/>
                  </a:lnTo>
                  <a:lnTo>
                    <a:pt x="455066" y="39522"/>
                  </a:lnTo>
                  <a:lnTo>
                    <a:pt x="460705" y="32067"/>
                  </a:lnTo>
                  <a:lnTo>
                    <a:pt x="462267" y="23787"/>
                  </a:lnTo>
                  <a:close/>
                </a:path>
              </a:pathLst>
            </a:custGeom>
            <a:solidFill>
              <a:srgbClr val="DB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4566" y="1125521"/>
              <a:ext cx="73117" cy="926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3733" y="1174055"/>
              <a:ext cx="68594" cy="825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0598" y="1013997"/>
              <a:ext cx="7943215" cy="3749040"/>
            </a:xfrm>
            <a:custGeom>
              <a:avLst/>
              <a:gdLst/>
              <a:ahLst/>
              <a:cxnLst/>
              <a:rect l="l" t="t" r="r" b="b"/>
              <a:pathLst>
                <a:path w="7943215" h="3749040">
                  <a:moveTo>
                    <a:pt x="0" y="0"/>
                  </a:moveTo>
                  <a:lnTo>
                    <a:pt x="7942783" y="0"/>
                  </a:lnTo>
                  <a:lnTo>
                    <a:pt x="7942783" y="3748492"/>
                  </a:lnTo>
                  <a:lnTo>
                    <a:pt x="0" y="374849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D3A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671984" y="514350"/>
            <a:ext cx="5414616" cy="5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endParaRPr sz="300" dirty="0">
              <a:solidFill>
                <a:srgbClr val="CC706E"/>
              </a:solidFill>
              <a:latin typeface="Sunny Cloudy" pitchFamily="2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8433" y="1295596"/>
            <a:ext cx="6669701" cy="1482457"/>
          </a:xfrm>
          <a:prstGeom prst="rect">
            <a:avLst/>
          </a:prstGeom>
          <a:solidFill>
            <a:srgbClr val="FFFFFF"/>
          </a:solidFill>
          <a:ln w="28574">
            <a:solidFill>
              <a:srgbClr val="D3A08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40"/>
              </a:spcBef>
            </a:pP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metode</a:t>
            </a:r>
            <a:r>
              <a:rPr lang="en-ID" sz="2400" dirty="0"/>
              <a:t> yang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pembelajaran</a:t>
            </a:r>
            <a:r>
              <a:rPr lang="en-ID" sz="2400" dirty="0"/>
              <a:t> </a:t>
            </a:r>
            <a:r>
              <a:rPr lang="en-ID" sz="2400" dirty="0" err="1"/>
              <a:t>Pkn</a:t>
            </a:r>
            <a:r>
              <a:rPr lang="en-ID" sz="2400" dirty="0"/>
              <a:t> SD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metode</a:t>
            </a:r>
            <a:r>
              <a:rPr lang="en-ID" sz="2400" dirty="0"/>
              <a:t> </a:t>
            </a:r>
            <a:r>
              <a:rPr lang="en-ID" sz="2400" dirty="0" err="1"/>
              <a:t>ceramah</a:t>
            </a:r>
            <a:r>
              <a:rPr lang="en-ID" sz="2400" dirty="0"/>
              <a:t>, </a:t>
            </a:r>
            <a:r>
              <a:rPr lang="en-ID" sz="2400" dirty="0" err="1"/>
              <a:t>cerita</a:t>
            </a:r>
            <a:r>
              <a:rPr lang="en-ID" sz="2400" dirty="0"/>
              <a:t>, Tanya </a:t>
            </a:r>
            <a:r>
              <a:rPr lang="en-ID" sz="2400" dirty="0" err="1"/>
              <a:t>jawab</a:t>
            </a:r>
            <a:r>
              <a:rPr lang="en-ID" sz="2400" dirty="0"/>
              <a:t>, </a:t>
            </a:r>
            <a:r>
              <a:rPr lang="en-ID" sz="2400" dirty="0" err="1"/>
              <a:t>diskusi</a:t>
            </a:r>
            <a:r>
              <a:rPr lang="en-ID" sz="2400" dirty="0"/>
              <a:t>, </a:t>
            </a:r>
            <a:r>
              <a:rPr lang="en-ID" sz="2400" dirty="0" err="1"/>
              <a:t>penugasan</a:t>
            </a:r>
            <a:r>
              <a:rPr lang="en-ID" sz="2400" dirty="0"/>
              <a:t>, </a:t>
            </a:r>
            <a:r>
              <a:rPr lang="en-ID" sz="2400" dirty="0" err="1"/>
              <a:t>permainan</a:t>
            </a:r>
            <a:r>
              <a:rPr lang="en-ID" sz="2400" dirty="0"/>
              <a:t> </a:t>
            </a:r>
            <a:r>
              <a:rPr lang="en-ID" sz="2400" dirty="0" err="1"/>
              <a:t>ataui</a:t>
            </a:r>
            <a:r>
              <a:rPr lang="en-ID" sz="2400" dirty="0"/>
              <a:t> </a:t>
            </a:r>
            <a:r>
              <a:rPr lang="en-ID" sz="2400" dirty="0" err="1"/>
              <a:t>kompetisi</a:t>
            </a:r>
            <a:r>
              <a:rPr lang="en-ID" sz="2400" dirty="0"/>
              <a:t>, dan </a:t>
            </a:r>
            <a:r>
              <a:rPr lang="en-ID" sz="2400" dirty="0" err="1"/>
              <a:t>simulasi</a:t>
            </a:r>
            <a:r>
              <a:rPr lang="en-ID" sz="2400" dirty="0"/>
              <a:t>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Better Together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23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533</Words>
  <Application>Microsoft Office PowerPoint</Application>
  <PresentationFormat>On-screen Show (16:9)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Better Together</vt:lpstr>
      <vt:lpstr>Calibri</vt:lpstr>
      <vt:lpstr>internet friends</vt:lpstr>
      <vt:lpstr>Sunny Cloudy</vt:lpstr>
      <vt:lpstr>Tahoma</vt:lpstr>
      <vt:lpstr>Times New Roman</vt:lpstr>
      <vt:lpstr>Trebuchet MS</vt:lpstr>
      <vt:lpstr>Office Theme</vt:lpstr>
      <vt:lpstr>PowerPoint Presentation</vt:lpstr>
      <vt:lpstr>Belajar dan Mengajar</vt:lpstr>
      <vt:lpstr>Next..</vt:lpstr>
      <vt:lpstr>Pengertian Strategi Belajar Mengajar</vt:lpstr>
      <vt:lpstr>Jenis- jenis Strategi Dalam Mengajar</vt:lpstr>
      <vt:lpstr>next</vt:lpstr>
      <vt:lpstr>Pendekatan dalam pembelajaran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INTEGRASI NASIONAL</dc:title>
  <cp:lastModifiedBy>nur aini</cp:lastModifiedBy>
  <cp:revision>21</cp:revision>
  <dcterms:created xsi:type="dcterms:W3CDTF">2021-04-20T15:54:05Z</dcterms:created>
  <dcterms:modified xsi:type="dcterms:W3CDTF">2022-01-29T14:21:31Z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2021-04-20T00:00:00Z</vt:filetime>
  </property>
</Properties>
</file>