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69" r:id="rId3"/>
    <p:sldId id="268" r:id="rId4"/>
    <p:sldId id="257" r:id="rId5"/>
    <p:sldId id="258" r:id="rId6"/>
    <p:sldId id="261" r:id="rId7"/>
    <p:sldId id="259" r:id="rId8"/>
    <p:sldId id="263" r:id="rId9"/>
    <p:sldId id="262" r:id="rId10"/>
    <p:sldId id="264" r:id="rId11"/>
    <p:sldId id="265" r:id="rId12"/>
    <p:sldId id="267" r:id="rId13"/>
    <p:sldId id="26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94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C38CFEA-29B4-4B1E-B9E6-DEF98F3C7E54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DE96D50-1048-438A-AA69-C7670034BE60}">
      <dgm:prSet phldrT="[Text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Usually a precursor to other settlement procedures</a:t>
          </a:r>
        </a:p>
      </dgm:t>
    </dgm:pt>
    <dgm:pt modelId="{0AEFA24A-9AA8-4338-A28C-44296563BCD3}" type="parTrans" cxnId="{2EEE27F2-4983-4486-A225-DC5C254FF002}">
      <dgm:prSet/>
      <dgm:spPr/>
      <dgm:t>
        <a:bodyPr/>
        <a:lstStyle/>
        <a:p>
          <a:endParaRPr lang="en-US"/>
        </a:p>
      </dgm:t>
    </dgm:pt>
    <dgm:pt modelId="{F0FB1742-FD71-4CFD-AAF5-30035B89B9C6}" type="sibTrans" cxnId="{2EEE27F2-4983-4486-A225-DC5C254FF002}">
      <dgm:prSet/>
      <dgm:spPr/>
      <dgm:t>
        <a:bodyPr/>
        <a:lstStyle/>
        <a:p>
          <a:endParaRPr lang="en-US"/>
        </a:p>
      </dgm:t>
    </dgm:pt>
    <dgm:pt modelId="{584B44F9-3758-4C24-912B-B7B2DB68191C}">
      <dgm:prSet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/>
            <a:t>Direct engagement, doesn’t require a 3</a:t>
          </a:r>
          <a:r>
            <a:rPr lang="en-US" baseline="30000"/>
            <a:t>rd</a:t>
          </a:r>
          <a:r>
            <a:rPr lang="en-US"/>
            <a:t> party</a:t>
          </a:r>
          <a:endParaRPr lang="en-US" dirty="0"/>
        </a:p>
      </dgm:t>
    </dgm:pt>
    <dgm:pt modelId="{D29403AB-67B0-4A07-B4F2-FA128EB90F25}" type="parTrans" cxnId="{2E4904D2-2DF6-4113-9D71-D57A83E69A7F}">
      <dgm:prSet/>
      <dgm:spPr/>
      <dgm:t>
        <a:bodyPr/>
        <a:lstStyle/>
        <a:p>
          <a:endParaRPr lang="en-US"/>
        </a:p>
      </dgm:t>
    </dgm:pt>
    <dgm:pt modelId="{59515AF0-CFD9-42C8-AA2F-81B396C7CD18}" type="sibTrans" cxnId="{2E4904D2-2DF6-4113-9D71-D57A83E69A7F}">
      <dgm:prSet/>
      <dgm:spPr/>
      <dgm:t>
        <a:bodyPr/>
        <a:lstStyle/>
        <a:p>
          <a:endParaRPr lang="en-US"/>
        </a:p>
      </dgm:t>
    </dgm:pt>
    <dgm:pt modelId="{9E407623-AC6B-4EC8-8E92-857322AAD50F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US" dirty="0"/>
            <a:t>Simple and most utilized between friendly states</a:t>
          </a:r>
        </a:p>
      </dgm:t>
    </dgm:pt>
    <dgm:pt modelId="{AA0644EB-AE72-4099-89D9-6E7A80E2E6A9}" type="parTrans" cxnId="{E8431E8B-BE5A-4F78-8FFD-52EDC0F2F01A}">
      <dgm:prSet/>
      <dgm:spPr/>
      <dgm:t>
        <a:bodyPr/>
        <a:lstStyle/>
        <a:p>
          <a:endParaRPr lang="en-US"/>
        </a:p>
      </dgm:t>
    </dgm:pt>
    <dgm:pt modelId="{9A053E59-275D-494E-BF41-6428C7FA4BB0}" type="sibTrans" cxnId="{E8431E8B-BE5A-4F78-8FFD-52EDC0F2F01A}">
      <dgm:prSet/>
      <dgm:spPr/>
      <dgm:t>
        <a:bodyPr/>
        <a:lstStyle/>
        <a:p>
          <a:endParaRPr lang="en-US"/>
        </a:p>
      </dgm:t>
    </dgm:pt>
    <dgm:pt modelId="{8E2CC943-3569-452A-A996-FD02D6F91275}" type="pres">
      <dgm:prSet presAssocID="{5C38CFEA-29B4-4B1E-B9E6-DEF98F3C7E54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FCB03A8F-4892-4FC2-AADD-F609B968B7E4}" type="pres">
      <dgm:prSet presAssocID="{584B44F9-3758-4C24-912B-B7B2DB68191C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80C2ED-58BA-42B3-AA70-38842424E1A6}" type="pres">
      <dgm:prSet presAssocID="{59515AF0-CFD9-42C8-AA2F-81B396C7CD18}" presName="sibTrans" presStyleLbl="sibTrans2D1" presStyleIdx="0" presStyleCnt="2"/>
      <dgm:spPr/>
      <dgm:t>
        <a:bodyPr/>
        <a:lstStyle/>
        <a:p>
          <a:endParaRPr lang="id-ID"/>
        </a:p>
      </dgm:t>
    </dgm:pt>
    <dgm:pt modelId="{E58B610B-609D-4357-B5C3-83A68D3F470A}" type="pres">
      <dgm:prSet presAssocID="{59515AF0-CFD9-42C8-AA2F-81B396C7CD18}" presName="connectorText" presStyleLbl="sibTrans2D1" presStyleIdx="0" presStyleCnt="2"/>
      <dgm:spPr/>
      <dgm:t>
        <a:bodyPr/>
        <a:lstStyle/>
        <a:p>
          <a:endParaRPr lang="id-ID"/>
        </a:p>
      </dgm:t>
    </dgm:pt>
    <dgm:pt modelId="{47E4DEB0-49FD-4300-AB0C-2B55665C1882}" type="pres">
      <dgm:prSet presAssocID="{ADE96D50-1048-438A-AA69-C7670034BE60}" presName="node" presStyleLbl="node1" presStyleIdx="1" presStyleCnt="3" custLinFactNeighborX="1401" custLinFactNeighborY="178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D54A4F32-6FF9-4E7E-9D58-70517027F6D4}" type="pres">
      <dgm:prSet presAssocID="{F0FB1742-FD71-4CFD-AAF5-30035B89B9C6}" presName="sibTrans" presStyleLbl="sibTrans2D1" presStyleIdx="1" presStyleCnt="2"/>
      <dgm:spPr/>
      <dgm:t>
        <a:bodyPr/>
        <a:lstStyle/>
        <a:p>
          <a:endParaRPr lang="id-ID"/>
        </a:p>
      </dgm:t>
    </dgm:pt>
    <dgm:pt modelId="{B79DBE81-5D95-4CD0-B341-6430C3F4017B}" type="pres">
      <dgm:prSet presAssocID="{F0FB1742-FD71-4CFD-AAF5-30035B89B9C6}" presName="connectorText" presStyleLbl="sibTrans2D1" presStyleIdx="1" presStyleCnt="2"/>
      <dgm:spPr/>
      <dgm:t>
        <a:bodyPr/>
        <a:lstStyle/>
        <a:p>
          <a:endParaRPr lang="id-ID"/>
        </a:p>
      </dgm:t>
    </dgm:pt>
    <dgm:pt modelId="{CA7F09A5-8368-41F9-B3ED-051475594DFF}" type="pres">
      <dgm:prSet presAssocID="{9E407623-AC6B-4EC8-8E92-857322AAD50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7FE898A5-0BC3-4E64-A51B-E121D96104EE}" type="presOf" srcId="{F0FB1742-FD71-4CFD-AAF5-30035B89B9C6}" destId="{B79DBE81-5D95-4CD0-B341-6430C3F4017B}" srcOrd="1" destOrd="0" presId="urn:microsoft.com/office/officeart/2005/8/layout/process5"/>
    <dgm:cxn modelId="{CCC054F3-A7C3-47D0-825F-5A2BC55D30C0}" type="presOf" srcId="{584B44F9-3758-4C24-912B-B7B2DB68191C}" destId="{FCB03A8F-4892-4FC2-AADD-F609B968B7E4}" srcOrd="0" destOrd="0" presId="urn:microsoft.com/office/officeart/2005/8/layout/process5"/>
    <dgm:cxn modelId="{2E4904D2-2DF6-4113-9D71-D57A83E69A7F}" srcId="{5C38CFEA-29B4-4B1E-B9E6-DEF98F3C7E54}" destId="{584B44F9-3758-4C24-912B-B7B2DB68191C}" srcOrd="0" destOrd="0" parTransId="{D29403AB-67B0-4A07-B4F2-FA128EB90F25}" sibTransId="{59515AF0-CFD9-42C8-AA2F-81B396C7CD18}"/>
    <dgm:cxn modelId="{B909027B-8799-4B24-95A4-53EA9EA839F9}" type="presOf" srcId="{59515AF0-CFD9-42C8-AA2F-81B396C7CD18}" destId="{7780C2ED-58BA-42B3-AA70-38842424E1A6}" srcOrd="0" destOrd="0" presId="urn:microsoft.com/office/officeart/2005/8/layout/process5"/>
    <dgm:cxn modelId="{E8431E8B-BE5A-4F78-8FFD-52EDC0F2F01A}" srcId="{5C38CFEA-29B4-4B1E-B9E6-DEF98F3C7E54}" destId="{9E407623-AC6B-4EC8-8E92-857322AAD50F}" srcOrd="2" destOrd="0" parTransId="{AA0644EB-AE72-4099-89D9-6E7A80E2E6A9}" sibTransId="{9A053E59-275D-494E-BF41-6428C7FA4BB0}"/>
    <dgm:cxn modelId="{2863170E-27A7-4EE8-A764-9F7786ABFC3D}" type="presOf" srcId="{59515AF0-CFD9-42C8-AA2F-81B396C7CD18}" destId="{E58B610B-609D-4357-B5C3-83A68D3F470A}" srcOrd="1" destOrd="0" presId="urn:microsoft.com/office/officeart/2005/8/layout/process5"/>
    <dgm:cxn modelId="{7B4706A0-9134-455E-B00B-88C133FF2EBC}" type="presOf" srcId="{5C38CFEA-29B4-4B1E-B9E6-DEF98F3C7E54}" destId="{8E2CC943-3569-452A-A996-FD02D6F91275}" srcOrd="0" destOrd="0" presId="urn:microsoft.com/office/officeart/2005/8/layout/process5"/>
    <dgm:cxn modelId="{2EEE27F2-4983-4486-A225-DC5C254FF002}" srcId="{5C38CFEA-29B4-4B1E-B9E6-DEF98F3C7E54}" destId="{ADE96D50-1048-438A-AA69-C7670034BE60}" srcOrd="1" destOrd="0" parTransId="{0AEFA24A-9AA8-4338-A28C-44296563BCD3}" sibTransId="{F0FB1742-FD71-4CFD-AAF5-30035B89B9C6}"/>
    <dgm:cxn modelId="{A71AE2B5-FB36-433A-9B25-94D7B11AA5CB}" type="presOf" srcId="{F0FB1742-FD71-4CFD-AAF5-30035B89B9C6}" destId="{D54A4F32-6FF9-4E7E-9D58-70517027F6D4}" srcOrd="0" destOrd="0" presId="urn:microsoft.com/office/officeart/2005/8/layout/process5"/>
    <dgm:cxn modelId="{9474346E-08A1-41F9-8953-AB3D17A5B3FF}" type="presOf" srcId="{ADE96D50-1048-438A-AA69-C7670034BE60}" destId="{47E4DEB0-49FD-4300-AB0C-2B55665C1882}" srcOrd="0" destOrd="0" presId="urn:microsoft.com/office/officeart/2005/8/layout/process5"/>
    <dgm:cxn modelId="{A7415393-9885-4619-B0AD-A3126365F3AF}" type="presOf" srcId="{9E407623-AC6B-4EC8-8E92-857322AAD50F}" destId="{CA7F09A5-8368-41F9-B3ED-051475594DFF}" srcOrd="0" destOrd="0" presId="urn:microsoft.com/office/officeart/2005/8/layout/process5"/>
    <dgm:cxn modelId="{3FCAA95C-10AB-45E3-AE29-5C44F6D47DEF}" type="presParOf" srcId="{8E2CC943-3569-452A-A996-FD02D6F91275}" destId="{FCB03A8F-4892-4FC2-AADD-F609B968B7E4}" srcOrd="0" destOrd="0" presId="urn:microsoft.com/office/officeart/2005/8/layout/process5"/>
    <dgm:cxn modelId="{480813DC-A5A4-413A-914E-BF4016571A52}" type="presParOf" srcId="{8E2CC943-3569-452A-A996-FD02D6F91275}" destId="{7780C2ED-58BA-42B3-AA70-38842424E1A6}" srcOrd="1" destOrd="0" presId="urn:microsoft.com/office/officeart/2005/8/layout/process5"/>
    <dgm:cxn modelId="{1035B2BD-A9AC-48D9-97F2-65D7FA9CF8CA}" type="presParOf" srcId="{7780C2ED-58BA-42B3-AA70-38842424E1A6}" destId="{E58B610B-609D-4357-B5C3-83A68D3F470A}" srcOrd="0" destOrd="0" presId="urn:microsoft.com/office/officeart/2005/8/layout/process5"/>
    <dgm:cxn modelId="{76AF6CE2-1AB4-4E14-8D5C-65EC382B2CAA}" type="presParOf" srcId="{8E2CC943-3569-452A-A996-FD02D6F91275}" destId="{47E4DEB0-49FD-4300-AB0C-2B55665C1882}" srcOrd="2" destOrd="0" presId="urn:microsoft.com/office/officeart/2005/8/layout/process5"/>
    <dgm:cxn modelId="{07CA7DAE-9E09-4F26-864F-B5A436721CBB}" type="presParOf" srcId="{8E2CC943-3569-452A-A996-FD02D6F91275}" destId="{D54A4F32-6FF9-4E7E-9D58-70517027F6D4}" srcOrd="3" destOrd="0" presId="urn:microsoft.com/office/officeart/2005/8/layout/process5"/>
    <dgm:cxn modelId="{EA31CFEA-8726-47C9-887F-3E163E5AEE9F}" type="presParOf" srcId="{D54A4F32-6FF9-4E7E-9D58-70517027F6D4}" destId="{B79DBE81-5D95-4CD0-B341-6430C3F4017B}" srcOrd="0" destOrd="0" presId="urn:microsoft.com/office/officeart/2005/8/layout/process5"/>
    <dgm:cxn modelId="{C9F77D9B-2C54-4162-8CC2-04D56E059A5F}" type="presParOf" srcId="{8E2CC943-3569-452A-A996-FD02D6F91275}" destId="{CA7F09A5-8368-41F9-B3ED-051475594DFF}" srcOrd="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226E8C9-30E5-474F-A2A2-05F988EFD233}" type="doc">
      <dgm:prSet loTypeId="urn:microsoft.com/office/officeart/2005/8/layout/vList2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D1B5FA7A-D1F3-40F4-8437-84B438551CA6}">
      <dgm:prSet phldrT="[Text]"/>
      <dgm:spPr/>
      <dgm:t>
        <a:bodyPr/>
        <a:lstStyle/>
        <a:p>
          <a:r>
            <a:rPr lang="en-US" dirty="0" err="1"/>
            <a:t>Pasal</a:t>
          </a:r>
          <a:r>
            <a:rPr lang="en-US" dirty="0"/>
            <a:t> 2 (3) </a:t>
          </a:r>
          <a:r>
            <a:rPr lang="en-US" dirty="0" err="1"/>
            <a:t>Piagam</a:t>
          </a:r>
          <a:r>
            <a:rPr lang="en-US" dirty="0"/>
            <a:t> PBB</a:t>
          </a:r>
        </a:p>
      </dgm:t>
    </dgm:pt>
    <dgm:pt modelId="{67FAF85D-AF92-4C6D-A7B2-1AE947BDC09F}" type="parTrans" cxnId="{6A5C7281-039C-4D44-8626-92289AAF23BE}">
      <dgm:prSet/>
      <dgm:spPr/>
      <dgm:t>
        <a:bodyPr/>
        <a:lstStyle/>
        <a:p>
          <a:endParaRPr lang="en-US"/>
        </a:p>
      </dgm:t>
    </dgm:pt>
    <dgm:pt modelId="{20452B34-4107-430C-A43A-7A7C0CEE2918}" type="sibTrans" cxnId="{6A5C7281-039C-4D44-8626-92289AAF23BE}">
      <dgm:prSet/>
      <dgm:spPr/>
      <dgm:t>
        <a:bodyPr/>
        <a:lstStyle/>
        <a:p>
          <a:endParaRPr lang="en-US"/>
        </a:p>
      </dgm:t>
    </dgm:pt>
    <dgm:pt modelId="{FE9C354B-4367-49EE-96DE-ABA912C2F381}">
      <dgm:prSet phldrT="[Text]"/>
      <dgm:spPr/>
      <dgm:t>
        <a:bodyPr/>
        <a:lstStyle/>
        <a:p>
          <a:r>
            <a:rPr lang="en-US" dirty="0" err="1"/>
            <a:t>Seluruh</a:t>
          </a:r>
          <a:r>
            <a:rPr lang="en-US" dirty="0"/>
            <a:t> </a:t>
          </a:r>
          <a:r>
            <a:rPr lang="en-US" dirty="0" err="1"/>
            <a:t>anggota</a:t>
          </a:r>
          <a:r>
            <a:rPr lang="en-US" dirty="0"/>
            <a:t> </a:t>
          </a:r>
          <a:r>
            <a:rPr lang="en-US" dirty="0" err="1"/>
            <a:t>harus</a:t>
          </a:r>
          <a:r>
            <a:rPr lang="en-US" dirty="0"/>
            <a:t> </a:t>
          </a:r>
          <a:r>
            <a:rPr lang="en-US" dirty="0" err="1"/>
            <a:t>menyelesaikan</a:t>
          </a:r>
          <a:r>
            <a:rPr lang="en-US" dirty="0"/>
            <a:t> </a:t>
          </a:r>
          <a:r>
            <a:rPr lang="en-US" dirty="0" err="1"/>
            <a:t>persengketaan</a:t>
          </a:r>
          <a:r>
            <a:rPr lang="en-US" dirty="0"/>
            <a:t> </a:t>
          </a:r>
          <a:r>
            <a:rPr lang="en-US" dirty="0" err="1"/>
            <a:t>internasional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jalan</a:t>
          </a:r>
          <a:r>
            <a:rPr lang="en-US" dirty="0"/>
            <a:t> </a:t>
          </a:r>
          <a:r>
            <a:rPr lang="en-US" dirty="0" err="1"/>
            <a:t>damai</a:t>
          </a:r>
          <a:r>
            <a:rPr lang="en-US" dirty="0"/>
            <a:t> dan </a:t>
          </a:r>
          <a:r>
            <a:rPr lang="en-US" dirty="0" err="1"/>
            <a:t>mengunakan</a:t>
          </a:r>
          <a:r>
            <a:rPr lang="en-US" dirty="0"/>
            <a:t> </a:t>
          </a:r>
          <a:r>
            <a:rPr lang="en-US" dirty="0" err="1"/>
            <a:t>cara-cara</a:t>
          </a:r>
          <a:r>
            <a:rPr lang="en-US" dirty="0"/>
            <a:t> </a:t>
          </a:r>
          <a:r>
            <a:rPr lang="en-US" dirty="0" err="1"/>
            <a:t>sedemikian</a:t>
          </a:r>
          <a:r>
            <a:rPr lang="en-US" dirty="0"/>
            <a:t> </a:t>
          </a:r>
          <a:r>
            <a:rPr lang="en-US" dirty="0" err="1"/>
            <a:t>rupa</a:t>
          </a:r>
          <a:r>
            <a:rPr lang="en-US" dirty="0"/>
            <a:t> </a:t>
          </a:r>
          <a:r>
            <a:rPr lang="en-US" dirty="0" err="1"/>
            <a:t>sehingga</a:t>
          </a:r>
          <a:r>
            <a:rPr lang="en-US" dirty="0"/>
            <a:t> </a:t>
          </a:r>
          <a:r>
            <a:rPr lang="en-US" dirty="0" err="1"/>
            <a:t>perdamaian</a:t>
          </a:r>
          <a:r>
            <a:rPr lang="en-US" dirty="0"/>
            <a:t> dan </a:t>
          </a:r>
          <a:r>
            <a:rPr lang="en-US" dirty="0" err="1"/>
            <a:t>keamanaan</a:t>
          </a:r>
          <a:r>
            <a:rPr lang="en-US" dirty="0"/>
            <a:t> </a:t>
          </a:r>
          <a:r>
            <a:rPr lang="en-US" dirty="0" err="1"/>
            <a:t>internasional</a:t>
          </a:r>
          <a:r>
            <a:rPr lang="en-US" dirty="0"/>
            <a:t>, </a:t>
          </a:r>
          <a:r>
            <a:rPr lang="en-US" dirty="0" err="1"/>
            <a:t>serta</a:t>
          </a:r>
          <a:r>
            <a:rPr lang="en-US" dirty="0"/>
            <a:t> </a:t>
          </a:r>
          <a:r>
            <a:rPr lang="en-US" dirty="0" err="1"/>
            <a:t>keadilan</a:t>
          </a:r>
          <a:r>
            <a:rPr lang="en-US" dirty="0"/>
            <a:t> </a:t>
          </a:r>
          <a:r>
            <a:rPr lang="en-US" dirty="0" err="1"/>
            <a:t>tidak</a:t>
          </a:r>
          <a:r>
            <a:rPr lang="en-US" dirty="0"/>
            <a:t> </a:t>
          </a:r>
          <a:r>
            <a:rPr lang="en-US" dirty="0" err="1"/>
            <a:t>terancam</a:t>
          </a:r>
          <a:r>
            <a:rPr lang="en-US" dirty="0"/>
            <a:t> </a:t>
          </a:r>
        </a:p>
      </dgm:t>
    </dgm:pt>
    <dgm:pt modelId="{53F43BA5-EE8C-4194-8336-8A6000700A21}" type="parTrans" cxnId="{BD59BFAA-7F93-419C-96EC-20F2D5B03BE2}">
      <dgm:prSet/>
      <dgm:spPr/>
      <dgm:t>
        <a:bodyPr/>
        <a:lstStyle/>
        <a:p>
          <a:endParaRPr lang="en-US"/>
        </a:p>
      </dgm:t>
    </dgm:pt>
    <dgm:pt modelId="{81268C20-9D45-4B07-A5E9-6E4996908480}" type="sibTrans" cxnId="{BD59BFAA-7F93-419C-96EC-20F2D5B03BE2}">
      <dgm:prSet/>
      <dgm:spPr/>
      <dgm:t>
        <a:bodyPr/>
        <a:lstStyle/>
        <a:p>
          <a:endParaRPr lang="en-US"/>
        </a:p>
      </dgm:t>
    </dgm:pt>
    <dgm:pt modelId="{2E1BE933-AA71-4C34-BB8C-7059420AF9DA}">
      <dgm:prSet phldrT="[Text]"/>
      <dgm:spPr/>
      <dgm:t>
        <a:bodyPr/>
        <a:lstStyle/>
        <a:p>
          <a:r>
            <a:rPr lang="en-US" dirty="0"/>
            <a:t>The friendly Relations Declaration of 1970</a:t>
          </a:r>
        </a:p>
      </dgm:t>
    </dgm:pt>
    <dgm:pt modelId="{F7F36AD3-438D-4238-8C74-149369E70A6D}" type="parTrans" cxnId="{D524DE4E-D523-48BB-BDB3-B4E1841A6A55}">
      <dgm:prSet/>
      <dgm:spPr/>
      <dgm:t>
        <a:bodyPr/>
        <a:lstStyle/>
        <a:p>
          <a:endParaRPr lang="en-US"/>
        </a:p>
      </dgm:t>
    </dgm:pt>
    <dgm:pt modelId="{4CF2DFD5-250E-4141-824C-E93AC6487A23}" type="sibTrans" cxnId="{D524DE4E-D523-48BB-BDB3-B4E1841A6A55}">
      <dgm:prSet/>
      <dgm:spPr/>
      <dgm:t>
        <a:bodyPr/>
        <a:lstStyle/>
        <a:p>
          <a:endParaRPr lang="en-US"/>
        </a:p>
      </dgm:t>
    </dgm:pt>
    <dgm:pt modelId="{9BA5CC0B-ED59-44F1-8FC3-8AF0A76B9770}">
      <dgm:prSet phldrT="[Text]"/>
      <dgm:spPr/>
      <dgm:t>
        <a:bodyPr/>
        <a:lstStyle/>
        <a:p>
          <a:r>
            <a:rPr lang="en-US" dirty="0"/>
            <a:t>Mean “as may be appropriate to the circumstances and </a:t>
          </a:r>
          <a:r>
            <a:rPr lang="en-US" b="1" dirty="0"/>
            <a:t>the nature </a:t>
          </a:r>
          <a:r>
            <a:rPr lang="en-US" dirty="0"/>
            <a:t>of the dispute </a:t>
          </a:r>
        </a:p>
      </dgm:t>
    </dgm:pt>
    <dgm:pt modelId="{2C4B778C-8728-4D1C-8E2E-9FF2DACD8FCD}" type="parTrans" cxnId="{529AD20C-E6E8-4326-B76B-2DCC2125A01D}">
      <dgm:prSet/>
      <dgm:spPr/>
      <dgm:t>
        <a:bodyPr/>
        <a:lstStyle/>
        <a:p>
          <a:endParaRPr lang="en-US"/>
        </a:p>
      </dgm:t>
    </dgm:pt>
    <dgm:pt modelId="{8B604CC1-D31B-442F-83CC-F25A3BEA93F1}" type="sibTrans" cxnId="{529AD20C-E6E8-4326-B76B-2DCC2125A01D}">
      <dgm:prSet/>
      <dgm:spPr/>
      <dgm:t>
        <a:bodyPr/>
        <a:lstStyle/>
        <a:p>
          <a:endParaRPr lang="en-US"/>
        </a:p>
      </dgm:t>
    </dgm:pt>
    <dgm:pt modelId="{3710E4FC-2645-41F9-AEEC-35EE64E52C94}">
      <dgm:prSet/>
      <dgm:spPr/>
      <dgm:t>
        <a:bodyPr/>
        <a:lstStyle/>
        <a:p>
          <a:r>
            <a:rPr lang="en-US" dirty="0" err="1"/>
            <a:t>Pasal</a:t>
          </a:r>
          <a:r>
            <a:rPr lang="en-US" dirty="0"/>
            <a:t> 15, 74, 83 KLH ’82 </a:t>
          </a:r>
        </a:p>
      </dgm:t>
    </dgm:pt>
    <dgm:pt modelId="{B79CC760-B165-46D8-BA46-D9D16FB18599}" type="parTrans" cxnId="{0A9EE13D-E816-4BA8-8278-7821E4A01C01}">
      <dgm:prSet/>
      <dgm:spPr/>
      <dgm:t>
        <a:bodyPr/>
        <a:lstStyle/>
        <a:p>
          <a:endParaRPr lang="en-US"/>
        </a:p>
      </dgm:t>
    </dgm:pt>
    <dgm:pt modelId="{241C947D-B577-426D-91F6-B3506B8700F4}" type="sibTrans" cxnId="{0A9EE13D-E816-4BA8-8278-7821E4A01C01}">
      <dgm:prSet/>
      <dgm:spPr/>
      <dgm:t>
        <a:bodyPr/>
        <a:lstStyle/>
        <a:p>
          <a:endParaRPr lang="en-US"/>
        </a:p>
      </dgm:t>
    </dgm:pt>
    <dgm:pt modelId="{E9126E24-DEFC-49C7-8D4D-33D2BC4477F2}" type="pres">
      <dgm:prSet presAssocID="{E226E8C9-30E5-474F-A2A2-05F988EFD2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B7B52AB6-782B-44B6-9FB9-8875C6996B76}" type="pres">
      <dgm:prSet presAssocID="{D1B5FA7A-D1F3-40F4-8437-84B438551CA6}" presName="parentText" presStyleLbl="node1" presStyleIdx="0" presStyleCnt="3" custScaleY="40450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80D63B47-E4F9-4F58-A25E-8A934B3EE7B0}" type="pres">
      <dgm:prSet presAssocID="{D1B5FA7A-D1F3-40F4-8437-84B438551CA6}" presName="childText" presStyleLbl="revTx" presStyleIdx="0" presStyleCnt="2" custScaleY="4162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AF8309D-958F-41F8-ACFD-125287EC0EC1}" type="pres">
      <dgm:prSet presAssocID="{2E1BE933-AA71-4C34-BB8C-7059420AF9DA}" presName="parentText" presStyleLbl="node1" presStyleIdx="1" presStyleCnt="3" custScaleY="4946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3E83C83-D815-4A91-8E61-3057CD7343D5}" type="pres">
      <dgm:prSet presAssocID="{2E1BE933-AA71-4C34-BB8C-7059420AF9DA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92A1B4F-8411-424B-B256-1F2DFF481F5D}" type="pres">
      <dgm:prSet presAssocID="{3710E4FC-2645-41F9-AEEC-35EE64E52C94}" presName="parentText" presStyleLbl="node1" presStyleIdx="2" presStyleCnt="3" custScaleY="37366" custLinFactNeighborY="-49082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BD59BFAA-7F93-419C-96EC-20F2D5B03BE2}" srcId="{D1B5FA7A-D1F3-40F4-8437-84B438551CA6}" destId="{FE9C354B-4367-49EE-96DE-ABA912C2F381}" srcOrd="0" destOrd="0" parTransId="{53F43BA5-EE8C-4194-8336-8A6000700A21}" sibTransId="{81268C20-9D45-4B07-A5E9-6E4996908480}"/>
    <dgm:cxn modelId="{C2AE07D8-5348-449C-88AA-426B179B872F}" type="presOf" srcId="{D1B5FA7A-D1F3-40F4-8437-84B438551CA6}" destId="{B7B52AB6-782B-44B6-9FB9-8875C6996B76}" srcOrd="0" destOrd="0" presId="urn:microsoft.com/office/officeart/2005/8/layout/vList2"/>
    <dgm:cxn modelId="{6A5C7281-039C-4D44-8626-92289AAF23BE}" srcId="{E226E8C9-30E5-474F-A2A2-05F988EFD233}" destId="{D1B5FA7A-D1F3-40F4-8437-84B438551CA6}" srcOrd="0" destOrd="0" parTransId="{67FAF85D-AF92-4C6D-A7B2-1AE947BDC09F}" sibTransId="{20452B34-4107-430C-A43A-7A7C0CEE2918}"/>
    <dgm:cxn modelId="{041D7E26-1001-4C81-8603-3DBE4C255CE7}" type="presOf" srcId="{2E1BE933-AA71-4C34-BB8C-7059420AF9DA}" destId="{EAF8309D-958F-41F8-ACFD-125287EC0EC1}" srcOrd="0" destOrd="0" presId="urn:microsoft.com/office/officeart/2005/8/layout/vList2"/>
    <dgm:cxn modelId="{D524DE4E-D523-48BB-BDB3-B4E1841A6A55}" srcId="{E226E8C9-30E5-474F-A2A2-05F988EFD233}" destId="{2E1BE933-AA71-4C34-BB8C-7059420AF9DA}" srcOrd="1" destOrd="0" parTransId="{F7F36AD3-438D-4238-8C74-149369E70A6D}" sibTransId="{4CF2DFD5-250E-4141-824C-E93AC6487A23}"/>
    <dgm:cxn modelId="{0F70BF62-974B-4554-A7CA-5F4DDFEF4B99}" type="presOf" srcId="{FE9C354B-4367-49EE-96DE-ABA912C2F381}" destId="{80D63B47-E4F9-4F58-A25E-8A934B3EE7B0}" srcOrd="0" destOrd="0" presId="urn:microsoft.com/office/officeart/2005/8/layout/vList2"/>
    <dgm:cxn modelId="{8BE01128-9F8D-4D32-96F5-3D068FC2372B}" type="presOf" srcId="{E226E8C9-30E5-474F-A2A2-05F988EFD233}" destId="{E9126E24-DEFC-49C7-8D4D-33D2BC4477F2}" srcOrd="0" destOrd="0" presId="urn:microsoft.com/office/officeart/2005/8/layout/vList2"/>
    <dgm:cxn modelId="{0A9EE13D-E816-4BA8-8278-7821E4A01C01}" srcId="{E226E8C9-30E5-474F-A2A2-05F988EFD233}" destId="{3710E4FC-2645-41F9-AEEC-35EE64E52C94}" srcOrd="2" destOrd="0" parTransId="{B79CC760-B165-46D8-BA46-D9D16FB18599}" sibTransId="{241C947D-B577-426D-91F6-B3506B8700F4}"/>
    <dgm:cxn modelId="{529AD20C-E6E8-4326-B76B-2DCC2125A01D}" srcId="{2E1BE933-AA71-4C34-BB8C-7059420AF9DA}" destId="{9BA5CC0B-ED59-44F1-8FC3-8AF0A76B9770}" srcOrd="0" destOrd="0" parTransId="{2C4B778C-8728-4D1C-8E2E-9FF2DACD8FCD}" sibTransId="{8B604CC1-D31B-442F-83CC-F25A3BEA93F1}"/>
    <dgm:cxn modelId="{272A5BD2-5A32-4192-BEE3-0BB8E9136A79}" type="presOf" srcId="{3710E4FC-2645-41F9-AEEC-35EE64E52C94}" destId="{C92A1B4F-8411-424B-B256-1F2DFF481F5D}" srcOrd="0" destOrd="0" presId="urn:microsoft.com/office/officeart/2005/8/layout/vList2"/>
    <dgm:cxn modelId="{9BDE4DC3-0E84-4F14-B345-CFF09EC14842}" type="presOf" srcId="{9BA5CC0B-ED59-44F1-8FC3-8AF0A76B9770}" destId="{93E83C83-D815-4A91-8E61-3057CD7343D5}" srcOrd="0" destOrd="0" presId="urn:microsoft.com/office/officeart/2005/8/layout/vList2"/>
    <dgm:cxn modelId="{0777A506-8EDF-4D67-8BA2-D463E178A622}" type="presParOf" srcId="{E9126E24-DEFC-49C7-8D4D-33D2BC4477F2}" destId="{B7B52AB6-782B-44B6-9FB9-8875C6996B76}" srcOrd="0" destOrd="0" presId="urn:microsoft.com/office/officeart/2005/8/layout/vList2"/>
    <dgm:cxn modelId="{1BEA2A17-144F-4B78-8A56-2272B1F8F281}" type="presParOf" srcId="{E9126E24-DEFC-49C7-8D4D-33D2BC4477F2}" destId="{80D63B47-E4F9-4F58-A25E-8A934B3EE7B0}" srcOrd="1" destOrd="0" presId="urn:microsoft.com/office/officeart/2005/8/layout/vList2"/>
    <dgm:cxn modelId="{87741283-0EAC-434B-8745-A2A3140010C2}" type="presParOf" srcId="{E9126E24-DEFC-49C7-8D4D-33D2BC4477F2}" destId="{EAF8309D-958F-41F8-ACFD-125287EC0EC1}" srcOrd="2" destOrd="0" presId="urn:microsoft.com/office/officeart/2005/8/layout/vList2"/>
    <dgm:cxn modelId="{E757D0C8-A0E5-4AD2-9497-E3D83DD65658}" type="presParOf" srcId="{E9126E24-DEFC-49C7-8D4D-33D2BC4477F2}" destId="{93E83C83-D815-4A91-8E61-3057CD7343D5}" srcOrd="3" destOrd="0" presId="urn:microsoft.com/office/officeart/2005/8/layout/vList2"/>
    <dgm:cxn modelId="{F23D6857-D1CE-493E-B7D3-2D1659415330}" type="presParOf" srcId="{E9126E24-DEFC-49C7-8D4D-33D2BC4477F2}" destId="{C92A1B4F-8411-424B-B256-1F2DFF481F5D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156340-9676-4CD0-948B-96E342FE330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1365C2B6-6D9D-46C6-BC21-62A080424F02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cene3d>
          <a:camera prst="perspectiveLeft"/>
          <a:lightRig rig="threePt" dir="t"/>
        </a:scene3d>
      </dgm:spPr>
      <dgm:t>
        <a:bodyPr/>
        <a:lstStyle/>
        <a:p>
          <a:r>
            <a:rPr lang="en-US"/>
            <a:t>Involves 3</a:t>
          </a:r>
          <a:r>
            <a:rPr lang="en-US" baseline="30000"/>
            <a:t>rd</a:t>
          </a:r>
          <a:r>
            <a:rPr lang="en-US"/>
            <a:t> party to promote a settlement</a:t>
          </a:r>
        </a:p>
      </dgm:t>
    </dgm:pt>
    <dgm:pt modelId="{6341A598-9294-44A6-B869-964458F5358F}" type="parTrans" cxnId="{A0CCF100-974D-4342-867E-8B9A75F06E96}">
      <dgm:prSet/>
      <dgm:spPr/>
      <dgm:t>
        <a:bodyPr/>
        <a:lstStyle/>
        <a:p>
          <a:endParaRPr lang="en-US"/>
        </a:p>
      </dgm:t>
    </dgm:pt>
    <dgm:pt modelId="{F46A3E51-CB5D-40BD-960A-5DF20FB26A2C}" type="sibTrans" cxnId="{A0CCF100-974D-4342-867E-8B9A75F06E96}">
      <dgm:prSet/>
      <dgm:spPr/>
      <dgm:t>
        <a:bodyPr/>
        <a:lstStyle/>
        <a:p>
          <a:endParaRPr lang="en-US"/>
        </a:p>
      </dgm:t>
    </dgm:pt>
    <dgm:pt modelId="{4E72DBD8-3BB5-425B-B15B-48A4981FBC63}">
      <dgm:prSet>
        <dgm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dgm:style>
      </dgm:prSet>
      <dgm:spPr>
        <a:scene3d>
          <a:camera prst="perspectiveLeft"/>
          <a:lightRig rig="threePt" dir="t"/>
        </a:scene3d>
        <a:sp3d/>
      </dgm:spPr>
      <dgm:t>
        <a:bodyPr/>
        <a:lstStyle/>
        <a:p>
          <a:r>
            <a:rPr lang="en-US" dirty="0"/>
            <a:t>The 3</a:t>
          </a:r>
          <a:r>
            <a:rPr lang="en-US" baseline="30000" dirty="0"/>
            <a:t>rd</a:t>
          </a:r>
          <a:r>
            <a:rPr lang="en-US" dirty="0"/>
            <a:t> party only acts as a mediator, but the solution comes from the parties themselves</a:t>
          </a:r>
        </a:p>
      </dgm:t>
    </dgm:pt>
    <dgm:pt modelId="{C4224443-EF55-49CD-9153-E9DE17752213}" type="parTrans" cxnId="{3C8F7E4F-5204-45BB-B837-2FF66EFA56E4}">
      <dgm:prSet/>
      <dgm:spPr/>
      <dgm:t>
        <a:bodyPr/>
        <a:lstStyle/>
        <a:p>
          <a:endParaRPr lang="en-US"/>
        </a:p>
      </dgm:t>
    </dgm:pt>
    <dgm:pt modelId="{4BCEBF5E-AD77-47BF-96E8-7293516BD812}" type="sibTrans" cxnId="{3C8F7E4F-5204-45BB-B837-2FF66EFA56E4}">
      <dgm:prSet/>
      <dgm:spPr/>
      <dgm:t>
        <a:bodyPr/>
        <a:lstStyle/>
        <a:p>
          <a:endParaRPr lang="en-US"/>
        </a:p>
      </dgm:t>
    </dgm:pt>
    <dgm:pt modelId="{883EA154-BC2A-42C3-902C-F9D983EED2E6}" type="pres">
      <dgm:prSet presAssocID="{20156340-9676-4CD0-948B-96E342FE3308}" presName="outerComposite" presStyleCnt="0">
        <dgm:presLayoutVars>
          <dgm:chMax val="5"/>
          <dgm:dir/>
          <dgm:resizeHandles val="exact"/>
        </dgm:presLayoutVars>
      </dgm:prSet>
      <dgm:spPr/>
    </dgm:pt>
    <dgm:pt modelId="{32A3DBDC-0CF5-4ADA-AF52-5B671EAE60AD}" type="pres">
      <dgm:prSet presAssocID="{20156340-9676-4CD0-948B-96E342FE3308}" presName="dummyMaxCanvas" presStyleCnt="0">
        <dgm:presLayoutVars/>
      </dgm:prSet>
      <dgm:spPr/>
    </dgm:pt>
    <dgm:pt modelId="{FB8BD02D-0F2F-4DE9-A7C3-E1BD4D746A69}" type="pres">
      <dgm:prSet presAssocID="{20156340-9676-4CD0-948B-96E342FE3308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D8681D9-FF58-4698-BFEA-36D7C18CD65F}" type="pres">
      <dgm:prSet presAssocID="{20156340-9676-4CD0-948B-96E342FE3308}" presName="TwoNodes_2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1144C70-8BF3-4D84-9C9F-E262A02451BD}" type="pres">
      <dgm:prSet presAssocID="{20156340-9676-4CD0-948B-96E342FE3308}" presName="TwoConn_1-2" presStyleLbl="f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4F38703-D5FD-46A9-A4F2-588B00D5043D}" type="pres">
      <dgm:prSet presAssocID="{20156340-9676-4CD0-948B-96E342FE3308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5F3D92A-9AE4-460D-837D-545FEE5C4AE2}" type="pres">
      <dgm:prSet presAssocID="{20156340-9676-4CD0-948B-96E342FE3308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5FF5C9F0-D097-4D8A-B605-66C56FB4F2AB}" type="presOf" srcId="{20156340-9676-4CD0-948B-96E342FE3308}" destId="{883EA154-BC2A-42C3-902C-F9D983EED2E6}" srcOrd="0" destOrd="0" presId="urn:microsoft.com/office/officeart/2005/8/layout/vProcess5"/>
    <dgm:cxn modelId="{6F47F000-9B64-4949-A61D-25D98B5B4513}" type="presOf" srcId="{F46A3E51-CB5D-40BD-960A-5DF20FB26A2C}" destId="{F1144C70-8BF3-4D84-9C9F-E262A02451BD}" srcOrd="0" destOrd="0" presId="urn:microsoft.com/office/officeart/2005/8/layout/vProcess5"/>
    <dgm:cxn modelId="{956B6383-1045-4F38-9BE2-FA972960E061}" type="presOf" srcId="{1365C2B6-6D9D-46C6-BC21-62A080424F02}" destId="{F4F38703-D5FD-46A9-A4F2-588B00D5043D}" srcOrd="1" destOrd="0" presId="urn:microsoft.com/office/officeart/2005/8/layout/vProcess5"/>
    <dgm:cxn modelId="{A7B7BB1C-7390-426E-AE83-1113E2F30516}" type="presOf" srcId="{4E72DBD8-3BB5-425B-B15B-48A4981FBC63}" destId="{25F3D92A-9AE4-460D-837D-545FEE5C4AE2}" srcOrd="1" destOrd="0" presId="urn:microsoft.com/office/officeart/2005/8/layout/vProcess5"/>
    <dgm:cxn modelId="{A0CCF100-974D-4342-867E-8B9A75F06E96}" srcId="{20156340-9676-4CD0-948B-96E342FE3308}" destId="{1365C2B6-6D9D-46C6-BC21-62A080424F02}" srcOrd="0" destOrd="0" parTransId="{6341A598-9294-44A6-B869-964458F5358F}" sibTransId="{F46A3E51-CB5D-40BD-960A-5DF20FB26A2C}"/>
    <dgm:cxn modelId="{3C8F7E4F-5204-45BB-B837-2FF66EFA56E4}" srcId="{20156340-9676-4CD0-948B-96E342FE3308}" destId="{4E72DBD8-3BB5-425B-B15B-48A4981FBC63}" srcOrd="1" destOrd="0" parTransId="{C4224443-EF55-49CD-9153-E9DE17752213}" sibTransId="{4BCEBF5E-AD77-47BF-96E8-7293516BD812}"/>
    <dgm:cxn modelId="{96610F44-7B5D-42B6-A8D5-E44F3816E0C8}" type="presOf" srcId="{1365C2B6-6D9D-46C6-BC21-62A080424F02}" destId="{FB8BD02D-0F2F-4DE9-A7C3-E1BD4D746A69}" srcOrd="0" destOrd="0" presId="urn:microsoft.com/office/officeart/2005/8/layout/vProcess5"/>
    <dgm:cxn modelId="{AF2AB477-6095-4C3E-83E2-96ABD93FE957}" type="presOf" srcId="{4E72DBD8-3BB5-425B-B15B-48A4981FBC63}" destId="{4D8681D9-FF58-4698-BFEA-36D7C18CD65F}" srcOrd="0" destOrd="0" presId="urn:microsoft.com/office/officeart/2005/8/layout/vProcess5"/>
    <dgm:cxn modelId="{CED32022-98DD-47FB-BE47-40C82FF1D82A}" type="presParOf" srcId="{883EA154-BC2A-42C3-902C-F9D983EED2E6}" destId="{32A3DBDC-0CF5-4ADA-AF52-5B671EAE60AD}" srcOrd="0" destOrd="0" presId="urn:microsoft.com/office/officeart/2005/8/layout/vProcess5"/>
    <dgm:cxn modelId="{08287939-2532-49D3-A8AE-073AF239A50B}" type="presParOf" srcId="{883EA154-BC2A-42C3-902C-F9D983EED2E6}" destId="{FB8BD02D-0F2F-4DE9-A7C3-E1BD4D746A69}" srcOrd="1" destOrd="0" presId="urn:microsoft.com/office/officeart/2005/8/layout/vProcess5"/>
    <dgm:cxn modelId="{D0D1DBDA-5908-40C0-AD37-FDEC306D66AE}" type="presParOf" srcId="{883EA154-BC2A-42C3-902C-F9D983EED2E6}" destId="{4D8681D9-FF58-4698-BFEA-36D7C18CD65F}" srcOrd="2" destOrd="0" presId="urn:microsoft.com/office/officeart/2005/8/layout/vProcess5"/>
    <dgm:cxn modelId="{D479C331-6150-412C-A817-452758BA2C1F}" type="presParOf" srcId="{883EA154-BC2A-42C3-902C-F9D983EED2E6}" destId="{F1144C70-8BF3-4D84-9C9F-E262A02451BD}" srcOrd="3" destOrd="0" presId="urn:microsoft.com/office/officeart/2005/8/layout/vProcess5"/>
    <dgm:cxn modelId="{D51C535A-D47F-4D5A-BDC2-E12C2296E71E}" type="presParOf" srcId="{883EA154-BC2A-42C3-902C-F9D983EED2E6}" destId="{F4F38703-D5FD-46A9-A4F2-588B00D5043D}" srcOrd="4" destOrd="0" presId="urn:microsoft.com/office/officeart/2005/8/layout/vProcess5"/>
    <dgm:cxn modelId="{565EAF36-9D92-46D1-80AF-6F5B8B0BD51D}" type="presParOf" srcId="{883EA154-BC2A-42C3-902C-F9D983EED2E6}" destId="{25F3D92A-9AE4-460D-837D-545FEE5C4AE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72DA7-41D2-4360-9A6E-09B38C72AF9C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47112-6FF5-4D24-A475-8516974A270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550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47112-6FF5-4D24-A475-8516974A270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512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DIVERGENT</a:t>
            </a:r>
            <a:r>
              <a:rPr lang="en-US" baseline="0" dirty="0"/>
              <a:t> =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47112-6FF5-4D24-A475-8516974A270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201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 t="-29000" b="-2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slide" Target="slide8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4.xml"/><Relationship Id="rId4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id-ID" sz="4800" dirty="0" smtClean="0"/>
              <a:t>NEGOSIASI</a:t>
            </a:r>
            <a:endParaRPr lang="id-ID" sz="4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r"/>
            <a:r>
              <a:rPr lang="id-ID" b="1" dirty="0" smtClean="0"/>
              <a:t>_By Widya_</a:t>
            </a:r>
            <a:endParaRPr lang="id-ID" b="1" dirty="0"/>
          </a:p>
        </p:txBody>
      </p:sp>
      <p:pic>
        <p:nvPicPr>
          <p:cNvPr id="5" name="Picture 2" descr="D:\UNILA\HPSI\GAMBAR2\salaman.jpg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4187" b="4187"/>
          <a:stretch>
            <a:fillRect/>
          </a:stretch>
        </p:blipFill>
        <p:spPr bwMode="auto"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59865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l"/>
            <a:r>
              <a:rPr lang="en-US" dirty="0"/>
              <a:t>CONTOH 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-685800" y="762000"/>
            <a:ext cx="4495800" cy="4038600"/>
            <a:chOff x="-685800" y="1143000"/>
            <a:chExt cx="4495800" cy="4038600"/>
          </a:xfrm>
        </p:grpSpPr>
        <p:sp>
          <p:nvSpPr>
            <p:cNvPr id="6" name="Cloud 5"/>
            <p:cNvSpPr/>
            <p:nvPr/>
          </p:nvSpPr>
          <p:spPr>
            <a:xfrm>
              <a:off x="-685800" y="1143000"/>
              <a:ext cx="4495800" cy="4038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r>
                <a:rPr lang="en-US" sz="2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KONVERENSI MEJA BUNDAR  1949</a:t>
              </a:r>
            </a:p>
            <a:p>
              <a:pPr algn="ctr"/>
              <a:r>
                <a:rPr lang="en-US" sz="2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IND VS. BEL</a:t>
              </a:r>
              <a:endParaRPr lang="en-US" sz="40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US" sz="4000" dirty="0"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US" sz="4000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4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 PBB</a:t>
              </a:r>
            </a:p>
            <a:p>
              <a:pPr algn="ctr"/>
              <a:endParaRPr lang="en-US" dirty="0"/>
            </a:p>
          </p:txBody>
        </p:sp>
        <p:sp>
          <p:nvSpPr>
            <p:cNvPr id="7" name="Down Arrow 6"/>
            <p:cNvSpPr/>
            <p:nvPr/>
          </p:nvSpPr>
          <p:spPr>
            <a:xfrm>
              <a:off x="1295400" y="3581400"/>
              <a:ext cx="533400" cy="5334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124200" y="-533400"/>
            <a:ext cx="5334000" cy="4191000"/>
            <a:chOff x="3124200" y="457200"/>
            <a:chExt cx="5334000" cy="4191000"/>
          </a:xfrm>
        </p:grpSpPr>
        <p:sp>
          <p:nvSpPr>
            <p:cNvPr id="8" name="Cloud 7"/>
            <p:cNvSpPr/>
            <p:nvPr/>
          </p:nvSpPr>
          <p:spPr>
            <a:xfrm>
              <a:off x="3124200" y="457200"/>
              <a:ext cx="5334000" cy="41910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dirty="0"/>
            </a:p>
            <a:p>
              <a:pPr algn="ctr"/>
              <a:endPara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pPr algn="ctr"/>
              <a:endPara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pPr algn="ctr"/>
              <a:endParaRPr lang="en-US" sz="2800" dirty="0">
                <a:solidFill>
                  <a:schemeClr val="tx1"/>
                </a:solidFill>
                <a:latin typeface="Arial" pitchFamily="34" charset="0"/>
                <a:cs typeface="Arial" pitchFamily="34" charset="0"/>
                <a:sym typeface="Wingdings" pitchFamily="2" charset="2"/>
              </a:endParaRPr>
            </a:p>
            <a:p>
              <a:pPr algn="ctr"/>
              <a:r>
                <a:rPr lang="en-US" sz="2400" dirty="0" err="1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Tashken</a:t>
              </a:r>
              <a:r>
                <a:rPr lang="en-US" sz="2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Declaration 1966 </a:t>
              </a:r>
              <a:r>
                <a:rPr lang="en-US" sz="24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 INDIAN Vs. Pakistan  </a:t>
              </a:r>
            </a:p>
            <a:p>
              <a:pPr algn="ctr"/>
              <a:endParaRPr lang="en-US" sz="4000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40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  <a:sym typeface="Wingdings" pitchFamily="2" charset="2"/>
                </a:rPr>
                <a:t>UNI SOVIET</a:t>
              </a:r>
              <a:endParaRPr lang="en-US" sz="54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endParaRPr lang="en-US" sz="4000" dirty="0"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en-US" sz="48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rPr>
                <a:t>   </a:t>
              </a:r>
            </a:p>
            <a:p>
              <a:pPr algn="ctr"/>
              <a:endParaRPr lang="en-US" dirty="0"/>
            </a:p>
          </p:txBody>
        </p:sp>
        <p:sp>
          <p:nvSpPr>
            <p:cNvPr id="9" name="Down Arrow 8"/>
            <p:cNvSpPr/>
            <p:nvPr/>
          </p:nvSpPr>
          <p:spPr>
            <a:xfrm>
              <a:off x="5181600" y="2743200"/>
              <a:ext cx="533400" cy="5334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286000" y="2743200"/>
            <a:ext cx="5334000" cy="4191000"/>
            <a:chOff x="2286000" y="2743200"/>
            <a:chExt cx="5334000" cy="4191000"/>
          </a:xfrm>
        </p:grpSpPr>
        <p:sp>
          <p:nvSpPr>
            <p:cNvPr id="13" name="Cloud 12"/>
            <p:cNvSpPr/>
            <p:nvPr/>
          </p:nvSpPr>
          <p:spPr>
            <a:xfrm>
              <a:off x="2286000" y="2743200"/>
              <a:ext cx="5334000" cy="41910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2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Sinai  </a:t>
              </a:r>
              <a:r>
                <a:rPr lang="en-US" sz="3200" dirty="0" err="1">
                  <a:solidFill>
                    <a:schemeClr val="tx1"/>
                  </a:solidFill>
                </a:rPr>
                <a:t>penisula</a:t>
              </a:r>
              <a:r>
                <a:rPr lang="en-US" sz="3200" dirty="0">
                  <a:solidFill>
                    <a:schemeClr val="tx1"/>
                  </a:solidFill>
                </a:rPr>
                <a:t> 1967 (six day war)</a:t>
              </a:r>
            </a:p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Egypt vs. Israel </a:t>
              </a:r>
            </a:p>
            <a:p>
              <a:pPr algn="ctr"/>
              <a:endParaRPr lang="en-US" sz="3200" dirty="0">
                <a:solidFill>
                  <a:schemeClr val="tx1"/>
                </a:solidFill>
              </a:endParaRPr>
            </a:p>
            <a:p>
              <a:pPr algn="ctr"/>
              <a:r>
                <a:rPr lang="en-US" sz="3200" dirty="0">
                  <a:solidFill>
                    <a:schemeClr val="tx1"/>
                  </a:solidFill>
                </a:rPr>
                <a:t>Negara –</a:t>
              </a:r>
              <a:r>
                <a:rPr lang="en-US" sz="3200" dirty="0" err="1">
                  <a:solidFill>
                    <a:schemeClr val="tx1"/>
                  </a:solidFill>
                </a:rPr>
                <a:t>negara</a:t>
              </a:r>
              <a:r>
                <a:rPr lang="en-US" sz="3200" dirty="0">
                  <a:solidFill>
                    <a:schemeClr val="tx1"/>
                  </a:solidFill>
                </a:rPr>
                <a:t> Arab</a:t>
              </a:r>
            </a:p>
          </p:txBody>
        </p:sp>
        <p:sp>
          <p:nvSpPr>
            <p:cNvPr id="14" name="Down Arrow 13"/>
            <p:cNvSpPr/>
            <p:nvPr/>
          </p:nvSpPr>
          <p:spPr>
            <a:xfrm>
              <a:off x="4495800" y="4953000"/>
              <a:ext cx="533400" cy="533400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/>
              <a:t>GOOD OFFICES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295400"/>
          <a:ext cx="88392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B8BD02D-0F2F-4DE9-A7C3-E1BD4D746A6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FB8BD02D-0F2F-4DE9-A7C3-E1BD4D746A6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1144C70-8BF3-4D84-9C9F-E262A02451B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F1144C70-8BF3-4D84-9C9F-E262A02451B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D8681D9-FF58-4698-BFEA-36D7C18CD65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4D8681D9-FF58-4698-BFEA-36D7C18CD65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491490"/>
            <a:ext cx="9144000" cy="507831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THANKS, SEE U NEXT WEEK</a:t>
            </a:r>
          </a:p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PLEASE READ MEDIATION, </a:t>
            </a:r>
          </a:p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FACT FUNDING, AND</a:t>
            </a:r>
          </a:p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CONCILIATION </a:t>
            </a:r>
          </a:p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ALSO FINE 2 OR 3 EXSAMPLE </a:t>
            </a:r>
          </a:p>
          <a:p>
            <a:pPr algn="ctr"/>
            <a:r>
              <a:rPr lang="en-US" sz="5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OF EACH</a:t>
            </a:r>
            <a:r>
              <a:rPr lang="en-US" sz="54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.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Smiley Face 4"/>
          <p:cNvSpPr/>
          <p:nvPr/>
        </p:nvSpPr>
        <p:spPr>
          <a:xfrm>
            <a:off x="6934200" y="4419600"/>
            <a:ext cx="1828800" cy="2133600"/>
          </a:xfrm>
          <a:prstGeom prst="smileyFac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17079E-6 C 0.02188 -0.41368 0.04375 -0.82713 0.00782 -0.82944 C -0.02812 -0.83176 -0.16736 -0.01202 -0.21528 -0.01364 C -0.26319 -0.01525 -0.23802 -0.83222 -0.27951 -0.83961 C -0.321 -0.84701 -0.40034 -0.06078 -0.46406 -0.05801 C -0.52778 -0.05524 -0.6085 -0.81789 -0.66163 -0.82251 C -0.71441 -0.82713 -0.90034 -0.23319 -0.78194 -0.08528 C -0.66354 0.06263 -0.0901 0.03998 0.04879 0.06494 " pathEditMode="relative" ptsTypes="aaaaaaaA">
                                      <p:cBhvr>
                                        <p:cTn id="6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UNILA\HPSI\GAMBAR2\salama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0" y="0"/>
            <a:ext cx="4953000" cy="160019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NEGOSIASI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590800" y="1524000"/>
            <a:ext cx="4191000" cy="4648200"/>
            <a:chOff x="2590800" y="1524000"/>
            <a:chExt cx="4191000" cy="4648200"/>
          </a:xfrm>
        </p:grpSpPr>
        <p:sp>
          <p:nvSpPr>
            <p:cNvPr id="6" name="Oval 5">
              <a:hlinkClick r:id="rId4" action="ppaction://hlinksldjump"/>
            </p:cNvPr>
            <p:cNvSpPr/>
            <p:nvPr/>
          </p:nvSpPr>
          <p:spPr>
            <a:xfrm>
              <a:off x="2590800" y="1524000"/>
              <a:ext cx="4191000" cy="1447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002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chemeClr val="tx1"/>
                  </a:solidFill>
                </a:rPr>
                <a:t>DEFENISI </a:t>
              </a:r>
            </a:p>
          </p:txBody>
        </p:sp>
        <p:sp>
          <p:nvSpPr>
            <p:cNvPr id="7" name="Oval 6">
              <a:hlinkClick r:id="rId5" action="ppaction://hlinksldjump"/>
            </p:cNvPr>
            <p:cNvSpPr/>
            <p:nvPr/>
          </p:nvSpPr>
          <p:spPr>
            <a:xfrm>
              <a:off x="2590800" y="2514600"/>
              <a:ext cx="4191000" cy="1447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002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chemeClr val="tx1"/>
                  </a:solidFill>
                </a:rPr>
                <a:t>UNSUR </a:t>
              </a:r>
            </a:p>
          </p:txBody>
        </p:sp>
        <p:sp>
          <p:nvSpPr>
            <p:cNvPr id="8" name="Oval 7">
              <a:hlinkClick r:id="rId6" action="ppaction://hlinksldjump"/>
            </p:cNvPr>
            <p:cNvSpPr/>
            <p:nvPr/>
          </p:nvSpPr>
          <p:spPr>
            <a:xfrm>
              <a:off x="2590800" y="3581400"/>
              <a:ext cx="4191000" cy="1447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002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chemeClr val="tx1"/>
                  </a:solidFill>
                </a:rPr>
                <a:t>CONTOH KASUS</a:t>
              </a:r>
            </a:p>
          </p:txBody>
        </p:sp>
        <p:sp>
          <p:nvSpPr>
            <p:cNvPr id="9" name="Oval 8"/>
            <p:cNvSpPr/>
            <p:nvPr/>
          </p:nvSpPr>
          <p:spPr>
            <a:xfrm>
              <a:off x="2590800" y="4724400"/>
              <a:ext cx="4191000" cy="14478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002">
              <a:schemeClr val="l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chemeClr val="tx1"/>
                  </a:solidFill>
                  <a:hlinkClick r:id="rId7" action="ppaction://hlinksldjump"/>
                </a:rPr>
                <a:t>KELEMAHAN</a:t>
              </a:r>
              <a:r>
                <a:rPr lang="en-US" sz="3600" dirty="0">
                  <a:solidFill>
                    <a:schemeClr val="tx1"/>
                  </a:solidFill>
                </a:rPr>
                <a:t> </a:t>
              </a:r>
            </a:p>
          </p:txBody>
        </p:sp>
      </p:grpSp>
      <p:sp>
        <p:nvSpPr>
          <p:cNvPr id="10" name="TOMBOL"/>
          <p:cNvSpPr/>
          <p:nvPr/>
        </p:nvSpPr>
        <p:spPr>
          <a:xfrm>
            <a:off x="4572000" y="6172200"/>
            <a:ext cx="609600" cy="8382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Negosiasi</a:t>
            </a:r>
            <a:r>
              <a:rPr lang="en-US" dirty="0"/>
              <a:t>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u="sng" dirty="0"/>
              <a:t>Negotiation</a:t>
            </a:r>
            <a:r>
              <a:rPr lang="en-US" dirty="0"/>
              <a:t> -&gt; discussion between interested parties to reconcile divergent opinions</a:t>
            </a:r>
          </a:p>
          <a:p>
            <a:endParaRPr lang="en-US" dirty="0"/>
          </a:p>
        </p:txBody>
      </p:sp>
      <p:sp>
        <p:nvSpPr>
          <p:cNvPr id="6" name="Rectangle 5">
            <a:hlinkClick r:id="rId3" action="ppaction://hlinksldjump"/>
            <a:hlinkHover r:id="" action="ppaction://hlinkshowjump?jump=nextslide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9144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Hukum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1762494"/>
              </p:ext>
            </p:extLst>
          </p:nvPr>
        </p:nvGraphicFramePr>
        <p:xfrm>
          <a:off x="457200" y="1066800"/>
          <a:ext cx="8229600" cy="5791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</a:p>
        </p:txBody>
      </p:sp>
      <p:pic>
        <p:nvPicPr>
          <p:cNvPr id="2050" name="Picture 2" descr="D:\UNILA\hukum laut\gambar\peta_indonesia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69911" b="23345"/>
          <a:stretch>
            <a:fillRect/>
          </a:stretch>
        </p:blipFill>
        <p:spPr bwMode="auto">
          <a:xfrm>
            <a:off x="0" y="1371600"/>
            <a:ext cx="9144000" cy="5486400"/>
          </a:xfrm>
          <a:prstGeom prst="rect">
            <a:avLst/>
          </a:prstGeom>
          <a:noFill/>
        </p:spPr>
      </p:pic>
      <p:cxnSp>
        <p:nvCxnSpPr>
          <p:cNvPr id="6" name="Straight Arrow Connector 5"/>
          <p:cNvCxnSpPr/>
          <p:nvPr/>
        </p:nvCxnSpPr>
        <p:spPr>
          <a:xfrm flipV="1">
            <a:off x="2286000" y="2514600"/>
            <a:ext cx="685800" cy="609600"/>
          </a:xfrm>
          <a:prstGeom prst="straightConnector1">
            <a:avLst/>
          </a:prstGeom>
          <a:ln w="76200"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Arc 8"/>
          <p:cNvSpPr/>
          <p:nvPr/>
        </p:nvSpPr>
        <p:spPr>
          <a:xfrm>
            <a:off x="7467600" y="4495800"/>
            <a:ext cx="76200" cy="1524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c 9"/>
          <p:cNvSpPr/>
          <p:nvPr/>
        </p:nvSpPr>
        <p:spPr>
          <a:xfrm>
            <a:off x="7010400" y="1752600"/>
            <a:ext cx="457200" cy="5715000"/>
          </a:xfrm>
          <a:prstGeom prst="arc">
            <a:avLst/>
          </a:prstGeom>
          <a:solidFill>
            <a:srgbClr val="FFC000"/>
          </a:solidFill>
          <a:ln w="76200"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CONTOH KASUS 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295401"/>
          <a:ext cx="9144000" cy="55816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6858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833773">
                <a:tc>
                  <a:txBody>
                    <a:bodyPr/>
                    <a:lstStyle/>
                    <a:p>
                      <a:r>
                        <a:rPr lang="en-US" sz="2400" dirty="0"/>
                        <a:t>PARA PIHAK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Jerman</a:t>
                      </a:r>
                      <a:r>
                        <a:rPr lang="en-US" sz="2400" baseline="0" dirty="0"/>
                        <a:t> VS </a:t>
                      </a:r>
                      <a:r>
                        <a:rPr lang="en-US" sz="2400" baseline="0" dirty="0" err="1"/>
                        <a:t>Belanda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445207">
                <a:tc>
                  <a:txBody>
                    <a:bodyPr/>
                    <a:lstStyle/>
                    <a:p>
                      <a:r>
                        <a:rPr lang="en-US" sz="2400" dirty="0"/>
                        <a:t>LB</a:t>
                      </a:r>
                      <a:r>
                        <a:rPr lang="en-US" sz="2400" baseline="0" dirty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Kedua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negara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mengklaim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suatu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kawasan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dasar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laut</a:t>
                      </a:r>
                      <a:r>
                        <a:rPr lang="en-US" sz="2400" baseline="0" dirty="0"/>
                        <a:t> (</a:t>
                      </a:r>
                      <a:r>
                        <a:rPr lang="en-US" sz="2400" baseline="0" dirty="0" err="1"/>
                        <a:t>landas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kontingen</a:t>
                      </a:r>
                      <a:r>
                        <a:rPr lang="en-US" sz="2400" baseline="0" dirty="0"/>
                        <a:t>), yang </a:t>
                      </a:r>
                      <a:r>
                        <a:rPr lang="en-US" sz="2400" baseline="0" dirty="0" err="1"/>
                        <a:t>memiliki</a:t>
                      </a:r>
                      <a:r>
                        <a:rPr lang="en-US" sz="2400" baseline="0" dirty="0"/>
                        <a:t> SDA mineral yang </a:t>
                      </a:r>
                      <a:r>
                        <a:rPr lang="en-US" sz="2400" baseline="0" dirty="0" err="1"/>
                        <a:t>sangat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banyak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89886">
                <a:tc>
                  <a:txBody>
                    <a:bodyPr/>
                    <a:lstStyle/>
                    <a:p>
                      <a:r>
                        <a:rPr lang="en-US" sz="2400" dirty="0" err="1"/>
                        <a:t>Dasar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klaim</a:t>
                      </a:r>
                      <a:r>
                        <a:rPr lang="en-US" sz="2400" baseline="0" dirty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Jika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menggunakan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prinsip</a:t>
                      </a:r>
                      <a:r>
                        <a:rPr lang="en-US" sz="2400" dirty="0"/>
                        <a:t> </a:t>
                      </a:r>
                      <a:r>
                        <a:rPr lang="en-US" sz="2400" i="1" dirty="0"/>
                        <a:t>median line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maka</a:t>
                      </a:r>
                      <a:r>
                        <a:rPr lang="en-US" sz="2400" i="0" dirty="0"/>
                        <a:t> </a:t>
                      </a:r>
                      <a:r>
                        <a:rPr lang="en-US" sz="2400" i="0" dirty="0" err="1"/>
                        <a:t>Jerman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hanya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memiliki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sedikit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wilayah</a:t>
                      </a:r>
                      <a:r>
                        <a:rPr lang="en-US" sz="2400" i="0" baseline="0" dirty="0"/>
                        <a:t>, </a:t>
                      </a:r>
                      <a:r>
                        <a:rPr lang="en-US" sz="2400" i="0" baseline="0" dirty="0" err="1"/>
                        <a:t>maka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dia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menarik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dengan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cara</a:t>
                      </a:r>
                      <a:r>
                        <a:rPr lang="en-US" sz="2400" i="0" baseline="0" dirty="0"/>
                        <a:t> yang </a:t>
                      </a:r>
                      <a:r>
                        <a:rPr lang="en-US" sz="2400" i="0" baseline="0" dirty="0" err="1"/>
                        <a:t>berbeda</a:t>
                      </a:r>
                      <a:r>
                        <a:rPr lang="en-US" sz="2400" i="0" baseline="0" dirty="0"/>
                        <a:t>, </a:t>
                      </a:r>
                      <a:r>
                        <a:rPr lang="en-US" sz="2400" i="0" baseline="0" dirty="0" err="1"/>
                        <a:t>hal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ini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di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protes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oleh</a:t>
                      </a:r>
                      <a:r>
                        <a:rPr lang="en-US" sz="2400" i="0" baseline="0" dirty="0"/>
                        <a:t> </a:t>
                      </a:r>
                      <a:r>
                        <a:rPr lang="en-US" sz="2400" i="0" baseline="0" dirty="0" err="1"/>
                        <a:t>Belanda</a:t>
                      </a:r>
                      <a:r>
                        <a:rPr lang="en-US" sz="2400" i="0" baseline="0" dirty="0"/>
                        <a:t>.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12783">
                <a:tc>
                  <a:txBody>
                    <a:bodyPr/>
                    <a:lstStyle/>
                    <a:p>
                      <a:r>
                        <a:rPr lang="en-US" sz="2400" dirty="0" err="1"/>
                        <a:t>Hasil</a:t>
                      </a:r>
                      <a:r>
                        <a:rPr lang="en-US" sz="2400" baseline="0" dirty="0"/>
                        <a:t>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err="1"/>
                        <a:t>Mahkamah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meminta</a:t>
                      </a:r>
                      <a:r>
                        <a:rPr lang="en-US" sz="2400" dirty="0"/>
                        <a:t> </a:t>
                      </a:r>
                      <a:r>
                        <a:rPr lang="en-US" sz="2400" dirty="0" err="1"/>
                        <a:t>keduabelah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pihak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untuk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melakukan</a:t>
                      </a:r>
                      <a:r>
                        <a:rPr lang="en-US" sz="2400" baseline="0" dirty="0"/>
                        <a:t> </a:t>
                      </a:r>
                      <a:r>
                        <a:rPr lang="en-US" sz="2400" baseline="0" dirty="0" err="1"/>
                        <a:t>negosiasi</a:t>
                      </a:r>
                      <a:r>
                        <a:rPr lang="en-US" sz="2400" baseline="0" dirty="0"/>
                        <a:t> </a:t>
                      </a:r>
                      <a:endParaRPr lang="en-US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Rectangle 4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negosiasi</a:t>
            </a:r>
            <a:r>
              <a:rPr lang="en-US" dirty="0"/>
              <a:t> (:D)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r>
              <a:rPr lang="en-US" dirty="0"/>
              <a:t>LAMA </a:t>
            </a:r>
          </a:p>
          <a:p>
            <a:r>
              <a:rPr lang="en-US" dirty="0"/>
              <a:t>SALAH SATU PIHAK “KEKEH”</a:t>
            </a:r>
          </a:p>
          <a:p>
            <a:r>
              <a:rPr lang="en-US" dirty="0"/>
              <a:t>JIKA SALAH SATU PIHAK MEMILIKI KEKUASAAN, MAKA DENGAN MUDAH MENEKAN PIHAK LAINNYA.</a:t>
            </a:r>
          </a:p>
          <a:p>
            <a:r>
              <a:rPr lang="en-US" dirty="0"/>
              <a:t>TIDAK MENGIKAT </a:t>
            </a:r>
            <a:r>
              <a:rPr lang="en-US" dirty="0">
                <a:sym typeface="Wingdings" pitchFamily="2" charset="2"/>
              </a:rPr>
              <a:t> ITIKAT BAIK PARA PIHAK YANG MENJADI</a:t>
            </a:r>
            <a:r>
              <a:rPr lang="en-US" b="1" dirty="0">
                <a:sym typeface="Wingdings" pitchFamily="2" charset="2"/>
              </a:rPr>
              <a:t> KUNCI</a:t>
            </a:r>
            <a:r>
              <a:rPr lang="en-US" dirty="0">
                <a:sym typeface="Wingdings" pitchFamily="2" charset="2"/>
              </a:rPr>
              <a:t> PENYELESAIAN SENGKETA</a:t>
            </a:r>
            <a:endParaRPr lang="en-US" dirty="0"/>
          </a:p>
        </p:txBody>
      </p:sp>
      <p:pic>
        <p:nvPicPr>
          <p:cNvPr id="3075" name="Picture 3" descr="C:\Users\Public\Pictures\Sample Pictures\Penguins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81B5DD"/>
              </a:clrFrom>
              <a:clrTo>
                <a:srgbClr val="81B5DD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16813" y="4953000"/>
            <a:ext cx="1627187" cy="1905000"/>
          </a:xfrm>
          <a:prstGeom prst="rect">
            <a:avLst/>
          </a:prstGeom>
          <a:noFill/>
        </p:spPr>
      </p:pic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099 0.03443 C -0.09879 -0.02843 -0.08768 -0.09129 -0.11754 -0.11925 C -0.1474 -0.14722 -0.24531 -0.15507 -0.28941 -0.13289 C -0.33386 -0.1107 -0.35729 -0.00139 -0.38316 0.0141 C -0.40886 0.02958 -0.42014 -0.04114 -0.44427 -0.04045 C -0.46858 -0.03975 -0.48056 0.01363 -0.52882 0.01756 C -0.57709 0.02149 -0.68663 -0.00647 -0.73403 -0.01664 C -0.78143 -0.02681 -0.78854 -0.05593 -0.81354 -0.04391 C -0.83872 -0.03189 -0.89462 0.03328 -0.88525 0.055 C -0.87604 0.07673 -0.91181 0.08297 -0.75729 0.08574 C -0.60261 0.08851 -0.12379 0.07488 0.04288 0.0721 " pathEditMode="relative" rAng="0" ptsTypes="aaaaaaaaaaa">
                                      <p:cBhvr>
                                        <p:cTn id="6" dur="5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500" y="-6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676400" y="1917680"/>
            <a:ext cx="5539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JASA BAIK/ GOOD OFFICES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307</Words>
  <Application>Microsoft Office PowerPoint</Application>
  <PresentationFormat>On-screen Show (4:3)</PresentationFormat>
  <Paragraphs>71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Wingdings</vt:lpstr>
      <vt:lpstr>Office Theme</vt:lpstr>
      <vt:lpstr>1_Office Theme</vt:lpstr>
      <vt:lpstr>NEGOSIASI</vt:lpstr>
      <vt:lpstr>NEGOSIASI </vt:lpstr>
      <vt:lpstr>Negosiasi </vt:lpstr>
      <vt:lpstr>PowerPoint Presentation</vt:lpstr>
      <vt:lpstr>Dasar Hukum</vt:lpstr>
      <vt:lpstr>Contoh </vt:lpstr>
      <vt:lpstr>CONTOH KASUS </vt:lpstr>
      <vt:lpstr>Sisi negatif negosiasi (:D)</vt:lpstr>
      <vt:lpstr>PowerPoint Presentation</vt:lpstr>
      <vt:lpstr>CONTOH </vt:lpstr>
      <vt:lpstr>GOOD OFFICES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NEGOSIASI </dc:title>
  <dc:creator>Rehulina</dc:creator>
  <cp:lastModifiedBy>ASUS</cp:lastModifiedBy>
  <cp:revision>25</cp:revision>
  <dcterms:created xsi:type="dcterms:W3CDTF">2006-08-16T00:00:00Z</dcterms:created>
  <dcterms:modified xsi:type="dcterms:W3CDTF">2021-09-28T01:56:20Z</dcterms:modified>
</cp:coreProperties>
</file>