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</p:sldMasterIdLst>
  <p:handoutMasterIdLst>
    <p:handoutMasterId r:id="rId13"/>
  </p:handoutMasterIdLst>
  <p:sldIdLst>
    <p:sldId id="268" r:id="rId3"/>
    <p:sldId id="256" r:id="rId4"/>
    <p:sldId id="257" r:id="rId5"/>
    <p:sldId id="258" r:id="rId6"/>
    <p:sldId id="264" r:id="rId7"/>
    <p:sldId id="259" r:id="rId8"/>
    <p:sldId id="260" r:id="rId9"/>
    <p:sldId id="261" r:id="rId10"/>
    <p:sldId id="262" r:id="rId11"/>
    <p:sldId id="265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8150"/>
    <a:srgbClr val="E37553"/>
    <a:srgbClr val="E0653F"/>
    <a:srgbClr val="959697"/>
    <a:srgbClr val="EAEAEA"/>
    <a:srgbClr val="E3E5F1"/>
    <a:srgbClr val="EFF0F7"/>
    <a:srgbClr val="F5B493"/>
    <a:srgbClr val="F6BEA3"/>
    <a:srgbClr val="F6F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3" autoAdjust="0"/>
    <p:restoredTop sz="94674" autoAdjust="0"/>
  </p:normalViewPr>
  <p:slideViewPr>
    <p:cSldViewPr>
      <p:cViewPr varScale="1">
        <p:scale>
          <a:sx n="80" d="100"/>
          <a:sy n="80" d="100"/>
        </p:scale>
        <p:origin x="108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412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CD13F-9E93-4C57-A5BD-336347054114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B5BEB-1ADB-49FA-9859-ABF84DA6C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83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©Templateswise.com - Account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83518"/>
            <a:ext cx="8229600" cy="85725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Accounting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5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467544" y="1121098"/>
            <a:ext cx="8208912" cy="452437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PowerPoint template</a:t>
            </a:r>
          </a:p>
        </p:txBody>
      </p:sp>
    </p:spTree>
    <p:extLst>
      <p:ext uri="{BB962C8B-B14F-4D97-AF65-F5344CB8AC3E}">
        <p14:creationId xmlns:p14="http://schemas.microsoft.com/office/powerpoint/2010/main" val="3198831892"/>
      </p:ext>
    </p:extLst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ount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12"/>
          <p:cNvSpPr>
            <a:spLocks/>
          </p:cNvSpPr>
          <p:nvPr userDrawn="1"/>
        </p:nvSpPr>
        <p:spPr bwMode="auto">
          <a:xfrm rot="5400000">
            <a:off x="-1642851" y="1642852"/>
            <a:ext cx="5143500" cy="1857796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57798" y="915566"/>
            <a:ext cx="6829002" cy="857250"/>
          </a:xfrm>
        </p:spPr>
        <p:txBody>
          <a:bodyPr/>
          <a:lstStyle>
            <a:lvl1pPr algn="l">
              <a:defRPr baseline="0"/>
            </a:lvl1pPr>
          </a:lstStyle>
          <a:p>
            <a:r>
              <a:rPr lang="en-US" dirty="0"/>
              <a:t>Insert your title here</a:t>
            </a:r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3" name="Rectangle 11"/>
          <p:cNvSpPr>
            <a:spLocks noChangeArrowheads="1"/>
          </p:cNvSpPr>
          <p:nvPr userDrawn="1"/>
        </p:nvSpPr>
        <p:spPr bwMode="auto"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857798" y="2057202"/>
            <a:ext cx="6818658" cy="2448272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Ut enim ad minim veniam, quis nostrud exercitation ullamco laboris nisi ut aliquip ex ea commodo consequat.</a:t>
            </a:r>
          </a:p>
          <a:p>
            <a:endParaRPr lang="en-US" dirty="0"/>
          </a:p>
          <a:p>
            <a:r>
              <a:rPr lang="en-US" dirty="0"/>
              <a:t>Lorem ipsum dolor sit amet, consectetur adipisicing elit, sed do eiusmod tempor incididunt ut labore et dolore magna aliqua.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569598"/>
      </p:ext>
    </p:extLst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ounting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Freeform 12"/>
          <p:cNvSpPr>
            <a:spLocks/>
          </p:cNvSpPr>
          <p:nvPr userDrawn="1"/>
        </p:nvSpPr>
        <p:spPr bwMode="auto">
          <a:xfrm>
            <a:off x="0" y="4402138"/>
            <a:ext cx="9144000" cy="741363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3" name="Rectangle 11"/>
          <p:cNvSpPr>
            <a:spLocks noChangeArrowheads="1"/>
          </p:cNvSpPr>
          <p:nvPr userDrawn="1"/>
        </p:nvSpPr>
        <p:spPr bwMode="auto"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your title here</a:t>
            </a:r>
            <a:endParaRPr lang="en-US" noProof="0" dirty="0"/>
          </a:p>
        </p:txBody>
      </p:sp>
      <p:sp>
        <p:nvSpPr>
          <p:cNvPr id="238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467544" y="1419622"/>
            <a:ext cx="8208912" cy="2982516"/>
          </a:xfrm>
        </p:spPr>
        <p:txBody>
          <a:bodyPr anchor="t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Ut enim ad minim veniam, quis nostrud exercitation ullamco laboris nisi ut aliquip ex ea commodo consequat.</a:t>
            </a:r>
          </a:p>
          <a:p>
            <a:r>
              <a:rPr lang="en-US" dirty="0"/>
              <a:t>Ut enim ad minim veniam, quis nostrud exercitation ullamco laboris nisi ut aliquip ex ea commodo consequat.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750841"/>
      </p:ext>
    </p:extLst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©Templateswise.com - Workspace PowerPoint templa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12"/>
          <p:cNvSpPr>
            <a:spLocks/>
          </p:cNvSpPr>
          <p:nvPr userDrawn="1"/>
        </p:nvSpPr>
        <p:spPr bwMode="auto">
          <a:xfrm>
            <a:off x="0" y="4402138"/>
            <a:ext cx="9144000" cy="741363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7494"/>
            <a:ext cx="8229600" cy="79573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noProof="0" dirty="0"/>
              <a:t>Workspace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42" hasCustomPrompt="1"/>
          </p:nvPr>
        </p:nvSpPr>
        <p:spPr>
          <a:xfrm>
            <a:off x="467544" y="843558"/>
            <a:ext cx="8208912" cy="470197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rgbClr val="C4C7CE"/>
                </a:solidFill>
              </a:defRPr>
            </a:lvl1pPr>
          </a:lstStyle>
          <a:p>
            <a:r>
              <a:rPr lang="en-US" noProof="0" dirty="0"/>
              <a:t>PowerPoint template</a:t>
            </a:r>
          </a:p>
        </p:txBody>
      </p:sp>
      <p:grpSp>
        <p:nvGrpSpPr>
          <p:cNvPr id="51" name="Group 24"/>
          <p:cNvGrpSpPr>
            <a:grpSpLocks noChangeAspect="1"/>
          </p:cNvGrpSpPr>
          <p:nvPr userDrawn="1"/>
        </p:nvGrpSpPr>
        <p:grpSpPr bwMode="auto">
          <a:xfrm>
            <a:off x="6927855" y="2632076"/>
            <a:ext cx="750888" cy="1096963"/>
            <a:chOff x="4364" y="1658"/>
            <a:chExt cx="473" cy="691"/>
          </a:xfrm>
        </p:grpSpPr>
        <p:sp>
          <p:nvSpPr>
            <p:cNvPr id="54" name="Line 26"/>
            <p:cNvSpPr>
              <a:spLocks noChangeShapeType="1"/>
            </p:cNvSpPr>
            <p:nvPr userDrawn="1"/>
          </p:nvSpPr>
          <p:spPr bwMode="auto">
            <a:xfrm>
              <a:off x="4431" y="2181"/>
              <a:ext cx="373" cy="100"/>
            </a:xfrm>
            <a:prstGeom prst="line">
              <a:avLst/>
            </a:prstGeom>
            <a:noFill/>
            <a:ln w="22225">
              <a:solidFill>
                <a:srgbClr val="CDD0D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27"/>
            <p:cNvSpPr>
              <a:spLocks noChangeShapeType="1"/>
            </p:cNvSpPr>
            <p:nvPr userDrawn="1"/>
          </p:nvSpPr>
          <p:spPr bwMode="auto">
            <a:xfrm>
              <a:off x="4422" y="2215"/>
              <a:ext cx="374" cy="100"/>
            </a:xfrm>
            <a:prstGeom prst="line">
              <a:avLst/>
            </a:prstGeom>
            <a:noFill/>
            <a:ln w="22225">
              <a:solidFill>
                <a:srgbClr val="CDD0D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28"/>
            <p:cNvSpPr>
              <a:spLocks noChangeShapeType="1"/>
            </p:cNvSpPr>
            <p:nvPr userDrawn="1"/>
          </p:nvSpPr>
          <p:spPr bwMode="auto">
            <a:xfrm>
              <a:off x="4413" y="2249"/>
              <a:ext cx="374" cy="100"/>
            </a:xfrm>
            <a:prstGeom prst="line">
              <a:avLst/>
            </a:prstGeom>
            <a:noFill/>
            <a:ln w="22225">
              <a:solidFill>
                <a:srgbClr val="CDD0D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29"/>
            <p:cNvSpPr>
              <a:spLocks noChangeShapeType="1"/>
            </p:cNvSpPr>
            <p:nvPr userDrawn="1"/>
          </p:nvSpPr>
          <p:spPr bwMode="auto">
            <a:xfrm>
              <a:off x="4571" y="1658"/>
              <a:ext cx="156" cy="42"/>
            </a:xfrm>
            <a:prstGeom prst="line">
              <a:avLst/>
            </a:prstGeom>
            <a:noFill/>
            <a:ln w="22225">
              <a:solidFill>
                <a:srgbClr val="CDD0D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30"/>
            <p:cNvSpPr>
              <a:spLocks noChangeShapeType="1"/>
            </p:cNvSpPr>
            <p:nvPr userDrawn="1"/>
          </p:nvSpPr>
          <p:spPr bwMode="auto">
            <a:xfrm>
              <a:off x="4562" y="1692"/>
              <a:ext cx="238" cy="64"/>
            </a:xfrm>
            <a:prstGeom prst="line">
              <a:avLst/>
            </a:prstGeom>
            <a:noFill/>
            <a:ln w="22225">
              <a:solidFill>
                <a:srgbClr val="CDD0D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31"/>
            <p:cNvSpPr>
              <a:spLocks/>
            </p:cNvSpPr>
            <p:nvPr userDrawn="1"/>
          </p:nvSpPr>
          <p:spPr bwMode="auto">
            <a:xfrm>
              <a:off x="4495" y="2064"/>
              <a:ext cx="69" cy="73"/>
            </a:xfrm>
            <a:custGeom>
              <a:avLst/>
              <a:gdLst>
                <a:gd name="T0" fmla="*/ 138 w 138"/>
                <a:gd name="T1" fmla="*/ 29 h 146"/>
                <a:gd name="T2" fmla="*/ 107 w 138"/>
                <a:gd name="T3" fmla="*/ 146 h 146"/>
                <a:gd name="T4" fmla="*/ 0 w 138"/>
                <a:gd name="T5" fmla="*/ 117 h 146"/>
                <a:gd name="T6" fmla="*/ 31 w 138"/>
                <a:gd name="T7" fmla="*/ 0 h 146"/>
                <a:gd name="T8" fmla="*/ 138 w 138"/>
                <a:gd name="T9" fmla="*/ 29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146">
                  <a:moveTo>
                    <a:pt x="138" y="29"/>
                  </a:moveTo>
                  <a:lnTo>
                    <a:pt x="107" y="146"/>
                  </a:lnTo>
                  <a:lnTo>
                    <a:pt x="0" y="117"/>
                  </a:lnTo>
                  <a:lnTo>
                    <a:pt x="31" y="0"/>
                  </a:lnTo>
                  <a:lnTo>
                    <a:pt x="138" y="2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32"/>
            <p:cNvSpPr>
              <a:spLocks/>
            </p:cNvSpPr>
            <p:nvPr userDrawn="1"/>
          </p:nvSpPr>
          <p:spPr bwMode="auto">
            <a:xfrm>
              <a:off x="4565" y="1999"/>
              <a:ext cx="91" cy="156"/>
            </a:xfrm>
            <a:custGeom>
              <a:avLst/>
              <a:gdLst>
                <a:gd name="T0" fmla="*/ 0 w 183"/>
                <a:gd name="T1" fmla="*/ 284 h 312"/>
                <a:gd name="T2" fmla="*/ 107 w 183"/>
                <a:gd name="T3" fmla="*/ 312 h 312"/>
                <a:gd name="T4" fmla="*/ 183 w 183"/>
                <a:gd name="T5" fmla="*/ 29 h 312"/>
                <a:gd name="T6" fmla="*/ 76 w 183"/>
                <a:gd name="T7" fmla="*/ 0 h 312"/>
                <a:gd name="T8" fmla="*/ 0 w 183"/>
                <a:gd name="T9" fmla="*/ 28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312">
                  <a:moveTo>
                    <a:pt x="0" y="284"/>
                  </a:moveTo>
                  <a:lnTo>
                    <a:pt x="107" y="312"/>
                  </a:lnTo>
                  <a:lnTo>
                    <a:pt x="183" y="29"/>
                  </a:lnTo>
                  <a:lnTo>
                    <a:pt x="76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33"/>
            <p:cNvSpPr>
              <a:spLocks/>
            </p:cNvSpPr>
            <p:nvPr userDrawn="1"/>
          </p:nvSpPr>
          <p:spPr bwMode="auto">
            <a:xfrm>
              <a:off x="4635" y="1948"/>
              <a:ext cx="110" cy="226"/>
            </a:xfrm>
            <a:custGeom>
              <a:avLst/>
              <a:gdLst>
                <a:gd name="T0" fmla="*/ 0 w 220"/>
                <a:gd name="T1" fmla="*/ 423 h 451"/>
                <a:gd name="T2" fmla="*/ 107 w 220"/>
                <a:gd name="T3" fmla="*/ 451 h 451"/>
                <a:gd name="T4" fmla="*/ 220 w 220"/>
                <a:gd name="T5" fmla="*/ 29 h 451"/>
                <a:gd name="T6" fmla="*/ 113 w 220"/>
                <a:gd name="T7" fmla="*/ 0 h 451"/>
                <a:gd name="T8" fmla="*/ 0 w 220"/>
                <a:gd name="T9" fmla="*/ 423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451">
                  <a:moveTo>
                    <a:pt x="0" y="423"/>
                  </a:moveTo>
                  <a:lnTo>
                    <a:pt x="107" y="451"/>
                  </a:lnTo>
                  <a:lnTo>
                    <a:pt x="220" y="29"/>
                  </a:lnTo>
                  <a:lnTo>
                    <a:pt x="113" y="0"/>
                  </a:lnTo>
                  <a:lnTo>
                    <a:pt x="0" y="42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34"/>
            <p:cNvSpPr>
              <a:spLocks/>
            </p:cNvSpPr>
            <p:nvPr userDrawn="1"/>
          </p:nvSpPr>
          <p:spPr bwMode="auto">
            <a:xfrm>
              <a:off x="4705" y="1883"/>
              <a:ext cx="132" cy="310"/>
            </a:xfrm>
            <a:custGeom>
              <a:avLst/>
              <a:gdLst>
                <a:gd name="T0" fmla="*/ 0 w 264"/>
                <a:gd name="T1" fmla="*/ 589 h 618"/>
                <a:gd name="T2" fmla="*/ 107 w 264"/>
                <a:gd name="T3" fmla="*/ 618 h 618"/>
                <a:gd name="T4" fmla="*/ 264 w 264"/>
                <a:gd name="T5" fmla="*/ 28 h 618"/>
                <a:gd name="T6" fmla="*/ 159 w 264"/>
                <a:gd name="T7" fmla="*/ 0 h 618"/>
                <a:gd name="T8" fmla="*/ 0 w 264"/>
                <a:gd name="T9" fmla="*/ 589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4" h="618">
                  <a:moveTo>
                    <a:pt x="0" y="589"/>
                  </a:moveTo>
                  <a:lnTo>
                    <a:pt x="107" y="618"/>
                  </a:lnTo>
                  <a:lnTo>
                    <a:pt x="264" y="28"/>
                  </a:lnTo>
                  <a:lnTo>
                    <a:pt x="159" y="0"/>
                  </a:lnTo>
                  <a:lnTo>
                    <a:pt x="0" y="58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35"/>
            <p:cNvSpPr>
              <a:spLocks/>
            </p:cNvSpPr>
            <p:nvPr userDrawn="1"/>
          </p:nvSpPr>
          <p:spPr bwMode="auto">
            <a:xfrm>
              <a:off x="4446" y="2109"/>
              <a:ext cx="387" cy="104"/>
            </a:xfrm>
            <a:custGeom>
              <a:avLst/>
              <a:gdLst>
                <a:gd name="T0" fmla="*/ 0 w 774"/>
                <a:gd name="T1" fmla="*/ 0 h 208"/>
                <a:gd name="T2" fmla="*/ 0 w 774"/>
                <a:gd name="T3" fmla="*/ 0 h 208"/>
                <a:gd name="T4" fmla="*/ 98 w 774"/>
                <a:gd name="T5" fmla="*/ 23 h 208"/>
                <a:gd name="T6" fmla="*/ 195 w 774"/>
                <a:gd name="T7" fmla="*/ 47 h 208"/>
                <a:gd name="T8" fmla="*/ 195 w 774"/>
                <a:gd name="T9" fmla="*/ 47 h 208"/>
                <a:gd name="T10" fmla="*/ 388 w 774"/>
                <a:gd name="T11" fmla="*/ 98 h 208"/>
                <a:gd name="T12" fmla="*/ 388 w 774"/>
                <a:gd name="T13" fmla="*/ 98 h 208"/>
                <a:gd name="T14" fmla="*/ 582 w 774"/>
                <a:gd name="T15" fmla="*/ 151 h 208"/>
                <a:gd name="T16" fmla="*/ 582 w 774"/>
                <a:gd name="T17" fmla="*/ 151 h 208"/>
                <a:gd name="T18" fmla="*/ 679 w 774"/>
                <a:gd name="T19" fmla="*/ 179 h 208"/>
                <a:gd name="T20" fmla="*/ 774 w 774"/>
                <a:gd name="T21" fmla="*/ 208 h 208"/>
                <a:gd name="T22" fmla="*/ 774 w 774"/>
                <a:gd name="T23" fmla="*/ 208 h 208"/>
                <a:gd name="T24" fmla="*/ 676 w 774"/>
                <a:gd name="T25" fmla="*/ 185 h 208"/>
                <a:gd name="T26" fmla="*/ 580 w 774"/>
                <a:gd name="T27" fmla="*/ 159 h 208"/>
                <a:gd name="T28" fmla="*/ 580 w 774"/>
                <a:gd name="T29" fmla="*/ 159 h 208"/>
                <a:gd name="T30" fmla="*/ 386 w 774"/>
                <a:gd name="T31" fmla="*/ 109 h 208"/>
                <a:gd name="T32" fmla="*/ 386 w 774"/>
                <a:gd name="T33" fmla="*/ 109 h 208"/>
                <a:gd name="T34" fmla="*/ 193 w 774"/>
                <a:gd name="T35" fmla="*/ 56 h 208"/>
                <a:gd name="T36" fmla="*/ 193 w 774"/>
                <a:gd name="T37" fmla="*/ 56 h 208"/>
                <a:gd name="T38" fmla="*/ 97 w 774"/>
                <a:gd name="T39" fmla="*/ 29 h 208"/>
                <a:gd name="T40" fmla="*/ 0 w 774"/>
                <a:gd name="T41" fmla="*/ 0 h 208"/>
                <a:gd name="T42" fmla="*/ 0 w 774"/>
                <a:gd name="T43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74" h="208">
                  <a:moveTo>
                    <a:pt x="0" y="0"/>
                  </a:moveTo>
                  <a:lnTo>
                    <a:pt x="0" y="0"/>
                  </a:lnTo>
                  <a:lnTo>
                    <a:pt x="98" y="23"/>
                  </a:lnTo>
                  <a:lnTo>
                    <a:pt x="195" y="47"/>
                  </a:lnTo>
                  <a:lnTo>
                    <a:pt x="195" y="47"/>
                  </a:lnTo>
                  <a:lnTo>
                    <a:pt x="388" y="98"/>
                  </a:lnTo>
                  <a:lnTo>
                    <a:pt x="388" y="98"/>
                  </a:lnTo>
                  <a:lnTo>
                    <a:pt x="582" y="151"/>
                  </a:lnTo>
                  <a:lnTo>
                    <a:pt x="582" y="151"/>
                  </a:lnTo>
                  <a:lnTo>
                    <a:pt x="679" y="179"/>
                  </a:lnTo>
                  <a:lnTo>
                    <a:pt x="774" y="208"/>
                  </a:lnTo>
                  <a:lnTo>
                    <a:pt x="774" y="208"/>
                  </a:lnTo>
                  <a:lnTo>
                    <a:pt x="676" y="185"/>
                  </a:lnTo>
                  <a:lnTo>
                    <a:pt x="580" y="159"/>
                  </a:lnTo>
                  <a:lnTo>
                    <a:pt x="580" y="159"/>
                  </a:lnTo>
                  <a:lnTo>
                    <a:pt x="386" y="109"/>
                  </a:lnTo>
                  <a:lnTo>
                    <a:pt x="386" y="109"/>
                  </a:lnTo>
                  <a:lnTo>
                    <a:pt x="193" y="56"/>
                  </a:lnTo>
                  <a:lnTo>
                    <a:pt x="193" y="56"/>
                  </a:lnTo>
                  <a:lnTo>
                    <a:pt x="97" y="2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7E9E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36"/>
            <p:cNvSpPr>
              <a:spLocks/>
            </p:cNvSpPr>
            <p:nvPr userDrawn="1"/>
          </p:nvSpPr>
          <p:spPr bwMode="auto">
            <a:xfrm>
              <a:off x="4367" y="1776"/>
              <a:ext cx="148" cy="451"/>
            </a:xfrm>
            <a:custGeom>
              <a:avLst/>
              <a:gdLst>
                <a:gd name="T0" fmla="*/ 293 w 295"/>
                <a:gd name="T1" fmla="*/ 14 h 902"/>
                <a:gd name="T2" fmla="*/ 242 w 295"/>
                <a:gd name="T3" fmla="*/ 0 h 902"/>
                <a:gd name="T4" fmla="*/ 242 w 295"/>
                <a:gd name="T5" fmla="*/ 0 h 902"/>
                <a:gd name="T6" fmla="*/ 240 w 295"/>
                <a:gd name="T7" fmla="*/ 1 h 902"/>
                <a:gd name="T8" fmla="*/ 240 w 295"/>
                <a:gd name="T9" fmla="*/ 1 h 902"/>
                <a:gd name="T10" fmla="*/ 240 w 295"/>
                <a:gd name="T11" fmla="*/ 3 h 902"/>
                <a:gd name="T12" fmla="*/ 232 w 295"/>
                <a:gd name="T13" fmla="*/ 31 h 902"/>
                <a:gd name="T14" fmla="*/ 232 w 295"/>
                <a:gd name="T15" fmla="*/ 31 h 902"/>
                <a:gd name="T16" fmla="*/ 0 w 295"/>
                <a:gd name="T17" fmla="*/ 887 h 902"/>
                <a:gd name="T18" fmla="*/ 28 w 295"/>
                <a:gd name="T19" fmla="*/ 896 h 902"/>
                <a:gd name="T20" fmla="*/ 56 w 295"/>
                <a:gd name="T21" fmla="*/ 902 h 902"/>
                <a:gd name="T22" fmla="*/ 287 w 295"/>
                <a:gd name="T23" fmla="*/ 45 h 902"/>
                <a:gd name="T24" fmla="*/ 287 w 295"/>
                <a:gd name="T25" fmla="*/ 46 h 902"/>
                <a:gd name="T26" fmla="*/ 295 w 295"/>
                <a:gd name="T27" fmla="*/ 18 h 902"/>
                <a:gd name="T28" fmla="*/ 295 w 295"/>
                <a:gd name="T29" fmla="*/ 18 h 902"/>
                <a:gd name="T30" fmla="*/ 294 w 295"/>
                <a:gd name="T31" fmla="*/ 15 h 902"/>
                <a:gd name="T32" fmla="*/ 293 w 295"/>
                <a:gd name="T33" fmla="*/ 14 h 902"/>
                <a:gd name="T34" fmla="*/ 293 w 295"/>
                <a:gd name="T35" fmla="*/ 14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5" h="902">
                  <a:moveTo>
                    <a:pt x="293" y="14"/>
                  </a:moveTo>
                  <a:lnTo>
                    <a:pt x="242" y="0"/>
                  </a:lnTo>
                  <a:lnTo>
                    <a:pt x="242" y="0"/>
                  </a:lnTo>
                  <a:lnTo>
                    <a:pt x="240" y="1"/>
                  </a:lnTo>
                  <a:lnTo>
                    <a:pt x="240" y="1"/>
                  </a:lnTo>
                  <a:lnTo>
                    <a:pt x="240" y="3"/>
                  </a:lnTo>
                  <a:lnTo>
                    <a:pt x="232" y="31"/>
                  </a:lnTo>
                  <a:lnTo>
                    <a:pt x="232" y="31"/>
                  </a:lnTo>
                  <a:lnTo>
                    <a:pt x="0" y="887"/>
                  </a:lnTo>
                  <a:lnTo>
                    <a:pt x="28" y="896"/>
                  </a:lnTo>
                  <a:lnTo>
                    <a:pt x="56" y="902"/>
                  </a:lnTo>
                  <a:lnTo>
                    <a:pt x="287" y="45"/>
                  </a:lnTo>
                  <a:lnTo>
                    <a:pt x="287" y="46"/>
                  </a:lnTo>
                  <a:lnTo>
                    <a:pt x="295" y="18"/>
                  </a:lnTo>
                  <a:lnTo>
                    <a:pt x="295" y="18"/>
                  </a:lnTo>
                  <a:lnTo>
                    <a:pt x="294" y="15"/>
                  </a:lnTo>
                  <a:lnTo>
                    <a:pt x="293" y="14"/>
                  </a:lnTo>
                  <a:lnTo>
                    <a:pt x="293" y="14"/>
                  </a:lnTo>
                  <a:close/>
                </a:path>
              </a:pathLst>
            </a:custGeom>
            <a:solidFill>
              <a:srgbClr val="49CF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37"/>
            <p:cNvSpPr>
              <a:spLocks/>
            </p:cNvSpPr>
            <p:nvPr userDrawn="1"/>
          </p:nvSpPr>
          <p:spPr bwMode="auto">
            <a:xfrm>
              <a:off x="4381" y="1795"/>
              <a:ext cx="130" cy="432"/>
            </a:xfrm>
            <a:custGeom>
              <a:avLst/>
              <a:gdLst>
                <a:gd name="T0" fmla="*/ 0 w 259"/>
                <a:gd name="T1" fmla="*/ 858 h 864"/>
                <a:gd name="T2" fmla="*/ 232 w 259"/>
                <a:gd name="T3" fmla="*/ 0 h 864"/>
                <a:gd name="T4" fmla="*/ 259 w 259"/>
                <a:gd name="T5" fmla="*/ 7 h 864"/>
                <a:gd name="T6" fmla="*/ 28 w 259"/>
                <a:gd name="T7" fmla="*/ 864 h 864"/>
                <a:gd name="T8" fmla="*/ 0 w 259"/>
                <a:gd name="T9" fmla="*/ 858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9" h="864">
                  <a:moveTo>
                    <a:pt x="0" y="858"/>
                  </a:moveTo>
                  <a:lnTo>
                    <a:pt x="232" y="0"/>
                  </a:lnTo>
                  <a:lnTo>
                    <a:pt x="259" y="7"/>
                  </a:lnTo>
                  <a:lnTo>
                    <a:pt x="28" y="864"/>
                  </a:lnTo>
                  <a:lnTo>
                    <a:pt x="0" y="858"/>
                  </a:lnTo>
                  <a:close/>
                </a:path>
              </a:pathLst>
            </a:custGeom>
            <a:solidFill>
              <a:srgbClr val="36BB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38"/>
            <p:cNvSpPr>
              <a:spLocks/>
            </p:cNvSpPr>
            <p:nvPr userDrawn="1"/>
          </p:nvSpPr>
          <p:spPr bwMode="auto">
            <a:xfrm>
              <a:off x="4367" y="1792"/>
              <a:ext cx="130" cy="432"/>
            </a:xfrm>
            <a:custGeom>
              <a:avLst/>
              <a:gdLst>
                <a:gd name="T0" fmla="*/ 0 w 260"/>
                <a:gd name="T1" fmla="*/ 856 h 865"/>
                <a:gd name="T2" fmla="*/ 232 w 260"/>
                <a:gd name="T3" fmla="*/ 0 h 865"/>
                <a:gd name="T4" fmla="*/ 260 w 260"/>
                <a:gd name="T5" fmla="*/ 7 h 865"/>
                <a:gd name="T6" fmla="*/ 28 w 260"/>
                <a:gd name="T7" fmla="*/ 865 h 865"/>
                <a:gd name="T8" fmla="*/ 0 w 260"/>
                <a:gd name="T9" fmla="*/ 856 h 8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865">
                  <a:moveTo>
                    <a:pt x="0" y="856"/>
                  </a:moveTo>
                  <a:lnTo>
                    <a:pt x="232" y="0"/>
                  </a:lnTo>
                  <a:lnTo>
                    <a:pt x="260" y="7"/>
                  </a:lnTo>
                  <a:lnTo>
                    <a:pt x="28" y="865"/>
                  </a:lnTo>
                  <a:lnTo>
                    <a:pt x="0" y="856"/>
                  </a:lnTo>
                  <a:close/>
                </a:path>
              </a:pathLst>
            </a:custGeom>
            <a:solidFill>
              <a:srgbClr val="49CF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39"/>
            <p:cNvSpPr>
              <a:spLocks/>
            </p:cNvSpPr>
            <p:nvPr userDrawn="1"/>
          </p:nvSpPr>
          <p:spPr bwMode="auto">
            <a:xfrm>
              <a:off x="4364" y="2220"/>
              <a:ext cx="31" cy="64"/>
            </a:xfrm>
            <a:custGeom>
              <a:avLst/>
              <a:gdLst>
                <a:gd name="T0" fmla="*/ 2 w 62"/>
                <a:gd name="T1" fmla="*/ 128 h 128"/>
                <a:gd name="T2" fmla="*/ 2 w 62"/>
                <a:gd name="T3" fmla="*/ 128 h 128"/>
                <a:gd name="T4" fmla="*/ 0 w 62"/>
                <a:gd name="T5" fmla="*/ 128 h 128"/>
                <a:gd name="T6" fmla="*/ 0 w 62"/>
                <a:gd name="T7" fmla="*/ 128 h 128"/>
                <a:gd name="T8" fmla="*/ 0 w 62"/>
                <a:gd name="T9" fmla="*/ 127 h 128"/>
                <a:gd name="T10" fmla="*/ 6 w 62"/>
                <a:gd name="T11" fmla="*/ 0 h 128"/>
                <a:gd name="T12" fmla="*/ 62 w 62"/>
                <a:gd name="T13" fmla="*/ 15 h 128"/>
                <a:gd name="T14" fmla="*/ 8 w 62"/>
                <a:gd name="T15" fmla="*/ 125 h 128"/>
                <a:gd name="T16" fmla="*/ 8 w 62"/>
                <a:gd name="T17" fmla="*/ 125 h 128"/>
                <a:gd name="T18" fmla="*/ 6 w 62"/>
                <a:gd name="T19" fmla="*/ 126 h 128"/>
                <a:gd name="T20" fmla="*/ 2 w 62"/>
                <a:gd name="T21" fmla="*/ 128 h 128"/>
                <a:gd name="T22" fmla="*/ 2 w 62"/>
                <a:gd name="T23" fmla="*/ 12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128">
                  <a:moveTo>
                    <a:pt x="2" y="128"/>
                  </a:moveTo>
                  <a:lnTo>
                    <a:pt x="2" y="128"/>
                  </a:lnTo>
                  <a:lnTo>
                    <a:pt x="0" y="128"/>
                  </a:lnTo>
                  <a:lnTo>
                    <a:pt x="0" y="128"/>
                  </a:lnTo>
                  <a:lnTo>
                    <a:pt x="0" y="127"/>
                  </a:lnTo>
                  <a:lnTo>
                    <a:pt x="6" y="0"/>
                  </a:lnTo>
                  <a:lnTo>
                    <a:pt x="62" y="15"/>
                  </a:lnTo>
                  <a:lnTo>
                    <a:pt x="8" y="125"/>
                  </a:lnTo>
                  <a:lnTo>
                    <a:pt x="8" y="125"/>
                  </a:lnTo>
                  <a:lnTo>
                    <a:pt x="6" y="126"/>
                  </a:lnTo>
                  <a:lnTo>
                    <a:pt x="2" y="128"/>
                  </a:lnTo>
                  <a:lnTo>
                    <a:pt x="2" y="128"/>
                  </a:lnTo>
                  <a:close/>
                </a:path>
              </a:pathLst>
            </a:custGeom>
            <a:solidFill>
              <a:srgbClr val="F4E4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40"/>
            <p:cNvSpPr>
              <a:spLocks/>
            </p:cNvSpPr>
            <p:nvPr userDrawn="1"/>
          </p:nvSpPr>
          <p:spPr bwMode="auto">
            <a:xfrm>
              <a:off x="4365" y="2224"/>
              <a:ext cx="30" cy="60"/>
            </a:xfrm>
            <a:custGeom>
              <a:avLst/>
              <a:gdLst>
                <a:gd name="T0" fmla="*/ 0 w 60"/>
                <a:gd name="T1" fmla="*/ 119 h 119"/>
                <a:gd name="T2" fmla="*/ 32 w 60"/>
                <a:gd name="T3" fmla="*/ 0 h 119"/>
                <a:gd name="T4" fmla="*/ 60 w 60"/>
                <a:gd name="T5" fmla="*/ 6 h 119"/>
                <a:gd name="T6" fmla="*/ 6 w 60"/>
                <a:gd name="T7" fmla="*/ 116 h 119"/>
                <a:gd name="T8" fmla="*/ 6 w 60"/>
                <a:gd name="T9" fmla="*/ 116 h 119"/>
                <a:gd name="T10" fmla="*/ 4 w 60"/>
                <a:gd name="T11" fmla="*/ 117 h 119"/>
                <a:gd name="T12" fmla="*/ 0 w 60"/>
                <a:gd name="T13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19">
                  <a:moveTo>
                    <a:pt x="0" y="119"/>
                  </a:moveTo>
                  <a:lnTo>
                    <a:pt x="32" y="0"/>
                  </a:lnTo>
                  <a:lnTo>
                    <a:pt x="60" y="6"/>
                  </a:lnTo>
                  <a:lnTo>
                    <a:pt x="6" y="116"/>
                  </a:lnTo>
                  <a:lnTo>
                    <a:pt x="6" y="116"/>
                  </a:lnTo>
                  <a:lnTo>
                    <a:pt x="4" y="117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E5CF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41"/>
            <p:cNvSpPr>
              <a:spLocks/>
            </p:cNvSpPr>
            <p:nvPr userDrawn="1"/>
          </p:nvSpPr>
          <p:spPr bwMode="auto">
            <a:xfrm>
              <a:off x="4364" y="2274"/>
              <a:ext cx="8" cy="10"/>
            </a:xfrm>
            <a:custGeom>
              <a:avLst/>
              <a:gdLst>
                <a:gd name="T0" fmla="*/ 2 w 16"/>
                <a:gd name="T1" fmla="*/ 19 h 19"/>
                <a:gd name="T2" fmla="*/ 6 w 16"/>
                <a:gd name="T3" fmla="*/ 17 h 19"/>
                <a:gd name="T4" fmla="*/ 6 w 16"/>
                <a:gd name="T5" fmla="*/ 17 h 19"/>
                <a:gd name="T6" fmla="*/ 8 w 16"/>
                <a:gd name="T7" fmla="*/ 16 h 19"/>
                <a:gd name="T8" fmla="*/ 16 w 16"/>
                <a:gd name="T9" fmla="*/ 0 h 19"/>
                <a:gd name="T10" fmla="*/ 6 w 16"/>
                <a:gd name="T11" fmla="*/ 3 h 19"/>
                <a:gd name="T12" fmla="*/ 1 w 16"/>
                <a:gd name="T13" fmla="*/ 7 h 19"/>
                <a:gd name="T14" fmla="*/ 0 w 16"/>
                <a:gd name="T15" fmla="*/ 18 h 19"/>
                <a:gd name="T16" fmla="*/ 0 w 16"/>
                <a:gd name="T17" fmla="*/ 18 h 19"/>
                <a:gd name="T18" fmla="*/ 0 w 16"/>
                <a:gd name="T19" fmla="*/ 19 h 19"/>
                <a:gd name="T20" fmla="*/ 0 w 16"/>
                <a:gd name="T21" fmla="*/ 19 h 19"/>
                <a:gd name="T22" fmla="*/ 2 w 16"/>
                <a:gd name="T23" fmla="*/ 19 h 19"/>
                <a:gd name="T24" fmla="*/ 2 w 16"/>
                <a:gd name="T2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" h="19">
                  <a:moveTo>
                    <a:pt x="2" y="19"/>
                  </a:moveTo>
                  <a:lnTo>
                    <a:pt x="6" y="17"/>
                  </a:lnTo>
                  <a:lnTo>
                    <a:pt x="6" y="17"/>
                  </a:lnTo>
                  <a:lnTo>
                    <a:pt x="8" y="16"/>
                  </a:lnTo>
                  <a:lnTo>
                    <a:pt x="16" y="0"/>
                  </a:lnTo>
                  <a:lnTo>
                    <a:pt x="6" y="3"/>
                  </a:lnTo>
                  <a:lnTo>
                    <a:pt x="1" y="7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2" y="19"/>
                  </a:lnTo>
                  <a:lnTo>
                    <a:pt x="2" y="19"/>
                  </a:lnTo>
                  <a:close/>
                </a:path>
              </a:pathLst>
            </a:custGeom>
            <a:solidFill>
              <a:srgbClr val="3E42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42"/>
            <p:cNvSpPr>
              <a:spLocks/>
            </p:cNvSpPr>
            <p:nvPr userDrawn="1"/>
          </p:nvSpPr>
          <p:spPr bwMode="auto">
            <a:xfrm>
              <a:off x="4483" y="1776"/>
              <a:ext cx="32" cy="23"/>
            </a:xfrm>
            <a:custGeom>
              <a:avLst/>
              <a:gdLst>
                <a:gd name="T0" fmla="*/ 10 w 63"/>
                <a:gd name="T1" fmla="*/ 0 h 46"/>
                <a:gd name="T2" fmla="*/ 10 w 63"/>
                <a:gd name="T3" fmla="*/ 0 h 46"/>
                <a:gd name="T4" fmla="*/ 8 w 63"/>
                <a:gd name="T5" fmla="*/ 1 h 46"/>
                <a:gd name="T6" fmla="*/ 8 w 63"/>
                <a:gd name="T7" fmla="*/ 1 h 46"/>
                <a:gd name="T8" fmla="*/ 8 w 63"/>
                <a:gd name="T9" fmla="*/ 3 h 46"/>
                <a:gd name="T10" fmla="*/ 0 w 63"/>
                <a:gd name="T11" fmla="*/ 31 h 46"/>
                <a:gd name="T12" fmla="*/ 55 w 63"/>
                <a:gd name="T13" fmla="*/ 46 h 46"/>
                <a:gd name="T14" fmla="*/ 63 w 63"/>
                <a:gd name="T15" fmla="*/ 18 h 46"/>
                <a:gd name="T16" fmla="*/ 63 w 63"/>
                <a:gd name="T17" fmla="*/ 18 h 46"/>
                <a:gd name="T18" fmla="*/ 62 w 63"/>
                <a:gd name="T19" fmla="*/ 15 h 46"/>
                <a:gd name="T20" fmla="*/ 61 w 63"/>
                <a:gd name="T21" fmla="*/ 14 h 46"/>
                <a:gd name="T22" fmla="*/ 10 w 63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3" h="46">
                  <a:moveTo>
                    <a:pt x="10" y="0"/>
                  </a:moveTo>
                  <a:lnTo>
                    <a:pt x="10" y="0"/>
                  </a:lnTo>
                  <a:lnTo>
                    <a:pt x="8" y="1"/>
                  </a:lnTo>
                  <a:lnTo>
                    <a:pt x="8" y="1"/>
                  </a:lnTo>
                  <a:lnTo>
                    <a:pt x="8" y="3"/>
                  </a:lnTo>
                  <a:lnTo>
                    <a:pt x="0" y="31"/>
                  </a:lnTo>
                  <a:lnTo>
                    <a:pt x="55" y="46"/>
                  </a:lnTo>
                  <a:lnTo>
                    <a:pt x="63" y="18"/>
                  </a:lnTo>
                  <a:lnTo>
                    <a:pt x="63" y="18"/>
                  </a:lnTo>
                  <a:lnTo>
                    <a:pt x="62" y="15"/>
                  </a:lnTo>
                  <a:lnTo>
                    <a:pt x="61" y="1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3E42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2" name="Group 45"/>
          <p:cNvGrpSpPr>
            <a:grpSpLocks noChangeAspect="1"/>
          </p:cNvGrpSpPr>
          <p:nvPr userDrawn="1"/>
        </p:nvGrpSpPr>
        <p:grpSpPr bwMode="auto">
          <a:xfrm>
            <a:off x="8213853" y="5020021"/>
            <a:ext cx="833315" cy="102841"/>
            <a:chOff x="5148" y="3159"/>
            <a:chExt cx="551" cy="68"/>
          </a:xfrm>
        </p:grpSpPr>
        <p:sp>
          <p:nvSpPr>
            <p:cNvPr id="74" name="Rectangle 46"/>
            <p:cNvSpPr>
              <a:spLocks noChangeArrowheads="1"/>
            </p:cNvSpPr>
            <p:nvPr userDrawn="1"/>
          </p:nvSpPr>
          <p:spPr bwMode="auto">
            <a:xfrm>
              <a:off x="5148" y="3159"/>
              <a:ext cx="4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©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47"/>
            <p:cNvSpPr>
              <a:spLocks noChangeArrowheads="1"/>
            </p:cNvSpPr>
            <p:nvPr userDrawn="1"/>
          </p:nvSpPr>
          <p:spPr bwMode="auto">
            <a:xfrm>
              <a:off x="5206" y="3159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Rectangle 48"/>
            <p:cNvSpPr>
              <a:spLocks noChangeArrowheads="1"/>
            </p:cNvSpPr>
            <p:nvPr userDrawn="1"/>
          </p:nvSpPr>
          <p:spPr bwMode="auto">
            <a:xfrm>
              <a:off x="5235" y="3159"/>
              <a:ext cx="46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emplateswise.com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0687200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spac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dirty="0"/>
              <a:t>Insert your title here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FFF30096-E2FA-4C53-8FFA-C198FACBBC31}" type="datetimeFigureOut">
              <a:rPr lang="en-US" noProof="0" smtClean="0"/>
              <a:pPr/>
              <a:t>9/1/2022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BE6EB2CE-F8EE-47A0-A8D1-750600A29654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35646"/>
            <a:ext cx="3691778" cy="2779690"/>
          </a:xfrm>
          <a:prstGeom prst="rect">
            <a:avLst/>
          </a:prstGeom>
        </p:spPr>
      </p:pic>
      <p:sp>
        <p:nvSpPr>
          <p:cNvPr id="45" name="Freeform 5"/>
          <p:cNvSpPr>
            <a:spLocks/>
          </p:cNvSpPr>
          <p:nvPr userDrawn="1"/>
        </p:nvSpPr>
        <p:spPr bwMode="auto">
          <a:xfrm>
            <a:off x="6659565" y="2973749"/>
            <a:ext cx="260348" cy="337384"/>
          </a:xfrm>
          <a:custGeom>
            <a:avLst/>
            <a:gdLst>
              <a:gd name="T0" fmla="*/ 1838 w 1852"/>
              <a:gd name="T1" fmla="*/ 982 h 2400"/>
              <a:gd name="T2" fmla="*/ 1768 w 1852"/>
              <a:gd name="T3" fmla="*/ 1244 h 2400"/>
              <a:gd name="T4" fmla="*/ 1646 w 1852"/>
              <a:gd name="T5" fmla="*/ 1460 h 2400"/>
              <a:gd name="T6" fmla="*/ 1478 w 1852"/>
              <a:gd name="T7" fmla="*/ 1618 h 2400"/>
              <a:gd name="T8" fmla="*/ 1270 w 1852"/>
              <a:gd name="T9" fmla="*/ 1710 h 2400"/>
              <a:gd name="T10" fmla="*/ 1082 w 1852"/>
              <a:gd name="T11" fmla="*/ 1726 h 2400"/>
              <a:gd name="T12" fmla="*/ 928 w 1852"/>
              <a:gd name="T13" fmla="*/ 1688 h 2400"/>
              <a:gd name="T14" fmla="*/ 810 w 1852"/>
              <a:gd name="T15" fmla="*/ 1606 h 2400"/>
              <a:gd name="T16" fmla="*/ 678 w 1852"/>
              <a:gd name="T17" fmla="*/ 1934 h 2400"/>
              <a:gd name="T18" fmla="*/ 570 w 1852"/>
              <a:gd name="T19" fmla="*/ 2128 h 2400"/>
              <a:gd name="T20" fmla="*/ 378 w 1852"/>
              <a:gd name="T21" fmla="*/ 2330 h 2400"/>
              <a:gd name="T22" fmla="*/ 402 w 1852"/>
              <a:gd name="T23" fmla="*/ 1854 h 2400"/>
              <a:gd name="T24" fmla="*/ 556 w 1852"/>
              <a:gd name="T25" fmla="*/ 1046 h 2400"/>
              <a:gd name="T26" fmla="*/ 536 w 1852"/>
              <a:gd name="T27" fmla="*/ 850 h 2400"/>
              <a:gd name="T28" fmla="*/ 594 w 1852"/>
              <a:gd name="T29" fmla="*/ 660 h 2400"/>
              <a:gd name="T30" fmla="*/ 720 w 1852"/>
              <a:gd name="T31" fmla="*/ 548 h 2400"/>
              <a:gd name="T32" fmla="*/ 844 w 1852"/>
              <a:gd name="T33" fmla="*/ 536 h 2400"/>
              <a:gd name="T34" fmla="*/ 940 w 1852"/>
              <a:gd name="T35" fmla="*/ 594 h 2400"/>
              <a:gd name="T36" fmla="*/ 982 w 1852"/>
              <a:gd name="T37" fmla="*/ 698 h 2400"/>
              <a:gd name="T38" fmla="*/ 972 w 1852"/>
              <a:gd name="T39" fmla="*/ 844 h 2400"/>
              <a:gd name="T40" fmla="*/ 864 w 1852"/>
              <a:gd name="T41" fmla="*/ 1226 h 2400"/>
              <a:gd name="T42" fmla="*/ 880 w 1852"/>
              <a:gd name="T43" fmla="*/ 1374 h 2400"/>
              <a:gd name="T44" fmla="*/ 980 w 1852"/>
              <a:gd name="T45" fmla="*/ 1470 h 2400"/>
              <a:gd name="T46" fmla="*/ 1104 w 1852"/>
              <a:gd name="T47" fmla="*/ 1490 h 2400"/>
              <a:gd name="T48" fmla="*/ 1238 w 1852"/>
              <a:gd name="T49" fmla="*/ 1446 h 2400"/>
              <a:gd name="T50" fmla="*/ 1350 w 1852"/>
              <a:gd name="T51" fmla="*/ 1344 h 2400"/>
              <a:gd name="T52" fmla="*/ 1446 w 1852"/>
              <a:gd name="T53" fmla="*/ 1166 h 2400"/>
              <a:gd name="T54" fmla="*/ 1516 w 1852"/>
              <a:gd name="T55" fmla="*/ 760 h 2400"/>
              <a:gd name="T56" fmla="*/ 1502 w 1852"/>
              <a:gd name="T57" fmla="*/ 626 h 2400"/>
              <a:gd name="T58" fmla="*/ 1446 w 1852"/>
              <a:gd name="T59" fmla="*/ 482 h 2400"/>
              <a:gd name="T60" fmla="*/ 1350 w 1852"/>
              <a:gd name="T61" fmla="*/ 368 h 2400"/>
              <a:gd name="T62" fmla="*/ 1216 w 1852"/>
              <a:gd name="T63" fmla="*/ 284 h 2400"/>
              <a:gd name="T64" fmla="*/ 1044 w 1852"/>
              <a:gd name="T65" fmla="*/ 240 h 2400"/>
              <a:gd name="T66" fmla="*/ 868 w 1852"/>
              <a:gd name="T67" fmla="*/ 238 h 2400"/>
              <a:gd name="T68" fmla="*/ 662 w 1852"/>
              <a:gd name="T69" fmla="*/ 288 h 2400"/>
              <a:gd name="T70" fmla="*/ 496 w 1852"/>
              <a:gd name="T71" fmla="*/ 390 h 2400"/>
              <a:gd name="T72" fmla="*/ 372 w 1852"/>
              <a:gd name="T73" fmla="*/ 532 h 2400"/>
              <a:gd name="T74" fmla="*/ 294 w 1852"/>
              <a:gd name="T75" fmla="*/ 702 h 2400"/>
              <a:gd name="T76" fmla="*/ 268 w 1852"/>
              <a:gd name="T77" fmla="*/ 892 h 2400"/>
              <a:gd name="T78" fmla="*/ 306 w 1852"/>
              <a:gd name="T79" fmla="*/ 1078 h 2400"/>
              <a:gd name="T80" fmla="*/ 378 w 1852"/>
              <a:gd name="T81" fmla="*/ 1190 h 2400"/>
              <a:gd name="T82" fmla="*/ 350 w 1852"/>
              <a:gd name="T83" fmla="*/ 1348 h 2400"/>
              <a:gd name="T84" fmla="*/ 314 w 1852"/>
              <a:gd name="T85" fmla="*/ 1386 h 2400"/>
              <a:gd name="T86" fmla="*/ 214 w 1852"/>
              <a:gd name="T87" fmla="*/ 1348 h 2400"/>
              <a:gd name="T88" fmla="*/ 70 w 1852"/>
              <a:gd name="T89" fmla="*/ 1180 h 2400"/>
              <a:gd name="T90" fmla="*/ 4 w 1852"/>
              <a:gd name="T91" fmla="*/ 944 h 2400"/>
              <a:gd name="T92" fmla="*/ 10 w 1852"/>
              <a:gd name="T93" fmla="*/ 746 h 2400"/>
              <a:gd name="T94" fmla="*/ 78 w 1852"/>
              <a:gd name="T95" fmla="*/ 522 h 2400"/>
              <a:gd name="T96" fmla="*/ 216 w 1852"/>
              <a:gd name="T97" fmla="*/ 314 h 2400"/>
              <a:gd name="T98" fmla="*/ 424 w 1852"/>
              <a:gd name="T99" fmla="*/ 144 h 2400"/>
              <a:gd name="T100" fmla="*/ 700 w 1852"/>
              <a:gd name="T101" fmla="*/ 32 h 2400"/>
              <a:gd name="T102" fmla="*/ 982 w 1852"/>
              <a:gd name="T103" fmla="*/ 0 h 2400"/>
              <a:gd name="T104" fmla="*/ 1258 w 1852"/>
              <a:gd name="T105" fmla="*/ 38 h 2400"/>
              <a:gd name="T106" fmla="*/ 1488 w 1852"/>
              <a:gd name="T107" fmla="*/ 142 h 2400"/>
              <a:gd name="T108" fmla="*/ 1668 w 1852"/>
              <a:gd name="T109" fmla="*/ 298 h 2400"/>
              <a:gd name="T110" fmla="*/ 1790 w 1852"/>
              <a:gd name="T111" fmla="*/ 492 h 2400"/>
              <a:gd name="T112" fmla="*/ 1848 w 1852"/>
              <a:gd name="T113" fmla="*/ 710 h 2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852" h="2400">
                <a:moveTo>
                  <a:pt x="1852" y="786"/>
                </a:moveTo>
                <a:lnTo>
                  <a:pt x="1852" y="786"/>
                </a:lnTo>
                <a:lnTo>
                  <a:pt x="1850" y="836"/>
                </a:lnTo>
                <a:lnTo>
                  <a:pt x="1848" y="886"/>
                </a:lnTo>
                <a:lnTo>
                  <a:pt x="1844" y="934"/>
                </a:lnTo>
                <a:lnTo>
                  <a:pt x="1838" y="982"/>
                </a:lnTo>
                <a:lnTo>
                  <a:pt x="1830" y="1028"/>
                </a:lnTo>
                <a:lnTo>
                  <a:pt x="1822" y="1074"/>
                </a:lnTo>
                <a:lnTo>
                  <a:pt x="1810" y="1118"/>
                </a:lnTo>
                <a:lnTo>
                  <a:pt x="1798" y="1160"/>
                </a:lnTo>
                <a:lnTo>
                  <a:pt x="1784" y="1202"/>
                </a:lnTo>
                <a:lnTo>
                  <a:pt x="1768" y="1244"/>
                </a:lnTo>
                <a:lnTo>
                  <a:pt x="1752" y="1284"/>
                </a:lnTo>
                <a:lnTo>
                  <a:pt x="1734" y="1322"/>
                </a:lnTo>
                <a:lnTo>
                  <a:pt x="1714" y="1358"/>
                </a:lnTo>
                <a:lnTo>
                  <a:pt x="1692" y="1394"/>
                </a:lnTo>
                <a:lnTo>
                  <a:pt x="1670" y="1426"/>
                </a:lnTo>
                <a:lnTo>
                  <a:pt x="1646" y="1460"/>
                </a:lnTo>
                <a:lnTo>
                  <a:pt x="1622" y="1490"/>
                </a:lnTo>
                <a:lnTo>
                  <a:pt x="1596" y="1520"/>
                </a:lnTo>
                <a:lnTo>
                  <a:pt x="1568" y="1546"/>
                </a:lnTo>
                <a:lnTo>
                  <a:pt x="1538" y="1572"/>
                </a:lnTo>
                <a:lnTo>
                  <a:pt x="1510" y="1596"/>
                </a:lnTo>
                <a:lnTo>
                  <a:pt x="1478" y="1618"/>
                </a:lnTo>
                <a:lnTo>
                  <a:pt x="1446" y="1638"/>
                </a:lnTo>
                <a:lnTo>
                  <a:pt x="1412" y="1656"/>
                </a:lnTo>
                <a:lnTo>
                  <a:pt x="1378" y="1672"/>
                </a:lnTo>
                <a:lnTo>
                  <a:pt x="1342" y="1688"/>
                </a:lnTo>
                <a:lnTo>
                  <a:pt x="1306" y="1700"/>
                </a:lnTo>
                <a:lnTo>
                  <a:pt x="1270" y="1710"/>
                </a:lnTo>
                <a:lnTo>
                  <a:pt x="1230" y="1718"/>
                </a:lnTo>
                <a:lnTo>
                  <a:pt x="1192" y="1724"/>
                </a:lnTo>
                <a:lnTo>
                  <a:pt x="1152" y="1726"/>
                </a:lnTo>
                <a:lnTo>
                  <a:pt x="1110" y="1728"/>
                </a:lnTo>
                <a:lnTo>
                  <a:pt x="1110" y="1728"/>
                </a:lnTo>
                <a:lnTo>
                  <a:pt x="1082" y="1726"/>
                </a:lnTo>
                <a:lnTo>
                  <a:pt x="1056" y="1724"/>
                </a:lnTo>
                <a:lnTo>
                  <a:pt x="1028" y="1720"/>
                </a:lnTo>
                <a:lnTo>
                  <a:pt x="1002" y="1714"/>
                </a:lnTo>
                <a:lnTo>
                  <a:pt x="976" y="1706"/>
                </a:lnTo>
                <a:lnTo>
                  <a:pt x="952" y="1698"/>
                </a:lnTo>
                <a:lnTo>
                  <a:pt x="928" y="1688"/>
                </a:lnTo>
                <a:lnTo>
                  <a:pt x="904" y="1676"/>
                </a:lnTo>
                <a:lnTo>
                  <a:pt x="884" y="1664"/>
                </a:lnTo>
                <a:lnTo>
                  <a:pt x="862" y="1650"/>
                </a:lnTo>
                <a:lnTo>
                  <a:pt x="844" y="1636"/>
                </a:lnTo>
                <a:lnTo>
                  <a:pt x="826" y="1622"/>
                </a:lnTo>
                <a:lnTo>
                  <a:pt x="810" y="1606"/>
                </a:lnTo>
                <a:lnTo>
                  <a:pt x="796" y="1590"/>
                </a:lnTo>
                <a:lnTo>
                  <a:pt x="784" y="1574"/>
                </a:lnTo>
                <a:lnTo>
                  <a:pt x="774" y="1556"/>
                </a:lnTo>
                <a:lnTo>
                  <a:pt x="774" y="1556"/>
                </a:lnTo>
                <a:lnTo>
                  <a:pt x="732" y="1722"/>
                </a:lnTo>
                <a:lnTo>
                  <a:pt x="678" y="1934"/>
                </a:lnTo>
                <a:lnTo>
                  <a:pt x="678" y="1934"/>
                </a:lnTo>
                <a:lnTo>
                  <a:pt x="670" y="1956"/>
                </a:lnTo>
                <a:lnTo>
                  <a:pt x="658" y="1984"/>
                </a:lnTo>
                <a:lnTo>
                  <a:pt x="640" y="2016"/>
                </a:lnTo>
                <a:lnTo>
                  <a:pt x="620" y="2052"/>
                </a:lnTo>
                <a:lnTo>
                  <a:pt x="570" y="2128"/>
                </a:lnTo>
                <a:lnTo>
                  <a:pt x="518" y="2206"/>
                </a:lnTo>
                <a:lnTo>
                  <a:pt x="466" y="2280"/>
                </a:lnTo>
                <a:lnTo>
                  <a:pt x="420" y="2342"/>
                </a:lnTo>
                <a:lnTo>
                  <a:pt x="378" y="2400"/>
                </a:lnTo>
                <a:lnTo>
                  <a:pt x="378" y="2400"/>
                </a:lnTo>
                <a:lnTo>
                  <a:pt x="378" y="2330"/>
                </a:lnTo>
                <a:lnTo>
                  <a:pt x="380" y="2166"/>
                </a:lnTo>
                <a:lnTo>
                  <a:pt x="384" y="2072"/>
                </a:lnTo>
                <a:lnTo>
                  <a:pt x="388" y="1984"/>
                </a:lnTo>
                <a:lnTo>
                  <a:pt x="394" y="1908"/>
                </a:lnTo>
                <a:lnTo>
                  <a:pt x="398" y="1878"/>
                </a:lnTo>
                <a:lnTo>
                  <a:pt x="402" y="1854"/>
                </a:lnTo>
                <a:lnTo>
                  <a:pt x="402" y="1854"/>
                </a:lnTo>
                <a:lnTo>
                  <a:pt x="578" y="1106"/>
                </a:lnTo>
                <a:lnTo>
                  <a:pt x="578" y="1106"/>
                </a:lnTo>
                <a:lnTo>
                  <a:pt x="572" y="1090"/>
                </a:lnTo>
                <a:lnTo>
                  <a:pt x="564" y="1070"/>
                </a:lnTo>
                <a:lnTo>
                  <a:pt x="556" y="1046"/>
                </a:lnTo>
                <a:lnTo>
                  <a:pt x="548" y="1014"/>
                </a:lnTo>
                <a:lnTo>
                  <a:pt x="542" y="976"/>
                </a:lnTo>
                <a:lnTo>
                  <a:pt x="536" y="934"/>
                </a:lnTo>
                <a:lnTo>
                  <a:pt x="534" y="888"/>
                </a:lnTo>
                <a:lnTo>
                  <a:pt x="534" y="888"/>
                </a:lnTo>
                <a:lnTo>
                  <a:pt x="536" y="850"/>
                </a:lnTo>
                <a:lnTo>
                  <a:pt x="540" y="814"/>
                </a:lnTo>
                <a:lnTo>
                  <a:pt x="546" y="780"/>
                </a:lnTo>
                <a:lnTo>
                  <a:pt x="556" y="746"/>
                </a:lnTo>
                <a:lnTo>
                  <a:pt x="566" y="716"/>
                </a:lnTo>
                <a:lnTo>
                  <a:pt x="580" y="686"/>
                </a:lnTo>
                <a:lnTo>
                  <a:pt x="594" y="660"/>
                </a:lnTo>
                <a:lnTo>
                  <a:pt x="612" y="634"/>
                </a:lnTo>
                <a:lnTo>
                  <a:pt x="630" y="612"/>
                </a:lnTo>
                <a:lnTo>
                  <a:pt x="652" y="592"/>
                </a:lnTo>
                <a:lnTo>
                  <a:pt x="674" y="574"/>
                </a:lnTo>
                <a:lnTo>
                  <a:pt x="696" y="560"/>
                </a:lnTo>
                <a:lnTo>
                  <a:pt x="720" y="548"/>
                </a:lnTo>
                <a:lnTo>
                  <a:pt x="746" y="540"/>
                </a:lnTo>
                <a:lnTo>
                  <a:pt x="772" y="534"/>
                </a:lnTo>
                <a:lnTo>
                  <a:pt x="800" y="532"/>
                </a:lnTo>
                <a:lnTo>
                  <a:pt x="800" y="532"/>
                </a:lnTo>
                <a:lnTo>
                  <a:pt x="822" y="534"/>
                </a:lnTo>
                <a:lnTo>
                  <a:pt x="844" y="536"/>
                </a:lnTo>
                <a:lnTo>
                  <a:pt x="864" y="542"/>
                </a:lnTo>
                <a:lnTo>
                  <a:pt x="882" y="550"/>
                </a:lnTo>
                <a:lnTo>
                  <a:pt x="898" y="558"/>
                </a:lnTo>
                <a:lnTo>
                  <a:pt x="914" y="568"/>
                </a:lnTo>
                <a:lnTo>
                  <a:pt x="926" y="580"/>
                </a:lnTo>
                <a:lnTo>
                  <a:pt x="940" y="594"/>
                </a:lnTo>
                <a:lnTo>
                  <a:pt x="950" y="608"/>
                </a:lnTo>
                <a:lnTo>
                  <a:pt x="960" y="624"/>
                </a:lnTo>
                <a:lnTo>
                  <a:pt x="968" y="642"/>
                </a:lnTo>
                <a:lnTo>
                  <a:pt x="974" y="660"/>
                </a:lnTo>
                <a:lnTo>
                  <a:pt x="978" y="678"/>
                </a:lnTo>
                <a:lnTo>
                  <a:pt x="982" y="698"/>
                </a:lnTo>
                <a:lnTo>
                  <a:pt x="984" y="718"/>
                </a:lnTo>
                <a:lnTo>
                  <a:pt x="984" y="738"/>
                </a:lnTo>
                <a:lnTo>
                  <a:pt x="984" y="738"/>
                </a:lnTo>
                <a:lnTo>
                  <a:pt x="984" y="762"/>
                </a:lnTo>
                <a:lnTo>
                  <a:pt x="982" y="788"/>
                </a:lnTo>
                <a:lnTo>
                  <a:pt x="972" y="844"/>
                </a:lnTo>
                <a:lnTo>
                  <a:pt x="958" y="902"/>
                </a:lnTo>
                <a:lnTo>
                  <a:pt x="940" y="964"/>
                </a:lnTo>
                <a:lnTo>
                  <a:pt x="900" y="1094"/>
                </a:lnTo>
                <a:lnTo>
                  <a:pt x="880" y="1160"/>
                </a:lnTo>
                <a:lnTo>
                  <a:pt x="864" y="1226"/>
                </a:lnTo>
                <a:lnTo>
                  <a:pt x="864" y="1226"/>
                </a:lnTo>
                <a:lnTo>
                  <a:pt x="858" y="1254"/>
                </a:lnTo>
                <a:lnTo>
                  <a:pt x="858" y="1280"/>
                </a:lnTo>
                <a:lnTo>
                  <a:pt x="858" y="1304"/>
                </a:lnTo>
                <a:lnTo>
                  <a:pt x="862" y="1328"/>
                </a:lnTo>
                <a:lnTo>
                  <a:pt x="870" y="1352"/>
                </a:lnTo>
                <a:lnTo>
                  <a:pt x="880" y="1374"/>
                </a:lnTo>
                <a:lnTo>
                  <a:pt x="892" y="1394"/>
                </a:lnTo>
                <a:lnTo>
                  <a:pt x="906" y="1414"/>
                </a:lnTo>
                <a:lnTo>
                  <a:pt x="922" y="1430"/>
                </a:lnTo>
                <a:lnTo>
                  <a:pt x="940" y="1446"/>
                </a:lnTo>
                <a:lnTo>
                  <a:pt x="960" y="1458"/>
                </a:lnTo>
                <a:lnTo>
                  <a:pt x="980" y="1470"/>
                </a:lnTo>
                <a:lnTo>
                  <a:pt x="1004" y="1478"/>
                </a:lnTo>
                <a:lnTo>
                  <a:pt x="1028" y="1486"/>
                </a:lnTo>
                <a:lnTo>
                  <a:pt x="1054" y="1490"/>
                </a:lnTo>
                <a:lnTo>
                  <a:pt x="1080" y="1490"/>
                </a:lnTo>
                <a:lnTo>
                  <a:pt x="1080" y="1490"/>
                </a:lnTo>
                <a:lnTo>
                  <a:pt x="1104" y="1490"/>
                </a:lnTo>
                <a:lnTo>
                  <a:pt x="1128" y="1486"/>
                </a:lnTo>
                <a:lnTo>
                  <a:pt x="1152" y="1482"/>
                </a:lnTo>
                <a:lnTo>
                  <a:pt x="1174" y="1476"/>
                </a:lnTo>
                <a:lnTo>
                  <a:pt x="1196" y="1468"/>
                </a:lnTo>
                <a:lnTo>
                  <a:pt x="1218" y="1458"/>
                </a:lnTo>
                <a:lnTo>
                  <a:pt x="1238" y="1446"/>
                </a:lnTo>
                <a:lnTo>
                  <a:pt x="1258" y="1432"/>
                </a:lnTo>
                <a:lnTo>
                  <a:pt x="1278" y="1418"/>
                </a:lnTo>
                <a:lnTo>
                  <a:pt x="1296" y="1402"/>
                </a:lnTo>
                <a:lnTo>
                  <a:pt x="1314" y="1384"/>
                </a:lnTo>
                <a:lnTo>
                  <a:pt x="1332" y="1364"/>
                </a:lnTo>
                <a:lnTo>
                  <a:pt x="1350" y="1344"/>
                </a:lnTo>
                <a:lnTo>
                  <a:pt x="1366" y="1322"/>
                </a:lnTo>
                <a:lnTo>
                  <a:pt x="1380" y="1298"/>
                </a:lnTo>
                <a:lnTo>
                  <a:pt x="1396" y="1274"/>
                </a:lnTo>
                <a:lnTo>
                  <a:pt x="1410" y="1248"/>
                </a:lnTo>
                <a:lnTo>
                  <a:pt x="1422" y="1222"/>
                </a:lnTo>
                <a:lnTo>
                  <a:pt x="1446" y="1166"/>
                </a:lnTo>
                <a:lnTo>
                  <a:pt x="1468" y="1106"/>
                </a:lnTo>
                <a:lnTo>
                  <a:pt x="1484" y="1042"/>
                </a:lnTo>
                <a:lnTo>
                  <a:pt x="1498" y="974"/>
                </a:lnTo>
                <a:lnTo>
                  <a:pt x="1508" y="906"/>
                </a:lnTo>
                <a:lnTo>
                  <a:pt x="1514" y="834"/>
                </a:lnTo>
                <a:lnTo>
                  <a:pt x="1516" y="760"/>
                </a:lnTo>
                <a:lnTo>
                  <a:pt x="1516" y="760"/>
                </a:lnTo>
                <a:lnTo>
                  <a:pt x="1516" y="732"/>
                </a:lnTo>
                <a:lnTo>
                  <a:pt x="1514" y="704"/>
                </a:lnTo>
                <a:lnTo>
                  <a:pt x="1510" y="678"/>
                </a:lnTo>
                <a:lnTo>
                  <a:pt x="1506" y="652"/>
                </a:lnTo>
                <a:lnTo>
                  <a:pt x="1502" y="626"/>
                </a:lnTo>
                <a:lnTo>
                  <a:pt x="1494" y="600"/>
                </a:lnTo>
                <a:lnTo>
                  <a:pt x="1486" y="576"/>
                </a:lnTo>
                <a:lnTo>
                  <a:pt x="1478" y="552"/>
                </a:lnTo>
                <a:lnTo>
                  <a:pt x="1468" y="528"/>
                </a:lnTo>
                <a:lnTo>
                  <a:pt x="1458" y="506"/>
                </a:lnTo>
                <a:lnTo>
                  <a:pt x="1446" y="482"/>
                </a:lnTo>
                <a:lnTo>
                  <a:pt x="1432" y="462"/>
                </a:lnTo>
                <a:lnTo>
                  <a:pt x="1418" y="442"/>
                </a:lnTo>
                <a:lnTo>
                  <a:pt x="1402" y="422"/>
                </a:lnTo>
                <a:lnTo>
                  <a:pt x="1386" y="402"/>
                </a:lnTo>
                <a:lnTo>
                  <a:pt x="1368" y="384"/>
                </a:lnTo>
                <a:lnTo>
                  <a:pt x="1350" y="368"/>
                </a:lnTo>
                <a:lnTo>
                  <a:pt x="1330" y="352"/>
                </a:lnTo>
                <a:lnTo>
                  <a:pt x="1310" y="336"/>
                </a:lnTo>
                <a:lnTo>
                  <a:pt x="1288" y="322"/>
                </a:lnTo>
                <a:lnTo>
                  <a:pt x="1264" y="308"/>
                </a:lnTo>
                <a:lnTo>
                  <a:pt x="1240" y="296"/>
                </a:lnTo>
                <a:lnTo>
                  <a:pt x="1216" y="284"/>
                </a:lnTo>
                <a:lnTo>
                  <a:pt x="1190" y="274"/>
                </a:lnTo>
                <a:lnTo>
                  <a:pt x="1162" y="264"/>
                </a:lnTo>
                <a:lnTo>
                  <a:pt x="1134" y="256"/>
                </a:lnTo>
                <a:lnTo>
                  <a:pt x="1104" y="250"/>
                </a:lnTo>
                <a:lnTo>
                  <a:pt x="1074" y="244"/>
                </a:lnTo>
                <a:lnTo>
                  <a:pt x="1044" y="240"/>
                </a:lnTo>
                <a:lnTo>
                  <a:pt x="1012" y="236"/>
                </a:lnTo>
                <a:lnTo>
                  <a:pt x="978" y="234"/>
                </a:lnTo>
                <a:lnTo>
                  <a:pt x="944" y="234"/>
                </a:lnTo>
                <a:lnTo>
                  <a:pt x="944" y="234"/>
                </a:lnTo>
                <a:lnTo>
                  <a:pt x="906" y="236"/>
                </a:lnTo>
                <a:lnTo>
                  <a:pt x="868" y="238"/>
                </a:lnTo>
                <a:lnTo>
                  <a:pt x="832" y="242"/>
                </a:lnTo>
                <a:lnTo>
                  <a:pt x="796" y="248"/>
                </a:lnTo>
                <a:lnTo>
                  <a:pt x="760" y="256"/>
                </a:lnTo>
                <a:lnTo>
                  <a:pt x="728" y="266"/>
                </a:lnTo>
                <a:lnTo>
                  <a:pt x="694" y="276"/>
                </a:lnTo>
                <a:lnTo>
                  <a:pt x="662" y="288"/>
                </a:lnTo>
                <a:lnTo>
                  <a:pt x="632" y="302"/>
                </a:lnTo>
                <a:lnTo>
                  <a:pt x="602" y="316"/>
                </a:lnTo>
                <a:lnTo>
                  <a:pt x="574" y="334"/>
                </a:lnTo>
                <a:lnTo>
                  <a:pt x="548" y="350"/>
                </a:lnTo>
                <a:lnTo>
                  <a:pt x="522" y="370"/>
                </a:lnTo>
                <a:lnTo>
                  <a:pt x="496" y="390"/>
                </a:lnTo>
                <a:lnTo>
                  <a:pt x="472" y="410"/>
                </a:lnTo>
                <a:lnTo>
                  <a:pt x="450" y="432"/>
                </a:lnTo>
                <a:lnTo>
                  <a:pt x="428" y="456"/>
                </a:lnTo>
                <a:lnTo>
                  <a:pt x="408" y="480"/>
                </a:lnTo>
                <a:lnTo>
                  <a:pt x="390" y="506"/>
                </a:lnTo>
                <a:lnTo>
                  <a:pt x="372" y="532"/>
                </a:lnTo>
                <a:lnTo>
                  <a:pt x="356" y="558"/>
                </a:lnTo>
                <a:lnTo>
                  <a:pt x="342" y="586"/>
                </a:lnTo>
                <a:lnTo>
                  <a:pt x="328" y="614"/>
                </a:lnTo>
                <a:lnTo>
                  <a:pt x="316" y="642"/>
                </a:lnTo>
                <a:lnTo>
                  <a:pt x="304" y="672"/>
                </a:lnTo>
                <a:lnTo>
                  <a:pt x="294" y="702"/>
                </a:lnTo>
                <a:lnTo>
                  <a:pt x="286" y="732"/>
                </a:lnTo>
                <a:lnTo>
                  <a:pt x="280" y="764"/>
                </a:lnTo>
                <a:lnTo>
                  <a:pt x="274" y="796"/>
                </a:lnTo>
                <a:lnTo>
                  <a:pt x="272" y="828"/>
                </a:lnTo>
                <a:lnTo>
                  <a:pt x="268" y="860"/>
                </a:lnTo>
                <a:lnTo>
                  <a:pt x="268" y="892"/>
                </a:lnTo>
                <a:lnTo>
                  <a:pt x="268" y="892"/>
                </a:lnTo>
                <a:lnTo>
                  <a:pt x="270" y="936"/>
                </a:lnTo>
                <a:lnTo>
                  <a:pt x="274" y="976"/>
                </a:lnTo>
                <a:lnTo>
                  <a:pt x="282" y="1012"/>
                </a:lnTo>
                <a:lnTo>
                  <a:pt x="292" y="1046"/>
                </a:lnTo>
                <a:lnTo>
                  <a:pt x="306" y="1078"/>
                </a:lnTo>
                <a:lnTo>
                  <a:pt x="322" y="1108"/>
                </a:lnTo>
                <a:lnTo>
                  <a:pt x="338" y="1136"/>
                </a:lnTo>
                <a:lnTo>
                  <a:pt x="358" y="1162"/>
                </a:lnTo>
                <a:lnTo>
                  <a:pt x="358" y="1162"/>
                </a:lnTo>
                <a:lnTo>
                  <a:pt x="374" y="1182"/>
                </a:lnTo>
                <a:lnTo>
                  <a:pt x="378" y="1190"/>
                </a:lnTo>
                <a:lnTo>
                  <a:pt x="382" y="1198"/>
                </a:lnTo>
                <a:lnTo>
                  <a:pt x="382" y="1206"/>
                </a:lnTo>
                <a:lnTo>
                  <a:pt x="382" y="1216"/>
                </a:lnTo>
                <a:lnTo>
                  <a:pt x="378" y="1238"/>
                </a:lnTo>
                <a:lnTo>
                  <a:pt x="378" y="1238"/>
                </a:lnTo>
                <a:lnTo>
                  <a:pt x="350" y="1348"/>
                </a:lnTo>
                <a:lnTo>
                  <a:pt x="350" y="1348"/>
                </a:lnTo>
                <a:lnTo>
                  <a:pt x="346" y="1360"/>
                </a:lnTo>
                <a:lnTo>
                  <a:pt x="340" y="1370"/>
                </a:lnTo>
                <a:lnTo>
                  <a:pt x="332" y="1378"/>
                </a:lnTo>
                <a:lnTo>
                  <a:pt x="324" y="1384"/>
                </a:lnTo>
                <a:lnTo>
                  <a:pt x="314" y="1386"/>
                </a:lnTo>
                <a:lnTo>
                  <a:pt x="304" y="1388"/>
                </a:lnTo>
                <a:lnTo>
                  <a:pt x="294" y="1386"/>
                </a:lnTo>
                <a:lnTo>
                  <a:pt x="282" y="1382"/>
                </a:lnTo>
                <a:lnTo>
                  <a:pt x="282" y="1382"/>
                </a:lnTo>
                <a:lnTo>
                  <a:pt x="246" y="1366"/>
                </a:lnTo>
                <a:lnTo>
                  <a:pt x="214" y="1348"/>
                </a:lnTo>
                <a:lnTo>
                  <a:pt x="184" y="1326"/>
                </a:lnTo>
                <a:lnTo>
                  <a:pt x="156" y="1300"/>
                </a:lnTo>
                <a:lnTo>
                  <a:pt x="132" y="1274"/>
                </a:lnTo>
                <a:lnTo>
                  <a:pt x="108" y="1244"/>
                </a:lnTo>
                <a:lnTo>
                  <a:pt x="88" y="1212"/>
                </a:lnTo>
                <a:lnTo>
                  <a:pt x="70" y="1180"/>
                </a:lnTo>
                <a:lnTo>
                  <a:pt x="52" y="1144"/>
                </a:lnTo>
                <a:lnTo>
                  <a:pt x="38" y="1106"/>
                </a:lnTo>
                <a:lnTo>
                  <a:pt x="26" y="1068"/>
                </a:lnTo>
                <a:lnTo>
                  <a:pt x="18" y="1028"/>
                </a:lnTo>
                <a:lnTo>
                  <a:pt x="10" y="988"/>
                </a:lnTo>
                <a:lnTo>
                  <a:pt x="4" y="944"/>
                </a:lnTo>
                <a:lnTo>
                  <a:pt x="2" y="902"/>
                </a:lnTo>
                <a:lnTo>
                  <a:pt x="0" y="858"/>
                </a:lnTo>
                <a:lnTo>
                  <a:pt x="0" y="858"/>
                </a:lnTo>
                <a:lnTo>
                  <a:pt x="2" y="820"/>
                </a:lnTo>
                <a:lnTo>
                  <a:pt x="4" y="784"/>
                </a:lnTo>
                <a:lnTo>
                  <a:pt x="10" y="746"/>
                </a:lnTo>
                <a:lnTo>
                  <a:pt x="16" y="708"/>
                </a:lnTo>
                <a:lnTo>
                  <a:pt x="24" y="672"/>
                </a:lnTo>
                <a:lnTo>
                  <a:pt x="36" y="634"/>
                </a:lnTo>
                <a:lnTo>
                  <a:pt x="48" y="596"/>
                </a:lnTo>
                <a:lnTo>
                  <a:pt x="62" y="560"/>
                </a:lnTo>
                <a:lnTo>
                  <a:pt x="78" y="522"/>
                </a:lnTo>
                <a:lnTo>
                  <a:pt x="96" y="486"/>
                </a:lnTo>
                <a:lnTo>
                  <a:pt x="116" y="450"/>
                </a:lnTo>
                <a:lnTo>
                  <a:pt x="138" y="414"/>
                </a:lnTo>
                <a:lnTo>
                  <a:pt x="162" y="380"/>
                </a:lnTo>
                <a:lnTo>
                  <a:pt x="188" y="346"/>
                </a:lnTo>
                <a:lnTo>
                  <a:pt x="216" y="314"/>
                </a:lnTo>
                <a:lnTo>
                  <a:pt x="246" y="282"/>
                </a:lnTo>
                <a:lnTo>
                  <a:pt x="278" y="252"/>
                </a:lnTo>
                <a:lnTo>
                  <a:pt x="312" y="222"/>
                </a:lnTo>
                <a:lnTo>
                  <a:pt x="348" y="194"/>
                </a:lnTo>
                <a:lnTo>
                  <a:pt x="384" y="168"/>
                </a:lnTo>
                <a:lnTo>
                  <a:pt x="424" y="144"/>
                </a:lnTo>
                <a:lnTo>
                  <a:pt x="466" y="120"/>
                </a:lnTo>
                <a:lnTo>
                  <a:pt x="508" y="98"/>
                </a:lnTo>
                <a:lnTo>
                  <a:pt x="554" y="78"/>
                </a:lnTo>
                <a:lnTo>
                  <a:pt x="600" y="62"/>
                </a:lnTo>
                <a:lnTo>
                  <a:pt x="650" y="46"/>
                </a:lnTo>
                <a:lnTo>
                  <a:pt x="700" y="32"/>
                </a:lnTo>
                <a:lnTo>
                  <a:pt x="752" y="20"/>
                </a:lnTo>
                <a:lnTo>
                  <a:pt x="808" y="12"/>
                </a:lnTo>
                <a:lnTo>
                  <a:pt x="864" y="4"/>
                </a:lnTo>
                <a:lnTo>
                  <a:pt x="922" y="2"/>
                </a:lnTo>
                <a:lnTo>
                  <a:pt x="982" y="0"/>
                </a:lnTo>
                <a:lnTo>
                  <a:pt x="982" y="0"/>
                </a:lnTo>
                <a:lnTo>
                  <a:pt x="1030" y="0"/>
                </a:lnTo>
                <a:lnTo>
                  <a:pt x="1078" y="4"/>
                </a:lnTo>
                <a:lnTo>
                  <a:pt x="1124" y="10"/>
                </a:lnTo>
                <a:lnTo>
                  <a:pt x="1170" y="16"/>
                </a:lnTo>
                <a:lnTo>
                  <a:pt x="1214" y="26"/>
                </a:lnTo>
                <a:lnTo>
                  <a:pt x="1258" y="38"/>
                </a:lnTo>
                <a:lnTo>
                  <a:pt x="1298" y="50"/>
                </a:lnTo>
                <a:lnTo>
                  <a:pt x="1340" y="66"/>
                </a:lnTo>
                <a:lnTo>
                  <a:pt x="1378" y="82"/>
                </a:lnTo>
                <a:lnTo>
                  <a:pt x="1416" y="100"/>
                </a:lnTo>
                <a:lnTo>
                  <a:pt x="1452" y="120"/>
                </a:lnTo>
                <a:lnTo>
                  <a:pt x="1488" y="142"/>
                </a:lnTo>
                <a:lnTo>
                  <a:pt x="1522" y="164"/>
                </a:lnTo>
                <a:lnTo>
                  <a:pt x="1554" y="188"/>
                </a:lnTo>
                <a:lnTo>
                  <a:pt x="1584" y="214"/>
                </a:lnTo>
                <a:lnTo>
                  <a:pt x="1614" y="240"/>
                </a:lnTo>
                <a:lnTo>
                  <a:pt x="1642" y="268"/>
                </a:lnTo>
                <a:lnTo>
                  <a:pt x="1668" y="298"/>
                </a:lnTo>
                <a:lnTo>
                  <a:pt x="1692" y="328"/>
                </a:lnTo>
                <a:lnTo>
                  <a:pt x="1714" y="358"/>
                </a:lnTo>
                <a:lnTo>
                  <a:pt x="1736" y="390"/>
                </a:lnTo>
                <a:lnTo>
                  <a:pt x="1756" y="424"/>
                </a:lnTo>
                <a:lnTo>
                  <a:pt x="1774" y="458"/>
                </a:lnTo>
                <a:lnTo>
                  <a:pt x="1790" y="492"/>
                </a:lnTo>
                <a:lnTo>
                  <a:pt x="1804" y="526"/>
                </a:lnTo>
                <a:lnTo>
                  <a:pt x="1816" y="562"/>
                </a:lnTo>
                <a:lnTo>
                  <a:pt x="1828" y="598"/>
                </a:lnTo>
                <a:lnTo>
                  <a:pt x="1836" y="636"/>
                </a:lnTo>
                <a:lnTo>
                  <a:pt x="1842" y="674"/>
                </a:lnTo>
                <a:lnTo>
                  <a:pt x="1848" y="710"/>
                </a:lnTo>
                <a:lnTo>
                  <a:pt x="1850" y="748"/>
                </a:lnTo>
                <a:lnTo>
                  <a:pt x="1852" y="786"/>
                </a:lnTo>
                <a:lnTo>
                  <a:pt x="1852" y="78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39" hasCustomPrompt="1"/>
          </p:nvPr>
        </p:nvSpPr>
        <p:spPr>
          <a:xfrm>
            <a:off x="4644008" y="1746440"/>
            <a:ext cx="4032448" cy="505509"/>
          </a:xfrm>
        </p:spPr>
        <p:txBody>
          <a:bodyPr anchor="ctr">
            <a:noAutofit/>
          </a:bodyPr>
          <a:lstStyle>
            <a:lvl1pPr marL="0" indent="0" algn="l">
              <a:buNone/>
              <a:defRPr sz="28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Insert your text here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4644008" y="2459046"/>
            <a:ext cx="4032448" cy="2003544"/>
          </a:xfrm>
        </p:spPr>
        <p:txBody>
          <a:bodyPr anchor="t">
            <a:no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Lorem ipsum dolor sit amet, consectetur adipisicing elit, sed do eiusmod tempor incididunt ut labore et dolore magna aliqua. </a:t>
            </a:r>
          </a:p>
        </p:txBody>
      </p:sp>
    </p:spTree>
    <p:extLst>
      <p:ext uri="{BB962C8B-B14F-4D97-AF65-F5344CB8AC3E}">
        <p14:creationId xmlns:p14="http://schemas.microsoft.com/office/powerpoint/2010/main" val="1667766060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spac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12"/>
          <p:cNvSpPr>
            <a:spLocks/>
          </p:cNvSpPr>
          <p:nvPr userDrawn="1"/>
        </p:nvSpPr>
        <p:spPr bwMode="auto">
          <a:xfrm rot="5400000">
            <a:off x="-1642851" y="1642852"/>
            <a:ext cx="5143500" cy="1857796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57798" y="915566"/>
            <a:ext cx="6829002" cy="857250"/>
          </a:xfrm>
        </p:spPr>
        <p:txBody>
          <a:bodyPr/>
          <a:lstStyle>
            <a:lvl1pPr algn="l">
              <a:defRPr baseline="0"/>
            </a:lvl1pPr>
          </a:lstStyle>
          <a:p>
            <a:r>
              <a:rPr lang="en-US" dirty="0"/>
              <a:t>Insert your title here</a:t>
            </a:r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3" name="Rectangle 11"/>
          <p:cNvSpPr>
            <a:spLocks noChangeArrowheads="1"/>
          </p:cNvSpPr>
          <p:nvPr userDrawn="1"/>
        </p:nvSpPr>
        <p:spPr bwMode="auto"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857798" y="2057202"/>
            <a:ext cx="6818658" cy="2448272"/>
          </a:xfrm>
        </p:spPr>
        <p:txBody>
          <a:bodyPr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Ut enim ad minim veniam, quis nostrud exercitation ullamco laboris nisi ut aliquip ex ea commodo consequat.</a:t>
            </a:r>
          </a:p>
          <a:p>
            <a:endParaRPr lang="en-US" dirty="0"/>
          </a:p>
          <a:p>
            <a:r>
              <a:rPr lang="en-US" dirty="0"/>
              <a:t>Lorem ipsum dolor sit amet, consectetur adipisicing elit, sed do eiusmod tempor incididunt ut labore et dolore magna aliqua.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369298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spac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Freeform 12"/>
          <p:cNvSpPr>
            <a:spLocks/>
          </p:cNvSpPr>
          <p:nvPr userDrawn="1"/>
        </p:nvSpPr>
        <p:spPr bwMode="auto">
          <a:xfrm>
            <a:off x="0" y="4402138"/>
            <a:ext cx="9144000" cy="741363"/>
          </a:xfrm>
          <a:custGeom>
            <a:avLst/>
            <a:gdLst>
              <a:gd name="T0" fmla="*/ 11520 w 11520"/>
              <a:gd name="T1" fmla="*/ 0 h 933"/>
              <a:gd name="T2" fmla="*/ 0 w 11520"/>
              <a:gd name="T3" fmla="*/ 507 h 933"/>
              <a:gd name="T4" fmla="*/ 0 w 11520"/>
              <a:gd name="T5" fmla="*/ 933 h 933"/>
              <a:gd name="T6" fmla="*/ 11520 w 11520"/>
              <a:gd name="T7" fmla="*/ 933 h 933"/>
              <a:gd name="T8" fmla="*/ 11520 w 11520"/>
              <a:gd name="T9" fmla="*/ 0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20" h="933">
                <a:moveTo>
                  <a:pt x="11520" y="0"/>
                </a:moveTo>
                <a:lnTo>
                  <a:pt x="0" y="507"/>
                </a:lnTo>
                <a:lnTo>
                  <a:pt x="0" y="933"/>
                </a:lnTo>
                <a:lnTo>
                  <a:pt x="11520" y="933"/>
                </a:lnTo>
                <a:lnTo>
                  <a:pt x="1152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F30096-E2FA-4C53-8FFA-C198FACBBC31}" type="datetimeFigureOut">
              <a:rPr lang="en-US" smtClean="0"/>
              <a:pPr/>
              <a:t>9/1/2022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3" name="Rectangle 11"/>
          <p:cNvSpPr>
            <a:spLocks noChangeArrowheads="1"/>
          </p:cNvSpPr>
          <p:nvPr userDrawn="1"/>
        </p:nvSpPr>
        <p:spPr bwMode="auto">
          <a:xfrm>
            <a:off x="3175" y="4805363"/>
            <a:ext cx="4763" cy="338138"/>
          </a:xfrm>
          <a:prstGeom prst="rect">
            <a:avLst/>
          </a:prstGeom>
          <a:solidFill>
            <a:srgbClr val="E7E9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your title here</a:t>
            </a:r>
            <a:endParaRPr lang="en-US" noProof="0" dirty="0"/>
          </a:p>
        </p:txBody>
      </p:sp>
      <p:sp>
        <p:nvSpPr>
          <p:cNvPr id="238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467544" y="1419622"/>
            <a:ext cx="8208912" cy="2982516"/>
          </a:xfrm>
        </p:spPr>
        <p:txBody>
          <a:bodyPr anchor="t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Ut enim ad minim veniam, quis nostrud exercitation ullamco laboris nisi ut aliquip ex ea commodo consequat.</a:t>
            </a:r>
          </a:p>
        </p:txBody>
      </p:sp>
      <p:grpSp>
        <p:nvGrpSpPr>
          <p:cNvPr id="9" name="Group 45"/>
          <p:cNvGrpSpPr>
            <a:grpSpLocks noChangeAspect="1"/>
          </p:cNvGrpSpPr>
          <p:nvPr userDrawn="1"/>
        </p:nvGrpSpPr>
        <p:grpSpPr bwMode="auto">
          <a:xfrm>
            <a:off x="8213853" y="5020021"/>
            <a:ext cx="833315" cy="102841"/>
            <a:chOff x="5148" y="3159"/>
            <a:chExt cx="551" cy="68"/>
          </a:xfrm>
        </p:grpSpPr>
        <p:sp>
          <p:nvSpPr>
            <p:cNvPr id="10" name="Rectangle 46"/>
            <p:cNvSpPr>
              <a:spLocks noChangeArrowheads="1"/>
            </p:cNvSpPr>
            <p:nvPr userDrawn="1"/>
          </p:nvSpPr>
          <p:spPr bwMode="auto">
            <a:xfrm>
              <a:off x="5148" y="3159"/>
              <a:ext cx="4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©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47"/>
            <p:cNvSpPr>
              <a:spLocks noChangeArrowheads="1"/>
            </p:cNvSpPr>
            <p:nvPr userDrawn="1"/>
          </p:nvSpPr>
          <p:spPr bwMode="auto">
            <a:xfrm>
              <a:off x="5206" y="3159"/>
              <a:ext cx="3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48"/>
            <p:cNvSpPr>
              <a:spLocks noChangeArrowheads="1"/>
            </p:cNvSpPr>
            <p:nvPr userDrawn="1"/>
          </p:nvSpPr>
          <p:spPr bwMode="auto">
            <a:xfrm>
              <a:off x="5235" y="3159"/>
              <a:ext cx="46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rPr>
                <a:t>emplateswise.com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949728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FF30096-E2FA-4C53-8FFA-C198FACBBC31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1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2" r:id="rId2"/>
    <p:sldLayoutId id="2147483673" r:id="rId3"/>
  </p:sldLayoutIdLst>
  <p:transition>
    <p:split orient="vert"/>
  </p:transition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FF30096-E2FA-4C53-8FFA-C198FACBBC31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E6EB2CE-F8EE-47A0-A8D1-750600A29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9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</p:sldLayoutIdLst>
  <p:transition>
    <p:zoom/>
  </p:transition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31590"/>
            <a:ext cx="8640960" cy="2808312"/>
          </a:xfrm>
        </p:spPr>
        <p:txBody>
          <a:bodyPr anchor="t">
            <a:noAutofit/>
          </a:bodyPr>
          <a:lstStyle/>
          <a:p>
            <a:r>
              <a:rPr lang="en-US" sz="6600" b="1" dirty="0">
                <a:solidFill>
                  <a:schemeClr val="accent5"/>
                </a:solidFill>
                <a:latin typeface="Bodoni MT" panose="02070603080606020203" pitchFamily="18" charset="0"/>
              </a:rPr>
              <a:t>ADMINISTRASI </a:t>
            </a:r>
            <a:br>
              <a:rPr lang="en-US" sz="4000" b="1" dirty="0">
                <a:solidFill>
                  <a:schemeClr val="accent5"/>
                </a:solidFill>
                <a:latin typeface="Bodoni MT" panose="02070603080606020203" pitchFamily="18" charset="0"/>
              </a:rPr>
            </a:br>
            <a:r>
              <a:rPr lang="en-US" sz="4400" b="1" dirty="0">
                <a:solidFill>
                  <a:schemeClr val="accent5"/>
                </a:solidFill>
                <a:latin typeface="Bodoni MT" panose="02070603080606020203" pitchFamily="18" charset="0"/>
              </a:rPr>
              <a:t>PERKANTORAN DAN LOGISTIK</a:t>
            </a:r>
            <a:br>
              <a:rPr lang="en-US" sz="4400" b="1" dirty="0">
                <a:solidFill>
                  <a:schemeClr val="accent5"/>
                </a:solidFill>
                <a:latin typeface="Bodoni MT" panose="02070603080606020203" pitchFamily="18" charset="0"/>
              </a:rPr>
            </a:br>
            <a:r>
              <a:rPr lang="en-US" sz="4400" b="1" dirty="0">
                <a:solidFill>
                  <a:schemeClr val="accent5"/>
                </a:solidFill>
                <a:latin typeface="Bodoni MT" panose="02070603080606020203" pitchFamily="18" charset="0"/>
              </a:rPr>
              <a:t>1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1043608" y="4515966"/>
            <a:ext cx="7488832" cy="576064"/>
          </a:xfrm>
        </p:spPr>
        <p:txBody>
          <a:bodyPr/>
          <a:lstStyle/>
          <a:p>
            <a:pPr algn="r">
              <a:spcBef>
                <a:spcPts val="0"/>
              </a:spcBef>
            </a:pPr>
            <a:r>
              <a:rPr lang="en-US" sz="1600" b="1" dirty="0" err="1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Apandi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, </a:t>
            </a:r>
            <a:r>
              <a:rPr lang="en-US" sz="1600" b="1" dirty="0" err="1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S.Sos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., </a:t>
            </a:r>
            <a:r>
              <a:rPr lang="en-US" sz="1600" b="1" dirty="0" err="1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M.Si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.</a:t>
            </a:r>
          </a:p>
          <a:p>
            <a:pPr algn="r">
              <a:spcBef>
                <a:spcPts val="0"/>
              </a:spcBef>
            </a:pPr>
            <a:r>
              <a:rPr lang="en-US" sz="1200" i="1" dirty="0">
                <a:solidFill>
                  <a:schemeClr val="accent5">
                    <a:lumMod val="50000"/>
                  </a:schemeClr>
                </a:solidFill>
                <a:latin typeface="Bodoni MT" panose="02070603080606020203" pitchFamily="18" charset="0"/>
              </a:rPr>
              <a:t>apandi@fisip.unila.ac.id</a:t>
            </a:r>
          </a:p>
          <a:p>
            <a:pPr algn="l"/>
            <a:endParaRPr lang="en-US" sz="2400" dirty="0">
              <a:solidFill>
                <a:srgbClr val="7030A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71848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71550"/>
            <a:ext cx="8229600" cy="1512168"/>
          </a:xfrm>
        </p:spPr>
        <p:txBody>
          <a:bodyPr>
            <a:noAutofit/>
          </a:bodyPr>
          <a:lstStyle/>
          <a:p>
            <a:r>
              <a:rPr lang="en-US" sz="5400" b="1" dirty="0" err="1">
                <a:latin typeface="Footlight MT Light" panose="0204060206030A020304" pitchFamily="18" charset="0"/>
              </a:rPr>
              <a:t>Terima</a:t>
            </a:r>
            <a:r>
              <a:rPr lang="en-US" sz="5400" b="1" dirty="0">
                <a:latin typeface="Footlight MT Light" panose="0204060206030A020304" pitchFamily="18" charset="0"/>
              </a:rPr>
              <a:t> Kasih</a:t>
            </a:r>
          </a:p>
        </p:txBody>
      </p:sp>
    </p:spTree>
    <p:extLst>
      <p:ext uri="{BB962C8B-B14F-4D97-AF65-F5344CB8AC3E}">
        <p14:creationId xmlns:p14="http://schemas.microsoft.com/office/powerpoint/2010/main" val="208944557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14362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lgerian" pitchFamily="82" charset="0"/>
              </a:rPr>
              <a:t>PENGANTAR ADMINISTRASI PERKANTORAN</a:t>
            </a:r>
          </a:p>
        </p:txBody>
      </p:sp>
    </p:spTree>
    <p:extLst>
      <p:ext uri="{BB962C8B-B14F-4D97-AF65-F5344CB8AC3E}">
        <p14:creationId xmlns:p14="http://schemas.microsoft.com/office/powerpoint/2010/main" val="208944557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rno Pro" pitchFamily="18" charset="0"/>
              </a:rPr>
              <a:t>Tujuan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rno Pro" pitchFamily="18" charset="0"/>
              </a:rPr>
              <a:t>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rno Pro" pitchFamily="18" charset="0"/>
              </a:rPr>
              <a:t>Pembelajaran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Arno Pro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1857356" y="2057202"/>
            <a:ext cx="6818658" cy="187187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Mendapatkan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pemahaman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tentang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definisi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umum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Administrasi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Perkantoran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</a:p>
          <a:p>
            <a:pPr marL="457200" indent="-457200">
              <a:buAutoNum type="arabicPeriod"/>
            </a:pP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Mendapatkan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pemahaman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tentang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berbagai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unsur-unsur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Administrasi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Perkantoran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32701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00048"/>
            <a:ext cx="8229600" cy="642942"/>
          </a:xfrm>
        </p:spPr>
        <p:txBody>
          <a:bodyPr>
            <a:noAutofit/>
          </a:bodyPr>
          <a:lstStyle/>
          <a:p>
            <a:pPr algn="l"/>
            <a:r>
              <a:rPr lang="en-US" sz="4400" dirty="0">
                <a:solidFill>
                  <a:schemeClr val="accent3">
                    <a:lumMod val="75000"/>
                  </a:schemeClr>
                </a:solidFill>
                <a:latin typeface="Arno Pro" pitchFamily="18" charset="0"/>
              </a:rPr>
              <a:t>KONSEP ADMINISTRASI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428596" y="1635646"/>
            <a:ext cx="8208912" cy="2520280"/>
          </a:xfrm>
        </p:spPr>
        <p:txBody>
          <a:bodyPr/>
          <a:lstStyle/>
          <a:p>
            <a:pPr algn="l"/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Administrasi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Secara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Etimologis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</a:p>
          <a:p>
            <a:pPr algn="l"/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Administrasi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pada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hakikatnya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adalah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usaha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untuk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menolong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usaha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untuk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membantu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usaha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untuk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memimpin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atau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mengarahkan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semua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dalam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pencapaian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tujuan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yang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telah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ditentukan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.</a:t>
            </a:r>
            <a:b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</a:br>
            <a:endParaRPr lang="en-US" sz="28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87447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467544" y="660804"/>
            <a:ext cx="8208912" cy="3999178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Administrasi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dalam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Arti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Sempit</a:t>
            </a:r>
            <a:endParaRPr lang="en-US" sz="28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  <a:p>
            <a:pPr algn="l"/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Administrasi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di Indonesia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masih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sering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dipakai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dalam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arti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</a:p>
          <a:p>
            <a:pPr algn="l"/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Tata Usaha. </a:t>
            </a:r>
          </a:p>
          <a:p>
            <a:pPr algn="l"/>
            <a:endParaRPr lang="en-US" sz="28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Administrasi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dalam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Arti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Luas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</a:p>
          <a:p>
            <a:pPr algn="l"/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Administrasi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adalah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segenap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rangkaian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penataan</a:t>
            </a:r>
            <a:endParaRPr lang="en-US" sz="28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  <a:p>
            <a:pPr algn="l"/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terhadap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usaha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kerja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sama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manusia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untuk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mencapai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tujuan</a:t>
            </a:r>
            <a:endParaRPr lang="en-US" sz="28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  <a:p>
            <a:pPr algn="l"/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tertentu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.</a:t>
            </a:r>
            <a:endParaRPr lang="en-US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err="1">
                <a:solidFill>
                  <a:schemeClr val="accent3">
                    <a:lumMod val="75000"/>
                  </a:schemeClr>
                </a:solidFill>
                <a:latin typeface="Arno Pro" pitchFamily="18" charset="0"/>
              </a:rPr>
              <a:t>Pengertian</a:t>
            </a:r>
            <a:r>
              <a:rPr lang="en-US" sz="4000" dirty="0">
                <a:solidFill>
                  <a:schemeClr val="accent3">
                    <a:lumMod val="75000"/>
                  </a:schemeClr>
                </a:solidFill>
                <a:latin typeface="Arno Pro" pitchFamily="18" charset="0"/>
              </a:rPr>
              <a:t> Kantor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467544" y="1419622"/>
            <a:ext cx="7992888" cy="2982516"/>
          </a:xfrm>
        </p:spPr>
        <p:txBody>
          <a:bodyPr/>
          <a:lstStyle/>
          <a:p>
            <a:pPr algn="l"/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Unit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organisasi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yang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terdiri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dari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tempat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staf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personil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dan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operasi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ketatausahaan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dengan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rangkaian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yang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dilakukan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oleh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sekelompok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orang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baik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lingkungan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pemerintah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maupun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swasta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untuk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mencapai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tujuan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yang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telah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ditentukan</a:t>
            </a:r>
            <a:endParaRPr lang="en-US" sz="32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rno Pro" pitchFamily="18" charset="0"/>
              </a:rPr>
              <a:t>Administrasi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rno Pro" pitchFamily="18" charset="0"/>
              </a:rPr>
              <a:t>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rno Pro" pitchFamily="18" charset="0"/>
              </a:rPr>
              <a:t>Perkantoran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Arno Pro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539552" y="1203598"/>
            <a:ext cx="7920880" cy="3126532"/>
          </a:xfrm>
        </p:spPr>
        <p:txBody>
          <a:bodyPr/>
          <a:lstStyle/>
          <a:p>
            <a:pPr algn="l"/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Administrasi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perkantoran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merupakan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rangkaian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merencanakan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mengorganisasi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(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mengatur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menyusun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),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mengarahkan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(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memberi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arah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petunjuk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),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mengawasi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mengendalikan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(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melakukan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kontrol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),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sampai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menyelenggarakan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suatu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pekerjaan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secara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tertib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lancar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yang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dilakukan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dalam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suatu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organisasi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untuk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mencapai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tujuan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yang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telah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di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8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sepakati</a:t>
            </a:r>
            <a:endParaRPr lang="en-US" sz="28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Unsur-unsur</a:t>
            </a:r>
            <a:r>
              <a:rPr lang="en-US" sz="36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6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Administrasi</a:t>
            </a:r>
            <a:r>
              <a:rPr lang="en-US" sz="36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36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Perkantoran</a:t>
            </a:r>
            <a:endParaRPr lang="en-US" sz="36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467544" y="1142990"/>
            <a:ext cx="8208912" cy="3259148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Unsur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Pengorganisasian</a:t>
            </a:r>
            <a:b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</a:b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untuk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menyusun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suatu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kerangka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dari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organisasi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Unsur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Manajemen</a:t>
            </a:r>
            <a:b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</a:b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menggerakkan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karyawan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menggunakan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fasilitas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kerja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Unsur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Tata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Hubungan</a:t>
            </a:r>
            <a:b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</a:b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penyampaikan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informasi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agar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terjalin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proses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kerjasama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Unsur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Kepegawaian</a:t>
            </a:r>
            <a:b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</a:b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yang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berfungsi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untuk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mengatur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mengurus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masalah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tenaga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kerja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571472" y="232176"/>
            <a:ext cx="8208912" cy="4499814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 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Unsur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Keuangan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</a:p>
          <a:p>
            <a:pPr algn="l"/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  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mengelola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segi-segi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pembelanjaan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dalam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usaha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  <a:p>
            <a:pPr algn="l"/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  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kerjasama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. 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 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Unsur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Perbekalan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</a:p>
          <a:p>
            <a:pPr algn="l"/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  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yang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bertujuan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untuk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mengolah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barang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dalam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kantor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. 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 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Unsur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Tata Usaha </a:t>
            </a:r>
          </a:p>
          <a:p>
            <a:pPr algn="l"/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  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mengolah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dokumen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yang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diperlukan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dalam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kantor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 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Unsur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Perwakilan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</a:p>
          <a:p>
            <a:pPr algn="l"/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  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Kegiatan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untuk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menciptakan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hubungan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dan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dukungan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dalam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  <a:p>
            <a:pPr algn="l"/>
            <a:r>
              <a:rPr lang="en-US" sz="2400" dirty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   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kerjasama</a:t>
            </a:r>
            <a:endParaRPr lang="en-US" sz="2400" dirty="0">
              <a:solidFill>
                <a:schemeClr val="accent3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b 1">
  <a:themeElements>
    <a:clrScheme name="Custom 11">
      <a:dk1>
        <a:srgbClr val="494C4F"/>
      </a:dk1>
      <a:lt1>
        <a:srgbClr val="FFFFFF"/>
      </a:lt1>
      <a:dk2>
        <a:srgbClr val="494C4F"/>
      </a:dk2>
      <a:lt2>
        <a:srgbClr val="F2F3F8"/>
      </a:lt2>
      <a:accent1>
        <a:srgbClr val="FA7541"/>
      </a:accent1>
      <a:accent2>
        <a:srgbClr val="FED65C"/>
      </a:accent2>
      <a:accent3>
        <a:srgbClr val="4FC1E9"/>
      </a:accent3>
      <a:accent4>
        <a:srgbClr val="A1D469"/>
      </a:accent4>
      <a:accent5>
        <a:srgbClr val="ED5463"/>
      </a:accent5>
      <a:accent6>
        <a:srgbClr val="49CFAE"/>
      </a:accent6>
      <a:hlink>
        <a:srgbClr val="4FC1E9"/>
      </a:hlink>
      <a:folHlink>
        <a:srgbClr val="49CFA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882">
  <a:themeElements>
    <a:clrScheme name="Custom 13">
      <a:dk1>
        <a:srgbClr val="494C4F"/>
      </a:dk1>
      <a:lt1>
        <a:srgbClr val="FFFFFF"/>
      </a:lt1>
      <a:dk2>
        <a:srgbClr val="494C4F"/>
      </a:dk2>
      <a:lt2>
        <a:srgbClr val="F2F3F8"/>
      </a:lt2>
      <a:accent1>
        <a:srgbClr val="ED5463"/>
      </a:accent1>
      <a:accent2>
        <a:srgbClr val="FA7541"/>
      </a:accent2>
      <a:accent3>
        <a:srgbClr val="FED65C"/>
      </a:accent3>
      <a:accent4>
        <a:srgbClr val="A1D469"/>
      </a:accent4>
      <a:accent5>
        <a:srgbClr val="49CFAE"/>
      </a:accent5>
      <a:accent6>
        <a:srgbClr val="4CBED8"/>
      </a:accent6>
      <a:hlink>
        <a:srgbClr val="4CBED8"/>
      </a:hlink>
      <a:folHlink>
        <a:srgbClr val="49CFA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Bab 1</Template>
  <TotalTime>206</TotalTime>
  <Words>255</Words>
  <Application>Microsoft Office PowerPoint</Application>
  <PresentationFormat>On-screen Show (16:9)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Algerian</vt:lpstr>
      <vt:lpstr>Arial</vt:lpstr>
      <vt:lpstr>Arial Narrow</vt:lpstr>
      <vt:lpstr>Arno Pro</vt:lpstr>
      <vt:lpstr>Bodoni MT</vt:lpstr>
      <vt:lpstr>Calibri</vt:lpstr>
      <vt:lpstr>Footlight MT Light</vt:lpstr>
      <vt:lpstr>Bab 1</vt:lpstr>
      <vt:lpstr>1882</vt:lpstr>
      <vt:lpstr>ADMINISTRASI  PERKANTORAN DAN LOGISTIK 1</vt:lpstr>
      <vt:lpstr>PENGANTAR ADMINISTRASI PERKANTORAN</vt:lpstr>
      <vt:lpstr>Tujuan Pembelajaran</vt:lpstr>
      <vt:lpstr>KONSEP ADMINISTRASI</vt:lpstr>
      <vt:lpstr>PowerPoint Presentation</vt:lpstr>
      <vt:lpstr>Pengertian Kantor</vt:lpstr>
      <vt:lpstr>Administrasi Perkantoran</vt:lpstr>
      <vt:lpstr>Unsur-unsur Administrasi Perkantoran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ADMINISTRASI PERKANTORAN</dc:title>
  <dc:creator>USER</dc:creator>
  <cp:lastModifiedBy>user</cp:lastModifiedBy>
  <cp:revision>12</cp:revision>
  <dcterms:created xsi:type="dcterms:W3CDTF">2020-09-25T08:49:20Z</dcterms:created>
  <dcterms:modified xsi:type="dcterms:W3CDTF">2022-09-01T16:22:27Z</dcterms:modified>
</cp:coreProperties>
</file>