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3" r:id="rId2"/>
    <p:sldId id="258" r:id="rId3"/>
    <p:sldId id="328" r:id="rId4"/>
    <p:sldId id="260" r:id="rId5"/>
    <p:sldId id="315" r:id="rId6"/>
    <p:sldId id="316" r:id="rId7"/>
    <p:sldId id="317" r:id="rId8"/>
    <p:sldId id="318" r:id="rId9"/>
    <p:sldId id="319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00" r:id="rId27"/>
    <p:sldId id="338" r:id="rId28"/>
    <p:sldId id="302" r:id="rId29"/>
    <p:sldId id="305" r:id="rId30"/>
    <p:sldId id="339" r:id="rId31"/>
    <p:sldId id="340" r:id="rId32"/>
    <p:sldId id="342" r:id="rId33"/>
    <p:sldId id="308" r:id="rId34"/>
    <p:sldId id="309" r:id="rId35"/>
    <p:sldId id="314" r:id="rId36"/>
    <p:sldId id="310" r:id="rId37"/>
    <p:sldId id="311" r:id="rId38"/>
  </p:sldIdLst>
  <p:sldSz cx="9144000" cy="6400800"/>
  <p:notesSz cx="6854825" cy="9083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00"/>
    <a:srgbClr val="D8B18A"/>
    <a:srgbClr val="CC9900"/>
    <a:srgbClr val="FF9900"/>
    <a:srgbClr val="EEE8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1" autoAdjust="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A75D39-8C5A-4E86-8C75-C8A60D2E106F}" type="doc">
      <dgm:prSet loTypeId="urn:microsoft.com/office/officeart/2011/layout/HexagonRadial" loCatId="cycle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8C4C31D-542E-40FC-A890-90759BACD7FE}">
      <dgm:prSet phldrT="[Text]"/>
      <dgm:spPr>
        <a:solidFill>
          <a:srgbClr val="00206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d-ID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Pendekatan Fungsi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190D95-6812-486B-8E37-4CB4470F7614}" type="par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771193-63FE-4DBB-9C99-EDF28D9084F4}" type="sib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7AE007-3DA5-442B-8934-806F176978A4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2E8E4B-1983-4E42-B422-F93F9C36A93C}" type="par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B2BBA8-801F-43E5-BE6C-B76D93136267}" type="sib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408869-1BF9-47C8-81C6-908B36AC6396}">
      <dgm:prSet phldrT="[Text]"/>
      <dgm:spPr/>
      <dgm:t>
        <a:bodyPr/>
        <a:lstStyle/>
        <a:p>
          <a:r>
            <a:rPr lang="id-ID">
              <a:latin typeface="Arial" panose="020B0604020202020204" pitchFamily="34" charset="0"/>
              <a:cs typeface="Arial" panose="020B0604020202020204" pitchFamily="34" charset="0"/>
            </a:rPr>
            <a:t>Organizing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584061-BC93-4239-AC11-8AE2721FA205}" type="par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9DFC73-6F42-4FB2-8859-15AF76D1CC35}" type="sib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5DB8C9-427C-4B74-9ED9-67D7D5D9B578}">
      <dgm:prSet phldrT="[Text]"/>
      <dgm:spPr/>
      <dgm:t>
        <a:bodyPr/>
        <a:lstStyle/>
        <a:p>
          <a:r>
            <a:rPr lang="id-ID">
              <a:latin typeface="Arial" panose="020B0604020202020204" pitchFamily="34" charset="0"/>
              <a:cs typeface="Arial" panose="020B0604020202020204" pitchFamily="34" charset="0"/>
            </a:rPr>
            <a:t>Leading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183D60-EC86-44E5-B566-DE5BE07E5016}" type="par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A8508A-A947-4C0A-9EE4-FD6444FFA875}" type="sib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19E2DC-3F3C-4627-BF04-6DD4E47D632E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Controlling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821307-D12E-4217-80A4-697C0955364C}" type="parTrans" cxnId="{E55FF209-E656-41B8-9EE3-BBC9984FD7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B9BBDF-E9A5-4CAA-AD55-AC502D81F1E5}" type="sibTrans" cxnId="{E55FF209-E656-41B8-9EE3-BBC9984FD7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EE6867-4A53-435A-B45D-18AF34F1FB16}" type="pres">
      <dgm:prSet presAssocID="{CDA75D39-8C5A-4E86-8C75-C8A60D2E106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E910A06-5E47-4DE8-A3BE-E63D50DA60BD}" type="pres">
      <dgm:prSet presAssocID="{B8C4C31D-542E-40FC-A890-90759BACD7FE}" presName="Parent" presStyleLbl="node0" presStyleIdx="0" presStyleCnt="1" custLinFactNeighborX="-21838" custLinFactNeighborY="-890">
        <dgm:presLayoutVars>
          <dgm:chMax val="6"/>
          <dgm:chPref val="6"/>
        </dgm:presLayoutVars>
      </dgm:prSet>
      <dgm:spPr/>
    </dgm:pt>
    <dgm:pt modelId="{447AC39C-CA94-4F5F-9804-A3DA40EDDF0E}" type="pres">
      <dgm:prSet presAssocID="{C07AE007-3DA5-442B-8934-806F176978A4}" presName="Accent1" presStyleCnt="0"/>
      <dgm:spPr/>
    </dgm:pt>
    <dgm:pt modelId="{200BB197-A159-433B-B746-FB6189C88F00}" type="pres">
      <dgm:prSet presAssocID="{C07AE007-3DA5-442B-8934-806F176978A4}" presName="Accent" presStyleLbl="bgShp" presStyleIdx="0" presStyleCnt="4"/>
      <dgm:spPr/>
    </dgm:pt>
    <dgm:pt modelId="{1D1E203F-D4E6-4B77-95FD-68072EE78762}" type="pres">
      <dgm:prSet presAssocID="{C07AE007-3DA5-442B-8934-806F176978A4}" presName="Chil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4882CE6-FC5D-4BCE-8D3A-93474B992BB9}" type="pres">
      <dgm:prSet presAssocID="{4A408869-1BF9-47C8-81C6-908B36AC6396}" presName="Accent2" presStyleCnt="0"/>
      <dgm:spPr/>
    </dgm:pt>
    <dgm:pt modelId="{FCCE5CD6-3A2D-4ECF-98FC-DBC1D24030BF}" type="pres">
      <dgm:prSet presAssocID="{4A408869-1BF9-47C8-81C6-908B36AC6396}" presName="Accent" presStyleLbl="bgShp" presStyleIdx="1" presStyleCnt="4"/>
      <dgm:spPr/>
    </dgm:pt>
    <dgm:pt modelId="{44C4FF09-0D9E-4E08-8D02-AAB57F670D99}" type="pres">
      <dgm:prSet presAssocID="{4A408869-1BF9-47C8-81C6-908B36AC6396}" presName="Chil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86E5266-744F-44E5-A1F8-27B95BA501A8}" type="pres">
      <dgm:prSet presAssocID="{AD5DB8C9-427C-4B74-9ED9-67D7D5D9B578}" presName="Accent3" presStyleCnt="0"/>
      <dgm:spPr/>
    </dgm:pt>
    <dgm:pt modelId="{60B33BD9-7ACB-4A23-A4C7-2467C3EFBF73}" type="pres">
      <dgm:prSet presAssocID="{AD5DB8C9-427C-4B74-9ED9-67D7D5D9B578}" presName="Accent" presStyleLbl="bgShp" presStyleIdx="2" presStyleCnt="4"/>
      <dgm:spPr/>
    </dgm:pt>
    <dgm:pt modelId="{832BE6A7-CDEC-46C0-94EA-719D6A52236A}" type="pres">
      <dgm:prSet presAssocID="{AD5DB8C9-427C-4B74-9ED9-67D7D5D9B578}" presName="Chil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785B22A-028B-4CFD-9B87-4FB372A6E317}" type="pres">
      <dgm:prSet presAssocID="{1919E2DC-3F3C-4627-BF04-6DD4E47D632E}" presName="Accent4" presStyleCnt="0"/>
      <dgm:spPr/>
    </dgm:pt>
    <dgm:pt modelId="{87178945-F217-4B3E-951B-7B2025A90A5D}" type="pres">
      <dgm:prSet presAssocID="{1919E2DC-3F3C-4627-BF04-6DD4E47D632E}" presName="Accent" presStyleLbl="bgShp" presStyleIdx="3" presStyleCnt="4"/>
      <dgm:spPr/>
    </dgm:pt>
    <dgm:pt modelId="{ED0F14F8-FE40-4FCA-A963-990D54B7924C}" type="pres">
      <dgm:prSet presAssocID="{1919E2DC-3F3C-4627-BF04-6DD4E47D632E}" presName="Chil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55FF209-E656-41B8-9EE3-BBC9984FD7F6}" srcId="{B8C4C31D-542E-40FC-A890-90759BACD7FE}" destId="{1919E2DC-3F3C-4627-BF04-6DD4E47D632E}" srcOrd="3" destOrd="0" parTransId="{8B821307-D12E-4217-80A4-697C0955364C}" sibTransId="{5DB9BBDF-E9A5-4CAA-AD55-AC502D81F1E5}"/>
    <dgm:cxn modelId="{9C6E5C2F-AC1A-45C1-9C76-4C3288B134C2}" srcId="{B8C4C31D-542E-40FC-A890-90759BACD7FE}" destId="{4A408869-1BF9-47C8-81C6-908B36AC6396}" srcOrd="1" destOrd="0" parTransId="{DC584061-BC93-4239-AC11-8AE2721FA205}" sibTransId="{EB9DFC73-6F42-4FB2-8859-15AF76D1CC35}"/>
    <dgm:cxn modelId="{A56E8737-61B4-434A-8A7B-F14E6192E86F}" type="presOf" srcId="{B8C4C31D-542E-40FC-A890-90759BACD7FE}" destId="{7E910A06-5E47-4DE8-A3BE-E63D50DA60BD}" srcOrd="0" destOrd="0" presId="urn:microsoft.com/office/officeart/2011/layout/HexagonRadial"/>
    <dgm:cxn modelId="{DA13A447-AFE6-489D-9233-BC957041A4EA}" srcId="{CDA75D39-8C5A-4E86-8C75-C8A60D2E106F}" destId="{B8C4C31D-542E-40FC-A890-90759BACD7FE}" srcOrd="0" destOrd="0" parTransId="{99190D95-6812-486B-8E37-4CB4470F7614}" sibTransId="{4F771193-63FE-4DBB-9C99-EDF28D9084F4}"/>
    <dgm:cxn modelId="{A273604D-07C8-424F-8279-7AB27C987B3E}" type="presOf" srcId="{AD5DB8C9-427C-4B74-9ED9-67D7D5D9B578}" destId="{832BE6A7-CDEC-46C0-94EA-719D6A52236A}" srcOrd="0" destOrd="0" presId="urn:microsoft.com/office/officeart/2011/layout/HexagonRadial"/>
    <dgm:cxn modelId="{3E19DA4E-EC22-44A6-8C5A-F8706C60E4F8}" type="presOf" srcId="{C07AE007-3DA5-442B-8934-806F176978A4}" destId="{1D1E203F-D4E6-4B77-95FD-68072EE78762}" srcOrd="0" destOrd="0" presId="urn:microsoft.com/office/officeart/2011/layout/HexagonRadial"/>
    <dgm:cxn modelId="{FA50D990-F518-41DC-B7F6-57411D878F25}" srcId="{B8C4C31D-542E-40FC-A890-90759BACD7FE}" destId="{AD5DB8C9-427C-4B74-9ED9-67D7D5D9B578}" srcOrd="2" destOrd="0" parTransId="{5D183D60-EC86-44E5-B566-DE5BE07E5016}" sibTransId="{E9A8508A-A947-4C0A-9EE4-FD6444FFA875}"/>
    <dgm:cxn modelId="{0001499A-9A96-4A84-BE2A-7489AFB17CA0}" type="presOf" srcId="{4A408869-1BF9-47C8-81C6-908B36AC6396}" destId="{44C4FF09-0D9E-4E08-8D02-AAB57F670D99}" srcOrd="0" destOrd="0" presId="urn:microsoft.com/office/officeart/2011/layout/HexagonRadial"/>
    <dgm:cxn modelId="{9DC2F29A-D6B5-4451-ADF9-22ED0D89E634}" type="presOf" srcId="{CDA75D39-8C5A-4E86-8C75-C8A60D2E106F}" destId="{D7EE6867-4A53-435A-B45D-18AF34F1FB16}" srcOrd="0" destOrd="0" presId="urn:microsoft.com/office/officeart/2011/layout/HexagonRadial"/>
    <dgm:cxn modelId="{442B0DA8-407C-470B-A70C-DC53B59ACF60}" type="presOf" srcId="{1919E2DC-3F3C-4627-BF04-6DD4E47D632E}" destId="{ED0F14F8-FE40-4FCA-A963-990D54B7924C}" srcOrd="0" destOrd="0" presId="urn:microsoft.com/office/officeart/2011/layout/HexagonRadial"/>
    <dgm:cxn modelId="{3B1202C0-9C1B-45BD-AE4B-7221342A7B3B}" srcId="{B8C4C31D-542E-40FC-A890-90759BACD7FE}" destId="{C07AE007-3DA5-442B-8934-806F176978A4}" srcOrd="0" destOrd="0" parTransId="{682E8E4B-1983-4E42-B422-F93F9C36A93C}" sibTransId="{E4B2BBA8-801F-43E5-BE6C-B76D93136267}"/>
    <dgm:cxn modelId="{E82E0F53-554B-479B-803C-0180A2D1C633}" type="presParOf" srcId="{D7EE6867-4A53-435A-B45D-18AF34F1FB16}" destId="{7E910A06-5E47-4DE8-A3BE-E63D50DA60BD}" srcOrd="0" destOrd="0" presId="urn:microsoft.com/office/officeart/2011/layout/HexagonRadial"/>
    <dgm:cxn modelId="{58D642B1-2337-4B9F-BAC3-74C34DE22BF4}" type="presParOf" srcId="{D7EE6867-4A53-435A-B45D-18AF34F1FB16}" destId="{447AC39C-CA94-4F5F-9804-A3DA40EDDF0E}" srcOrd="1" destOrd="0" presId="urn:microsoft.com/office/officeart/2011/layout/HexagonRadial"/>
    <dgm:cxn modelId="{21F44795-EE50-4DBA-A59D-628C74AB3C5D}" type="presParOf" srcId="{447AC39C-CA94-4F5F-9804-A3DA40EDDF0E}" destId="{200BB197-A159-433B-B746-FB6189C88F00}" srcOrd="0" destOrd="0" presId="urn:microsoft.com/office/officeart/2011/layout/HexagonRadial"/>
    <dgm:cxn modelId="{3DEE5216-7AF7-427E-BF38-E2AA19DA12FA}" type="presParOf" srcId="{D7EE6867-4A53-435A-B45D-18AF34F1FB16}" destId="{1D1E203F-D4E6-4B77-95FD-68072EE78762}" srcOrd="2" destOrd="0" presId="urn:microsoft.com/office/officeart/2011/layout/HexagonRadial"/>
    <dgm:cxn modelId="{DBD3E55B-EB2D-43AE-AA3E-020128D2FF4B}" type="presParOf" srcId="{D7EE6867-4A53-435A-B45D-18AF34F1FB16}" destId="{C4882CE6-FC5D-4BCE-8D3A-93474B992BB9}" srcOrd="3" destOrd="0" presId="urn:microsoft.com/office/officeart/2011/layout/HexagonRadial"/>
    <dgm:cxn modelId="{045A6C8E-D522-48AD-A720-F771E1989698}" type="presParOf" srcId="{C4882CE6-FC5D-4BCE-8D3A-93474B992BB9}" destId="{FCCE5CD6-3A2D-4ECF-98FC-DBC1D24030BF}" srcOrd="0" destOrd="0" presId="urn:microsoft.com/office/officeart/2011/layout/HexagonRadial"/>
    <dgm:cxn modelId="{BA0DC509-E0DB-4A3B-924E-FFE034C7B68F}" type="presParOf" srcId="{D7EE6867-4A53-435A-B45D-18AF34F1FB16}" destId="{44C4FF09-0D9E-4E08-8D02-AAB57F670D99}" srcOrd="4" destOrd="0" presId="urn:microsoft.com/office/officeart/2011/layout/HexagonRadial"/>
    <dgm:cxn modelId="{B6892B1D-8979-4BCD-9BDA-5094C8238BDD}" type="presParOf" srcId="{D7EE6867-4A53-435A-B45D-18AF34F1FB16}" destId="{D86E5266-744F-44E5-A1F8-27B95BA501A8}" srcOrd="5" destOrd="0" presId="urn:microsoft.com/office/officeart/2011/layout/HexagonRadial"/>
    <dgm:cxn modelId="{D173749C-FA34-4D4D-B3CD-E82DDBE69B1F}" type="presParOf" srcId="{D86E5266-744F-44E5-A1F8-27B95BA501A8}" destId="{60B33BD9-7ACB-4A23-A4C7-2467C3EFBF73}" srcOrd="0" destOrd="0" presId="urn:microsoft.com/office/officeart/2011/layout/HexagonRadial"/>
    <dgm:cxn modelId="{4FC0B2A5-CC1F-4718-BE16-D15E17878652}" type="presParOf" srcId="{D7EE6867-4A53-435A-B45D-18AF34F1FB16}" destId="{832BE6A7-CDEC-46C0-94EA-719D6A52236A}" srcOrd="6" destOrd="0" presId="urn:microsoft.com/office/officeart/2011/layout/HexagonRadial"/>
    <dgm:cxn modelId="{D970A53C-8131-4854-856C-DF90E184E1A4}" type="presParOf" srcId="{D7EE6867-4A53-435A-B45D-18AF34F1FB16}" destId="{A785B22A-028B-4CFD-9B87-4FB372A6E317}" srcOrd="7" destOrd="0" presId="urn:microsoft.com/office/officeart/2011/layout/HexagonRadial"/>
    <dgm:cxn modelId="{7A69446C-FE8E-42F6-9EDB-2A99634D55A0}" type="presParOf" srcId="{A785B22A-028B-4CFD-9B87-4FB372A6E317}" destId="{87178945-F217-4B3E-951B-7B2025A90A5D}" srcOrd="0" destOrd="0" presId="urn:microsoft.com/office/officeart/2011/layout/HexagonRadial"/>
    <dgm:cxn modelId="{E7A7B21E-F9D9-4907-85EC-17307D14D62D}" type="presParOf" srcId="{D7EE6867-4A53-435A-B45D-18AF34F1FB16}" destId="{ED0F14F8-FE40-4FCA-A963-990D54B7924C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A75D39-8C5A-4E86-8C75-C8A60D2E106F}" type="doc">
      <dgm:prSet loTypeId="urn:microsoft.com/office/officeart/2011/layout/HexagonRadial" loCatId="cycle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8C4C31D-542E-40FC-A890-90759BACD7FE}">
      <dgm:prSet phldrT="[Text]"/>
      <dgm:spPr>
        <a:solidFill>
          <a:srgbClr val="00206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d-ID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Pendekatan Fungsi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190D95-6812-486B-8E37-4CB4470F7614}" type="par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771193-63FE-4DBB-9C99-EDF28D9084F4}" type="sib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7AE007-3DA5-442B-8934-806F176978A4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2E8E4B-1983-4E42-B422-F93F9C36A93C}" type="par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B2BBA8-801F-43E5-BE6C-B76D93136267}" type="sib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408869-1BF9-47C8-81C6-908B36AC6396}">
      <dgm:prSet phldrT="[Text]"/>
      <dgm:spPr/>
      <dgm:t>
        <a:bodyPr/>
        <a:lstStyle/>
        <a:p>
          <a:r>
            <a:rPr lang="id-ID">
              <a:latin typeface="Arial" panose="020B0604020202020204" pitchFamily="34" charset="0"/>
              <a:cs typeface="Arial" panose="020B0604020202020204" pitchFamily="34" charset="0"/>
            </a:rPr>
            <a:t>Organizing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584061-BC93-4239-AC11-8AE2721FA205}" type="par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9DFC73-6F42-4FB2-8859-15AF76D1CC35}" type="sib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5DB8C9-427C-4B74-9ED9-67D7D5D9B578}">
      <dgm:prSet phldrT="[Text]"/>
      <dgm:spPr/>
      <dgm:t>
        <a:bodyPr/>
        <a:lstStyle/>
        <a:p>
          <a:r>
            <a:rPr lang="id-ID">
              <a:latin typeface="Arial" panose="020B0604020202020204" pitchFamily="34" charset="0"/>
              <a:cs typeface="Arial" panose="020B0604020202020204" pitchFamily="34" charset="0"/>
            </a:rPr>
            <a:t>Leading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183D60-EC86-44E5-B566-DE5BE07E5016}" type="par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A8508A-A947-4C0A-9EE4-FD6444FFA875}" type="sib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19E2DC-3F3C-4627-BF04-6DD4E47D632E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Controlling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821307-D12E-4217-80A4-697C0955364C}" type="parTrans" cxnId="{E55FF209-E656-41B8-9EE3-BBC9984FD7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B9BBDF-E9A5-4CAA-AD55-AC502D81F1E5}" type="sibTrans" cxnId="{E55FF209-E656-41B8-9EE3-BBC9984FD7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EE6867-4A53-435A-B45D-18AF34F1FB16}" type="pres">
      <dgm:prSet presAssocID="{CDA75D39-8C5A-4E86-8C75-C8A60D2E106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E910A06-5E47-4DE8-A3BE-E63D50DA60BD}" type="pres">
      <dgm:prSet presAssocID="{B8C4C31D-542E-40FC-A890-90759BACD7FE}" presName="Parent" presStyleLbl="node0" presStyleIdx="0" presStyleCnt="1" custLinFactNeighborX="-21838" custLinFactNeighborY="-890">
        <dgm:presLayoutVars>
          <dgm:chMax val="6"/>
          <dgm:chPref val="6"/>
        </dgm:presLayoutVars>
      </dgm:prSet>
      <dgm:spPr/>
    </dgm:pt>
    <dgm:pt modelId="{447AC39C-CA94-4F5F-9804-A3DA40EDDF0E}" type="pres">
      <dgm:prSet presAssocID="{C07AE007-3DA5-442B-8934-806F176978A4}" presName="Accent1" presStyleCnt="0"/>
      <dgm:spPr/>
    </dgm:pt>
    <dgm:pt modelId="{200BB197-A159-433B-B746-FB6189C88F00}" type="pres">
      <dgm:prSet presAssocID="{C07AE007-3DA5-442B-8934-806F176978A4}" presName="Accent" presStyleLbl="bgShp" presStyleIdx="0" presStyleCnt="4"/>
      <dgm:spPr/>
    </dgm:pt>
    <dgm:pt modelId="{1D1E203F-D4E6-4B77-95FD-68072EE78762}" type="pres">
      <dgm:prSet presAssocID="{C07AE007-3DA5-442B-8934-806F176978A4}" presName="Chil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4882CE6-FC5D-4BCE-8D3A-93474B992BB9}" type="pres">
      <dgm:prSet presAssocID="{4A408869-1BF9-47C8-81C6-908B36AC6396}" presName="Accent2" presStyleCnt="0"/>
      <dgm:spPr/>
    </dgm:pt>
    <dgm:pt modelId="{FCCE5CD6-3A2D-4ECF-98FC-DBC1D24030BF}" type="pres">
      <dgm:prSet presAssocID="{4A408869-1BF9-47C8-81C6-908B36AC6396}" presName="Accent" presStyleLbl="bgShp" presStyleIdx="1" presStyleCnt="4"/>
      <dgm:spPr/>
    </dgm:pt>
    <dgm:pt modelId="{44C4FF09-0D9E-4E08-8D02-AAB57F670D99}" type="pres">
      <dgm:prSet presAssocID="{4A408869-1BF9-47C8-81C6-908B36AC6396}" presName="Chil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86E5266-744F-44E5-A1F8-27B95BA501A8}" type="pres">
      <dgm:prSet presAssocID="{AD5DB8C9-427C-4B74-9ED9-67D7D5D9B578}" presName="Accent3" presStyleCnt="0"/>
      <dgm:spPr/>
    </dgm:pt>
    <dgm:pt modelId="{60B33BD9-7ACB-4A23-A4C7-2467C3EFBF73}" type="pres">
      <dgm:prSet presAssocID="{AD5DB8C9-427C-4B74-9ED9-67D7D5D9B578}" presName="Accent" presStyleLbl="bgShp" presStyleIdx="2" presStyleCnt="4"/>
      <dgm:spPr/>
    </dgm:pt>
    <dgm:pt modelId="{832BE6A7-CDEC-46C0-94EA-719D6A52236A}" type="pres">
      <dgm:prSet presAssocID="{AD5DB8C9-427C-4B74-9ED9-67D7D5D9B578}" presName="Chil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785B22A-028B-4CFD-9B87-4FB372A6E317}" type="pres">
      <dgm:prSet presAssocID="{1919E2DC-3F3C-4627-BF04-6DD4E47D632E}" presName="Accent4" presStyleCnt="0"/>
      <dgm:spPr/>
    </dgm:pt>
    <dgm:pt modelId="{87178945-F217-4B3E-951B-7B2025A90A5D}" type="pres">
      <dgm:prSet presAssocID="{1919E2DC-3F3C-4627-BF04-6DD4E47D632E}" presName="Accent" presStyleLbl="bgShp" presStyleIdx="3" presStyleCnt="4"/>
      <dgm:spPr/>
    </dgm:pt>
    <dgm:pt modelId="{ED0F14F8-FE40-4FCA-A963-990D54B7924C}" type="pres">
      <dgm:prSet presAssocID="{1919E2DC-3F3C-4627-BF04-6DD4E47D632E}" presName="Chil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55FF209-E656-41B8-9EE3-BBC9984FD7F6}" srcId="{B8C4C31D-542E-40FC-A890-90759BACD7FE}" destId="{1919E2DC-3F3C-4627-BF04-6DD4E47D632E}" srcOrd="3" destOrd="0" parTransId="{8B821307-D12E-4217-80A4-697C0955364C}" sibTransId="{5DB9BBDF-E9A5-4CAA-AD55-AC502D81F1E5}"/>
    <dgm:cxn modelId="{9C6E5C2F-AC1A-45C1-9C76-4C3288B134C2}" srcId="{B8C4C31D-542E-40FC-A890-90759BACD7FE}" destId="{4A408869-1BF9-47C8-81C6-908B36AC6396}" srcOrd="1" destOrd="0" parTransId="{DC584061-BC93-4239-AC11-8AE2721FA205}" sibTransId="{EB9DFC73-6F42-4FB2-8859-15AF76D1CC35}"/>
    <dgm:cxn modelId="{614EB838-B5E9-4F8E-B41A-50DE029D7190}" type="presOf" srcId="{CDA75D39-8C5A-4E86-8C75-C8A60D2E106F}" destId="{D7EE6867-4A53-435A-B45D-18AF34F1FB16}" srcOrd="0" destOrd="0" presId="urn:microsoft.com/office/officeart/2011/layout/HexagonRadial"/>
    <dgm:cxn modelId="{DA13A447-AFE6-489D-9233-BC957041A4EA}" srcId="{CDA75D39-8C5A-4E86-8C75-C8A60D2E106F}" destId="{B8C4C31D-542E-40FC-A890-90759BACD7FE}" srcOrd="0" destOrd="0" parTransId="{99190D95-6812-486B-8E37-4CB4470F7614}" sibTransId="{4F771193-63FE-4DBB-9C99-EDF28D9084F4}"/>
    <dgm:cxn modelId="{BB722448-B5CF-4B5E-9F41-C0EBE3B2136F}" type="presOf" srcId="{B8C4C31D-542E-40FC-A890-90759BACD7FE}" destId="{7E910A06-5E47-4DE8-A3BE-E63D50DA60BD}" srcOrd="0" destOrd="0" presId="urn:microsoft.com/office/officeart/2011/layout/HexagonRadial"/>
    <dgm:cxn modelId="{26ED4085-2B9A-4777-8A84-CBDE3F20AB45}" type="presOf" srcId="{C07AE007-3DA5-442B-8934-806F176978A4}" destId="{1D1E203F-D4E6-4B77-95FD-68072EE78762}" srcOrd="0" destOrd="0" presId="urn:microsoft.com/office/officeart/2011/layout/HexagonRadial"/>
    <dgm:cxn modelId="{FA50D990-F518-41DC-B7F6-57411D878F25}" srcId="{B8C4C31D-542E-40FC-A890-90759BACD7FE}" destId="{AD5DB8C9-427C-4B74-9ED9-67D7D5D9B578}" srcOrd="2" destOrd="0" parTransId="{5D183D60-EC86-44E5-B566-DE5BE07E5016}" sibTransId="{E9A8508A-A947-4C0A-9EE4-FD6444FFA875}"/>
    <dgm:cxn modelId="{1B87BEAF-9959-42C4-8235-65AF32EFECD7}" type="presOf" srcId="{4A408869-1BF9-47C8-81C6-908B36AC6396}" destId="{44C4FF09-0D9E-4E08-8D02-AAB57F670D99}" srcOrd="0" destOrd="0" presId="urn:microsoft.com/office/officeart/2011/layout/HexagonRadial"/>
    <dgm:cxn modelId="{3B1202C0-9C1B-45BD-AE4B-7221342A7B3B}" srcId="{B8C4C31D-542E-40FC-A890-90759BACD7FE}" destId="{C07AE007-3DA5-442B-8934-806F176978A4}" srcOrd="0" destOrd="0" parTransId="{682E8E4B-1983-4E42-B422-F93F9C36A93C}" sibTransId="{E4B2BBA8-801F-43E5-BE6C-B76D93136267}"/>
    <dgm:cxn modelId="{ABB0F3D6-FF40-4488-BA1C-3EF388E1AB6B}" type="presOf" srcId="{1919E2DC-3F3C-4627-BF04-6DD4E47D632E}" destId="{ED0F14F8-FE40-4FCA-A963-990D54B7924C}" srcOrd="0" destOrd="0" presId="urn:microsoft.com/office/officeart/2011/layout/HexagonRadial"/>
    <dgm:cxn modelId="{DE8DE8EE-B2E7-49FD-BB3A-441CD19C1635}" type="presOf" srcId="{AD5DB8C9-427C-4B74-9ED9-67D7D5D9B578}" destId="{832BE6A7-CDEC-46C0-94EA-719D6A52236A}" srcOrd="0" destOrd="0" presId="urn:microsoft.com/office/officeart/2011/layout/HexagonRadial"/>
    <dgm:cxn modelId="{84196416-3818-40E7-9FBB-B98A0DEDA8F5}" type="presParOf" srcId="{D7EE6867-4A53-435A-B45D-18AF34F1FB16}" destId="{7E910A06-5E47-4DE8-A3BE-E63D50DA60BD}" srcOrd="0" destOrd="0" presId="urn:microsoft.com/office/officeart/2011/layout/HexagonRadial"/>
    <dgm:cxn modelId="{E96A391F-8338-42B4-BC48-BE2404203E7C}" type="presParOf" srcId="{D7EE6867-4A53-435A-B45D-18AF34F1FB16}" destId="{447AC39C-CA94-4F5F-9804-A3DA40EDDF0E}" srcOrd="1" destOrd="0" presId="urn:microsoft.com/office/officeart/2011/layout/HexagonRadial"/>
    <dgm:cxn modelId="{1840D379-3A5D-4C01-A384-BCEBABF353D1}" type="presParOf" srcId="{447AC39C-CA94-4F5F-9804-A3DA40EDDF0E}" destId="{200BB197-A159-433B-B746-FB6189C88F00}" srcOrd="0" destOrd="0" presId="urn:microsoft.com/office/officeart/2011/layout/HexagonRadial"/>
    <dgm:cxn modelId="{62A454B1-3394-48DE-9DA8-15C2EFC725F8}" type="presParOf" srcId="{D7EE6867-4A53-435A-B45D-18AF34F1FB16}" destId="{1D1E203F-D4E6-4B77-95FD-68072EE78762}" srcOrd="2" destOrd="0" presId="urn:microsoft.com/office/officeart/2011/layout/HexagonRadial"/>
    <dgm:cxn modelId="{53DA9A53-8B64-4383-933E-A35464BC6463}" type="presParOf" srcId="{D7EE6867-4A53-435A-B45D-18AF34F1FB16}" destId="{C4882CE6-FC5D-4BCE-8D3A-93474B992BB9}" srcOrd="3" destOrd="0" presId="urn:microsoft.com/office/officeart/2011/layout/HexagonRadial"/>
    <dgm:cxn modelId="{ED72D650-280C-4CD7-8559-3295BFCF3DE7}" type="presParOf" srcId="{C4882CE6-FC5D-4BCE-8D3A-93474B992BB9}" destId="{FCCE5CD6-3A2D-4ECF-98FC-DBC1D24030BF}" srcOrd="0" destOrd="0" presId="urn:microsoft.com/office/officeart/2011/layout/HexagonRadial"/>
    <dgm:cxn modelId="{288CE5E2-7963-4B87-BC15-94E1AA81D4B8}" type="presParOf" srcId="{D7EE6867-4A53-435A-B45D-18AF34F1FB16}" destId="{44C4FF09-0D9E-4E08-8D02-AAB57F670D99}" srcOrd="4" destOrd="0" presId="urn:microsoft.com/office/officeart/2011/layout/HexagonRadial"/>
    <dgm:cxn modelId="{AD3CE60F-3959-448D-9CE2-ED1A54A5B052}" type="presParOf" srcId="{D7EE6867-4A53-435A-B45D-18AF34F1FB16}" destId="{D86E5266-744F-44E5-A1F8-27B95BA501A8}" srcOrd="5" destOrd="0" presId="urn:microsoft.com/office/officeart/2011/layout/HexagonRadial"/>
    <dgm:cxn modelId="{305741B7-955C-4D98-8208-B25C42837B81}" type="presParOf" srcId="{D86E5266-744F-44E5-A1F8-27B95BA501A8}" destId="{60B33BD9-7ACB-4A23-A4C7-2467C3EFBF73}" srcOrd="0" destOrd="0" presId="urn:microsoft.com/office/officeart/2011/layout/HexagonRadial"/>
    <dgm:cxn modelId="{65039EF1-C2AC-4C6E-91ED-971145FCD8FB}" type="presParOf" srcId="{D7EE6867-4A53-435A-B45D-18AF34F1FB16}" destId="{832BE6A7-CDEC-46C0-94EA-719D6A52236A}" srcOrd="6" destOrd="0" presId="urn:microsoft.com/office/officeart/2011/layout/HexagonRadial"/>
    <dgm:cxn modelId="{DDD97784-9750-47AD-A61A-F8ACBAA12731}" type="presParOf" srcId="{D7EE6867-4A53-435A-B45D-18AF34F1FB16}" destId="{A785B22A-028B-4CFD-9B87-4FB372A6E317}" srcOrd="7" destOrd="0" presId="urn:microsoft.com/office/officeart/2011/layout/HexagonRadial"/>
    <dgm:cxn modelId="{231299A0-D519-44CE-83D8-1DF218F4C7F0}" type="presParOf" srcId="{A785B22A-028B-4CFD-9B87-4FB372A6E317}" destId="{87178945-F217-4B3E-951B-7B2025A90A5D}" srcOrd="0" destOrd="0" presId="urn:microsoft.com/office/officeart/2011/layout/HexagonRadial"/>
    <dgm:cxn modelId="{47EC8C5C-209C-42D5-A621-6DDEDE84EFC2}" type="presParOf" srcId="{D7EE6867-4A53-435A-B45D-18AF34F1FB16}" destId="{ED0F14F8-FE40-4FCA-A963-990D54B7924C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A75D39-8C5A-4E86-8C75-C8A60D2E106F}" type="doc">
      <dgm:prSet loTypeId="urn:microsoft.com/office/officeart/2011/layout/HexagonRadial" loCatId="cycle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8C4C31D-542E-40FC-A890-90759BACD7FE}">
      <dgm:prSet phldrT="[Text]"/>
      <dgm:spPr>
        <a:solidFill>
          <a:srgbClr val="00206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d-ID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Pendekatan Fungsi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190D95-6812-486B-8E37-4CB4470F7614}" type="par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771193-63FE-4DBB-9C99-EDF28D9084F4}" type="sib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7AE007-3DA5-442B-8934-806F176978A4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2E8E4B-1983-4E42-B422-F93F9C36A93C}" type="par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B2BBA8-801F-43E5-BE6C-B76D93136267}" type="sib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408869-1BF9-47C8-81C6-908B36AC6396}">
      <dgm:prSet phldrT="[Text]"/>
      <dgm:spPr/>
      <dgm:t>
        <a:bodyPr/>
        <a:lstStyle/>
        <a:p>
          <a:r>
            <a:rPr lang="id-ID">
              <a:latin typeface="Arial" panose="020B0604020202020204" pitchFamily="34" charset="0"/>
              <a:cs typeface="Arial" panose="020B0604020202020204" pitchFamily="34" charset="0"/>
            </a:rPr>
            <a:t>Organizing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584061-BC93-4239-AC11-8AE2721FA205}" type="par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9DFC73-6F42-4FB2-8859-15AF76D1CC35}" type="sib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5DB8C9-427C-4B74-9ED9-67D7D5D9B578}">
      <dgm:prSet phldrT="[Text]"/>
      <dgm:spPr/>
      <dgm:t>
        <a:bodyPr/>
        <a:lstStyle/>
        <a:p>
          <a:r>
            <a:rPr lang="id-ID">
              <a:latin typeface="Arial" panose="020B0604020202020204" pitchFamily="34" charset="0"/>
              <a:cs typeface="Arial" panose="020B0604020202020204" pitchFamily="34" charset="0"/>
            </a:rPr>
            <a:t>Leading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183D60-EC86-44E5-B566-DE5BE07E5016}" type="par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A8508A-A947-4C0A-9EE4-FD6444FFA875}" type="sib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19E2DC-3F3C-4627-BF04-6DD4E47D632E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Controlling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821307-D12E-4217-80A4-697C0955364C}" type="parTrans" cxnId="{E55FF209-E656-41B8-9EE3-BBC9984FD7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B9BBDF-E9A5-4CAA-AD55-AC502D81F1E5}" type="sibTrans" cxnId="{E55FF209-E656-41B8-9EE3-BBC9984FD7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EE6867-4A53-435A-B45D-18AF34F1FB16}" type="pres">
      <dgm:prSet presAssocID="{CDA75D39-8C5A-4E86-8C75-C8A60D2E106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E910A06-5E47-4DE8-A3BE-E63D50DA60BD}" type="pres">
      <dgm:prSet presAssocID="{B8C4C31D-542E-40FC-A890-90759BACD7FE}" presName="Parent" presStyleLbl="node0" presStyleIdx="0" presStyleCnt="1" custLinFactNeighborX="-21838" custLinFactNeighborY="-890">
        <dgm:presLayoutVars>
          <dgm:chMax val="6"/>
          <dgm:chPref val="6"/>
        </dgm:presLayoutVars>
      </dgm:prSet>
      <dgm:spPr/>
    </dgm:pt>
    <dgm:pt modelId="{447AC39C-CA94-4F5F-9804-A3DA40EDDF0E}" type="pres">
      <dgm:prSet presAssocID="{C07AE007-3DA5-442B-8934-806F176978A4}" presName="Accent1" presStyleCnt="0"/>
      <dgm:spPr/>
    </dgm:pt>
    <dgm:pt modelId="{200BB197-A159-433B-B746-FB6189C88F00}" type="pres">
      <dgm:prSet presAssocID="{C07AE007-3DA5-442B-8934-806F176978A4}" presName="Accent" presStyleLbl="bgShp" presStyleIdx="0" presStyleCnt="4"/>
      <dgm:spPr/>
    </dgm:pt>
    <dgm:pt modelId="{1D1E203F-D4E6-4B77-95FD-68072EE78762}" type="pres">
      <dgm:prSet presAssocID="{C07AE007-3DA5-442B-8934-806F176978A4}" presName="Chil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4882CE6-FC5D-4BCE-8D3A-93474B992BB9}" type="pres">
      <dgm:prSet presAssocID="{4A408869-1BF9-47C8-81C6-908B36AC6396}" presName="Accent2" presStyleCnt="0"/>
      <dgm:spPr/>
    </dgm:pt>
    <dgm:pt modelId="{FCCE5CD6-3A2D-4ECF-98FC-DBC1D24030BF}" type="pres">
      <dgm:prSet presAssocID="{4A408869-1BF9-47C8-81C6-908B36AC6396}" presName="Accent" presStyleLbl="bgShp" presStyleIdx="1" presStyleCnt="4"/>
      <dgm:spPr/>
    </dgm:pt>
    <dgm:pt modelId="{44C4FF09-0D9E-4E08-8D02-AAB57F670D99}" type="pres">
      <dgm:prSet presAssocID="{4A408869-1BF9-47C8-81C6-908B36AC6396}" presName="Chil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86E5266-744F-44E5-A1F8-27B95BA501A8}" type="pres">
      <dgm:prSet presAssocID="{AD5DB8C9-427C-4B74-9ED9-67D7D5D9B578}" presName="Accent3" presStyleCnt="0"/>
      <dgm:spPr/>
    </dgm:pt>
    <dgm:pt modelId="{60B33BD9-7ACB-4A23-A4C7-2467C3EFBF73}" type="pres">
      <dgm:prSet presAssocID="{AD5DB8C9-427C-4B74-9ED9-67D7D5D9B578}" presName="Accent" presStyleLbl="bgShp" presStyleIdx="2" presStyleCnt="4"/>
      <dgm:spPr/>
    </dgm:pt>
    <dgm:pt modelId="{832BE6A7-CDEC-46C0-94EA-719D6A52236A}" type="pres">
      <dgm:prSet presAssocID="{AD5DB8C9-427C-4B74-9ED9-67D7D5D9B578}" presName="Chil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785B22A-028B-4CFD-9B87-4FB372A6E317}" type="pres">
      <dgm:prSet presAssocID="{1919E2DC-3F3C-4627-BF04-6DD4E47D632E}" presName="Accent4" presStyleCnt="0"/>
      <dgm:spPr/>
    </dgm:pt>
    <dgm:pt modelId="{87178945-F217-4B3E-951B-7B2025A90A5D}" type="pres">
      <dgm:prSet presAssocID="{1919E2DC-3F3C-4627-BF04-6DD4E47D632E}" presName="Accent" presStyleLbl="bgShp" presStyleIdx="3" presStyleCnt="4"/>
      <dgm:spPr/>
    </dgm:pt>
    <dgm:pt modelId="{ED0F14F8-FE40-4FCA-A963-990D54B7924C}" type="pres">
      <dgm:prSet presAssocID="{1919E2DC-3F3C-4627-BF04-6DD4E47D632E}" presName="Chil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55FF209-E656-41B8-9EE3-BBC9984FD7F6}" srcId="{B8C4C31D-542E-40FC-A890-90759BACD7FE}" destId="{1919E2DC-3F3C-4627-BF04-6DD4E47D632E}" srcOrd="3" destOrd="0" parTransId="{8B821307-D12E-4217-80A4-697C0955364C}" sibTransId="{5DB9BBDF-E9A5-4CAA-AD55-AC502D81F1E5}"/>
    <dgm:cxn modelId="{2CB4400F-5537-4370-8569-0A58CF06573B}" type="presOf" srcId="{AD5DB8C9-427C-4B74-9ED9-67D7D5D9B578}" destId="{832BE6A7-CDEC-46C0-94EA-719D6A52236A}" srcOrd="0" destOrd="0" presId="urn:microsoft.com/office/officeart/2011/layout/HexagonRadial"/>
    <dgm:cxn modelId="{F4C33E2F-3AA2-4292-96EB-62596E3FE7A0}" type="presOf" srcId="{CDA75D39-8C5A-4E86-8C75-C8A60D2E106F}" destId="{D7EE6867-4A53-435A-B45D-18AF34F1FB16}" srcOrd="0" destOrd="0" presId="urn:microsoft.com/office/officeart/2011/layout/HexagonRadial"/>
    <dgm:cxn modelId="{9C6E5C2F-AC1A-45C1-9C76-4C3288B134C2}" srcId="{B8C4C31D-542E-40FC-A890-90759BACD7FE}" destId="{4A408869-1BF9-47C8-81C6-908B36AC6396}" srcOrd="1" destOrd="0" parTransId="{DC584061-BC93-4239-AC11-8AE2721FA205}" sibTransId="{EB9DFC73-6F42-4FB2-8859-15AF76D1CC35}"/>
    <dgm:cxn modelId="{DA13A447-AFE6-489D-9233-BC957041A4EA}" srcId="{CDA75D39-8C5A-4E86-8C75-C8A60D2E106F}" destId="{B8C4C31D-542E-40FC-A890-90759BACD7FE}" srcOrd="0" destOrd="0" parTransId="{99190D95-6812-486B-8E37-4CB4470F7614}" sibTransId="{4F771193-63FE-4DBB-9C99-EDF28D9084F4}"/>
    <dgm:cxn modelId="{766E1659-30AA-42F1-8D21-3841B36357CC}" type="presOf" srcId="{1919E2DC-3F3C-4627-BF04-6DD4E47D632E}" destId="{ED0F14F8-FE40-4FCA-A963-990D54B7924C}" srcOrd="0" destOrd="0" presId="urn:microsoft.com/office/officeart/2011/layout/HexagonRadial"/>
    <dgm:cxn modelId="{FA50D990-F518-41DC-B7F6-57411D878F25}" srcId="{B8C4C31D-542E-40FC-A890-90759BACD7FE}" destId="{AD5DB8C9-427C-4B74-9ED9-67D7D5D9B578}" srcOrd="2" destOrd="0" parTransId="{5D183D60-EC86-44E5-B566-DE5BE07E5016}" sibTransId="{E9A8508A-A947-4C0A-9EE4-FD6444FFA875}"/>
    <dgm:cxn modelId="{3B1202C0-9C1B-45BD-AE4B-7221342A7B3B}" srcId="{B8C4C31D-542E-40FC-A890-90759BACD7FE}" destId="{C07AE007-3DA5-442B-8934-806F176978A4}" srcOrd="0" destOrd="0" parTransId="{682E8E4B-1983-4E42-B422-F93F9C36A93C}" sibTransId="{E4B2BBA8-801F-43E5-BE6C-B76D93136267}"/>
    <dgm:cxn modelId="{5DB393CB-8F4A-4E4E-B39C-743B786EDF50}" type="presOf" srcId="{B8C4C31D-542E-40FC-A890-90759BACD7FE}" destId="{7E910A06-5E47-4DE8-A3BE-E63D50DA60BD}" srcOrd="0" destOrd="0" presId="urn:microsoft.com/office/officeart/2011/layout/HexagonRadial"/>
    <dgm:cxn modelId="{CC15F3CE-42A8-456B-9139-CBBCF77E2581}" type="presOf" srcId="{4A408869-1BF9-47C8-81C6-908B36AC6396}" destId="{44C4FF09-0D9E-4E08-8D02-AAB57F670D99}" srcOrd="0" destOrd="0" presId="urn:microsoft.com/office/officeart/2011/layout/HexagonRadial"/>
    <dgm:cxn modelId="{00F3F5D7-6698-4C7B-AFDB-CD2BB5924C8F}" type="presOf" srcId="{C07AE007-3DA5-442B-8934-806F176978A4}" destId="{1D1E203F-D4E6-4B77-95FD-68072EE78762}" srcOrd="0" destOrd="0" presId="urn:microsoft.com/office/officeart/2011/layout/HexagonRadial"/>
    <dgm:cxn modelId="{3E56C678-CCC6-42EC-A85C-FF3064021500}" type="presParOf" srcId="{D7EE6867-4A53-435A-B45D-18AF34F1FB16}" destId="{7E910A06-5E47-4DE8-A3BE-E63D50DA60BD}" srcOrd="0" destOrd="0" presId="urn:microsoft.com/office/officeart/2011/layout/HexagonRadial"/>
    <dgm:cxn modelId="{3ED4AC54-4B94-4C5D-B4E9-442CCA3566D9}" type="presParOf" srcId="{D7EE6867-4A53-435A-B45D-18AF34F1FB16}" destId="{447AC39C-CA94-4F5F-9804-A3DA40EDDF0E}" srcOrd="1" destOrd="0" presId="urn:microsoft.com/office/officeart/2011/layout/HexagonRadial"/>
    <dgm:cxn modelId="{2E6E3CAD-2878-4976-9CA0-C65915BEB191}" type="presParOf" srcId="{447AC39C-CA94-4F5F-9804-A3DA40EDDF0E}" destId="{200BB197-A159-433B-B746-FB6189C88F00}" srcOrd="0" destOrd="0" presId="urn:microsoft.com/office/officeart/2011/layout/HexagonRadial"/>
    <dgm:cxn modelId="{6FD122C7-5EED-4053-B468-9225B8ABB8B1}" type="presParOf" srcId="{D7EE6867-4A53-435A-B45D-18AF34F1FB16}" destId="{1D1E203F-D4E6-4B77-95FD-68072EE78762}" srcOrd="2" destOrd="0" presId="urn:microsoft.com/office/officeart/2011/layout/HexagonRadial"/>
    <dgm:cxn modelId="{5FA294C1-F11F-4093-B69B-CD8708F83540}" type="presParOf" srcId="{D7EE6867-4A53-435A-B45D-18AF34F1FB16}" destId="{C4882CE6-FC5D-4BCE-8D3A-93474B992BB9}" srcOrd="3" destOrd="0" presId="urn:microsoft.com/office/officeart/2011/layout/HexagonRadial"/>
    <dgm:cxn modelId="{74B03195-C5FE-449B-AB84-695312BAAA38}" type="presParOf" srcId="{C4882CE6-FC5D-4BCE-8D3A-93474B992BB9}" destId="{FCCE5CD6-3A2D-4ECF-98FC-DBC1D24030BF}" srcOrd="0" destOrd="0" presId="urn:microsoft.com/office/officeart/2011/layout/HexagonRadial"/>
    <dgm:cxn modelId="{DB6A3C1B-AB6C-4FFC-8725-8BB8574CE280}" type="presParOf" srcId="{D7EE6867-4A53-435A-B45D-18AF34F1FB16}" destId="{44C4FF09-0D9E-4E08-8D02-AAB57F670D99}" srcOrd="4" destOrd="0" presId="urn:microsoft.com/office/officeart/2011/layout/HexagonRadial"/>
    <dgm:cxn modelId="{91C635F1-F5D1-4F42-8D5A-A5B5636A59DC}" type="presParOf" srcId="{D7EE6867-4A53-435A-B45D-18AF34F1FB16}" destId="{D86E5266-744F-44E5-A1F8-27B95BA501A8}" srcOrd="5" destOrd="0" presId="urn:microsoft.com/office/officeart/2011/layout/HexagonRadial"/>
    <dgm:cxn modelId="{49DD3335-5557-4EED-BE70-EC602B57CD30}" type="presParOf" srcId="{D86E5266-744F-44E5-A1F8-27B95BA501A8}" destId="{60B33BD9-7ACB-4A23-A4C7-2467C3EFBF73}" srcOrd="0" destOrd="0" presId="urn:microsoft.com/office/officeart/2011/layout/HexagonRadial"/>
    <dgm:cxn modelId="{9D53C384-336B-48DA-8FF2-8022B6228CE4}" type="presParOf" srcId="{D7EE6867-4A53-435A-B45D-18AF34F1FB16}" destId="{832BE6A7-CDEC-46C0-94EA-719D6A52236A}" srcOrd="6" destOrd="0" presId="urn:microsoft.com/office/officeart/2011/layout/HexagonRadial"/>
    <dgm:cxn modelId="{0E9C281E-08C1-4E52-9602-A11646FD05C5}" type="presParOf" srcId="{D7EE6867-4A53-435A-B45D-18AF34F1FB16}" destId="{A785B22A-028B-4CFD-9B87-4FB372A6E317}" srcOrd="7" destOrd="0" presId="urn:microsoft.com/office/officeart/2011/layout/HexagonRadial"/>
    <dgm:cxn modelId="{8A45406A-8D4D-40F2-B878-2B8545D0CAFC}" type="presParOf" srcId="{A785B22A-028B-4CFD-9B87-4FB372A6E317}" destId="{87178945-F217-4B3E-951B-7B2025A90A5D}" srcOrd="0" destOrd="0" presId="urn:microsoft.com/office/officeart/2011/layout/HexagonRadial"/>
    <dgm:cxn modelId="{97E3A445-D301-4F4A-A97B-2FDAA082BDAA}" type="presParOf" srcId="{D7EE6867-4A53-435A-B45D-18AF34F1FB16}" destId="{ED0F14F8-FE40-4FCA-A963-990D54B7924C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A75D39-8C5A-4E86-8C75-C8A60D2E106F}" type="doc">
      <dgm:prSet loTypeId="urn:microsoft.com/office/officeart/2011/layout/HexagonRadial" loCatId="cycle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8C4C31D-542E-40FC-A890-90759BACD7FE}">
      <dgm:prSet phldrT="[Text]"/>
      <dgm:spPr>
        <a:solidFill>
          <a:srgbClr val="00206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d-ID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Pendekatan Fungsi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190D95-6812-486B-8E37-4CB4470F7614}" type="par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771193-63FE-4DBB-9C99-EDF28D9084F4}" type="sib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7AE007-3DA5-442B-8934-806F176978A4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2E8E4B-1983-4E42-B422-F93F9C36A93C}" type="par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B2BBA8-801F-43E5-BE6C-B76D93136267}" type="sib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408869-1BF9-47C8-81C6-908B36AC6396}">
      <dgm:prSet phldrT="[Text]"/>
      <dgm:spPr/>
      <dgm:t>
        <a:bodyPr/>
        <a:lstStyle/>
        <a:p>
          <a:r>
            <a:rPr lang="id-ID">
              <a:latin typeface="Arial" panose="020B0604020202020204" pitchFamily="34" charset="0"/>
              <a:cs typeface="Arial" panose="020B0604020202020204" pitchFamily="34" charset="0"/>
            </a:rPr>
            <a:t>Organizing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584061-BC93-4239-AC11-8AE2721FA205}" type="par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9DFC73-6F42-4FB2-8859-15AF76D1CC35}" type="sib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5DB8C9-427C-4B74-9ED9-67D7D5D9B578}">
      <dgm:prSet phldrT="[Text]"/>
      <dgm:spPr/>
      <dgm:t>
        <a:bodyPr/>
        <a:lstStyle/>
        <a:p>
          <a:r>
            <a:rPr lang="id-ID">
              <a:latin typeface="Arial" panose="020B0604020202020204" pitchFamily="34" charset="0"/>
              <a:cs typeface="Arial" panose="020B0604020202020204" pitchFamily="34" charset="0"/>
            </a:rPr>
            <a:t>Leading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183D60-EC86-44E5-B566-DE5BE07E5016}" type="par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A8508A-A947-4C0A-9EE4-FD6444FFA875}" type="sib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19E2DC-3F3C-4627-BF04-6DD4E47D632E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Controlling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821307-D12E-4217-80A4-697C0955364C}" type="parTrans" cxnId="{E55FF209-E656-41B8-9EE3-BBC9984FD7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B9BBDF-E9A5-4CAA-AD55-AC502D81F1E5}" type="sibTrans" cxnId="{E55FF209-E656-41B8-9EE3-BBC9984FD7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EE6867-4A53-435A-B45D-18AF34F1FB16}" type="pres">
      <dgm:prSet presAssocID="{CDA75D39-8C5A-4E86-8C75-C8A60D2E106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E910A06-5E47-4DE8-A3BE-E63D50DA60BD}" type="pres">
      <dgm:prSet presAssocID="{B8C4C31D-542E-40FC-A890-90759BACD7FE}" presName="Parent" presStyleLbl="node0" presStyleIdx="0" presStyleCnt="1" custLinFactNeighborX="-21838" custLinFactNeighborY="-890">
        <dgm:presLayoutVars>
          <dgm:chMax val="6"/>
          <dgm:chPref val="6"/>
        </dgm:presLayoutVars>
      </dgm:prSet>
      <dgm:spPr/>
    </dgm:pt>
    <dgm:pt modelId="{447AC39C-CA94-4F5F-9804-A3DA40EDDF0E}" type="pres">
      <dgm:prSet presAssocID="{C07AE007-3DA5-442B-8934-806F176978A4}" presName="Accent1" presStyleCnt="0"/>
      <dgm:spPr/>
    </dgm:pt>
    <dgm:pt modelId="{200BB197-A159-433B-B746-FB6189C88F00}" type="pres">
      <dgm:prSet presAssocID="{C07AE007-3DA5-442B-8934-806F176978A4}" presName="Accent" presStyleLbl="bgShp" presStyleIdx="0" presStyleCnt="4"/>
      <dgm:spPr/>
    </dgm:pt>
    <dgm:pt modelId="{1D1E203F-D4E6-4B77-95FD-68072EE78762}" type="pres">
      <dgm:prSet presAssocID="{C07AE007-3DA5-442B-8934-806F176978A4}" presName="Chil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4882CE6-FC5D-4BCE-8D3A-93474B992BB9}" type="pres">
      <dgm:prSet presAssocID="{4A408869-1BF9-47C8-81C6-908B36AC6396}" presName="Accent2" presStyleCnt="0"/>
      <dgm:spPr/>
    </dgm:pt>
    <dgm:pt modelId="{FCCE5CD6-3A2D-4ECF-98FC-DBC1D24030BF}" type="pres">
      <dgm:prSet presAssocID="{4A408869-1BF9-47C8-81C6-908B36AC6396}" presName="Accent" presStyleLbl="bgShp" presStyleIdx="1" presStyleCnt="4"/>
      <dgm:spPr/>
    </dgm:pt>
    <dgm:pt modelId="{44C4FF09-0D9E-4E08-8D02-AAB57F670D99}" type="pres">
      <dgm:prSet presAssocID="{4A408869-1BF9-47C8-81C6-908B36AC6396}" presName="Chil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86E5266-744F-44E5-A1F8-27B95BA501A8}" type="pres">
      <dgm:prSet presAssocID="{AD5DB8C9-427C-4B74-9ED9-67D7D5D9B578}" presName="Accent3" presStyleCnt="0"/>
      <dgm:spPr/>
    </dgm:pt>
    <dgm:pt modelId="{60B33BD9-7ACB-4A23-A4C7-2467C3EFBF73}" type="pres">
      <dgm:prSet presAssocID="{AD5DB8C9-427C-4B74-9ED9-67D7D5D9B578}" presName="Accent" presStyleLbl="bgShp" presStyleIdx="2" presStyleCnt="4"/>
      <dgm:spPr/>
    </dgm:pt>
    <dgm:pt modelId="{832BE6A7-CDEC-46C0-94EA-719D6A52236A}" type="pres">
      <dgm:prSet presAssocID="{AD5DB8C9-427C-4B74-9ED9-67D7D5D9B578}" presName="Chil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785B22A-028B-4CFD-9B87-4FB372A6E317}" type="pres">
      <dgm:prSet presAssocID="{1919E2DC-3F3C-4627-BF04-6DD4E47D632E}" presName="Accent4" presStyleCnt="0"/>
      <dgm:spPr/>
    </dgm:pt>
    <dgm:pt modelId="{87178945-F217-4B3E-951B-7B2025A90A5D}" type="pres">
      <dgm:prSet presAssocID="{1919E2DC-3F3C-4627-BF04-6DD4E47D632E}" presName="Accent" presStyleLbl="bgShp" presStyleIdx="3" presStyleCnt="4"/>
      <dgm:spPr/>
    </dgm:pt>
    <dgm:pt modelId="{ED0F14F8-FE40-4FCA-A963-990D54B7924C}" type="pres">
      <dgm:prSet presAssocID="{1919E2DC-3F3C-4627-BF04-6DD4E47D632E}" presName="Chil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209C806-7AE3-4E65-B2E6-4180C3C2A246}" type="presOf" srcId="{CDA75D39-8C5A-4E86-8C75-C8A60D2E106F}" destId="{D7EE6867-4A53-435A-B45D-18AF34F1FB16}" srcOrd="0" destOrd="0" presId="urn:microsoft.com/office/officeart/2011/layout/HexagonRadial"/>
    <dgm:cxn modelId="{E55FF209-E656-41B8-9EE3-BBC9984FD7F6}" srcId="{B8C4C31D-542E-40FC-A890-90759BACD7FE}" destId="{1919E2DC-3F3C-4627-BF04-6DD4E47D632E}" srcOrd="3" destOrd="0" parTransId="{8B821307-D12E-4217-80A4-697C0955364C}" sibTransId="{5DB9BBDF-E9A5-4CAA-AD55-AC502D81F1E5}"/>
    <dgm:cxn modelId="{AFE5690C-20FC-49C5-B4A0-102FD282354E}" type="presOf" srcId="{AD5DB8C9-427C-4B74-9ED9-67D7D5D9B578}" destId="{832BE6A7-CDEC-46C0-94EA-719D6A52236A}" srcOrd="0" destOrd="0" presId="urn:microsoft.com/office/officeart/2011/layout/HexagonRadial"/>
    <dgm:cxn modelId="{6AE8DE15-69FB-4FBC-8C4B-B2B7283FA799}" type="presOf" srcId="{1919E2DC-3F3C-4627-BF04-6DD4E47D632E}" destId="{ED0F14F8-FE40-4FCA-A963-990D54B7924C}" srcOrd="0" destOrd="0" presId="urn:microsoft.com/office/officeart/2011/layout/HexagonRadial"/>
    <dgm:cxn modelId="{9C6E5C2F-AC1A-45C1-9C76-4C3288B134C2}" srcId="{B8C4C31D-542E-40FC-A890-90759BACD7FE}" destId="{4A408869-1BF9-47C8-81C6-908B36AC6396}" srcOrd="1" destOrd="0" parTransId="{DC584061-BC93-4239-AC11-8AE2721FA205}" sibTransId="{EB9DFC73-6F42-4FB2-8859-15AF76D1CC35}"/>
    <dgm:cxn modelId="{DA13A447-AFE6-489D-9233-BC957041A4EA}" srcId="{CDA75D39-8C5A-4E86-8C75-C8A60D2E106F}" destId="{B8C4C31D-542E-40FC-A890-90759BACD7FE}" srcOrd="0" destOrd="0" parTransId="{99190D95-6812-486B-8E37-4CB4470F7614}" sibTransId="{4F771193-63FE-4DBB-9C99-EDF28D9084F4}"/>
    <dgm:cxn modelId="{276A5678-956D-45F5-BFAE-AD1D24271A72}" type="presOf" srcId="{B8C4C31D-542E-40FC-A890-90759BACD7FE}" destId="{7E910A06-5E47-4DE8-A3BE-E63D50DA60BD}" srcOrd="0" destOrd="0" presId="urn:microsoft.com/office/officeart/2011/layout/HexagonRadial"/>
    <dgm:cxn modelId="{FA50D990-F518-41DC-B7F6-57411D878F25}" srcId="{B8C4C31D-542E-40FC-A890-90759BACD7FE}" destId="{AD5DB8C9-427C-4B74-9ED9-67D7D5D9B578}" srcOrd="2" destOrd="0" parTransId="{5D183D60-EC86-44E5-B566-DE5BE07E5016}" sibTransId="{E9A8508A-A947-4C0A-9EE4-FD6444FFA875}"/>
    <dgm:cxn modelId="{A2AB6BB1-7235-4EBB-958A-780D25C68040}" type="presOf" srcId="{4A408869-1BF9-47C8-81C6-908B36AC6396}" destId="{44C4FF09-0D9E-4E08-8D02-AAB57F670D99}" srcOrd="0" destOrd="0" presId="urn:microsoft.com/office/officeart/2011/layout/HexagonRadial"/>
    <dgm:cxn modelId="{373739B5-9B72-4FBF-8619-A083CA7DA441}" type="presOf" srcId="{C07AE007-3DA5-442B-8934-806F176978A4}" destId="{1D1E203F-D4E6-4B77-95FD-68072EE78762}" srcOrd="0" destOrd="0" presId="urn:microsoft.com/office/officeart/2011/layout/HexagonRadial"/>
    <dgm:cxn modelId="{3B1202C0-9C1B-45BD-AE4B-7221342A7B3B}" srcId="{B8C4C31D-542E-40FC-A890-90759BACD7FE}" destId="{C07AE007-3DA5-442B-8934-806F176978A4}" srcOrd="0" destOrd="0" parTransId="{682E8E4B-1983-4E42-B422-F93F9C36A93C}" sibTransId="{E4B2BBA8-801F-43E5-BE6C-B76D93136267}"/>
    <dgm:cxn modelId="{06087A44-1456-4B35-AE41-81553FACBF2A}" type="presParOf" srcId="{D7EE6867-4A53-435A-B45D-18AF34F1FB16}" destId="{7E910A06-5E47-4DE8-A3BE-E63D50DA60BD}" srcOrd="0" destOrd="0" presId="urn:microsoft.com/office/officeart/2011/layout/HexagonRadial"/>
    <dgm:cxn modelId="{E77305AA-BDA3-4AC7-9E77-E9BD026E69D3}" type="presParOf" srcId="{D7EE6867-4A53-435A-B45D-18AF34F1FB16}" destId="{447AC39C-CA94-4F5F-9804-A3DA40EDDF0E}" srcOrd="1" destOrd="0" presId="urn:microsoft.com/office/officeart/2011/layout/HexagonRadial"/>
    <dgm:cxn modelId="{E91EE874-8624-4EE6-8460-D37645956F18}" type="presParOf" srcId="{447AC39C-CA94-4F5F-9804-A3DA40EDDF0E}" destId="{200BB197-A159-433B-B746-FB6189C88F00}" srcOrd="0" destOrd="0" presId="urn:microsoft.com/office/officeart/2011/layout/HexagonRadial"/>
    <dgm:cxn modelId="{C2D29128-F8F8-40E4-82C3-C56022CD2320}" type="presParOf" srcId="{D7EE6867-4A53-435A-B45D-18AF34F1FB16}" destId="{1D1E203F-D4E6-4B77-95FD-68072EE78762}" srcOrd="2" destOrd="0" presId="urn:microsoft.com/office/officeart/2011/layout/HexagonRadial"/>
    <dgm:cxn modelId="{E142A76B-45AC-41D6-B547-16699CC66F3F}" type="presParOf" srcId="{D7EE6867-4A53-435A-B45D-18AF34F1FB16}" destId="{C4882CE6-FC5D-4BCE-8D3A-93474B992BB9}" srcOrd="3" destOrd="0" presId="urn:microsoft.com/office/officeart/2011/layout/HexagonRadial"/>
    <dgm:cxn modelId="{A4BB5CBE-7379-4A42-ACCE-8B2D2933A172}" type="presParOf" srcId="{C4882CE6-FC5D-4BCE-8D3A-93474B992BB9}" destId="{FCCE5CD6-3A2D-4ECF-98FC-DBC1D24030BF}" srcOrd="0" destOrd="0" presId="urn:microsoft.com/office/officeart/2011/layout/HexagonRadial"/>
    <dgm:cxn modelId="{E608FE5F-51D1-4ED9-9215-994D20408035}" type="presParOf" srcId="{D7EE6867-4A53-435A-B45D-18AF34F1FB16}" destId="{44C4FF09-0D9E-4E08-8D02-AAB57F670D99}" srcOrd="4" destOrd="0" presId="urn:microsoft.com/office/officeart/2011/layout/HexagonRadial"/>
    <dgm:cxn modelId="{9C7B92E5-DB88-41F8-9C14-7ABC31ADB7D0}" type="presParOf" srcId="{D7EE6867-4A53-435A-B45D-18AF34F1FB16}" destId="{D86E5266-744F-44E5-A1F8-27B95BA501A8}" srcOrd="5" destOrd="0" presId="urn:microsoft.com/office/officeart/2011/layout/HexagonRadial"/>
    <dgm:cxn modelId="{6A387C76-6A42-4D17-BBD4-4DA5E79FE1CE}" type="presParOf" srcId="{D86E5266-744F-44E5-A1F8-27B95BA501A8}" destId="{60B33BD9-7ACB-4A23-A4C7-2467C3EFBF73}" srcOrd="0" destOrd="0" presId="urn:microsoft.com/office/officeart/2011/layout/HexagonRadial"/>
    <dgm:cxn modelId="{89029271-2E0A-47B3-BF5E-886F75DBD999}" type="presParOf" srcId="{D7EE6867-4A53-435A-B45D-18AF34F1FB16}" destId="{832BE6A7-CDEC-46C0-94EA-719D6A52236A}" srcOrd="6" destOrd="0" presId="urn:microsoft.com/office/officeart/2011/layout/HexagonRadial"/>
    <dgm:cxn modelId="{F0E389E6-778F-47D8-AE55-C65BE112B29A}" type="presParOf" srcId="{D7EE6867-4A53-435A-B45D-18AF34F1FB16}" destId="{A785B22A-028B-4CFD-9B87-4FB372A6E317}" srcOrd="7" destOrd="0" presId="urn:microsoft.com/office/officeart/2011/layout/HexagonRadial"/>
    <dgm:cxn modelId="{AADC75A1-1408-4DCB-BE6B-B3109B0ABBB2}" type="presParOf" srcId="{A785B22A-028B-4CFD-9B87-4FB372A6E317}" destId="{87178945-F217-4B3E-951B-7B2025A90A5D}" srcOrd="0" destOrd="0" presId="urn:microsoft.com/office/officeart/2011/layout/HexagonRadial"/>
    <dgm:cxn modelId="{356A2F4B-699B-46B1-96F0-05E3291A0622}" type="presParOf" srcId="{D7EE6867-4A53-435A-B45D-18AF34F1FB16}" destId="{ED0F14F8-FE40-4FCA-A963-990D54B7924C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A75D39-8C5A-4E86-8C75-C8A60D2E106F}" type="doc">
      <dgm:prSet loTypeId="urn:microsoft.com/office/officeart/2011/layout/HexagonRadial" loCatId="cycle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8C4C31D-542E-40FC-A890-90759BACD7FE}">
      <dgm:prSet phldrT="[Text]"/>
      <dgm:spPr>
        <a:solidFill>
          <a:srgbClr val="002060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d-ID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Pendekatan Fungsi</a:t>
          </a:r>
          <a:endParaRPr lang="en-US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190D95-6812-486B-8E37-4CB4470F7614}" type="par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771193-63FE-4DBB-9C99-EDF28D9084F4}" type="sib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7AE007-3DA5-442B-8934-806F176978A4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2E8E4B-1983-4E42-B422-F93F9C36A93C}" type="par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B2BBA8-801F-43E5-BE6C-B76D93136267}" type="sib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408869-1BF9-47C8-81C6-908B36AC6396}">
      <dgm:prSet phldrT="[Text]"/>
      <dgm:spPr/>
      <dgm:t>
        <a:bodyPr/>
        <a:lstStyle/>
        <a:p>
          <a:r>
            <a:rPr lang="id-ID">
              <a:latin typeface="Arial" panose="020B0604020202020204" pitchFamily="34" charset="0"/>
              <a:cs typeface="Arial" panose="020B0604020202020204" pitchFamily="34" charset="0"/>
            </a:rPr>
            <a:t>Organizing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584061-BC93-4239-AC11-8AE2721FA205}" type="par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9DFC73-6F42-4FB2-8859-15AF76D1CC35}" type="sib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5DB8C9-427C-4B74-9ED9-67D7D5D9B578}">
      <dgm:prSet phldrT="[Text]"/>
      <dgm:spPr/>
      <dgm:t>
        <a:bodyPr/>
        <a:lstStyle/>
        <a:p>
          <a:r>
            <a:rPr lang="id-ID">
              <a:latin typeface="Arial" panose="020B0604020202020204" pitchFamily="34" charset="0"/>
              <a:cs typeface="Arial" panose="020B0604020202020204" pitchFamily="34" charset="0"/>
            </a:rPr>
            <a:t>Leading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183D60-EC86-44E5-B566-DE5BE07E5016}" type="par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A8508A-A947-4C0A-9EE4-FD6444FFA875}" type="sib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19E2DC-3F3C-4627-BF04-6DD4E47D632E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Controlling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821307-D12E-4217-80A4-697C0955364C}" type="parTrans" cxnId="{E55FF209-E656-41B8-9EE3-BBC9984FD7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B9BBDF-E9A5-4CAA-AD55-AC502D81F1E5}" type="sibTrans" cxnId="{E55FF209-E656-41B8-9EE3-BBC9984FD7F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EE6867-4A53-435A-B45D-18AF34F1FB16}" type="pres">
      <dgm:prSet presAssocID="{CDA75D39-8C5A-4E86-8C75-C8A60D2E106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E910A06-5E47-4DE8-A3BE-E63D50DA60BD}" type="pres">
      <dgm:prSet presAssocID="{B8C4C31D-542E-40FC-A890-90759BACD7FE}" presName="Parent" presStyleLbl="node0" presStyleIdx="0" presStyleCnt="1" custLinFactNeighborX="-21838" custLinFactNeighborY="-890">
        <dgm:presLayoutVars>
          <dgm:chMax val="6"/>
          <dgm:chPref val="6"/>
        </dgm:presLayoutVars>
      </dgm:prSet>
      <dgm:spPr/>
    </dgm:pt>
    <dgm:pt modelId="{447AC39C-CA94-4F5F-9804-A3DA40EDDF0E}" type="pres">
      <dgm:prSet presAssocID="{C07AE007-3DA5-442B-8934-806F176978A4}" presName="Accent1" presStyleCnt="0"/>
      <dgm:spPr/>
    </dgm:pt>
    <dgm:pt modelId="{200BB197-A159-433B-B746-FB6189C88F00}" type="pres">
      <dgm:prSet presAssocID="{C07AE007-3DA5-442B-8934-806F176978A4}" presName="Accent" presStyleLbl="bgShp" presStyleIdx="0" presStyleCnt="4"/>
      <dgm:spPr/>
    </dgm:pt>
    <dgm:pt modelId="{1D1E203F-D4E6-4B77-95FD-68072EE78762}" type="pres">
      <dgm:prSet presAssocID="{C07AE007-3DA5-442B-8934-806F176978A4}" presName="Chil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C4882CE6-FC5D-4BCE-8D3A-93474B992BB9}" type="pres">
      <dgm:prSet presAssocID="{4A408869-1BF9-47C8-81C6-908B36AC6396}" presName="Accent2" presStyleCnt="0"/>
      <dgm:spPr/>
    </dgm:pt>
    <dgm:pt modelId="{FCCE5CD6-3A2D-4ECF-98FC-DBC1D24030BF}" type="pres">
      <dgm:prSet presAssocID="{4A408869-1BF9-47C8-81C6-908B36AC6396}" presName="Accent" presStyleLbl="bgShp" presStyleIdx="1" presStyleCnt="4"/>
      <dgm:spPr/>
    </dgm:pt>
    <dgm:pt modelId="{44C4FF09-0D9E-4E08-8D02-AAB57F670D99}" type="pres">
      <dgm:prSet presAssocID="{4A408869-1BF9-47C8-81C6-908B36AC6396}" presName="Chil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86E5266-744F-44E5-A1F8-27B95BA501A8}" type="pres">
      <dgm:prSet presAssocID="{AD5DB8C9-427C-4B74-9ED9-67D7D5D9B578}" presName="Accent3" presStyleCnt="0"/>
      <dgm:spPr/>
    </dgm:pt>
    <dgm:pt modelId="{60B33BD9-7ACB-4A23-A4C7-2467C3EFBF73}" type="pres">
      <dgm:prSet presAssocID="{AD5DB8C9-427C-4B74-9ED9-67D7D5D9B578}" presName="Accent" presStyleLbl="bgShp" presStyleIdx="2" presStyleCnt="4"/>
      <dgm:spPr/>
    </dgm:pt>
    <dgm:pt modelId="{832BE6A7-CDEC-46C0-94EA-719D6A52236A}" type="pres">
      <dgm:prSet presAssocID="{AD5DB8C9-427C-4B74-9ED9-67D7D5D9B578}" presName="Chil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785B22A-028B-4CFD-9B87-4FB372A6E317}" type="pres">
      <dgm:prSet presAssocID="{1919E2DC-3F3C-4627-BF04-6DD4E47D632E}" presName="Accent4" presStyleCnt="0"/>
      <dgm:spPr/>
    </dgm:pt>
    <dgm:pt modelId="{87178945-F217-4B3E-951B-7B2025A90A5D}" type="pres">
      <dgm:prSet presAssocID="{1919E2DC-3F3C-4627-BF04-6DD4E47D632E}" presName="Accent" presStyleLbl="bgShp" presStyleIdx="3" presStyleCnt="4"/>
      <dgm:spPr/>
    </dgm:pt>
    <dgm:pt modelId="{ED0F14F8-FE40-4FCA-A963-990D54B7924C}" type="pres">
      <dgm:prSet presAssocID="{1919E2DC-3F3C-4627-BF04-6DD4E47D632E}" presName="Chil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ABCA0E02-6193-4398-85AF-32F4EB39F0F2}" type="presOf" srcId="{CDA75D39-8C5A-4E86-8C75-C8A60D2E106F}" destId="{D7EE6867-4A53-435A-B45D-18AF34F1FB16}" srcOrd="0" destOrd="0" presId="urn:microsoft.com/office/officeart/2011/layout/HexagonRadial"/>
    <dgm:cxn modelId="{E55FF209-E656-41B8-9EE3-BBC9984FD7F6}" srcId="{B8C4C31D-542E-40FC-A890-90759BACD7FE}" destId="{1919E2DC-3F3C-4627-BF04-6DD4E47D632E}" srcOrd="3" destOrd="0" parTransId="{8B821307-D12E-4217-80A4-697C0955364C}" sibTransId="{5DB9BBDF-E9A5-4CAA-AD55-AC502D81F1E5}"/>
    <dgm:cxn modelId="{2679960A-621E-48EF-A2E9-0324BDAAC32B}" type="presOf" srcId="{4A408869-1BF9-47C8-81C6-908B36AC6396}" destId="{44C4FF09-0D9E-4E08-8D02-AAB57F670D99}" srcOrd="0" destOrd="0" presId="urn:microsoft.com/office/officeart/2011/layout/HexagonRadial"/>
    <dgm:cxn modelId="{077BF20C-C000-43FA-9B10-0E155307426F}" type="presOf" srcId="{1919E2DC-3F3C-4627-BF04-6DD4E47D632E}" destId="{ED0F14F8-FE40-4FCA-A963-990D54B7924C}" srcOrd="0" destOrd="0" presId="urn:microsoft.com/office/officeart/2011/layout/HexagonRadial"/>
    <dgm:cxn modelId="{9C6E5C2F-AC1A-45C1-9C76-4C3288B134C2}" srcId="{B8C4C31D-542E-40FC-A890-90759BACD7FE}" destId="{4A408869-1BF9-47C8-81C6-908B36AC6396}" srcOrd="1" destOrd="0" parTransId="{DC584061-BC93-4239-AC11-8AE2721FA205}" sibTransId="{EB9DFC73-6F42-4FB2-8859-15AF76D1CC35}"/>
    <dgm:cxn modelId="{DA13A447-AFE6-489D-9233-BC957041A4EA}" srcId="{CDA75D39-8C5A-4E86-8C75-C8A60D2E106F}" destId="{B8C4C31D-542E-40FC-A890-90759BACD7FE}" srcOrd="0" destOrd="0" parTransId="{99190D95-6812-486B-8E37-4CB4470F7614}" sibTransId="{4F771193-63FE-4DBB-9C99-EDF28D9084F4}"/>
    <dgm:cxn modelId="{9A5E1D79-64E6-4647-BAEF-D2E50B0CFE1F}" type="presOf" srcId="{C07AE007-3DA5-442B-8934-806F176978A4}" destId="{1D1E203F-D4E6-4B77-95FD-68072EE78762}" srcOrd="0" destOrd="0" presId="urn:microsoft.com/office/officeart/2011/layout/HexagonRadial"/>
    <dgm:cxn modelId="{FA50D990-F518-41DC-B7F6-57411D878F25}" srcId="{B8C4C31D-542E-40FC-A890-90759BACD7FE}" destId="{AD5DB8C9-427C-4B74-9ED9-67D7D5D9B578}" srcOrd="2" destOrd="0" parTransId="{5D183D60-EC86-44E5-B566-DE5BE07E5016}" sibTransId="{E9A8508A-A947-4C0A-9EE4-FD6444FFA875}"/>
    <dgm:cxn modelId="{A4A0F2AC-6A87-4722-A556-BFD31E247654}" type="presOf" srcId="{AD5DB8C9-427C-4B74-9ED9-67D7D5D9B578}" destId="{832BE6A7-CDEC-46C0-94EA-719D6A52236A}" srcOrd="0" destOrd="0" presId="urn:microsoft.com/office/officeart/2011/layout/HexagonRadial"/>
    <dgm:cxn modelId="{3B1202C0-9C1B-45BD-AE4B-7221342A7B3B}" srcId="{B8C4C31D-542E-40FC-A890-90759BACD7FE}" destId="{C07AE007-3DA5-442B-8934-806F176978A4}" srcOrd="0" destOrd="0" parTransId="{682E8E4B-1983-4E42-B422-F93F9C36A93C}" sibTransId="{E4B2BBA8-801F-43E5-BE6C-B76D93136267}"/>
    <dgm:cxn modelId="{D0B84BDD-46E7-479D-918A-72EE453A3573}" type="presOf" srcId="{B8C4C31D-542E-40FC-A890-90759BACD7FE}" destId="{7E910A06-5E47-4DE8-A3BE-E63D50DA60BD}" srcOrd="0" destOrd="0" presId="urn:microsoft.com/office/officeart/2011/layout/HexagonRadial"/>
    <dgm:cxn modelId="{545C6073-7FBD-4FCC-BBC3-9CCA349404D1}" type="presParOf" srcId="{D7EE6867-4A53-435A-B45D-18AF34F1FB16}" destId="{7E910A06-5E47-4DE8-A3BE-E63D50DA60BD}" srcOrd="0" destOrd="0" presId="urn:microsoft.com/office/officeart/2011/layout/HexagonRadial"/>
    <dgm:cxn modelId="{E917E12C-4630-45E3-A375-4E548ED3E972}" type="presParOf" srcId="{D7EE6867-4A53-435A-B45D-18AF34F1FB16}" destId="{447AC39C-CA94-4F5F-9804-A3DA40EDDF0E}" srcOrd="1" destOrd="0" presId="urn:microsoft.com/office/officeart/2011/layout/HexagonRadial"/>
    <dgm:cxn modelId="{A33A3698-B1E1-4E84-BCE7-5A20F835B842}" type="presParOf" srcId="{447AC39C-CA94-4F5F-9804-A3DA40EDDF0E}" destId="{200BB197-A159-433B-B746-FB6189C88F00}" srcOrd="0" destOrd="0" presId="urn:microsoft.com/office/officeart/2011/layout/HexagonRadial"/>
    <dgm:cxn modelId="{AEC06227-667E-4174-AEAE-BE0B15C6A915}" type="presParOf" srcId="{D7EE6867-4A53-435A-B45D-18AF34F1FB16}" destId="{1D1E203F-D4E6-4B77-95FD-68072EE78762}" srcOrd="2" destOrd="0" presId="urn:microsoft.com/office/officeart/2011/layout/HexagonRadial"/>
    <dgm:cxn modelId="{CCC4EFBC-88BD-4742-B730-531824810E49}" type="presParOf" srcId="{D7EE6867-4A53-435A-B45D-18AF34F1FB16}" destId="{C4882CE6-FC5D-4BCE-8D3A-93474B992BB9}" srcOrd="3" destOrd="0" presId="urn:microsoft.com/office/officeart/2011/layout/HexagonRadial"/>
    <dgm:cxn modelId="{E94D47A5-F3E1-48ED-8F14-814A69F19BC9}" type="presParOf" srcId="{C4882CE6-FC5D-4BCE-8D3A-93474B992BB9}" destId="{FCCE5CD6-3A2D-4ECF-98FC-DBC1D24030BF}" srcOrd="0" destOrd="0" presId="urn:microsoft.com/office/officeart/2011/layout/HexagonRadial"/>
    <dgm:cxn modelId="{AFFD1638-9E2E-46C5-B4CA-DBC1D23FC696}" type="presParOf" srcId="{D7EE6867-4A53-435A-B45D-18AF34F1FB16}" destId="{44C4FF09-0D9E-4E08-8D02-AAB57F670D99}" srcOrd="4" destOrd="0" presId="urn:microsoft.com/office/officeart/2011/layout/HexagonRadial"/>
    <dgm:cxn modelId="{4FE2EC56-F159-4E1F-A9AF-02751F280B0D}" type="presParOf" srcId="{D7EE6867-4A53-435A-B45D-18AF34F1FB16}" destId="{D86E5266-744F-44E5-A1F8-27B95BA501A8}" srcOrd="5" destOrd="0" presId="urn:microsoft.com/office/officeart/2011/layout/HexagonRadial"/>
    <dgm:cxn modelId="{39EE9E20-8B87-442A-B46A-3F1498473A25}" type="presParOf" srcId="{D86E5266-744F-44E5-A1F8-27B95BA501A8}" destId="{60B33BD9-7ACB-4A23-A4C7-2467C3EFBF73}" srcOrd="0" destOrd="0" presId="urn:microsoft.com/office/officeart/2011/layout/HexagonRadial"/>
    <dgm:cxn modelId="{277059A7-E98F-468E-A7E5-419D5B390E01}" type="presParOf" srcId="{D7EE6867-4A53-435A-B45D-18AF34F1FB16}" destId="{832BE6A7-CDEC-46C0-94EA-719D6A52236A}" srcOrd="6" destOrd="0" presId="urn:microsoft.com/office/officeart/2011/layout/HexagonRadial"/>
    <dgm:cxn modelId="{E8B2CEE4-41EA-44CB-A3D4-F18A55777EB1}" type="presParOf" srcId="{D7EE6867-4A53-435A-B45D-18AF34F1FB16}" destId="{A785B22A-028B-4CFD-9B87-4FB372A6E317}" srcOrd="7" destOrd="0" presId="urn:microsoft.com/office/officeart/2011/layout/HexagonRadial"/>
    <dgm:cxn modelId="{4A37C955-263E-4A75-8889-2AE92B0238BE}" type="presParOf" srcId="{A785B22A-028B-4CFD-9B87-4FB372A6E317}" destId="{87178945-F217-4B3E-951B-7B2025A90A5D}" srcOrd="0" destOrd="0" presId="urn:microsoft.com/office/officeart/2011/layout/HexagonRadial"/>
    <dgm:cxn modelId="{6DA9A99F-D49D-4E26-9822-92B48081771E}" type="presParOf" srcId="{D7EE6867-4A53-435A-B45D-18AF34F1FB16}" destId="{ED0F14F8-FE40-4FCA-A963-990D54B7924C}" srcOrd="8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DA75D39-8C5A-4E86-8C75-C8A60D2E106F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8C4C31D-542E-40FC-A890-90759BACD7FE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Interpersonal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9190D95-6812-486B-8E37-4CB4470F7614}" type="par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771193-63FE-4DBB-9C99-EDF28D9084F4}" type="sibTrans" cxnId="{DA13A447-AFE6-489D-9233-BC957041A4EA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7AE007-3DA5-442B-8934-806F176978A4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Figurehead</a:t>
          </a:r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 – tokoh utama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2E8E4B-1983-4E42-B422-F93F9C36A93C}" type="par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B2BBA8-801F-43E5-BE6C-B76D93136267}" type="sibTrans" cxnId="{3B1202C0-9C1B-45BD-AE4B-7221342A7B3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408869-1BF9-47C8-81C6-908B36AC6396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Leader</a:t>
          </a:r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 – kepemimpinan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584061-BC93-4239-AC11-8AE2721FA205}" type="par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9DFC73-6F42-4FB2-8859-15AF76D1CC35}" type="sibTrans" cxnId="{9C6E5C2F-AC1A-45C1-9C76-4C3288B134C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5DB8C9-427C-4B74-9ED9-67D7D5D9B578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Liaison</a:t>
          </a:r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 – penghubung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183D60-EC86-44E5-B566-DE5BE07E5016}" type="par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A8508A-A947-4C0A-9EE4-FD6444FFA875}" type="sibTrans" cxnId="{FA50D990-F518-41DC-B7F6-57411D878F2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E87A4B-E319-46E6-A334-8F3012FA2713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Informasional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3480EB-17FD-4C08-8CC1-E67CDB8FA39A}" type="parTrans" cxnId="{A5430F99-11D5-47D4-9A24-E4EB6043EFEF}">
      <dgm:prSet/>
      <dgm:spPr/>
      <dgm:t>
        <a:bodyPr/>
        <a:lstStyle/>
        <a:p>
          <a:endParaRPr lang="en-US"/>
        </a:p>
      </dgm:t>
    </dgm:pt>
    <dgm:pt modelId="{638A957D-32DE-4A93-B8F9-4CAC300ED085}" type="sibTrans" cxnId="{A5430F99-11D5-47D4-9A24-E4EB6043EFEF}">
      <dgm:prSet/>
      <dgm:spPr/>
      <dgm:t>
        <a:bodyPr/>
        <a:lstStyle/>
        <a:p>
          <a:endParaRPr lang="en-US"/>
        </a:p>
      </dgm:t>
    </dgm:pt>
    <dgm:pt modelId="{245B16C2-017A-4C78-ACBD-161852CE325F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Monitor – pemantau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7E5E75-EDCA-4C8E-B056-04C682C6BDA4}" type="parTrans" cxnId="{AFD10E9C-5EA0-4F7A-BC20-9084AA3F164F}">
      <dgm:prSet/>
      <dgm:spPr/>
      <dgm:t>
        <a:bodyPr/>
        <a:lstStyle/>
        <a:p>
          <a:endParaRPr lang="en-US"/>
        </a:p>
      </dgm:t>
    </dgm:pt>
    <dgm:pt modelId="{0D51611F-8A42-4639-A09E-1A5F5C09C7F7}" type="sibTrans" cxnId="{AFD10E9C-5EA0-4F7A-BC20-9084AA3F164F}">
      <dgm:prSet/>
      <dgm:spPr/>
      <dgm:t>
        <a:bodyPr/>
        <a:lstStyle/>
        <a:p>
          <a:endParaRPr lang="en-US"/>
        </a:p>
      </dgm:t>
    </dgm:pt>
    <dgm:pt modelId="{35A2319D-A33F-41D7-B1C1-22BCE0A416B4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Disseminator – penyebar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E7B3FE-DECB-4442-9357-8EDBB37BCC9E}" type="parTrans" cxnId="{078B0B27-E821-4344-AE63-E4B38E616C4A}">
      <dgm:prSet/>
      <dgm:spPr/>
      <dgm:t>
        <a:bodyPr/>
        <a:lstStyle/>
        <a:p>
          <a:endParaRPr lang="en-US"/>
        </a:p>
      </dgm:t>
    </dgm:pt>
    <dgm:pt modelId="{D62DA6AC-3B46-4136-B204-5F44A8F0EB53}" type="sibTrans" cxnId="{078B0B27-E821-4344-AE63-E4B38E616C4A}">
      <dgm:prSet/>
      <dgm:spPr/>
      <dgm:t>
        <a:bodyPr/>
        <a:lstStyle/>
        <a:p>
          <a:endParaRPr lang="en-US"/>
        </a:p>
      </dgm:t>
    </dgm:pt>
    <dgm:pt modelId="{0ABEB6AF-1E5E-443E-B2A4-BC99BB8CBBC2}">
      <dgm:prSet phldrT="[Text]"/>
      <dgm:spPr/>
      <dgm:t>
        <a:bodyPr/>
        <a:lstStyle/>
        <a:p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Spokesperson – juru bicara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F1BE4D-FB9C-4697-A470-12A316B422DC}" type="parTrans" cxnId="{17EC3F42-7D2F-445C-A934-D8951FE4AEBC}">
      <dgm:prSet/>
      <dgm:spPr/>
      <dgm:t>
        <a:bodyPr/>
        <a:lstStyle/>
        <a:p>
          <a:endParaRPr lang="en-US"/>
        </a:p>
      </dgm:t>
    </dgm:pt>
    <dgm:pt modelId="{AE5ADC01-FF7E-4F8E-8A09-0834BE17351D}" type="sibTrans" cxnId="{17EC3F42-7D2F-445C-A934-D8951FE4AEBC}">
      <dgm:prSet/>
      <dgm:spPr/>
      <dgm:t>
        <a:bodyPr/>
        <a:lstStyle/>
        <a:p>
          <a:endParaRPr lang="en-US"/>
        </a:p>
      </dgm:t>
    </dgm:pt>
    <dgm:pt modelId="{A0213F89-1613-4863-8EE8-AB766A46A120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Decisional</a:t>
          </a:r>
        </a:p>
      </dgm:t>
    </dgm:pt>
    <dgm:pt modelId="{9DD5C672-1103-4654-B06E-8E3830EA8F92}" type="parTrans" cxnId="{94AF81D5-57A0-4AA5-B62B-B3826CA32B94}">
      <dgm:prSet/>
      <dgm:spPr/>
      <dgm:t>
        <a:bodyPr/>
        <a:lstStyle/>
        <a:p>
          <a:endParaRPr lang="en-US"/>
        </a:p>
      </dgm:t>
    </dgm:pt>
    <dgm:pt modelId="{8F3DE482-8F2F-489C-A15B-09BF7A60D82B}" type="sibTrans" cxnId="{94AF81D5-57A0-4AA5-B62B-B3826CA32B94}">
      <dgm:prSet/>
      <dgm:spPr/>
      <dgm:t>
        <a:bodyPr/>
        <a:lstStyle/>
        <a:p>
          <a:endParaRPr lang="en-US"/>
        </a:p>
      </dgm:t>
    </dgm:pt>
    <dgm:pt modelId="{29564325-0804-49D4-BDE2-3F97A486D606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Entrepreneur</a:t>
          </a:r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 – kewirausahaan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0FFA21-F8ED-4BCE-AF97-A3082B6EC0CF}" type="parTrans" cxnId="{4562F1C1-BFEA-4A47-B324-28FAFDFED07F}">
      <dgm:prSet/>
      <dgm:spPr/>
      <dgm:t>
        <a:bodyPr/>
        <a:lstStyle/>
        <a:p>
          <a:endParaRPr lang="en-US"/>
        </a:p>
      </dgm:t>
    </dgm:pt>
    <dgm:pt modelId="{B028C78A-F4DA-495A-A30F-4CC5C3AE4C23}" type="sibTrans" cxnId="{4562F1C1-BFEA-4A47-B324-28FAFDFED07F}">
      <dgm:prSet/>
      <dgm:spPr/>
      <dgm:t>
        <a:bodyPr/>
        <a:lstStyle/>
        <a:p>
          <a:endParaRPr lang="en-US"/>
        </a:p>
      </dgm:t>
    </dgm:pt>
    <dgm:pt modelId="{7DF92218-8BEA-43A8-B526-5C903B35AC84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Disturbance handler</a:t>
          </a:r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 – penyelesai masalah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32B702-C3DC-4BA5-8A54-62195E6F653D}" type="parTrans" cxnId="{08DCE307-FF4C-425F-A0C7-6F5844C1B79E}">
      <dgm:prSet/>
      <dgm:spPr/>
      <dgm:t>
        <a:bodyPr/>
        <a:lstStyle/>
        <a:p>
          <a:endParaRPr lang="en-US"/>
        </a:p>
      </dgm:t>
    </dgm:pt>
    <dgm:pt modelId="{D274EB4B-024F-4F0B-AA92-FA8BAD76F73D}" type="sibTrans" cxnId="{08DCE307-FF4C-425F-A0C7-6F5844C1B79E}">
      <dgm:prSet/>
      <dgm:spPr/>
      <dgm:t>
        <a:bodyPr/>
        <a:lstStyle/>
        <a:p>
          <a:endParaRPr lang="en-US"/>
        </a:p>
      </dgm:t>
    </dgm:pt>
    <dgm:pt modelId="{D7320962-B324-4013-9CB2-325AB61671D9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Resource allocator</a:t>
          </a:r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 – pengalokasi sumber daya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02CD92-4C3D-4BE7-A0FD-EB8831288380}" type="parTrans" cxnId="{2725FA1D-0FD4-4441-B552-007637372519}">
      <dgm:prSet/>
      <dgm:spPr/>
      <dgm:t>
        <a:bodyPr/>
        <a:lstStyle/>
        <a:p>
          <a:endParaRPr lang="en-US"/>
        </a:p>
      </dgm:t>
    </dgm:pt>
    <dgm:pt modelId="{0C8E979F-D47E-4614-8FBF-7B8E337863CB}" type="sibTrans" cxnId="{2725FA1D-0FD4-4441-B552-007637372519}">
      <dgm:prSet/>
      <dgm:spPr/>
      <dgm:t>
        <a:bodyPr/>
        <a:lstStyle/>
        <a:p>
          <a:endParaRPr lang="en-US"/>
        </a:p>
      </dgm:t>
    </dgm:pt>
    <dgm:pt modelId="{DCB58B33-D0FA-46A3-A74D-0A27A2147E11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Negotiator</a:t>
          </a:r>
          <a:r>
            <a:rPr lang="id-ID" dirty="0">
              <a:latin typeface="Arial" panose="020B0604020202020204" pitchFamily="34" charset="0"/>
              <a:cs typeface="Arial" panose="020B0604020202020204" pitchFamily="34" charset="0"/>
            </a:rPr>
            <a:t> – negosiator 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EFEE93-07C9-4A7E-A861-FF8782E7F6B5}" type="parTrans" cxnId="{416AAE41-D33B-4D89-BDA5-B64AB6D7F883}">
      <dgm:prSet/>
      <dgm:spPr/>
      <dgm:t>
        <a:bodyPr/>
        <a:lstStyle/>
        <a:p>
          <a:endParaRPr lang="en-US"/>
        </a:p>
      </dgm:t>
    </dgm:pt>
    <dgm:pt modelId="{17BE6769-A835-4FCE-9A67-2CD48D6CC3C1}" type="sibTrans" cxnId="{416AAE41-D33B-4D89-BDA5-B64AB6D7F883}">
      <dgm:prSet/>
      <dgm:spPr/>
      <dgm:t>
        <a:bodyPr/>
        <a:lstStyle/>
        <a:p>
          <a:endParaRPr lang="en-US"/>
        </a:p>
      </dgm:t>
    </dgm:pt>
    <dgm:pt modelId="{15662820-0498-446A-BF44-A13BC7E71382}" type="pres">
      <dgm:prSet presAssocID="{CDA75D39-8C5A-4E86-8C75-C8A60D2E106F}" presName="Name0" presStyleCnt="0">
        <dgm:presLayoutVars>
          <dgm:dir/>
          <dgm:animLvl val="lvl"/>
          <dgm:resizeHandles val="exact"/>
        </dgm:presLayoutVars>
      </dgm:prSet>
      <dgm:spPr/>
    </dgm:pt>
    <dgm:pt modelId="{AD4450C7-4DEB-4611-B42F-6D821D858EF7}" type="pres">
      <dgm:prSet presAssocID="{B8C4C31D-542E-40FC-A890-90759BACD7FE}" presName="linNode" presStyleCnt="0"/>
      <dgm:spPr/>
    </dgm:pt>
    <dgm:pt modelId="{036044C5-A4D0-4359-8A87-D50D9254BF67}" type="pres">
      <dgm:prSet presAssocID="{B8C4C31D-542E-40FC-A890-90759BACD7FE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F2020760-2B8F-40D3-925F-61EFE501ED0B}" type="pres">
      <dgm:prSet presAssocID="{B8C4C31D-542E-40FC-A890-90759BACD7FE}" presName="descendantText" presStyleLbl="alignAccFollowNode1" presStyleIdx="0" presStyleCnt="3">
        <dgm:presLayoutVars>
          <dgm:bulletEnabled val="1"/>
        </dgm:presLayoutVars>
      </dgm:prSet>
      <dgm:spPr/>
    </dgm:pt>
    <dgm:pt modelId="{983F00B8-6D54-4E67-B65B-F277C20E65D6}" type="pres">
      <dgm:prSet presAssocID="{4F771193-63FE-4DBB-9C99-EDF28D9084F4}" presName="sp" presStyleCnt="0"/>
      <dgm:spPr/>
    </dgm:pt>
    <dgm:pt modelId="{F2D13A94-540E-4E84-9C79-3FD68FCAE503}" type="pres">
      <dgm:prSet presAssocID="{2EE87A4B-E319-46E6-A334-8F3012FA2713}" presName="linNode" presStyleCnt="0"/>
      <dgm:spPr/>
    </dgm:pt>
    <dgm:pt modelId="{5AF68E8B-3B08-4D11-8541-3BC51D4D79EE}" type="pres">
      <dgm:prSet presAssocID="{2EE87A4B-E319-46E6-A334-8F3012FA2713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FDACE6C-D385-4A60-8EFA-348199E782DB}" type="pres">
      <dgm:prSet presAssocID="{2EE87A4B-E319-46E6-A334-8F3012FA2713}" presName="descendantText" presStyleLbl="alignAccFollowNode1" presStyleIdx="1" presStyleCnt="3">
        <dgm:presLayoutVars>
          <dgm:bulletEnabled val="1"/>
        </dgm:presLayoutVars>
      </dgm:prSet>
      <dgm:spPr/>
    </dgm:pt>
    <dgm:pt modelId="{9815CCC0-5DCB-4708-9726-AC833ED9E207}" type="pres">
      <dgm:prSet presAssocID="{638A957D-32DE-4A93-B8F9-4CAC300ED085}" presName="sp" presStyleCnt="0"/>
      <dgm:spPr/>
    </dgm:pt>
    <dgm:pt modelId="{B41C65AE-AC06-46D5-A0C3-C3F1F671B868}" type="pres">
      <dgm:prSet presAssocID="{A0213F89-1613-4863-8EE8-AB766A46A120}" presName="linNode" presStyleCnt="0"/>
      <dgm:spPr/>
    </dgm:pt>
    <dgm:pt modelId="{2C1AAB2C-FC58-4166-9522-FC7FF1790B59}" type="pres">
      <dgm:prSet presAssocID="{A0213F89-1613-4863-8EE8-AB766A46A120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D00EB8D4-FF6F-4582-B0F2-6E3AF415B946}" type="pres">
      <dgm:prSet presAssocID="{A0213F89-1613-4863-8EE8-AB766A46A120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8DCE307-FF4C-425F-A0C7-6F5844C1B79E}" srcId="{A0213F89-1613-4863-8EE8-AB766A46A120}" destId="{7DF92218-8BEA-43A8-B526-5C903B35AC84}" srcOrd="1" destOrd="0" parTransId="{3732B702-C3DC-4BA5-8A54-62195E6F653D}" sibTransId="{D274EB4B-024F-4F0B-AA92-FA8BAD76F73D}"/>
    <dgm:cxn modelId="{974B2009-320E-449E-9A8C-B86942B34702}" type="presOf" srcId="{35A2319D-A33F-41D7-B1C1-22BCE0A416B4}" destId="{DFDACE6C-D385-4A60-8EFA-348199E782DB}" srcOrd="0" destOrd="1" presId="urn:microsoft.com/office/officeart/2005/8/layout/vList5"/>
    <dgm:cxn modelId="{5013340A-A195-4AA0-AED5-F33364E9E151}" type="presOf" srcId="{0ABEB6AF-1E5E-443E-B2A4-BC99BB8CBBC2}" destId="{DFDACE6C-D385-4A60-8EFA-348199E782DB}" srcOrd="0" destOrd="2" presId="urn:microsoft.com/office/officeart/2005/8/layout/vList5"/>
    <dgm:cxn modelId="{16486A0A-CAB0-4485-89FA-656549860BA4}" type="presOf" srcId="{B8C4C31D-542E-40FC-A890-90759BACD7FE}" destId="{036044C5-A4D0-4359-8A87-D50D9254BF67}" srcOrd="0" destOrd="0" presId="urn:microsoft.com/office/officeart/2005/8/layout/vList5"/>
    <dgm:cxn modelId="{98ADB01B-AD91-4890-A220-5C01C5D99E1B}" type="presOf" srcId="{DCB58B33-D0FA-46A3-A74D-0A27A2147E11}" destId="{D00EB8D4-FF6F-4582-B0F2-6E3AF415B946}" srcOrd="0" destOrd="3" presId="urn:microsoft.com/office/officeart/2005/8/layout/vList5"/>
    <dgm:cxn modelId="{2725FA1D-0FD4-4441-B552-007637372519}" srcId="{A0213F89-1613-4863-8EE8-AB766A46A120}" destId="{D7320962-B324-4013-9CB2-325AB61671D9}" srcOrd="2" destOrd="0" parTransId="{E202CD92-4C3D-4BE7-A0FD-EB8831288380}" sibTransId="{0C8E979F-D47E-4614-8FBF-7B8E337863CB}"/>
    <dgm:cxn modelId="{AB086D25-BC5F-48D2-A94C-0046A97D6496}" type="presOf" srcId="{29564325-0804-49D4-BDE2-3F97A486D606}" destId="{D00EB8D4-FF6F-4582-B0F2-6E3AF415B946}" srcOrd="0" destOrd="0" presId="urn:microsoft.com/office/officeart/2005/8/layout/vList5"/>
    <dgm:cxn modelId="{078B0B27-E821-4344-AE63-E4B38E616C4A}" srcId="{2EE87A4B-E319-46E6-A334-8F3012FA2713}" destId="{35A2319D-A33F-41D7-B1C1-22BCE0A416B4}" srcOrd="1" destOrd="0" parTransId="{CBE7B3FE-DECB-4442-9357-8EDBB37BCC9E}" sibTransId="{D62DA6AC-3B46-4136-B204-5F44A8F0EB53}"/>
    <dgm:cxn modelId="{9C6E5C2F-AC1A-45C1-9C76-4C3288B134C2}" srcId="{B8C4C31D-542E-40FC-A890-90759BACD7FE}" destId="{4A408869-1BF9-47C8-81C6-908B36AC6396}" srcOrd="1" destOrd="0" parTransId="{DC584061-BC93-4239-AC11-8AE2721FA205}" sibTransId="{EB9DFC73-6F42-4FB2-8859-15AF76D1CC35}"/>
    <dgm:cxn modelId="{416AAE41-D33B-4D89-BDA5-B64AB6D7F883}" srcId="{A0213F89-1613-4863-8EE8-AB766A46A120}" destId="{DCB58B33-D0FA-46A3-A74D-0A27A2147E11}" srcOrd="3" destOrd="0" parTransId="{08EFEE93-07C9-4A7E-A861-FF8782E7F6B5}" sibTransId="{17BE6769-A835-4FCE-9A67-2CD48D6CC3C1}"/>
    <dgm:cxn modelId="{17EC3F42-7D2F-445C-A934-D8951FE4AEBC}" srcId="{2EE87A4B-E319-46E6-A334-8F3012FA2713}" destId="{0ABEB6AF-1E5E-443E-B2A4-BC99BB8CBBC2}" srcOrd="2" destOrd="0" parTransId="{C7F1BE4D-FB9C-4697-A470-12A316B422DC}" sibTransId="{AE5ADC01-FF7E-4F8E-8A09-0834BE17351D}"/>
    <dgm:cxn modelId="{869C7E46-5011-46DD-A1B1-6FBEBD3E60AA}" type="presOf" srcId="{7DF92218-8BEA-43A8-B526-5C903B35AC84}" destId="{D00EB8D4-FF6F-4582-B0F2-6E3AF415B946}" srcOrd="0" destOrd="1" presId="urn:microsoft.com/office/officeart/2005/8/layout/vList5"/>
    <dgm:cxn modelId="{DA13A447-AFE6-489D-9233-BC957041A4EA}" srcId="{CDA75D39-8C5A-4E86-8C75-C8A60D2E106F}" destId="{B8C4C31D-542E-40FC-A890-90759BACD7FE}" srcOrd="0" destOrd="0" parTransId="{99190D95-6812-486B-8E37-4CB4470F7614}" sibTransId="{4F771193-63FE-4DBB-9C99-EDF28D9084F4}"/>
    <dgm:cxn modelId="{487DD686-4AC5-4898-822C-4E6BFA1AE12B}" type="presOf" srcId="{4A408869-1BF9-47C8-81C6-908B36AC6396}" destId="{F2020760-2B8F-40D3-925F-61EFE501ED0B}" srcOrd="0" destOrd="1" presId="urn:microsoft.com/office/officeart/2005/8/layout/vList5"/>
    <dgm:cxn modelId="{0B38D68E-7571-4DCE-B28A-812469095AAE}" type="presOf" srcId="{A0213F89-1613-4863-8EE8-AB766A46A120}" destId="{2C1AAB2C-FC58-4166-9522-FC7FF1790B59}" srcOrd="0" destOrd="0" presId="urn:microsoft.com/office/officeart/2005/8/layout/vList5"/>
    <dgm:cxn modelId="{FA50D990-F518-41DC-B7F6-57411D878F25}" srcId="{B8C4C31D-542E-40FC-A890-90759BACD7FE}" destId="{AD5DB8C9-427C-4B74-9ED9-67D7D5D9B578}" srcOrd="2" destOrd="0" parTransId="{5D183D60-EC86-44E5-B566-DE5BE07E5016}" sibTransId="{E9A8508A-A947-4C0A-9EE4-FD6444FFA875}"/>
    <dgm:cxn modelId="{A5430F99-11D5-47D4-9A24-E4EB6043EFEF}" srcId="{CDA75D39-8C5A-4E86-8C75-C8A60D2E106F}" destId="{2EE87A4B-E319-46E6-A334-8F3012FA2713}" srcOrd="1" destOrd="0" parTransId="{DC3480EB-17FD-4C08-8CC1-E67CDB8FA39A}" sibTransId="{638A957D-32DE-4A93-B8F9-4CAC300ED085}"/>
    <dgm:cxn modelId="{F44B8999-17BA-4AA1-96DD-1168ED32FE0A}" type="presOf" srcId="{245B16C2-017A-4C78-ACBD-161852CE325F}" destId="{DFDACE6C-D385-4A60-8EFA-348199E782DB}" srcOrd="0" destOrd="0" presId="urn:microsoft.com/office/officeart/2005/8/layout/vList5"/>
    <dgm:cxn modelId="{AFD10E9C-5EA0-4F7A-BC20-9084AA3F164F}" srcId="{2EE87A4B-E319-46E6-A334-8F3012FA2713}" destId="{245B16C2-017A-4C78-ACBD-161852CE325F}" srcOrd="0" destOrd="0" parTransId="{E97E5E75-EDCA-4C8E-B056-04C682C6BDA4}" sibTransId="{0D51611F-8A42-4639-A09E-1A5F5C09C7F7}"/>
    <dgm:cxn modelId="{35A365B0-C64B-4C5E-A68C-6849426F4292}" type="presOf" srcId="{2EE87A4B-E319-46E6-A334-8F3012FA2713}" destId="{5AF68E8B-3B08-4D11-8541-3BC51D4D79EE}" srcOrd="0" destOrd="0" presId="urn:microsoft.com/office/officeart/2005/8/layout/vList5"/>
    <dgm:cxn modelId="{3B1202C0-9C1B-45BD-AE4B-7221342A7B3B}" srcId="{B8C4C31D-542E-40FC-A890-90759BACD7FE}" destId="{C07AE007-3DA5-442B-8934-806F176978A4}" srcOrd="0" destOrd="0" parTransId="{682E8E4B-1983-4E42-B422-F93F9C36A93C}" sibTransId="{E4B2BBA8-801F-43E5-BE6C-B76D93136267}"/>
    <dgm:cxn modelId="{4562F1C1-BFEA-4A47-B324-28FAFDFED07F}" srcId="{A0213F89-1613-4863-8EE8-AB766A46A120}" destId="{29564325-0804-49D4-BDE2-3F97A486D606}" srcOrd="0" destOrd="0" parTransId="{550FFA21-F8ED-4BCE-AF97-A3082B6EC0CF}" sibTransId="{B028C78A-F4DA-495A-A30F-4CC5C3AE4C23}"/>
    <dgm:cxn modelId="{94AF81D5-57A0-4AA5-B62B-B3826CA32B94}" srcId="{CDA75D39-8C5A-4E86-8C75-C8A60D2E106F}" destId="{A0213F89-1613-4863-8EE8-AB766A46A120}" srcOrd="2" destOrd="0" parTransId="{9DD5C672-1103-4654-B06E-8E3830EA8F92}" sibTransId="{8F3DE482-8F2F-489C-A15B-09BF7A60D82B}"/>
    <dgm:cxn modelId="{CC6459D6-FD40-48DB-A519-E712FA74F6F3}" type="presOf" srcId="{C07AE007-3DA5-442B-8934-806F176978A4}" destId="{F2020760-2B8F-40D3-925F-61EFE501ED0B}" srcOrd="0" destOrd="0" presId="urn:microsoft.com/office/officeart/2005/8/layout/vList5"/>
    <dgm:cxn modelId="{C9079BF4-D405-45A9-832D-37D56A23B17A}" type="presOf" srcId="{CDA75D39-8C5A-4E86-8C75-C8A60D2E106F}" destId="{15662820-0498-446A-BF44-A13BC7E71382}" srcOrd="0" destOrd="0" presId="urn:microsoft.com/office/officeart/2005/8/layout/vList5"/>
    <dgm:cxn modelId="{0C8C60FB-901B-4AD1-AE80-3AB462A6D279}" type="presOf" srcId="{D7320962-B324-4013-9CB2-325AB61671D9}" destId="{D00EB8D4-FF6F-4582-B0F2-6E3AF415B946}" srcOrd="0" destOrd="2" presId="urn:microsoft.com/office/officeart/2005/8/layout/vList5"/>
    <dgm:cxn modelId="{7F6FE6FF-DE9A-45E6-B79E-39E18C6C09FE}" type="presOf" srcId="{AD5DB8C9-427C-4B74-9ED9-67D7D5D9B578}" destId="{F2020760-2B8F-40D3-925F-61EFE501ED0B}" srcOrd="0" destOrd="2" presId="urn:microsoft.com/office/officeart/2005/8/layout/vList5"/>
    <dgm:cxn modelId="{DB650E32-3064-4F87-8C99-149287999C82}" type="presParOf" srcId="{15662820-0498-446A-BF44-A13BC7E71382}" destId="{AD4450C7-4DEB-4611-B42F-6D821D858EF7}" srcOrd="0" destOrd="0" presId="urn:microsoft.com/office/officeart/2005/8/layout/vList5"/>
    <dgm:cxn modelId="{44750C5D-41FA-49D9-A849-7A94CDA72F30}" type="presParOf" srcId="{AD4450C7-4DEB-4611-B42F-6D821D858EF7}" destId="{036044C5-A4D0-4359-8A87-D50D9254BF67}" srcOrd="0" destOrd="0" presId="urn:microsoft.com/office/officeart/2005/8/layout/vList5"/>
    <dgm:cxn modelId="{173A5864-6C7B-467B-83F5-F1473A4CBAF0}" type="presParOf" srcId="{AD4450C7-4DEB-4611-B42F-6D821D858EF7}" destId="{F2020760-2B8F-40D3-925F-61EFE501ED0B}" srcOrd="1" destOrd="0" presId="urn:microsoft.com/office/officeart/2005/8/layout/vList5"/>
    <dgm:cxn modelId="{B66916AB-0494-4B26-9EBC-DB4D74D12F63}" type="presParOf" srcId="{15662820-0498-446A-BF44-A13BC7E71382}" destId="{983F00B8-6D54-4E67-B65B-F277C20E65D6}" srcOrd="1" destOrd="0" presId="urn:microsoft.com/office/officeart/2005/8/layout/vList5"/>
    <dgm:cxn modelId="{B85E5308-3877-4C29-B1FD-73DB4C6AE558}" type="presParOf" srcId="{15662820-0498-446A-BF44-A13BC7E71382}" destId="{F2D13A94-540E-4E84-9C79-3FD68FCAE503}" srcOrd="2" destOrd="0" presId="urn:microsoft.com/office/officeart/2005/8/layout/vList5"/>
    <dgm:cxn modelId="{398E61A8-CCC8-43F2-B748-8AEB37233D9F}" type="presParOf" srcId="{F2D13A94-540E-4E84-9C79-3FD68FCAE503}" destId="{5AF68E8B-3B08-4D11-8541-3BC51D4D79EE}" srcOrd="0" destOrd="0" presId="urn:microsoft.com/office/officeart/2005/8/layout/vList5"/>
    <dgm:cxn modelId="{62912A09-B32C-42A4-AED0-85948905477A}" type="presParOf" srcId="{F2D13A94-540E-4E84-9C79-3FD68FCAE503}" destId="{DFDACE6C-D385-4A60-8EFA-348199E782DB}" srcOrd="1" destOrd="0" presId="urn:microsoft.com/office/officeart/2005/8/layout/vList5"/>
    <dgm:cxn modelId="{14F4235C-2773-4C2A-9EBC-D0BC03A3458B}" type="presParOf" srcId="{15662820-0498-446A-BF44-A13BC7E71382}" destId="{9815CCC0-5DCB-4708-9726-AC833ED9E207}" srcOrd="3" destOrd="0" presId="urn:microsoft.com/office/officeart/2005/8/layout/vList5"/>
    <dgm:cxn modelId="{50B84A11-9DD6-4138-BA33-321D4E9864E8}" type="presParOf" srcId="{15662820-0498-446A-BF44-A13BC7E71382}" destId="{B41C65AE-AC06-46D5-A0C3-C3F1F671B868}" srcOrd="4" destOrd="0" presId="urn:microsoft.com/office/officeart/2005/8/layout/vList5"/>
    <dgm:cxn modelId="{F93656E3-0170-4B66-A808-A9EED37C09AA}" type="presParOf" srcId="{B41C65AE-AC06-46D5-A0C3-C3F1F671B868}" destId="{2C1AAB2C-FC58-4166-9522-FC7FF1790B59}" srcOrd="0" destOrd="0" presId="urn:microsoft.com/office/officeart/2005/8/layout/vList5"/>
    <dgm:cxn modelId="{706D490A-2A42-4309-AECF-E34FEC337ABD}" type="presParOf" srcId="{B41C65AE-AC06-46D5-A0C3-C3F1F671B868}" destId="{D00EB8D4-FF6F-4582-B0F2-6E3AF415B9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3FD1A66-3229-4573-B503-A505AD42ECB1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914F85-EBBB-4E5B-A80D-30DC03944D6D}">
      <dgm:prSet phldrT="[Text]"/>
      <dgm:spPr/>
      <dgm:t>
        <a:bodyPr/>
        <a:lstStyle/>
        <a:p>
          <a:r>
            <a:rPr lang="id-ID" dirty="0"/>
            <a:t>Keragaman angkatan kerja</a:t>
          </a:r>
          <a:endParaRPr lang="en-US" dirty="0"/>
        </a:p>
      </dgm:t>
    </dgm:pt>
    <dgm:pt modelId="{08C3DDF0-A802-4F78-B0CA-7664032D00ED}" type="parTrans" cxnId="{82EC7514-6FD2-4C56-8166-13E09B2AB556}">
      <dgm:prSet/>
      <dgm:spPr/>
      <dgm:t>
        <a:bodyPr/>
        <a:lstStyle/>
        <a:p>
          <a:endParaRPr lang="en-US"/>
        </a:p>
      </dgm:t>
    </dgm:pt>
    <dgm:pt modelId="{2CEFFA2D-41D5-421E-BC20-3603458C6C02}" type="sibTrans" cxnId="{82EC7514-6FD2-4C56-8166-13E09B2AB556}">
      <dgm:prSet/>
      <dgm:spPr/>
      <dgm:t>
        <a:bodyPr/>
        <a:lstStyle/>
        <a:p>
          <a:endParaRPr lang="en-US"/>
        </a:p>
      </dgm:t>
    </dgm:pt>
    <dgm:pt modelId="{A1C4EB2E-C2D4-485A-AF22-1226AFE9629F}">
      <dgm:prSet phldrT="[Text]"/>
      <dgm:spPr/>
      <dgm:t>
        <a:bodyPr/>
        <a:lstStyle/>
        <a:p>
          <a:r>
            <a:rPr lang="id-ID" dirty="0"/>
            <a:t>Gender</a:t>
          </a:r>
          <a:endParaRPr lang="en-US" dirty="0"/>
        </a:p>
      </dgm:t>
    </dgm:pt>
    <dgm:pt modelId="{493053F5-7E79-4870-8AAA-B11096EAA53E}" type="parTrans" cxnId="{931E93F2-564C-4F58-8B15-378CF0A427BC}">
      <dgm:prSet/>
      <dgm:spPr/>
      <dgm:t>
        <a:bodyPr/>
        <a:lstStyle/>
        <a:p>
          <a:endParaRPr lang="en-US"/>
        </a:p>
      </dgm:t>
    </dgm:pt>
    <dgm:pt modelId="{4220D03C-19DD-455C-B2EB-C8D8A57D3FAB}" type="sibTrans" cxnId="{931E93F2-564C-4F58-8B15-378CF0A427BC}">
      <dgm:prSet/>
      <dgm:spPr/>
      <dgm:t>
        <a:bodyPr/>
        <a:lstStyle/>
        <a:p>
          <a:endParaRPr lang="en-US"/>
        </a:p>
      </dgm:t>
    </dgm:pt>
    <dgm:pt modelId="{62444C7D-EBD2-4B53-93F9-034EB7696B5C}">
      <dgm:prSet phldrT="[Text]"/>
      <dgm:spPr/>
      <dgm:t>
        <a:bodyPr/>
        <a:lstStyle/>
        <a:p>
          <a:r>
            <a:rPr lang="id-ID" dirty="0"/>
            <a:t>Ras</a:t>
          </a:r>
          <a:endParaRPr lang="en-US" dirty="0"/>
        </a:p>
      </dgm:t>
    </dgm:pt>
    <dgm:pt modelId="{9628E819-2315-43C6-822E-C801CD6C22BD}" type="parTrans" cxnId="{AB49FF10-AC9E-4284-8133-71D44E18C8E6}">
      <dgm:prSet/>
      <dgm:spPr/>
      <dgm:t>
        <a:bodyPr/>
        <a:lstStyle/>
        <a:p>
          <a:endParaRPr lang="en-US"/>
        </a:p>
      </dgm:t>
    </dgm:pt>
    <dgm:pt modelId="{9A1E7C95-EEEF-4D18-B163-51CEC29DF41C}" type="sibTrans" cxnId="{AB49FF10-AC9E-4284-8133-71D44E18C8E6}">
      <dgm:prSet/>
      <dgm:spPr/>
      <dgm:t>
        <a:bodyPr/>
        <a:lstStyle/>
        <a:p>
          <a:endParaRPr lang="en-US"/>
        </a:p>
      </dgm:t>
    </dgm:pt>
    <dgm:pt modelId="{2E698326-9CF4-4B1A-AADA-06EE90B43F88}">
      <dgm:prSet phldrT="[Text]"/>
      <dgm:spPr/>
      <dgm:t>
        <a:bodyPr/>
        <a:lstStyle/>
        <a:p>
          <a:r>
            <a:rPr lang="id-ID" dirty="0"/>
            <a:t>Asal Negara</a:t>
          </a:r>
          <a:endParaRPr lang="en-US" dirty="0"/>
        </a:p>
      </dgm:t>
    </dgm:pt>
    <dgm:pt modelId="{B2E59E21-578C-45B2-B6E9-BF4983331AD4}" type="parTrans" cxnId="{0757BC3F-22D3-4812-AD1B-88CFF5363A1C}">
      <dgm:prSet/>
      <dgm:spPr/>
      <dgm:t>
        <a:bodyPr/>
        <a:lstStyle/>
        <a:p>
          <a:endParaRPr lang="en-US"/>
        </a:p>
      </dgm:t>
    </dgm:pt>
    <dgm:pt modelId="{A33C89AA-2D51-4E41-B920-5606F239EFFD}" type="sibTrans" cxnId="{0757BC3F-22D3-4812-AD1B-88CFF5363A1C}">
      <dgm:prSet/>
      <dgm:spPr/>
      <dgm:t>
        <a:bodyPr/>
        <a:lstStyle/>
        <a:p>
          <a:endParaRPr lang="en-US"/>
        </a:p>
      </dgm:t>
    </dgm:pt>
    <dgm:pt modelId="{450A9793-AB83-406A-AD41-0C77BB2523AB}">
      <dgm:prSet phldrT="[Text]"/>
      <dgm:spPr/>
      <dgm:t>
        <a:bodyPr/>
        <a:lstStyle/>
        <a:p>
          <a:r>
            <a:rPr lang="id-ID" dirty="0"/>
            <a:t>Usia</a:t>
          </a:r>
          <a:endParaRPr lang="en-US" dirty="0"/>
        </a:p>
      </dgm:t>
    </dgm:pt>
    <dgm:pt modelId="{C4EC5860-9F82-4F7C-8F6B-CD0D46A00FC3}" type="parTrans" cxnId="{B0F20030-35DE-475B-816A-AB3129051F0A}">
      <dgm:prSet/>
      <dgm:spPr/>
      <dgm:t>
        <a:bodyPr/>
        <a:lstStyle/>
        <a:p>
          <a:endParaRPr lang="en-US"/>
        </a:p>
      </dgm:t>
    </dgm:pt>
    <dgm:pt modelId="{ACFB778F-C59D-4B0C-ABF1-FC3964463ABC}" type="sibTrans" cxnId="{B0F20030-35DE-475B-816A-AB3129051F0A}">
      <dgm:prSet/>
      <dgm:spPr/>
      <dgm:t>
        <a:bodyPr/>
        <a:lstStyle/>
        <a:p>
          <a:endParaRPr lang="en-US"/>
        </a:p>
      </dgm:t>
    </dgm:pt>
    <dgm:pt modelId="{B1BFB6E0-21C1-4AED-8BE2-C32A8E0EF419}">
      <dgm:prSet phldrT="[Text]"/>
      <dgm:spPr/>
      <dgm:t>
        <a:bodyPr/>
        <a:lstStyle/>
        <a:p>
          <a:r>
            <a:rPr lang="id-ID" dirty="0"/>
            <a:t>Disability</a:t>
          </a:r>
          <a:endParaRPr lang="en-US" dirty="0"/>
        </a:p>
      </dgm:t>
    </dgm:pt>
    <dgm:pt modelId="{ECF2FE1C-B493-425F-BA9D-3513BAB0C4E6}" type="parTrans" cxnId="{650B6852-BBAA-4BFA-AC0A-0193946BAA9B}">
      <dgm:prSet/>
      <dgm:spPr/>
      <dgm:t>
        <a:bodyPr/>
        <a:lstStyle/>
        <a:p>
          <a:endParaRPr lang="en-US"/>
        </a:p>
      </dgm:t>
    </dgm:pt>
    <dgm:pt modelId="{75DAEFA7-F28F-4159-953B-5A6766549E72}" type="sibTrans" cxnId="{650B6852-BBAA-4BFA-AC0A-0193946BAA9B}">
      <dgm:prSet/>
      <dgm:spPr/>
      <dgm:t>
        <a:bodyPr/>
        <a:lstStyle/>
        <a:p>
          <a:endParaRPr lang="en-US"/>
        </a:p>
      </dgm:t>
    </dgm:pt>
    <dgm:pt modelId="{25527D53-BB01-4F7B-9DD4-13F6B29E8237}">
      <dgm:prSet phldrT="[Text]"/>
      <dgm:spPr/>
      <dgm:t>
        <a:bodyPr/>
        <a:lstStyle/>
        <a:p>
          <a:r>
            <a:rPr lang="id-ID" dirty="0"/>
            <a:t>Pasangan </a:t>
          </a:r>
          <a:endParaRPr lang="en-US" dirty="0"/>
        </a:p>
      </dgm:t>
    </dgm:pt>
    <dgm:pt modelId="{A10A0EA3-96CA-4ED1-BE48-E07BF6C9F58C}" type="parTrans" cxnId="{15DD6076-C091-4873-A266-66AAA440019A}">
      <dgm:prSet/>
      <dgm:spPr/>
      <dgm:t>
        <a:bodyPr/>
        <a:lstStyle/>
        <a:p>
          <a:endParaRPr lang="en-US"/>
        </a:p>
      </dgm:t>
    </dgm:pt>
    <dgm:pt modelId="{FD8C7873-FDD8-404C-B0BB-290CF396C925}" type="sibTrans" cxnId="{15DD6076-C091-4873-A266-66AAA440019A}">
      <dgm:prSet/>
      <dgm:spPr/>
      <dgm:t>
        <a:bodyPr/>
        <a:lstStyle/>
        <a:p>
          <a:endParaRPr lang="en-US"/>
        </a:p>
      </dgm:t>
    </dgm:pt>
    <dgm:pt modelId="{3B3E8FF6-0423-4935-AE58-959BC4C57D1D}">
      <dgm:prSet phldrT="[Text]"/>
      <dgm:spPr/>
      <dgm:t>
        <a:bodyPr/>
        <a:lstStyle/>
        <a:p>
          <a:r>
            <a:rPr lang="id-ID" dirty="0"/>
            <a:t>Agama</a:t>
          </a:r>
          <a:endParaRPr lang="en-US" dirty="0"/>
        </a:p>
      </dgm:t>
    </dgm:pt>
    <dgm:pt modelId="{0DFA6C74-E3D6-49F9-BE76-2B7544CAFF36}" type="parTrans" cxnId="{AD32347F-17EE-4D62-A46E-8E1F8266F654}">
      <dgm:prSet/>
      <dgm:spPr/>
      <dgm:t>
        <a:bodyPr/>
        <a:lstStyle/>
        <a:p>
          <a:endParaRPr lang="en-US"/>
        </a:p>
      </dgm:t>
    </dgm:pt>
    <dgm:pt modelId="{DD0973D4-912C-43A8-8826-4E7984CE4A2F}" type="sibTrans" cxnId="{AD32347F-17EE-4D62-A46E-8E1F8266F654}">
      <dgm:prSet/>
      <dgm:spPr/>
      <dgm:t>
        <a:bodyPr/>
        <a:lstStyle/>
        <a:p>
          <a:endParaRPr lang="en-US"/>
        </a:p>
      </dgm:t>
    </dgm:pt>
    <dgm:pt modelId="{D64C7127-BBE6-4B93-ABBE-8F0C85DF840B}" type="pres">
      <dgm:prSet presAssocID="{B3FD1A66-3229-4573-B503-A505AD42ECB1}" presName="composite" presStyleCnt="0">
        <dgm:presLayoutVars>
          <dgm:chMax val="1"/>
          <dgm:dir/>
          <dgm:resizeHandles val="exact"/>
        </dgm:presLayoutVars>
      </dgm:prSet>
      <dgm:spPr/>
    </dgm:pt>
    <dgm:pt modelId="{C5A36276-E71A-4EC6-B9A2-F9CDE29BF2EE}" type="pres">
      <dgm:prSet presAssocID="{B3FD1A66-3229-4573-B503-A505AD42ECB1}" presName="radial" presStyleCnt="0">
        <dgm:presLayoutVars>
          <dgm:animLvl val="ctr"/>
        </dgm:presLayoutVars>
      </dgm:prSet>
      <dgm:spPr/>
    </dgm:pt>
    <dgm:pt modelId="{8C2F5583-120D-4AA2-A883-5EA92A6CBE06}" type="pres">
      <dgm:prSet presAssocID="{A2914F85-EBBB-4E5B-A80D-30DC03944D6D}" presName="centerShape" presStyleLbl="vennNode1" presStyleIdx="0" presStyleCnt="8"/>
      <dgm:spPr/>
    </dgm:pt>
    <dgm:pt modelId="{2FE63109-4DA7-43EB-8B6F-E13B651317CA}" type="pres">
      <dgm:prSet presAssocID="{A1C4EB2E-C2D4-485A-AF22-1226AFE9629F}" presName="node" presStyleLbl="vennNode1" presStyleIdx="1" presStyleCnt="8">
        <dgm:presLayoutVars>
          <dgm:bulletEnabled val="1"/>
        </dgm:presLayoutVars>
      </dgm:prSet>
      <dgm:spPr/>
    </dgm:pt>
    <dgm:pt modelId="{4639B6F3-E6E9-402B-B955-435FFD02C9C8}" type="pres">
      <dgm:prSet presAssocID="{62444C7D-EBD2-4B53-93F9-034EB7696B5C}" presName="node" presStyleLbl="vennNode1" presStyleIdx="2" presStyleCnt="8">
        <dgm:presLayoutVars>
          <dgm:bulletEnabled val="1"/>
        </dgm:presLayoutVars>
      </dgm:prSet>
      <dgm:spPr/>
    </dgm:pt>
    <dgm:pt modelId="{B2FFAC35-C11F-4D85-9F5C-FB03C738B0C8}" type="pres">
      <dgm:prSet presAssocID="{2E698326-9CF4-4B1A-AADA-06EE90B43F88}" presName="node" presStyleLbl="vennNode1" presStyleIdx="3" presStyleCnt="8">
        <dgm:presLayoutVars>
          <dgm:bulletEnabled val="1"/>
        </dgm:presLayoutVars>
      </dgm:prSet>
      <dgm:spPr/>
    </dgm:pt>
    <dgm:pt modelId="{D4B7A1FB-8956-4A83-AE06-FF0401B046F4}" type="pres">
      <dgm:prSet presAssocID="{450A9793-AB83-406A-AD41-0C77BB2523AB}" presName="node" presStyleLbl="vennNode1" presStyleIdx="4" presStyleCnt="8">
        <dgm:presLayoutVars>
          <dgm:bulletEnabled val="1"/>
        </dgm:presLayoutVars>
      </dgm:prSet>
      <dgm:spPr/>
    </dgm:pt>
    <dgm:pt modelId="{D88B4E7F-374B-477D-89BF-0B51CBC9C75E}" type="pres">
      <dgm:prSet presAssocID="{B1BFB6E0-21C1-4AED-8BE2-C32A8E0EF419}" presName="node" presStyleLbl="vennNode1" presStyleIdx="5" presStyleCnt="8">
        <dgm:presLayoutVars>
          <dgm:bulletEnabled val="1"/>
        </dgm:presLayoutVars>
      </dgm:prSet>
      <dgm:spPr/>
    </dgm:pt>
    <dgm:pt modelId="{99A4B103-236F-4F1F-B245-D63FF43BCC4F}" type="pres">
      <dgm:prSet presAssocID="{25527D53-BB01-4F7B-9DD4-13F6B29E8237}" presName="node" presStyleLbl="vennNode1" presStyleIdx="6" presStyleCnt="8">
        <dgm:presLayoutVars>
          <dgm:bulletEnabled val="1"/>
        </dgm:presLayoutVars>
      </dgm:prSet>
      <dgm:spPr/>
    </dgm:pt>
    <dgm:pt modelId="{C8B6C892-0A0B-43AF-ABD6-F578E63500B4}" type="pres">
      <dgm:prSet presAssocID="{3B3E8FF6-0423-4935-AE58-959BC4C57D1D}" presName="node" presStyleLbl="vennNode1" presStyleIdx="7" presStyleCnt="8">
        <dgm:presLayoutVars>
          <dgm:bulletEnabled val="1"/>
        </dgm:presLayoutVars>
      </dgm:prSet>
      <dgm:spPr/>
    </dgm:pt>
  </dgm:ptLst>
  <dgm:cxnLst>
    <dgm:cxn modelId="{AB49FF10-AC9E-4284-8133-71D44E18C8E6}" srcId="{A2914F85-EBBB-4E5B-A80D-30DC03944D6D}" destId="{62444C7D-EBD2-4B53-93F9-034EB7696B5C}" srcOrd="1" destOrd="0" parTransId="{9628E819-2315-43C6-822E-C801CD6C22BD}" sibTransId="{9A1E7C95-EEEF-4D18-B163-51CEC29DF41C}"/>
    <dgm:cxn modelId="{4C4CBD13-9CE9-4474-B6AF-BDF9D7A7DBD8}" type="presOf" srcId="{2E698326-9CF4-4B1A-AADA-06EE90B43F88}" destId="{B2FFAC35-C11F-4D85-9F5C-FB03C738B0C8}" srcOrd="0" destOrd="0" presId="urn:microsoft.com/office/officeart/2005/8/layout/radial3"/>
    <dgm:cxn modelId="{82EC7514-6FD2-4C56-8166-13E09B2AB556}" srcId="{B3FD1A66-3229-4573-B503-A505AD42ECB1}" destId="{A2914F85-EBBB-4E5B-A80D-30DC03944D6D}" srcOrd="0" destOrd="0" parTransId="{08C3DDF0-A802-4F78-B0CA-7664032D00ED}" sibTransId="{2CEFFA2D-41D5-421E-BC20-3603458C6C02}"/>
    <dgm:cxn modelId="{5ABACF25-14E9-4D09-BB1C-415278B7ED6E}" type="presOf" srcId="{B3FD1A66-3229-4573-B503-A505AD42ECB1}" destId="{D64C7127-BBE6-4B93-ABBE-8F0C85DF840B}" srcOrd="0" destOrd="0" presId="urn:microsoft.com/office/officeart/2005/8/layout/radial3"/>
    <dgm:cxn modelId="{B0F20030-35DE-475B-816A-AB3129051F0A}" srcId="{A2914F85-EBBB-4E5B-A80D-30DC03944D6D}" destId="{450A9793-AB83-406A-AD41-0C77BB2523AB}" srcOrd="3" destOrd="0" parTransId="{C4EC5860-9F82-4F7C-8F6B-CD0D46A00FC3}" sibTransId="{ACFB778F-C59D-4B0C-ABF1-FC3964463ABC}"/>
    <dgm:cxn modelId="{EA4C6F31-E0B2-4C5B-8849-E7453667D8C4}" type="presOf" srcId="{3B3E8FF6-0423-4935-AE58-959BC4C57D1D}" destId="{C8B6C892-0A0B-43AF-ABD6-F578E63500B4}" srcOrd="0" destOrd="0" presId="urn:microsoft.com/office/officeart/2005/8/layout/radial3"/>
    <dgm:cxn modelId="{F9987B38-8A53-4583-8292-D05BC69AC776}" type="presOf" srcId="{B1BFB6E0-21C1-4AED-8BE2-C32A8E0EF419}" destId="{D88B4E7F-374B-477D-89BF-0B51CBC9C75E}" srcOrd="0" destOrd="0" presId="urn:microsoft.com/office/officeart/2005/8/layout/radial3"/>
    <dgm:cxn modelId="{0757BC3F-22D3-4812-AD1B-88CFF5363A1C}" srcId="{A2914F85-EBBB-4E5B-A80D-30DC03944D6D}" destId="{2E698326-9CF4-4B1A-AADA-06EE90B43F88}" srcOrd="2" destOrd="0" parTransId="{B2E59E21-578C-45B2-B6E9-BF4983331AD4}" sibTransId="{A33C89AA-2D51-4E41-B920-5606F239EFFD}"/>
    <dgm:cxn modelId="{650B6852-BBAA-4BFA-AC0A-0193946BAA9B}" srcId="{A2914F85-EBBB-4E5B-A80D-30DC03944D6D}" destId="{B1BFB6E0-21C1-4AED-8BE2-C32A8E0EF419}" srcOrd="4" destOrd="0" parTransId="{ECF2FE1C-B493-425F-BA9D-3513BAB0C4E6}" sibTransId="{75DAEFA7-F28F-4159-953B-5A6766549E72}"/>
    <dgm:cxn modelId="{15DD6076-C091-4873-A266-66AAA440019A}" srcId="{A2914F85-EBBB-4E5B-A80D-30DC03944D6D}" destId="{25527D53-BB01-4F7B-9DD4-13F6B29E8237}" srcOrd="5" destOrd="0" parTransId="{A10A0EA3-96CA-4ED1-BE48-E07BF6C9F58C}" sibTransId="{FD8C7873-FDD8-404C-B0BB-290CF396C925}"/>
    <dgm:cxn modelId="{AD32347F-17EE-4D62-A46E-8E1F8266F654}" srcId="{A2914F85-EBBB-4E5B-A80D-30DC03944D6D}" destId="{3B3E8FF6-0423-4935-AE58-959BC4C57D1D}" srcOrd="6" destOrd="0" parTransId="{0DFA6C74-E3D6-49F9-BE76-2B7544CAFF36}" sibTransId="{DD0973D4-912C-43A8-8826-4E7984CE4A2F}"/>
    <dgm:cxn modelId="{52A6EC87-76BA-4426-AE32-A2ACB91366C0}" type="presOf" srcId="{450A9793-AB83-406A-AD41-0C77BB2523AB}" destId="{D4B7A1FB-8956-4A83-AE06-FF0401B046F4}" srcOrd="0" destOrd="0" presId="urn:microsoft.com/office/officeart/2005/8/layout/radial3"/>
    <dgm:cxn modelId="{79A02691-DEC9-49CD-9BDD-1832888A396C}" type="presOf" srcId="{25527D53-BB01-4F7B-9DD4-13F6B29E8237}" destId="{99A4B103-236F-4F1F-B245-D63FF43BCC4F}" srcOrd="0" destOrd="0" presId="urn:microsoft.com/office/officeart/2005/8/layout/radial3"/>
    <dgm:cxn modelId="{B0C20FA0-6BD7-44E4-A422-EDE9E272E049}" type="presOf" srcId="{62444C7D-EBD2-4B53-93F9-034EB7696B5C}" destId="{4639B6F3-E6E9-402B-B955-435FFD02C9C8}" srcOrd="0" destOrd="0" presId="urn:microsoft.com/office/officeart/2005/8/layout/radial3"/>
    <dgm:cxn modelId="{83B3E6BF-02BC-4C72-B00D-C8BB79D0A4F3}" type="presOf" srcId="{A1C4EB2E-C2D4-485A-AF22-1226AFE9629F}" destId="{2FE63109-4DA7-43EB-8B6F-E13B651317CA}" srcOrd="0" destOrd="0" presId="urn:microsoft.com/office/officeart/2005/8/layout/radial3"/>
    <dgm:cxn modelId="{FC5E22EF-C577-445E-B1C2-B4AF9AA6466A}" type="presOf" srcId="{A2914F85-EBBB-4E5B-A80D-30DC03944D6D}" destId="{8C2F5583-120D-4AA2-A883-5EA92A6CBE06}" srcOrd="0" destOrd="0" presId="urn:microsoft.com/office/officeart/2005/8/layout/radial3"/>
    <dgm:cxn modelId="{931E93F2-564C-4F58-8B15-378CF0A427BC}" srcId="{A2914F85-EBBB-4E5B-A80D-30DC03944D6D}" destId="{A1C4EB2E-C2D4-485A-AF22-1226AFE9629F}" srcOrd="0" destOrd="0" parTransId="{493053F5-7E79-4870-8AAA-B11096EAA53E}" sibTransId="{4220D03C-19DD-455C-B2EB-C8D8A57D3FAB}"/>
    <dgm:cxn modelId="{1BB9E5E2-8F0A-4113-81F9-BE01DA7EBB47}" type="presParOf" srcId="{D64C7127-BBE6-4B93-ABBE-8F0C85DF840B}" destId="{C5A36276-E71A-4EC6-B9A2-F9CDE29BF2EE}" srcOrd="0" destOrd="0" presId="urn:microsoft.com/office/officeart/2005/8/layout/radial3"/>
    <dgm:cxn modelId="{6E4E690C-1670-46A8-8B21-14D206B085D0}" type="presParOf" srcId="{C5A36276-E71A-4EC6-B9A2-F9CDE29BF2EE}" destId="{8C2F5583-120D-4AA2-A883-5EA92A6CBE06}" srcOrd="0" destOrd="0" presId="urn:microsoft.com/office/officeart/2005/8/layout/radial3"/>
    <dgm:cxn modelId="{6ACB41A9-A809-45D3-924B-6B1CB935F724}" type="presParOf" srcId="{C5A36276-E71A-4EC6-B9A2-F9CDE29BF2EE}" destId="{2FE63109-4DA7-43EB-8B6F-E13B651317CA}" srcOrd="1" destOrd="0" presId="urn:microsoft.com/office/officeart/2005/8/layout/radial3"/>
    <dgm:cxn modelId="{FF133338-DBCF-4232-9ECB-663E65177E7D}" type="presParOf" srcId="{C5A36276-E71A-4EC6-B9A2-F9CDE29BF2EE}" destId="{4639B6F3-E6E9-402B-B955-435FFD02C9C8}" srcOrd="2" destOrd="0" presId="urn:microsoft.com/office/officeart/2005/8/layout/radial3"/>
    <dgm:cxn modelId="{66858056-2A2A-46B2-A226-B2C5105537F9}" type="presParOf" srcId="{C5A36276-E71A-4EC6-B9A2-F9CDE29BF2EE}" destId="{B2FFAC35-C11F-4D85-9F5C-FB03C738B0C8}" srcOrd="3" destOrd="0" presId="urn:microsoft.com/office/officeart/2005/8/layout/radial3"/>
    <dgm:cxn modelId="{ABCED95F-A575-4870-BE9F-D5D5B8AD1C43}" type="presParOf" srcId="{C5A36276-E71A-4EC6-B9A2-F9CDE29BF2EE}" destId="{D4B7A1FB-8956-4A83-AE06-FF0401B046F4}" srcOrd="4" destOrd="0" presId="urn:microsoft.com/office/officeart/2005/8/layout/radial3"/>
    <dgm:cxn modelId="{630F1E2B-2DE0-4E28-87F7-244C49C05A6C}" type="presParOf" srcId="{C5A36276-E71A-4EC6-B9A2-F9CDE29BF2EE}" destId="{D88B4E7F-374B-477D-89BF-0B51CBC9C75E}" srcOrd="5" destOrd="0" presId="urn:microsoft.com/office/officeart/2005/8/layout/radial3"/>
    <dgm:cxn modelId="{20CA5B54-B3EF-48CA-8B94-12F800E4482D}" type="presParOf" srcId="{C5A36276-E71A-4EC6-B9A2-F9CDE29BF2EE}" destId="{99A4B103-236F-4F1F-B245-D63FF43BCC4F}" srcOrd="6" destOrd="0" presId="urn:microsoft.com/office/officeart/2005/8/layout/radial3"/>
    <dgm:cxn modelId="{E7991B02-7ED9-4F1A-8D6D-C31405470760}" type="presParOf" srcId="{C5A36276-E71A-4EC6-B9A2-F9CDE29BF2EE}" destId="{C8B6C892-0A0B-43AF-ABD6-F578E63500B4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10A06-5E47-4DE8-A3BE-E63D50DA60BD}">
      <dsp:nvSpPr>
        <dsp:cNvPr id="0" name=""/>
        <dsp:cNvSpPr/>
      </dsp:nvSpPr>
      <dsp:spPr>
        <a:xfrm>
          <a:off x="1447804" y="1752593"/>
          <a:ext cx="2249899" cy="1946026"/>
        </a:xfrm>
        <a:prstGeom prst="hexagon">
          <a:avLst>
            <a:gd name="adj" fmla="val 28570"/>
            <a:gd name="vf" fmla="val 115470"/>
          </a:avLst>
        </a:prstGeom>
        <a:solidFill>
          <a:srgbClr val="002060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1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Pendekatan Fungsi</a:t>
          </a:r>
          <a:endParaRPr lang="en-US" sz="21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20622" y="2075058"/>
        <a:ext cx="1504263" cy="1301096"/>
      </dsp:txXfrm>
    </dsp:sp>
    <dsp:sp modelId="{FCCE5CD6-3A2D-4ECF-98FC-DBC1D24030BF}">
      <dsp:nvSpPr>
        <dsp:cNvPr id="0" name=""/>
        <dsp:cNvSpPr/>
      </dsp:nvSpPr>
      <dsp:spPr>
        <a:xfrm>
          <a:off x="3347896" y="838870"/>
          <a:ext cx="848997" cy="731337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D1E203F-D4E6-4B77-95FD-68072EE78762}">
      <dsp:nvSpPr>
        <dsp:cNvPr id="0" name=""/>
        <dsp:cNvSpPr/>
      </dsp:nvSpPr>
      <dsp:spPr>
        <a:xfrm>
          <a:off x="2146428" y="0"/>
          <a:ext cx="1843548" cy="159489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 dirty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1944" y="264309"/>
        <a:ext cx="1232516" cy="1066278"/>
      </dsp:txXfrm>
    </dsp:sp>
    <dsp:sp modelId="{60B33BD9-7ACB-4A23-A4C7-2467C3EFBF73}">
      <dsp:nvSpPr>
        <dsp:cNvPr id="0" name=""/>
        <dsp:cNvSpPr/>
      </dsp:nvSpPr>
      <dsp:spPr>
        <a:xfrm>
          <a:off x="4338705" y="2206081"/>
          <a:ext cx="848997" cy="731337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4C4FF09-0D9E-4E08-8D02-AAB57F670D99}">
      <dsp:nvSpPr>
        <dsp:cNvPr id="0" name=""/>
        <dsp:cNvSpPr/>
      </dsp:nvSpPr>
      <dsp:spPr>
        <a:xfrm>
          <a:off x="3837314" y="980968"/>
          <a:ext cx="1843548" cy="159489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>
              <a:latin typeface="Arial" panose="020B0604020202020204" pitchFamily="34" charset="0"/>
              <a:cs typeface="Arial" panose="020B0604020202020204" pitchFamily="34" charset="0"/>
            </a:rPr>
            <a:t>Organizing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2830" y="1245277"/>
        <a:ext cx="1232516" cy="1066278"/>
      </dsp:txXfrm>
    </dsp:sp>
    <dsp:sp modelId="{87178945-F217-4B3E-951B-7B2025A90A5D}">
      <dsp:nvSpPr>
        <dsp:cNvPr id="0" name=""/>
        <dsp:cNvSpPr/>
      </dsp:nvSpPr>
      <dsp:spPr>
        <a:xfrm>
          <a:off x="3650228" y="3749406"/>
          <a:ext cx="848997" cy="731337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32BE6A7-CDEC-46C0-94EA-719D6A52236A}">
      <dsp:nvSpPr>
        <dsp:cNvPr id="0" name=""/>
        <dsp:cNvSpPr/>
      </dsp:nvSpPr>
      <dsp:spPr>
        <a:xfrm>
          <a:off x="3837314" y="2909438"/>
          <a:ext cx="1843548" cy="159489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>
              <a:latin typeface="Arial" panose="020B0604020202020204" pitchFamily="34" charset="0"/>
              <a:cs typeface="Arial" panose="020B0604020202020204" pitchFamily="34" charset="0"/>
            </a:rPr>
            <a:t>Leading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2830" y="3173747"/>
        <a:ext cx="1232516" cy="1066278"/>
      </dsp:txXfrm>
    </dsp:sp>
    <dsp:sp modelId="{ED0F14F8-FE40-4FCA-A963-990D54B7924C}">
      <dsp:nvSpPr>
        <dsp:cNvPr id="0" name=""/>
        <dsp:cNvSpPr/>
      </dsp:nvSpPr>
      <dsp:spPr>
        <a:xfrm>
          <a:off x="2146428" y="3891504"/>
          <a:ext cx="1843548" cy="1594896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kern="1200" dirty="0">
              <a:latin typeface="Arial" panose="020B0604020202020204" pitchFamily="34" charset="0"/>
              <a:cs typeface="Arial" panose="020B0604020202020204" pitchFamily="34" charset="0"/>
            </a:rPr>
            <a:t>Controlling</a:t>
          </a:r>
          <a:endParaRPr lang="en-U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51944" y="4155813"/>
        <a:ext cx="1232516" cy="10662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10A06-5E47-4DE8-A3BE-E63D50DA60BD}">
      <dsp:nvSpPr>
        <dsp:cNvPr id="0" name=""/>
        <dsp:cNvSpPr/>
      </dsp:nvSpPr>
      <dsp:spPr>
        <a:xfrm>
          <a:off x="0" y="754588"/>
          <a:ext cx="968706" cy="837872"/>
        </a:xfrm>
        <a:prstGeom prst="hexagon">
          <a:avLst>
            <a:gd name="adj" fmla="val 28570"/>
            <a:gd name="vf" fmla="val 115470"/>
          </a:avLst>
        </a:prstGeom>
        <a:solidFill>
          <a:srgbClr val="002060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9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Pendekatan Fungsi</a:t>
          </a:r>
          <a:endParaRPr lang="en-US" sz="9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0519" y="893427"/>
        <a:ext cx="647668" cy="560194"/>
      </dsp:txXfrm>
    </dsp:sp>
    <dsp:sp modelId="{FCCE5CD6-3A2D-4ECF-98FC-DBC1D24030BF}">
      <dsp:nvSpPr>
        <dsp:cNvPr id="0" name=""/>
        <dsp:cNvSpPr/>
      </dsp:nvSpPr>
      <dsp:spPr>
        <a:xfrm>
          <a:off x="778938" y="361180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D1E203F-D4E6-4B77-95FD-68072EE78762}">
      <dsp:nvSpPr>
        <dsp:cNvPr id="0" name=""/>
        <dsp:cNvSpPr/>
      </dsp:nvSpPr>
      <dsp:spPr>
        <a:xfrm>
          <a:off x="261639" y="0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 dirty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181" y="113800"/>
        <a:ext cx="530666" cy="459091"/>
      </dsp:txXfrm>
    </dsp:sp>
    <dsp:sp modelId="{60B33BD9-7ACB-4A23-A4C7-2467C3EFBF73}">
      <dsp:nvSpPr>
        <dsp:cNvPr id="0" name=""/>
        <dsp:cNvSpPr/>
      </dsp:nvSpPr>
      <dsp:spPr>
        <a:xfrm>
          <a:off x="1205536" y="949841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4C4FF09-0D9E-4E08-8D02-AAB57F670D99}">
      <dsp:nvSpPr>
        <dsp:cNvPr id="0" name=""/>
        <dsp:cNvSpPr/>
      </dsp:nvSpPr>
      <dsp:spPr>
        <a:xfrm>
          <a:off x="989659" y="422361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>
              <a:latin typeface="Arial" panose="020B0604020202020204" pitchFamily="34" charset="0"/>
              <a:cs typeface="Arial" panose="020B0604020202020204" pitchFamily="34" charset="0"/>
            </a:rPr>
            <a:t>Organizing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21201" y="536161"/>
        <a:ext cx="530666" cy="459091"/>
      </dsp:txXfrm>
    </dsp:sp>
    <dsp:sp modelId="{87178945-F217-4B3E-951B-7B2025A90A5D}">
      <dsp:nvSpPr>
        <dsp:cNvPr id="0" name=""/>
        <dsp:cNvSpPr/>
      </dsp:nvSpPr>
      <dsp:spPr>
        <a:xfrm>
          <a:off x="909108" y="1614328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32BE6A7-CDEC-46C0-94EA-719D6A52236A}">
      <dsp:nvSpPr>
        <dsp:cNvPr id="0" name=""/>
        <dsp:cNvSpPr/>
      </dsp:nvSpPr>
      <dsp:spPr>
        <a:xfrm>
          <a:off x="989659" y="1252675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>
              <a:latin typeface="Arial" panose="020B0604020202020204" pitchFamily="34" charset="0"/>
              <a:cs typeface="Arial" panose="020B0604020202020204" pitchFamily="34" charset="0"/>
            </a:rPr>
            <a:t>Leading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21201" y="1366475"/>
        <a:ext cx="530666" cy="459091"/>
      </dsp:txXfrm>
    </dsp:sp>
    <dsp:sp modelId="{ED0F14F8-FE40-4FCA-A963-990D54B7924C}">
      <dsp:nvSpPr>
        <dsp:cNvPr id="0" name=""/>
        <dsp:cNvSpPr/>
      </dsp:nvSpPr>
      <dsp:spPr>
        <a:xfrm>
          <a:off x="261639" y="1675509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 dirty="0">
              <a:latin typeface="Arial" panose="020B0604020202020204" pitchFamily="34" charset="0"/>
              <a:cs typeface="Arial" panose="020B0604020202020204" pitchFamily="34" charset="0"/>
            </a:rPr>
            <a:t>Controlling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181" y="1789309"/>
        <a:ext cx="530666" cy="4590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10A06-5E47-4DE8-A3BE-E63D50DA60BD}">
      <dsp:nvSpPr>
        <dsp:cNvPr id="0" name=""/>
        <dsp:cNvSpPr/>
      </dsp:nvSpPr>
      <dsp:spPr>
        <a:xfrm>
          <a:off x="0" y="754588"/>
          <a:ext cx="968706" cy="837872"/>
        </a:xfrm>
        <a:prstGeom prst="hexagon">
          <a:avLst>
            <a:gd name="adj" fmla="val 28570"/>
            <a:gd name="vf" fmla="val 115470"/>
          </a:avLst>
        </a:prstGeom>
        <a:solidFill>
          <a:srgbClr val="002060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9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Pendekatan Fungsi</a:t>
          </a:r>
          <a:endParaRPr lang="en-US" sz="9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0519" y="893427"/>
        <a:ext cx="647668" cy="560194"/>
      </dsp:txXfrm>
    </dsp:sp>
    <dsp:sp modelId="{FCCE5CD6-3A2D-4ECF-98FC-DBC1D24030BF}">
      <dsp:nvSpPr>
        <dsp:cNvPr id="0" name=""/>
        <dsp:cNvSpPr/>
      </dsp:nvSpPr>
      <dsp:spPr>
        <a:xfrm>
          <a:off x="778938" y="361180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D1E203F-D4E6-4B77-95FD-68072EE78762}">
      <dsp:nvSpPr>
        <dsp:cNvPr id="0" name=""/>
        <dsp:cNvSpPr/>
      </dsp:nvSpPr>
      <dsp:spPr>
        <a:xfrm>
          <a:off x="261639" y="0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 dirty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181" y="113800"/>
        <a:ext cx="530666" cy="459091"/>
      </dsp:txXfrm>
    </dsp:sp>
    <dsp:sp modelId="{60B33BD9-7ACB-4A23-A4C7-2467C3EFBF73}">
      <dsp:nvSpPr>
        <dsp:cNvPr id="0" name=""/>
        <dsp:cNvSpPr/>
      </dsp:nvSpPr>
      <dsp:spPr>
        <a:xfrm>
          <a:off x="1205536" y="949841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4C4FF09-0D9E-4E08-8D02-AAB57F670D99}">
      <dsp:nvSpPr>
        <dsp:cNvPr id="0" name=""/>
        <dsp:cNvSpPr/>
      </dsp:nvSpPr>
      <dsp:spPr>
        <a:xfrm>
          <a:off x="989659" y="422361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>
              <a:latin typeface="Arial" panose="020B0604020202020204" pitchFamily="34" charset="0"/>
              <a:cs typeface="Arial" panose="020B0604020202020204" pitchFamily="34" charset="0"/>
            </a:rPr>
            <a:t>Organizing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21201" y="536161"/>
        <a:ext cx="530666" cy="459091"/>
      </dsp:txXfrm>
    </dsp:sp>
    <dsp:sp modelId="{87178945-F217-4B3E-951B-7B2025A90A5D}">
      <dsp:nvSpPr>
        <dsp:cNvPr id="0" name=""/>
        <dsp:cNvSpPr/>
      </dsp:nvSpPr>
      <dsp:spPr>
        <a:xfrm>
          <a:off x="909108" y="1614328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32BE6A7-CDEC-46C0-94EA-719D6A52236A}">
      <dsp:nvSpPr>
        <dsp:cNvPr id="0" name=""/>
        <dsp:cNvSpPr/>
      </dsp:nvSpPr>
      <dsp:spPr>
        <a:xfrm>
          <a:off x="989659" y="1252675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>
              <a:latin typeface="Arial" panose="020B0604020202020204" pitchFamily="34" charset="0"/>
              <a:cs typeface="Arial" panose="020B0604020202020204" pitchFamily="34" charset="0"/>
            </a:rPr>
            <a:t>Leading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21201" y="1366475"/>
        <a:ext cx="530666" cy="459091"/>
      </dsp:txXfrm>
    </dsp:sp>
    <dsp:sp modelId="{ED0F14F8-FE40-4FCA-A963-990D54B7924C}">
      <dsp:nvSpPr>
        <dsp:cNvPr id="0" name=""/>
        <dsp:cNvSpPr/>
      </dsp:nvSpPr>
      <dsp:spPr>
        <a:xfrm>
          <a:off x="261639" y="1675509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 dirty="0">
              <a:latin typeface="Arial" panose="020B0604020202020204" pitchFamily="34" charset="0"/>
              <a:cs typeface="Arial" panose="020B0604020202020204" pitchFamily="34" charset="0"/>
            </a:rPr>
            <a:t>Controlling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181" y="1789309"/>
        <a:ext cx="530666" cy="4590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10A06-5E47-4DE8-A3BE-E63D50DA60BD}">
      <dsp:nvSpPr>
        <dsp:cNvPr id="0" name=""/>
        <dsp:cNvSpPr/>
      </dsp:nvSpPr>
      <dsp:spPr>
        <a:xfrm>
          <a:off x="0" y="754588"/>
          <a:ext cx="968706" cy="837872"/>
        </a:xfrm>
        <a:prstGeom prst="hexagon">
          <a:avLst>
            <a:gd name="adj" fmla="val 28570"/>
            <a:gd name="vf" fmla="val 115470"/>
          </a:avLst>
        </a:prstGeom>
        <a:solidFill>
          <a:srgbClr val="002060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9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Pendekatan Fungsi</a:t>
          </a:r>
          <a:endParaRPr lang="en-US" sz="9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0519" y="893427"/>
        <a:ext cx="647668" cy="560194"/>
      </dsp:txXfrm>
    </dsp:sp>
    <dsp:sp modelId="{FCCE5CD6-3A2D-4ECF-98FC-DBC1D24030BF}">
      <dsp:nvSpPr>
        <dsp:cNvPr id="0" name=""/>
        <dsp:cNvSpPr/>
      </dsp:nvSpPr>
      <dsp:spPr>
        <a:xfrm>
          <a:off x="778938" y="361180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D1E203F-D4E6-4B77-95FD-68072EE78762}">
      <dsp:nvSpPr>
        <dsp:cNvPr id="0" name=""/>
        <dsp:cNvSpPr/>
      </dsp:nvSpPr>
      <dsp:spPr>
        <a:xfrm>
          <a:off x="261639" y="0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 dirty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181" y="113800"/>
        <a:ext cx="530666" cy="459091"/>
      </dsp:txXfrm>
    </dsp:sp>
    <dsp:sp modelId="{60B33BD9-7ACB-4A23-A4C7-2467C3EFBF73}">
      <dsp:nvSpPr>
        <dsp:cNvPr id="0" name=""/>
        <dsp:cNvSpPr/>
      </dsp:nvSpPr>
      <dsp:spPr>
        <a:xfrm>
          <a:off x="1205536" y="949841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4C4FF09-0D9E-4E08-8D02-AAB57F670D99}">
      <dsp:nvSpPr>
        <dsp:cNvPr id="0" name=""/>
        <dsp:cNvSpPr/>
      </dsp:nvSpPr>
      <dsp:spPr>
        <a:xfrm>
          <a:off x="989659" y="422361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>
              <a:latin typeface="Arial" panose="020B0604020202020204" pitchFamily="34" charset="0"/>
              <a:cs typeface="Arial" panose="020B0604020202020204" pitchFamily="34" charset="0"/>
            </a:rPr>
            <a:t>Organizing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21201" y="536161"/>
        <a:ext cx="530666" cy="459091"/>
      </dsp:txXfrm>
    </dsp:sp>
    <dsp:sp modelId="{87178945-F217-4B3E-951B-7B2025A90A5D}">
      <dsp:nvSpPr>
        <dsp:cNvPr id="0" name=""/>
        <dsp:cNvSpPr/>
      </dsp:nvSpPr>
      <dsp:spPr>
        <a:xfrm>
          <a:off x="909108" y="1614328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32BE6A7-CDEC-46C0-94EA-719D6A52236A}">
      <dsp:nvSpPr>
        <dsp:cNvPr id="0" name=""/>
        <dsp:cNvSpPr/>
      </dsp:nvSpPr>
      <dsp:spPr>
        <a:xfrm>
          <a:off x="989659" y="1252675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>
              <a:latin typeface="Arial" panose="020B0604020202020204" pitchFamily="34" charset="0"/>
              <a:cs typeface="Arial" panose="020B0604020202020204" pitchFamily="34" charset="0"/>
            </a:rPr>
            <a:t>Leading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21201" y="1366475"/>
        <a:ext cx="530666" cy="459091"/>
      </dsp:txXfrm>
    </dsp:sp>
    <dsp:sp modelId="{ED0F14F8-FE40-4FCA-A963-990D54B7924C}">
      <dsp:nvSpPr>
        <dsp:cNvPr id="0" name=""/>
        <dsp:cNvSpPr/>
      </dsp:nvSpPr>
      <dsp:spPr>
        <a:xfrm>
          <a:off x="261639" y="1675509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 dirty="0">
              <a:latin typeface="Arial" panose="020B0604020202020204" pitchFamily="34" charset="0"/>
              <a:cs typeface="Arial" panose="020B0604020202020204" pitchFamily="34" charset="0"/>
            </a:rPr>
            <a:t>Controlling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181" y="1789309"/>
        <a:ext cx="530666" cy="4590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910A06-5E47-4DE8-A3BE-E63D50DA60BD}">
      <dsp:nvSpPr>
        <dsp:cNvPr id="0" name=""/>
        <dsp:cNvSpPr/>
      </dsp:nvSpPr>
      <dsp:spPr>
        <a:xfrm>
          <a:off x="0" y="754588"/>
          <a:ext cx="968706" cy="837872"/>
        </a:xfrm>
        <a:prstGeom prst="hexagon">
          <a:avLst>
            <a:gd name="adj" fmla="val 28570"/>
            <a:gd name="vf" fmla="val 115470"/>
          </a:avLst>
        </a:prstGeom>
        <a:solidFill>
          <a:srgbClr val="002060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9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Pendekatan Fungsi</a:t>
          </a:r>
          <a:endParaRPr lang="en-US" sz="9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0519" y="893427"/>
        <a:ext cx="647668" cy="560194"/>
      </dsp:txXfrm>
    </dsp:sp>
    <dsp:sp modelId="{FCCE5CD6-3A2D-4ECF-98FC-DBC1D24030BF}">
      <dsp:nvSpPr>
        <dsp:cNvPr id="0" name=""/>
        <dsp:cNvSpPr/>
      </dsp:nvSpPr>
      <dsp:spPr>
        <a:xfrm>
          <a:off x="778938" y="361180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D1E203F-D4E6-4B77-95FD-68072EE78762}">
      <dsp:nvSpPr>
        <dsp:cNvPr id="0" name=""/>
        <dsp:cNvSpPr/>
      </dsp:nvSpPr>
      <dsp:spPr>
        <a:xfrm>
          <a:off x="261639" y="0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 dirty="0">
              <a:latin typeface="Arial" panose="020B0604020202020204" pitchFamily="34" charset="0"/>
              <a:cs typeface="Arial" panose="020B0604020202020204" pitchFamily="34" charset="0"/>
            </a:rPr>
            <a:t>Planning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181" y="113800"/>
        <a:ext cx="530666" cy="459091"/>
      </dsp:txXfrm>
    </dsp:sp>
    <dsp:sp modelId="{60B33BD9-7ACB-4A23-A4C7-2467C3EFBF73}">
      <dsp:nvSpPr>
        <dsp:cNvPr id="0" name=""/>
        <dsp:cNvSpPr/>
      </dsp:nvSpPr>
      <dsp:spPr>
        <a:xfrm>
          <a:off x="1205536" y="949841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4C4FF09-0D9E-4E08-8D02-AAB57F670D99}">
      <dsp:nvSpPr>
        <dsp:cNvPr id="0" name=""/>
        <dsp:cNvSpPr/>
      </dsp:nvSpPr>
      <dsp:spPr>
        <a:xfrm>
          <a:off x="989659" y="422361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>
              <a:latin typeface="Arial" panose="020B0604020202020204" pitchFamily="34" charset="0"/>
              <a:cs typeface="Arial" panose="020B0604020202020204" pitchFamily="34" charset="0"/>
            </a:rPr>
            <a:t>Organizing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21201" y="536161"/>
        <a:ext cx="530666" cy="459091"/>
      </dsp:txXfrm>
    </dsp:sp>
    <dsp:sp modelId="{87178945-F217-4B3E-951B-7B2025A90A5D}">
      <dsp:nvSpPr>
        <dsp:cNvPr id="0" name=""/>
        <dsp:cNvSpPr/>
      </dsp:nvSpPr>
      <dsp:spPr>
        <a:xfrm>
          <a:off x="909108" y="1614328"/>
          <a:ext cx="365540" cy="314881"/>
        </a:xfrm>
        <a:prstGeom prst="hexagon">
          <a:avLst>
            <a:gd name="adj" fmla="val 28900"/>
            <a:gd name="vf" fmla="val 11547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32BE6A7-CDEC-46C0-94EA-719D6A52236A}">
      <dsp:nvSpPr>
        <dsp:cNvPr id="0" name=""/>
        <dsp:cNvSpPr/>
      </dsp:nvSpPr>
      <dsp:spPr>
        <a:xfrm>
          <a:off x="989659" y="1252675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>
              <a:latin typeface="Arial" panose="020B0604020202020204" pitchFamily="34" charset="0"/>
              <a:cs typeface="Arial" panose="020B0604020202020204" pitchFamily="34" charset="0"/>
            </a:rPr>
            <a:t>Leading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21201" y="1366475"/>
        <a:ext cx="530666" cy="459091"/>
      </dsp:txXfrm>
    </dsp:sp>
    <dsp:sp modelId="{ED0F14F8-FE40-4FCA-A963-990D54B7924C}">
      <dsp:nvSpPr>
        <dsp:cNvPr id="0" name=""/>
        <dsp:cNvSpPr/>
      </dsp:nvSpPr>
      <dsp:spPr>
        <a:xfrm>
          <a:off x="261639" y="1675509"/>
          <a:ext cx="793750" cy="686691"/>
        </a:xfrm>
        <a:prstGeom prst="hexagon">
          <a:avLst>
            <a:gd name="adj" fmla="val 28570"/>
            <a:gd name="vf" fmla="val 11547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800" kern="1200" dirty="0">
              <a:latin typeface="Arial" panose="020B0604020202020204" pitchFamily="34" charset="0"/>
              <a:cs typeface="Arial" panose="020B0604020202020204" pitchFamily="34" charset="0"/>
            </a:rPr>
            <a:t>Controlling</a:t>
          </a:r>
          <a:endParaRPr lang="en-US" sz="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3181" y="1789309"/>
        <a:ext cx="530666" cy="4590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20760-2B8F-40D3-925F-61EFE501ED0B}">
      <dsp:nvSpPr>
        <dsp:cNvPr id="0" name=""/>
        <dsp:cNvSpPr/>
      </dsp:nvSpPr>
      <dsp:spPr>
        <a:xfrm rot="5400000">
          <a:off x="4326040" y="-1528039"/>
          <a:ext cx="1296590" cy="468172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Figurehead</a:t>
          </a:r>
          <a:r>
            <a:rPr lang="id-ID" sz="1600" kern="1200" dirty="0">
              <a:latin typeface="Arial" panose="020B0604020202020204" pitchFamily="34" charset="0"/>
              <a:cs typeface="Arial" panose="020B0604020202020204" pitchFamily="34" charset="0"/>
            </a:rPr>
            <a:t> – tokoh utama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Leader</a:t>
          </a:r>
          <a:r>
            <a:rPr lang="id-ID" sz="1600" kern="1200" dirty="0">
              <a:latin typeface="Arial" panose="020B0604020202020204" pitchFamily="34" charset="0"/>
              <a:cs typeface="Arial" panose="020B0604020202020204" pitchFamily="34" charset="0"/>
            </a:rPr>
            <a:t> – kepemimpinan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Liaison</a:t>
          </a:r>
          <a:r>
            <a:rPr lang="id-ID" sz="1600" kern="1200" dirty="0">
              <a:latin typeface="Arial" panose="020B0604020202020204" pitchFamily="34" charset="0"/>
              <a:cs typeface="Arial" panose="020B0604020202020204" pitchFamily="34" charset="0"/>
            </a:rPr>
            <a:t> – penghubung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633471" y="227824"/>
        <a:ext cx="4618434" cy="1170002"/>
      </dsp:txXfrm>
    </dsp:sp>
    <dsp:sp modelId="{036044C5-A4D0-4359-8A87-D50D9254BF67}">
      <dsp:nvSpPr>
        <dsp:cNvPr id="0" name=""/>
        <dsp:cNvSpPr/>
      </dsp:nvSpPr>
      <dsp:spPr>
        <a:xfrm>
          <a:off x="0" y="2455"/>
          <a:ext cx="2633472" cy="16207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latin typeface="Arial" panose="020B0604020202020204" pitchFamily="34" charset="0"/>
              <a:cs typeface="Arial" panose="020B0604020202020204" pitchFamily="34" charset="0"/>
            </a:rPr>
            <a:t>Interpersonal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118" y="81573"/>
        <a:ext cx="2475236" cy="1462502"/>
      </dsp:txXfrm>
    </dsp:sp>
    <dsp:sp modelId="{DFDACE6C-D385-4A60-8EFA-348199E782DB}">
      <dsp:nvSpPr>
        <dsp:cNvPr id="0" name=""/>
        <dsp:cNvSpPr/>
      </dsp:nvSpPr>
      <dsp:spPr>
        <a:xfrm rot="5400000">
          <a:off x="4326040" y="173736"/>
          <a:ext cx="1296590" cy="468172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anose="020B0604020202020204" pitchFamily="34" charset="0"/>
              <a:cs typeface="Arial" panose="020B0604020202020204" pitchFamily="34" charset="0"/>
            </a:rPr>
            <a:t>Monitor – pemantau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anose="020B0604020202020204" pitchFamily="34" charset="0"/>
              <a:cs typeface="Arial" panose="020B0604020202020204" pitchFamily="34" charset="0"/>
            </a:rPr>
            <a:t>Disseminator – penyebar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600" kern="1200" dirty="0">
              <a:latin typeface="Arial" panose="020B0604020202020204" pitchFamily="34" charset="0"/>
              <a:cs typeface="Arial" panose="020B0604020202020204" pitchFamily="34" charset="0"/>
            </a:rPr>
            <a:t>Spokesperson – juru bicara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633471" y="1929599"/>
        <a:ext cx="4618434" cy="1170002"/>
      </dsp:txXfrm>
    </dsp:sp>
    <dsp:sp modelId="{5AF68E8B-3B08-4D11-8541-3BC51D4D79EE}">
      <dsp:nvSpPr>
        <dsp:cNvPr id="0" name=""/>
        <dsp:cNvSpPr/>
      </dsp:nvSpPr>
      <dsp:spPr>
        <a:xfrm>
          <a:off x="0" y="1704231"/>
          <a:ext cx="2633472" cy="16207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latin typeface="Arial" panose="020B0604020202020204" pitchFamily="34" charset="0"/>
              <a:cs typeface="Arial" panose="020B0604020202020204" pitchFamily="34" charset="0"/>
            </a:rPr>
            <a:t>Informasional</a:t>
          </a:r>
          <a:endParaRPr lang="en-US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118" y="1783349"/>
        <a:ext cx="2475236" cy="1462502"/>
      </dsp:txXfrm>
    </dsp:sp>
    <dsp:sp modelId="{D00EB8D4-FF6F-4582-B0F2-6E3AF415B946}">
      <dsp:nvSpPr>
        <dsp:cNvPr id="0" name=""/>
        <dsp:cNvSpPr/>
      </dsp:nvSpPr>
      <dsp:spPr>
        <a:xfrm rot="5400000">
          <a:off x="4326040" y="1875512"/>
          <a:ext cx="1296590" cy="4681728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Entrepreneur</a:t>
          </a:r>
          <a:r>
            <a:rPr lang="id-ID" sz="1600" kern="1200" dirty="0">
              <a:latin typeface="Arial" panose="020B0604020202020204" pitchFamily="34" charset="0"/>
              <a:cs typeface="Arial" panose="020B0604020202020204" pitchFamily="34" charset="0"/>
            </a:rPr>
            <a:t> – kewirausahaan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Disturbance handler</a:t>
          </a:r>
          <a:r>
            <a:rPr lang="id-ID" sz="1600" kern="1200" dirty="0">
              <a:latin typeface="Arial" panose="020B0604020202020204" pitchFamily="34" charset="0"/>
              <a:cs typeface="Arial" panose="020B0604020202020204" pitchFamily="34" charset="0"/>
            </a:rPr>
            <a:t> – penyelesai masalah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Resource allocator</a:t>
          </a:r>
          <a:r>
            <a:rPr lang="id-ID" sz="1600" kern="1200" dirty="0">
              <a:latin typeface="Arial" panose="020B0604020202020204" pitchFamily="34" charset="0"/>
              <a:cs typeface="Arial" panose="020B0604020202020204" pitchFamily="34" charset="0"/>
            </a:rPr>
            <a:t> – pengalokasi sumber daya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Negotiator</a:t>
          </a:r>
          <a:r>
            <a:rPr lang="id-ID" sz="1600" kern="1200" dirty="0">
              <a:latin typeface="Arial" panose="020B0604020202020204" pitchFamily="34" charset="0"/>
              <a:cs typeface="Arial" panose="020B0604020202020204" pitchFamily="34" charset="0"/>
            </a:rPr>
            <a:t> – negosiator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633471" y="3631375"/>
        <a:ext cx="4618434" cy="1170002"/>
      </dsp:txXfrm>
    </dsp:sp>
    <dsp:sp modelId="{2C1AAB2C-FC58-4166-9522-FC7FF1790B59}">
      <dsp:nvSpPr>
        <dsp:cNvPr id="0" name=""/>
        <dsp:cNvSpPr/>
      </dsp:nvSpPr>
      <dsp:spPr>
        <a:xfrm>
          <a:off x="0" y="3406006"/>
          <a:ext cx="2633472" cy="16207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Arial" panose="020B0604020202020204" pitchFamily="34" charset="0"/>
              <a:cs typeface="Arial" panose="020B0604020202020204" pitchFamily="34" charset="0"/>
            </a:rPr>
            <a:t>Decisional</a:t>
          </a:r>
        </a:p>
      </dsp:txBody>
      <dsp:txXfrm>
        <a:off x="79118" y="3485124"/>
        <a:ext cx="2475236" cy="14625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2F5583-120D-4AA2-A883-5EA92A6CBE06}">
      <dsp:nvSpPr>
        <dsp:cNvPr id="0" name=""/>
        <dsp:cNvSpPr/>
      </dsp:nvSpPr>
      <dsp:spPr>
        <a:xfrm>
          <a:off x="1201191" y="1034497"/>
          <a:ext cx="2474416" cy="247441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/>
            <a:t>Keragaman angkatan kerja</a:t>
          </a:r>
          <a:endParaRPr lang="en-US" sz="2800" kern="1200" dirty="0"/>
        </a:p>
      </dsp:txBody>
      <dsp:txXfrm>
        <a:off x="1563561" y="1396867"/>
        <a:ext cx="1749676" cy="1749676"/>
      </dsp:txXfrm>
    </dsp:sp>
    <dsp:sp modelId="{2FE63109-4DA7-43EB-8B6F-E13B651317CA}">
      <dsp:nvSpPr>
        <dsp:cNvPr id="0" name=""/>
        <dsp:cNvSpPr/>
      </dsp:nvSpPr>
      <dsp:spPr>
        <a:xfrm>
          <a:off x="1819795" y="40778"/>
          <a:ext cx="1237208" cy="12372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/>
            <a:t>Gender</a:t>
          </a:r>
          <a:endParaRPr lang="en-US" sz="1600" kern="1200" dirty="0"/>
        </a:p>
      </dsp:txBody>
      <dsp:txXfrm>
        <a:off x="2000980" y="221963"/>
        <a:ext cx="874838" cy="874838"/>
      </dsp:txXfrm>
    </dsp:sp>
    <dsp:sp modelId="{4639B6F3-E6E9-402B-B955-435FFD02C9C8}">
      <dsp:nvSpPr>
        <dsp:cNvPr id="0" name=""/>
        <dsp:cNvSpPr/>
      </dsp:nvSpPr>
      <dsp:spPr>
        <a:xfrm>
          <a:off x="3080361" y="647834"/>
          <a:ext cx="1237208" cy="12372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/>
            <a:t>Ras</a:t>
          </a:r>
          <a:endParaRPr lang="en-US" sz="1600" kern="1200" dirty="0"/>
        </a:p>
      </dsp:txBody>
      <dsp:txXfrm>
        <a:off x="3261546" y="829019"/>
        <a:ext cx="874838" cy="874838"/>
      </dsp:txXfrm>
    </dsp:sp>
    <dsp:sp modelId="{B2FFAC35-C11F-4D85-9F5C-FB03C738B0C8}">
      <dsp:nvSpPr>
        <dsp:cNvPr id="0" name=""/>
        <dsp:cNvSpPr/>
      </dsp:nvSpPr>
      <dsp:spPr>
        <a:xfrm>
          <a:off x="3391694" y="2011877"/>
          <a:ext cx="1237208" cy="12372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/>
            <a:t>Asal Negara</a:t>
          </a:r>
          <a:endParaRPr lang="en-US" sz="1600" kern="1200" dirty="0"/>
        </a:p>
      </dsp:txBody>
      <dsp:txXfrm>
        <a:off x="3572879" y="2193062"/>
        <a:ext cx="874838" cy="874838"/>
      </dsp:txXfrm>
    </dsp:sp>
    <dsp:sp modelId="{D4B7A1FB-8956-4A83-AE06-FF0401B046F4}">
      <dsp:nvSpPr>
        <dsp:cNvPr id="0" name=""/>
        <dsp:cNvSpPr/>
      </dsp:nvSpPr>
      <dsp:spPr>
        <a:xfrm>
          <a:off x="2519356" y="3105754"/>
          <a:ext cx="1237208" cy="12372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/>
            <a:t>Usia</a:t>
          </a:r>
          <a:endParaRPr lang="en-US" sz="1600" kern="1200" dirty="0"/>
        </a:p>
      </dsp:txBody>
      <dsp:txXfrm>
        <a:off x="2700541" y="3286939"/>
        <a:ext cx="874838" cy="874838"/>
      </dsp:txXfrm>
    </dsp:sp>
    <dsp:sp modelId="{D88B4E7F-374B-477D-89BF-0B51CBC9C75E}">
      <dsp:nvSpPr>
        <dsp:cNvPr id="0" name=""/>
        <dsp:cNvSpPr/>
      </dsp:nvSpPr>
      <dsp:spPr>
        <a:xfrm>
          <a:off x="1120235" y="3105754"/>
          <a:ext cx="1237208" cy="12372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/>
            <a:t>Disability</a:t>
          </a:r>
          <a:endParaRPr lang="en-US" sz="1600" kern="1200" dirty="0"/>
        </a:p>
      </dsp:txBody>
      <dsp:txXfrm>
        <a:off x="1301420" y="3286939"/>
        <a:ext cx="874838" cy="874838"/>
      </dsp:txXfrm>
    </dsp:sp>
    <dsp:sp modelId="{99A4B103-236F-4F1F-B245-D63FF43BCC4F}">
      <dsp:nvSpPr>
        <dsp:cNvPr id="0" name=""/>
        <dsp:cNvSpPr/>
      </dsp:nvSpPr>
      <dsp:spPr>
        <a:xfrm>
          <a:off x="247896" y="2011877"/>
          <a:ext cx="1237208" cy="12372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/>
            <a:t>Pasangan </a:t>
          </a:r>
          <a:endParaRPr lang="en-US" sz="1600" kern="1200" dirty="0"/>
        </a:p>
      </dsp:txBody>
      <dsp:txXfrm>
        <a:off x="429081" y="2193062"/>
        <a:ext cx="874838" cy="874838"/>
      </dsp:txXfrm>
    </dsp:sp>
    <dsp:sp modelId="{C8B6C892-0A0B-43AF-ABD6-F578E63500B4}">
      <dsp:nvSpPr>
        <dsp:cNvPr id="0" name=""/>
        <dsp:cNvSpPr/>
      </dsp:nvSpPr>
      <dsp:spPr>
        <a:xfrm>
          <a:off x="559230" y="647834"/>
          <a:ext cx="1237208" cy="12372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/>
            <a:t>Agama</a:t>
          </a:r>
          <a:endParaRPr lang="en-US" sz="1600" kern="1200" dirty="0"/>
        </a:p>
      </dsp:txBody>
      <dsp:txXfrm>
        <a:off x="740415" y="829019"/>
        <a:ext cx="874838" cy="8748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02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74" tIns="45537" rIns="91074" bIns="45537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9650"/>
            <a:ext cx="29702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29650"/>
            <a:ext cx="29702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74" tIns="45537" rIns="91074" bIns="45537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83996FA5-53D3-4485-982A-5190EF43DB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296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02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681038"/>
            <a:ext cx="4864100" cy="3406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4825"/>
            <a:ext cx="5483225" cy="408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6475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26475"/>
            <a:ext cx="29702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121E83-13F6-40DC-A797-91D5EB0DCD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8038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F500C-ABA9-4E46-961A-F65B7517684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366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8159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14270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8741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1577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271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8569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1431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F500C-ABA9-4E46-961A-F65B7517684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8068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1716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F500C-ABA9-4E46-961A-F65B75176843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957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8BC125-F31C-4489-9DF2-A2D1C7B4B37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3267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0297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3430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3010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181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8193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F500C-ABA9-4E46-961A-F65B75176843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448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2BFDB1-A478-4169-9641-9472395A8D94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0616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2BFDB1-A478-4169-9641-9472395A8D94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17924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B7CEF-5DE7-49CD-8C5A-D5CD29B3E881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124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53E412-DC55-49EE-8A85-923563E5621A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511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F500C-ABA9-4E46-961A-F65B7517684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1859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F500C-ABA9-4E46-961A-F65B75176843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5144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53E412-DC55-49EE-8A85-923563E5621A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3033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912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8E65FC-31ED-457C-A620-C56430C5A477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14592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AEDE11-B593-4CF0-9608-F3519D4CBA18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0036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CB829F-6CAF-488C-91D4-46C67208BD94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2436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2EE727-3540-4D3B-82A3-93FBB4607566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004070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9931D-FFE4-4A84-B628-D91A5BE4E406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5602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058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204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334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522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6963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BD164-DEB0-48D0-998F-9D18F419399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6950" y="681038"/>
            <a:ext cx="4864100" cy="340677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774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7750"/>
            <a:ext cx="6858000" cy="22288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62325"/>
            <a:ext cx="6858000" cy="15446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Picture 12" descr="http://www.a-star.edu.sg/Portals/69/Skins/SIMTech/images/bannerPattern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0"/>
            <a:ext cx="9144000" cy="265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 bwMode="auto">
          <a:xfrm>
            <a:off x="0" y="6019800"/>
            <a:ext cx="9144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47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763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6688" y="566738"/>
            <a:ext cx="1943100" cy="5122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566738"/>
            <a:ext cx="5680075" cy="5122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966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199" cy="5486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12" descr="http://www.a-star.edu.sg/Portals/69/Skins/SIMTech/images/bannerPattern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667" b="13979"/>
          <a:stretch/>
        </p:blipFill>
        <p:spPr bwMode="auto">
          <a:xfrm flipH="1">
            <a:off x="4267200" y="4114800"/>
            <a:ext cx="48768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blackWhite">
          <a:xfrm>
            <a:off x="0" y="1"/>
            <a:ext cx="9144000" cy="533400"/>
          </a:xfrm>
          <a:prstGeom prst="rect">
            <a:avLst/>
          </a:prstGeom>
          <a:solidFill>
            <a:srgbClr val="CC6600"/>
          </a:solidFill>
          <a:ln w="317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18288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496"/>
            <a:ext cx="9144000" cy="53090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90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595438"/>
            <a:ext cx="7886700" cy="26622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83075"/>
            <a:ext cx="7886700" cy="14001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614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844675"/>
            <a:ext cx="3811587" cy="3844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3811588" cy="3844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9030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1313"/>
            <a:ext cx="7886700" cy="1236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568450"/>
            <a:ext cx="3868737" cy="769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338388"/>
            <a:ext cx="3868737" cy="343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568450"/>
            <a:ext cx="3887788" cy="769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338388"/>
            <a:ext cx="3887788" cy="3438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65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9262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4127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27038"/>
            <a:ext cx="2949575" cy="14938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22338"/>
            <a:ext cx="4629150" cy="45481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920875"/>
            <a:ext cx="2949575" cy="3557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264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27038"/>
            <a:ext cx="2949575" cy="14938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22338"/>
            <a:ext cx="4629150" cy="45481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920875"/>
            <a:ext cx="2949575" cy="3557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991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566738"/>
            <a:ext cx="77755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7775575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Rectangle 1034"/>
          <p:cNvSpPr>
            <a:spLocks noChangeArrowheads="1"/>
          </p:cNvSpPr>
          <p:nvPr/>
        </p:nvSpPr>
        <p:spPr bwMode="auto">
          <a:xfrm>
            <a:off x="0" y="2514600"/>
            <a:ext cx="9144000" cy="1633537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Konsep Dasar </a:t>
            </a:r>
            <a:b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Perilaku Oganisasi</a:t>
            </a:r>
            <a:endParaRPr lang="en-US" altLang="en-US" sz="4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Pekerjaan Manajer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56418817"/>
              </p:ext>
            </p:extLst>
          </p:nvPr>
        </p:nvGraphicFramePr>
        <p:xfrm>
          <a:off x="1600200" y="761999"/>
          <a:ext cx="7315200" cy="5029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blackWhite">
          <a:xfrm rot="5400000">
            <a:off x="-1600200" y="2667000"/>
            <a:ext cx="4953000" cy="1295400"/>
          </a:xfrm>
          <a:prstGeom prst="rect">
            <a:avLst/>
          </a:prstGeom>
          <a:solidFill>
            <a:srgbClr val="C00000"/>
          </a:solidFill>
          <a:ln w="3175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lIns="18288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id-ID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Pendekatan Peran Manajerial</a:t>
            </a:r>
            <a:br>
              <a:rPr lang="id-ID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d-ID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(Mintzberg)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100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Pekerjaan Manajer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287980"/>
              </p:ext>
            </p:extLst>
          </p:nvPr>
        </p:nvGraphicFramePr>
        <p:xfrm>
          <a:off x="304800" y="1371600"/>
          <a:ext cx="8610600" cy="372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 gridSpan="2"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INTERPERSONAL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Figurehead</a:t>
                      </a: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Pemimpin simbolis, diwajibkan melakukan sejumlah tugas rutin dari sebuah lembaga hukum atau sosial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Leader</a:t>
                      </a: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Bertanggung jawab memotivasi dan mengarahka karyawan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Liaison</a:t>
                      </a:r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Mempertahankan jejaring koneksi luar yang memberikan bantuan dan informasi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blackWhite">
          <a:xfrm>
            <a:off x="76200" y="685800"/>
            <a:ext cx="4953000" cy="6334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18288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Mintzberg’s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Managerial Roles</a:t>
            </a:r>
          </a:p>
        </p:txBody>
      </p:sp>
    </p:spTree>
    <p:extLst>
      <p:ext uri="{BB962C8B-B14F-4D97-AF65-F5344CB8AC3E}">
        <p14:creationId xmlns:p14="http://schemas.microsoft.com/office/powerpoint/2010/main" val="3824985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Pekerjaan Manajer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731834"/>
              </p:ext>
            </p:extLst>
          </p:nvPr>
        </p:nvGraphicFramePr>
        <p:xfrm>
          <a:off x="304800" y="1371600"/>
          <a:ext cx="86106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 gridSpan="2"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INFORMASIONAL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Monitor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Menerima berbagai informasi, bertindak sebagai pusat syaraf</a:t>
                      </a:r>
                      <a:r>
                        <a:rPr lang="id-ID" sz="2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informasi internal dan eksternal organisasi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Disseminator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Meneruskan</a:t>
                      </a:r>
                      <a:r>
                        <a:rPr lang="id-ID" sz="2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informasi yang diterima dari luar organisasi atau karyawan lain kepada anggota organisasi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Spokesperson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Meneruskan informasi kepada orang luar mengenai rencana, kebijakan, tindakan,</a:t>
                      </a:r>
                      <a:r>
                        <a:rPr lang="id-ID" sz="2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 hasil organisasi, serta bertindak selaku ahli dalam industri organisasi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blackWhite">
          <a:xfrm>
            <a:off x="76200" y="685800"/>
            <a:ext cx="4953000" cy="6334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18288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Mintzberg’s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Managerial Roles</a:t>
            </a:r>
          </a:p>
        </p:txBody>
      </p:sp>
    </p:spTree>
    <p:extLst>
      <p:ext uri="{BB962C8B-B14F-4D97-AF65-F5344CB8AC3E}">
        <p14:creationId xmlns:p14="http://schemas.microsoft.com/office/powerpoint/2010/main" val="2191449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Pekerjaan Manajer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786487"/>
              </p:ext>
            </p:extLst>
          </p:nvPr>
        </p:nvGraphicFramePr>
        <p:xfrm>
          <a:off x="304800" y="1371600"/>
          <a:ext cx="8610600" cy="491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 gridSpan="2"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DECISIONAL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Entrepreneur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Mencari</a:t>
                      </a:r>
                      <a:r>
                        <a:rPr lang="id-ID" sz="2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peluang dalam organisasi dan lingkungannya serta memprakarsai proyek-proyek untuk membuat perubahan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Disturbance handler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Bertanggung jawab atas tinakan korektif ketika</a:t>
                      </a:r>
                      <a:r>
                        <a:rPr lang="id-ID" sz="2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organisasi menghadapi gangguan penting yang tidak terduga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 allocator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Membuat atau menyetujuai keputusan-keputusan organisasi yang</a:t>
                      </a:r>
                      <a:r>
                        <a:rPr lang="id-ID" sz="2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signifikan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Negotiator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d-ID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Bertanggung jawab</a:t>
                      </a:r>
                      <a:r>
                        <a:rPr lang="id-ID" sz="24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mewakili organisasi dalam negosiasi-negosiasi besar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blackWhite">
          <a:xfrm>
            <a:off x="76200" y="685800"/>
            <a:ext cx="4953000" cy="6334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18288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Mintzberg’s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Managerial Roles</a:t>
            </a:r>
          </a:p>
        </p:txBody>
      </p:sp>
    </p:spTree>
    <p:extLst>
      <p:ext uri="{BB962C8B-B14F-4D97-AF65-F5344CB8AC3E}">
        <p14:creationId xmlns:p14="http://schemas.microsoft.com/office/powerpoint/2010/main" val="1922749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ea typeface="Tahoma" panose="020B0604030504040204" pitchFamily="34" charset="0"/>
              </a:rPr>
              <a:t>Pekerjaan Manajer</a:t>
            </a:r>
            <a:endParaRPr lang="en-US" dirty="0">
              <a:ea typeface="Tahoma" panose="020B060403050404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blackWhite">
          <a:xfrm>
            <a:off x="76200" y="685800"/>
            <a:ext cx="4953000" cy="6334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18288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743200" y="1386170"/>
            <a:ext cx="518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 skills</a:t>
            </a:r>
            <a:endParaRPr lang="id-ID" alt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>
              <a:spcBef>
                <a:spcPts val="0"/>
              </a:spcBef>
            </a:pPr>
            <a:r>
              <a:rPr lang="id-ID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Kemampan menerapkan atau keterampilan khusus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03094" y="780702"/>
            <a:ext cx="624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altLang="en-US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Pendekatan Skil Manajemen</a:t>
            </a:r>
            <a:endParaRPr lang="en-US" altLang="en-US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743200" y="2607191"/>
            <a:ext cx="51816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skills</a:t>
            </a:r>
            <a:endParaRPr lang="id-ID" alt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>
              <a:spcBef>
                <a:spcPts val="0"/>
              </a:spcBef>
            </a:pPr>
            <a:r>
              <a:rPr lang="id-ID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Kemampuan untuk bekerja sama, memahami, dan memotivasi orang lain, baik secara individual maupun dalam kelompok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743200" y="4415332"/>
            <a:ext cx="518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Conceptual Skills</a:t>
            </a:r>
            <a:endParaRPr lang="id-ID" alt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>
              <a:spcBef>
                <a:spcPts val="0"/>
              </a:spcBef>
            </a:pPr>
            <a:r>
              <a:rPr lang="id-ID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Kemampuan mental untuk menganalisis dan mendiagnosis situasi-situasi rumit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4" descr="j02307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4100553"/>
            <a:ext cx="3048000" cy="2300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4530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ea typeface="Tahoma" panose="020B0604030504040204" pitchFamily="34" charset="0"/>
              </a:rPr>
              <a:t>Pekerjaan Manajer</a:t>
            </a:r>
            <a:endParaRPr lang="en-US" dirty="0">
              <a:ea typeface="Tahoma" panose="020B060403050404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blackWhite">
          <a:xfrm>
            <a:off x="76200" y="685800"/>
            <a:ext cx="4953000" cy="6334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18288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" y="1706601"/>
            <a:ext cx="6705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management</a:t>
            </a:r>
          </a:p>
          <a:p>
            <a:pPr marL="444500">
              <a:spcBef>
                <a:spcPts val="0"/>
              </a:spcBef>
            </a:pPr>
            <a:r>
              <a:rPr lang="id-ID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Membuat keputusan, merencanakan, dan mengendalikan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03094" y="655969"/>
            <a:ext cx="873610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altLang="en-US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Aktivitas Manajerial yang Sukses Versus Aktivitas Manajerial yang Efektif (Luthans)</a:t>
            </a:r>
            <a:endParaRPr lang="en-US" altLang="en-US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33400" y="2783819"/>
            <a:ext cx="6400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  <a:p>
            <a:pPr marL="444500">
              <a:spcBef>
                <a:spcPts val="0"/>
              </a:spcBef>
            </a:pPr>
            <a:r>
              <a:rPr lang="id-ID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Bertukar informasi rutin dan memproses pekerjaan tulis-menulis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33400" y="3861037"/>
            <a:ext cx="6400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 resource management</a:t>
            </a:r>
            <a:endParaRPr lang="id-ID" alt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>
              <a:spcBef>
                <a:spcPts val="0"/>
              </a:spcBef>
            </a:pPr>
            <a:r>
              <a:rPr lang="id-ID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Memotivasi, mendisiplinkan, menangani  konflik, menyusun kepegawain, dan melatih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33400" y="4938255"/>
            <a:ext cx="6705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  <a:endParaRPr lang="id-ID" alt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>
              <a:spcBef>
                <a:spcPts val="0"/>
              </a:spcBef>
            </a:pPr>
            <a:r>
              <a:rPr lang="id-ID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Bersosialisasi, terlibat dalam aktivitas politik, dan berinteraksi dengan individu-individu luar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934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ea typeface="Tahoma" panose="020B0604030504040204" pitchFamily="34" charset="0"/>
              </a:rPr>
              <a:t>Pekerjaan Manajer</a:t>
            </a:r>
            <a:endParaRPr lang="en-US" dirty="0">
              <a:ea typeface="Tahoma" panose="020B060403050404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blackWhite">
          <a:xfrm>
            <a:off x="76200" y="685800"/>
            <a:ext cx="4953000" cy="6334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lIns="18288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03094" y="655969"/>
            <a:ext cx="87361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altLang="en-US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Alokasi Aktivitas Manajer Menurut Waktu</a:t>
            </a:r>
            <a:endParaRPr lang="en-US" altLang="en-US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181" y="1440234"/>
            <a:ext cx="7563639" cy="389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84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Text Box 1033"/>
          <p:cNvSpPr txBox="1">
            <a:spLocks noChangeArrowheads="1"/>
          </p:cNvSpPr>
          <p:nvPr/>
        </p:nvSpPr>
        <p:spPr bwMode="auto">
          <a:xfrm>
            <a:off x="6629400" y="685800"/>
            <a:ext cx="2286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id-ID" altLang="en-US" sz="1800" b="1" dirty="0">
                <a:solidFill>
                  <a:srgbClr val="CC6600"/>
                </a:solidFill>
                <a:latin typeface="AvantGarde Bk BT" pitchFamily="34" charset="0"/>
              </a:rPr>
              <a:t>Materi – 01/02</a:t>
            </a:r>
            <a:endParaRPr lang="en-US" altLang="en-US" sz="3200" b="1" dirty="0">
              <a:latin typeface="Broadway" panose="04040905080B02020502" pitchFamily="82" charset="0"/>
            </a:endParaRPr>
          </a:p>
        </p:txBody>
      </p:sp>
      <p:sp>
        <p:nvSpPr>
          <p:cNvPr id="9226" name="Rectangle 1034"/>
          <p:cNvSpPr>
            <a:spLocks noChangeArrowheads="1"/>
          </p:cNvSpPr>
          <p:nvPr/>
        </p:nvSpPr>
        <p:spPr bwMode="auto">
          <a:xfrm>
            <a:off x="0" y="2383631"/>
            <a:ext cx="9144000" cy="1633537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Pengertian </a:t>
            </a:r>
            <a:b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Perilaku Organisasi</a:t>
            </a:r>
            <a:endParaRPr lang="en-US" altLang="en-US" sz="4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334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1"/>
            <a:ext cx="8839199" cy="1842325"/>
          </a:xfrm>
        </p:spPr>
        <p:txBody>
          <a:bodyPr/>
          <a:lstStyle/>
          <a:p>
            <a:pPr marL="0" indent="0">
              <a:buNone/>
            </a:pP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Sebuah bidang studi yang menyelidiki pengaruh yang dimiliki oleh individu, kelompok, dan struktur terhadap perilaku dalam organisasi, yang bertujuan menerapkan ilmu pengetahuan semacam ini guna meningkatkan efektivitas organisasi.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ea typeface="Tahoma" panose="020B0604030504040204" pitchFamily="34" charset="0"/>
              </a:rPr>
              <a:t>Pengertian Perilaku Organisasi</a:t>
            </a:r>
            <a:endParaRPr lang="en-US" dirty="0">
              <a:ea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1352" y="3463576"/>
            <a:ext cx="1842247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BS yang menyelidiki pengaruh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3771352"/>
            <a:ext cx="182880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43200" y="3048000"/>
            <a:ext cx="182880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43200" y="4491282"/>
            <a:ext cx="182880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29200" y="3463576"/>
            <a:ext cx="175260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Thdp perilaku dalam organisasi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10399" y="3617464"/>
            <a:ext cx="1828801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000" dirty="0">
                <a:latin typeface="Arial" panose="020B0604020202020204" pitchFamily="34" charset="0"/>
                <a:cs typeface="Arial" panose="020B0604020202020204" pitchFamily="34" charset="0"/>
              </a:rPr>
              <a:t>Efektivitas Organisasi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>
            <a:stCxn id="3" idx="3"/>
            <a:endCxn id="15" idx="1"/>
          </p:cNvCxnSpPr>
          <p:nvPr/>
        </p:nvCxnSpPr>
        <p:spPr bwMode="auto">
          <a:xfrm flipV="1">
            <a:off x="2133599" y="3248055"/>
            <a:ext cx="609601" cy="72335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Arrow Connector 20"/>
          <p:cNvCxnSpPr>
            <a:stCxn id="3" idx="3"/>
            <a:endCxn id="14" idx="1"/>
          </p:cNvCxnSpPr>
          <p:nvPr/>
        </p:nvCxnSpPr>
        <p:spPr bwMode="auto">
          <a:xfrm flipV="1">
            <a:off x="2133599" y="3971407"/>
            <a:ext cx="609601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>
            <a:stCxn id="3" idx="3"/>
            <a:endCxn id="18" idx="1"/>
          </p:cNvCxnSpPr>
          <p:nvPr/>
        </p:nvCxnSpPr>
        <p:spPr bwMode="auto">
          <a:xfrm>
            <a:off x="2133599" y="3971408"/>
            <a:ext cx="609601" cy="71992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>
            <a:stCxn id="15" idx="3"/>
            <a:endCxn id="19" idx="1"/>
          </p:cNvCxnSpPr>
          <p:nvPr/>
        </p:nvCxnSpPr>
        <p:spPr bwMode="auto">
          <a:xfrm>
            <a:off x="4572000" y="3248055"/>
            <a:ext cx="457200" cy="72335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>
            <a:stCxn id="18" idx="3"/>
            <a:endCxn id="19" idx="1"/>
          </p:cNvCxnSpPr>
          <p:nvPr/>
        </p:nvCxnSpPr>
        <p:spPr bwMode="auto">
          <a:xfrm flipV="1">
            <a:off x="4572000" y="3971408"/>
            <a:ext cx="457200" cy="71992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>
            <a:stCxn id="14" idx="3"/>
            <a:endCxn id="19" idx="1"/>
          </p:cNvCxnSpPr>
          <p:nvPr/>
        </p:nvCxnSpPr>
        <p:spPr bwMode="auto">
          <a:xfrm>
            <a:off x="4572000" y="3971407"/>
            <a:ext cx="457200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Arrow Connector 30"/>
          <p:cNvCxnSpPr>
            <a:stCxn id="19" idx="3"/>
            <a:endCxn id="20" idx="1"/>
          </p:cNvCxnSpPr>
          <p:nvPr/>
        </p:nvCxnSpPr>
        <p:spPr bwMode="auto">
          <a:xfrm flipV="1">
            <a:off x="6781800" y="3971407"/>
            <a:ext cx="228599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Rectangle 38"/>
          <p:cNvSpPr/>
          <p:nvPr/>
        </p:nvSpPr>
        <p:spPr bwMode="auto">
          <a:xfrm>
            <a:off x="152400" y="2895600"/>
            <a:ext cx="8839199" cy="2133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623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Text Box 1033"/>
          <p:cNvSpPr txBox="1">
            <a:spLocks noChangeArrowheads="1"/>
          </p:cNvSpPr>
          <p:nvPr/>
        </p:nvSpPr>
        <p:spPr bwMode="auto">
          <a:xfrm>
            <a:off x="6629400" y="685800"/>
            <a:ext cx="2286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id-ID" altLang="en-US" sz="1800" b="1" dirty="0">
                <a:solidFill>
                  <a:srgbClr val="CC6600"/>
                </a:solidFill>
                <a:latin typeface="AvantGarde Bk BT" pitchFamily="34" charset="0"/>
              </a:rPr>
              <a:t>Materi – 01/03</a:t>
            </a:r>
            <a:endParaRPr lang="en-US" altLang="en-US" sz="3200" b="1" dirty="0">
              <a:latin typeface="Broadway" panose="04040905080B02020502" pitchFamily="82" charset="0"/>
            </a:endParaRPr>
          </a:p>
        </p:txBody>
      </p:sp>
      <p:sp>
        <p:nvSpPr>
          <p:cNvPr id="9226" name="Rectangle 1034"/>
          <p:cNvSpPr>
            <a:spLocks noChangeArrowheads="1"/>
          </p:cNvSpPr>
          <p:nvPr/>
        </p:nvSpPr>
        <p:spPr bwMode="auto">
          <a:xfrm>
            <a:off x="0" y="2383631"/>
            <a:ext cx="9144000" cy="1633537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Disiplin Ilmu yang Mendukung </a:t>
            </a:r>
            <a:b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Perilaku Organisasi</a:t>
            </a:r>
            <a:endParaRPr lang="en-US" altLang="en-US" sz="4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78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33600" y="-10028238"/>
            <a:ext cx="13777913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177698" y="0"/>
            <a:ext cx="8002588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9061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66211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15741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65271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10991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56711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02431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481513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id-ID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Pekerjaan manajer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id-ID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Definisi perilaku organisasi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sv-SE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Disiplin ilmu yang mendukung perilaku organisasi</a:t>
            </a:r>
          </a:p>
          <a:p>
            <a:pPr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fi-FI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Tantangan dan peluang perilaku organisasi</a:t>
            </a:r>
            <a:endParaRPr lang="x-none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x-none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Model perilaku organisasi</a:t>
            </a:r>
            <a:endParaRPr lang="fi-FI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blackWhite">
          <a:xfrm rot="16200000">
            <a:off x="-2856706" y="2856707"/>
            <a:ext cx="6400801" cy="687388"/>
          </a:xfrm>
          <a:prstGeom prst="rect">
            <a:avLst/>
          </a:prstGeom>
          <a:solidFill>
            <a:srgbClr val="CC6600"/>
          </a:solidFill>
          <a:ln w="3175">
            <a:solidFill>
              <a:srgbClr val="00808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rIns="274320" anchor="ctr"/>
          <a:lstStyle/>
          <a:p>
            <a:pPr algn="ctr">
              <a:spcBef>
                <a:spcPct val="50000"/>
              </a:spcBef>
            </a:pPr>
            <a:r>
              <a:rPr lang="id-ID" altLang="en-US" sz="2000" b="1" spc="500" dirty="0">
                <a:solidFill>
                  <a:schemeClr val="bg1"/>
                </a:solidFill>
                <a:latin typeface="Tahoma" panose="020B0604030504040204" pitchFamily="34" charset="0"/>
              </a:rPr>
              <a:t>POKOK BAHASAN</a:t>
            </a:r>
            <a:endParaRPr lang="en-US" altLang="en-US" sz="2000" b="1" spc="500" dirty="0">
              <a:solidFill>
                <a:schemeClr val="bg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204" y="0"/>
            <a:ext cx="5877396" cy="6400800"/>
          </a:xfrm>
          <a:prstGeom prst="rect">
            <a:avLst/>
          </a:prstGeom>
        </p:spPr>
      </p:pic>
      <p:sp>
        <p:nvSpPr>
          <p:cNvPr id="24" name="Content Placeholder 1"/>
          <p:cNvSpPr txBox="1">
            <a:spLocks/>
          </p:cNvSpPr>
          <p:nvPr/>
        </p:nvSpPr>
        <p:spPr>
          <a:xfrm>
            <a:off x="76200" y="152401"/>
            <a:ext cx="2743200" cy="12192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Disiplin ilmu yang mendukung perilaku organisasi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16541" y="1371601"/>
            <a:ext cx="2743200" cy="0"/>
          </a:xfrm>
          <a:prstGeom prst="line">
            <a:avLst/>
          </a:prstGeom>
          <a:noFill/>
          <a:ln w="571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96351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1"/>
            <a:ext cx="8839199" cy="1842325"/>
          </a:xfrm>
        </p:spPr>
        <p:txBody>
          <a:bodyPr/>
          <a:lstStyle/>
          <a:p>
            <a:pPr marL="0" indent="0">
              <a:buNone/>
            </a:pPr>
            <a:r>
              <a:rPr lang="id-ID" sz="2400" b="1" dirty="0">
                <a:latin typeface="Arial" panose="020B0604020202020204" pitchFamily="34" charset="0"/>
                <a:cs typeface="Arial" panose="020B0604020202020204" pitchFamily="34" charset="0"/>
              </a:rPr>
              <a:t>Psychology</a:t>
            </a:r>
          </a:p>
          <a:p>
            <a:pPr marL="0" indent="0">
              <a:buNone/>
            </a:pP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Ilmu pengetahuan yang berusaha mengukur, menjelaskan, dan terkadang mengubah perilaku manusia dan makhluk lain.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ea typeface="Tahoma" panose="020B0604030504040204" pitchFamily="34" charset="0"/>
              </a:rPr>
              <a:t>Disiplin Ilmu yang Mendukung PO</a:t>
            </a:r>
            <a:endParaRPr lang="en-US" dirty="0">
              <a:ea typeface="Tahoma" panose="020B0604030504040204" pitchFamily="34" charset="0"/>
            </a:endParaRPr>
          </a:p>
        </p:txBody>
      </p:sp>
      <p:grpSp>
        <p:nvGrpSpPr>
          <p:cNvPr id="22" name="Group 4"/>
          <p:cNvGrpSpPr>
            <a:grpSpLocks/>
          </p:cNvGrpSpPr>
          <p:nvPr/>
        </p:nvGrpSpPr>
        <p:grpSpPr bwMode="auto">
          <a:xfrm>
            <a:off x="839788" y="2422525"/>
            <a:ext cx="7542209" cy="3411538"/>
            <a:chOff x="168" y="1476"/>
            <a:chExt cx="4992" cy="2508"/>
          </a:xfrm>
        </p:grpSpPr>
        <p:pic>
          <p:nvPicPr>
            <p:cNvPr id="24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" y="1476"/>
              <a:ext cx="3768" cy="2508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6" y="2520"/>
              <a:ext cx="180" cy="174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7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8" y="3782"/>
              <a:ext cx="180" cy="66"/>
            </a:xfrm>
            <a:prstGeom prst="rect">
              <a:avLst/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0" name="Group 8"/>
            <p:cNvGrpSpPr>
              <a:grpSpLocks/>
            </p:cNvGrpSpPr>
            <p:nvPr/>
          </p:nvGrpSpPr>
          <p:grpSpPr bwMode="auto">
            <a:xfrm>
              <a:off x="3936" y="2346"/>
              <a:ext cx="1224" cy="636"/>
              <a:chOff x="4152" y="2346"/>
              <a:chExt cx="1224" cy="636"/>
            </a:xfrm>
          </p:grpSpPr>
          <p:pic>
            <p:nvPicPr>
              <p:cNvPr id="32" name="Picture 9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866"/>
              <a:stretch>
                <a:fillRect/>
              </a:stretch>
            </p:blipFill>
            <p:spPr bwMode="auto">
              <a:xfrm>
                <a:off x="4152" y="2346"/>
                <a:ext cx="1220" cy="636"/>
              </a:xfrm>
              <a:prstGeom prst="rect">
                <a:avLst/>
              </a:prstGeom>
              <a:solidFill>
                <a:srgbClr val="CC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3" name="Picture 10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27411"/>
              <a:stretch>
                <a:fillRect/>
              </a:stretch>
            </p:blipFill>
            <p:spPr bwMode="auto">
              <a:xfrm>
                <a:off x="5284" y="2592"/>
                <a:ext cx="92" cy="54"/>
              </a:xfrm>
              <a:prstGeom prst="rect">
                <a:avLst/>
              </a:prstGeom>
              <a:solidFill>
                <a:srgbClr val="CC66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294046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1"/>
            <a:ext cx="8839199" cy="1842325"/>
          </a:xfrm>
        </p:spPr>
        <p:txBody>
          <a:bodyPr/>
          <a:lstStyle/>
          <a:p>
            <a:pPr marL="0" indent="0">
              <a:buNone/>
            </a:pPr>
            <a:r>
              <a:rPr lang="id-ID" sz="2400" b="1" dirty="0">
                <a:latin typeface="Arial" panose="020B0604020202020204" pitchFamily="34" charset="0"/>
                <a:cs typeface="Arial" panose="020B0604020202020204" pitchFamily="34" charset="0"/>
              </a:rPr>
              <a:t>Social Psychology</a:t>
            </a:r>
          </a:p>
          <a:p>
            <a:pPr marL="0" indent="0">
              <a:buNone/>
            </a:pP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Bidang dalam psikologi yang memadukan konsep dari psikologi dan sosiologi serta berfokus pada pengaruh seseorang terhadap orang lainnya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ea typeface="Tahoma" panose="020B0604030504040204" pitchFamily="34" charset="0"/>
              </a:rPr>
              <a:t>Disiplin Ilmu yang Mendukung PO</a:t>
            </a:r>
            <a:endParaRPr lang="en-US" dirty="0">
              <a:ea typeface="Tahom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84213" y="3200400"/>
            <a:ext cx="7697787" cy="1811338"/>
            <a:chOff x="684213" y="3200400"/>
            <a:chExt cx="7697787" cy="1811338"/>
          </a:xfrm>
        </p:grpSpPr>
        <p:pic>
          <p:nvPicPr>
            <p:cNvPr id="11" name="Picture 3" descr="Ex1-3c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213" y="3767138"/>
              <a:ext cx="2563812" cy="677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Line 4"/>
            <p:cNvSpPr>
              <a:spLocks noChangeShapeType="1"/>
            </p:cNvSpPr>
            <p:nvPr/>
          </p:nvSpPr>
          <p:spPr bwMode="auto">
            <a:xfrm>
              <a:off x="6651625" y="4111625"/>
              <a:ext cx="4302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4" name="Picture 5" descr="Ex1-3h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8213" y="3200400"/>
              <a:ext cx="3325812" cy="18113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3111500" y="4100513"/>
              <a:ext cx="4302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6" name="Picture 7" descr="Ex1-3i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2625" y="3622675"/>
              <a:ext cx="1349375" cy="9667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5167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1"/>
            <a:ext cx="8839199" cy="1842325"/>
          </a:xfrm>
        </p:spPr>
        <p:txBody>
          <a:bodyPr/>
          <a:lstStyle/>
          <a:p>
            <a:pPr marL="0" indent="0">
              <a:buNone/>
            </a:pPr>
            <a:r>
              <a:rPr lang="id-ID" sz="2400" b="1" dirty="0">
                <a:latin typeface="Arial" panose="020B0604020202020204" pitchFamily="34" charset="0"/>
                <a:cs typeface="Arial" panose="020B0604020202020204" pitchFamily="34" charset="0"/>
              </a:rPr>
              <a:t>Sociology</a:t>
            </a:r>
          </a:p>
          <a:p>
            <a:pPr marL="0" indent="0">
              <a:buNone/>
            </a:pP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Studi tentang manusia dalam kaitannya dengan lingkungan sosial dan kultur mereka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ea typeface="Tahoma" panose="020B0604030504040204" pitchFamily="34" charset="0"/>
              </a:rPr>
              <a:t>Disiplin Ilmu yang Mendukung PO</a:t>
            </a:r>
            <a:endParaRPr lang="en-US" dirty="0">
              <a:ea typeface="Tahoma" panose="020B0604030504040204" pitchFamily="34" charset="0"/>
            </a:endParaRPr>
          </a:p>
        </p:txBody>
      </p:sp>
      <p:sp>
        <p:nvSpPr>
          <p:cNvPr id="10" name="Line 2"/>
          <p:cNvSpPr>
            <a:spLocks noChangeShapeType="1"/>
          </p:cNvSpPr>
          <p:nvPr/>
        </p:nvSpPr>
        <p:spPr bwMode="auto">
          <a:xfrm>
            <a:off x="5943600" y="3284537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3"/>
          <p:cNvSpPr>
            <a:spLocks noChangeShapeType="1"/>
          </p:cNvSpPr>
          <p:nvPr/>
        </p:nvSpPr>
        <p:spPr bwMode="auto">
          <a:xfrm>
            <a:off x="5943600" y="4995862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8" name="Picture 4" descr="Ex1-3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3851275"/>
            <a:ext cx="171450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Ex1-3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638" y="2362200"/>
            <a:ext cx="3422650" cy="184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Ex1-3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2100" y="4318000"/>
            <a:ext cx="3402013" cy="131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Ex1-3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2795587"/>
            <a:ext cx="1979612" cy="95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AutoShape 9"/>
          <p:cNvSpPr>
            <a:spLocks/>
          </p:cNvSpPr>
          <p:nvPr/>
        </p:nvSpPr>
        <p:spPr bwMode="auto">
          <a:xfrm>
            <a:off x="2554288" y="3284537"/>
            <a:ext cx="303212" cy="1711325"/>
          </a:xfrm>
          <a:prstGeom prst="leftBracket">
            <a:avLst>
              <a:gd name="adj" fmla="val 0"/>
            </a:avLst>
          </a:prstGeom>
          <a:noFill/>
          <a:ln w="28575">
            <a:solidFill>
              <a:schemeClr val="tx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2324100" y="4140200"/>
            <a:ext cx="230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4" name="Picture 11" descr="Ex1-3i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4495800"/>
            <a:ext cx="1349375" cy="966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634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762001"/>
            <a:ext cx="8839199" cy="184232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Anthropology</a:t>
            </a:r>
            <a:endParaRPr lang="id-ID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Studi kemasyarakatan untuk mempelajari manusia dan aktivitas-aktivitas mereka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>
                <a:ea typeface="Tahoma" panose="020B0604030504040204" pitchFamily="34" charset="0"/>
              </a:rPr>
              <a:t>Disiplin Ilmu yang Mendukung PO</a:t>
            </a:r>
            <a:endParaRPr lang="en-US" dirty="0">
              <a:ea typeface="Tahom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09600" y="2604326"/>
            <a:ext cx="7805738" cy="2278063"/>
            <a:chOff x="609600" y="2844800"/>
            <a:chExt cx="7805738" cy="2278063"/>
          </a:xfrm>
        </p:grpSpPr>
        <p:pic>
          <p:nvPicPr>
            <p:cNvPr id="13" name="Picture 1026" descr="Ex1-3i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9725" y="2944813"/>
              <a:ext cx="1373188" cy="977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Line 1027"/>
            <p:cNvSpPr>
              <a:spLocks noChangeShapeType="1"/>
            </p:cNvSpPr>
            <p:nvPr/>
          </p:nvSpPr>
          <p:spPr bwMode="auto">
            <a:xfrm>
              <a:off x="6129338" y="3411538"/>
              <a:ext cx="635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029"/>
            <p:cNvSpPr>
              <a:spLocks noChangeShapeType="1"/>
            </p:cNvSpPr>
            <p:nvPr/>
          </p:nvSpPr>
          <p:spPr bwMode="auto">
            <a:xfrm>
              <a:off x="6284913" y="4556125"/>
              <a:ext cx="4302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6" name="Picture 1030" descr="Ex1-3k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6250" y="2844800"/>
              <a:ext cx="3494088" cy="1133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1031" descr="Ex1-3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1150" y="4156075"/>
              <a:ext cx="1754188" cy="9667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032" descr="Ex1-3l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6725" y="4144963"/>
              <a:ext cx="3503613" cy="977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AutoShape 1033"/>
            <p:cNvSpPr>
              <a:spLocks/>
            </p:cNvSpPr>
            <p:nvPr/>
          </p:nvSpPr>
          <p:spPr bwMode="auto">
            <a:xfrm>
              <a:off x="2778125" y="3344863"/>
              <a:ext cx="303213" cy="1144587"/>
            </a:xfrm>
            <a:prstGeom prst="leftBracket">
              <a:avLst>
                <a:gd name="adj" fmla="val 0"/>
              </a:avLst>
            </a:prstGeom>
            <a:noFill/>
            <a:ln w="28575">
              <a:solidFill>
                <a:schemeClr val="tx1"/>
              </a:solidFill>
              <a:round/>
              <a:headEnd type="triangl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1034"/>
            <p:cNvSpPr>
              <a:spLocks noChangeShapeType="1"/>
            </p:cNvSpPr>
            <p:nvPr/>
          </p:nvSpPr>
          <p:spPr bwMode="auto">
            <a:xfrm>
              <a:off x="2549525" y="3844925"/>
              <a:ext cx="228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9" name="Picture 1035" descr="Ex1-3m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" y="3533775"/>
              <a:ext cx="2090738" cy="666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30728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Rectangle 1034"/>
          <p:cNvSpPr>
            <a:spLocks noChangeArrowheads="1"/>
          </p:cNvSpPr>
          <p:nvPr/>
        </p:nvSpPr>
        <p:spPr bwMode="auto">
          <a:xfrm>
            <a:off x="0" y="2383631"/>
            <a:ext cx="9144000" cy="1633537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Tantangan dan Peluang </a:t>
            </a:r>
            <a:b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Perilaku Organisasi</a:t>
            </a:r>
            <a:endParaRPr lang="en-US" altLang="en-US" sz="4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447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153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d-ID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Merespon globalisasi</a:t>
            </a:r>
            <a:endParaRPr lang="en-US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id-ID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Peningkatan penugasan ke luar negeri</a:t>
            </a:r>
          </a:p>
          <a:p>
            <a:pPr lvl="1">
              <a:lnSpc>
                <a:spcPct val="90000"/>
              </a:lnSpc>
            </a:pPr>
            <a:r>
              <a:rPr lang="id-ID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Bekerja dengan individu-individu dengan kultur yang berbeda</a:t>
            </a:r>
          </a:p>
          <a:p>
            <a:pPr lvl="1">
              <a:lnSpc>
                <a:spcPct val="90000"/>
              </a:lnSpc>
            </a:pPr>
            <a:r>
              <a:rPr lang="id-ID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Menanggulangi reaksi anti kapitalisme</a:t>
            </a:r>
          </a:p>
          <a:p>
            <a:pPr lvl="1">
              <a:lnSpc>
                <a:spcPct val="90000"/>
              </a:lnSpc>
            </a:pPr>
            <a:r>
              <a:rPr lang="id-ID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Memantau perpindahan pekerjaan ke negara-negara yang mempunyai teaga kerja berbiaya rendah</a:t>
            </a:r>
          </a:p>
          <a:p>
            <a:pPr lvl="1">
              <a:lnSpc>
                <a:spcPct val="90000"/>
              </a:lnSpc>
            </a:pPr>
            <a:r>
              <a:rPr lang="id-ID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Mengatur individu selama perang melawan teror belangsung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Tantangan dan Peluang PO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1" y="762000"/>
            <a:ext cx="41148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d-ID" altLang="en-US" dirty="0">
                <a:latin typeface="Arial" panose="020B0604020202020204" pitchFamily="34" charset="0"/>
                <a:cs typeface="Arial" panose="020B0604020202020204" pitchFamily="34" charset="0"/>
              </a:rPr>
              <a:t>Mengelola Keragaman Angkatan Kerja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id-ID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Menerima keragaman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id-ID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Perubahan demografi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id-ID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Implikasi untuk manajer adalah mengakui dan dan merespon perbedaan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Tantangan dan Peluang PO</a:t>
            </a:r>
            <a:endParaRPr lang="en-US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455711034"/>
              </p:ext>
            </p:extLst>
          </p:nvPr>
        </p:nvGraphicFramePr>
        <p:xfrm>
          <a:off x="4267200" y="797858"/>
          <a:ext cx="4876800" cy="4383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7851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64777"/>
            <a:ext cx="8839199" cy="149262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d-ID" altLang="en-US" dirty="0">
                <a:latin typeface="Arial" panose="020B0604020202020204" pitchFamily="34" charset="0"/>
                <a:cs typeface="Arial" panose="020B0604020202020204" pitchFamily="34" charset="0"/>
              </a:rPr>
              <a:t>Meningkatkan kualitas dan produktivitas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Quality management (QM)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Process reengineering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Tantangan dan Peluang PO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2039471"/>
            <a:ext cx="8839199" cy="1846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id-ID" altLang="en-US">
                <a:latin typeface="Arial" panose="020B0604020202020204" pitchFamily="34" charset="0"/>
                <a:cs typeface="Arial" panose="020B0604020202020204" pitchFamily="34" charset="0"/>
              </a:rPr>
              <a:t>Merespon kurangnya tenaga kerja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id-ID" altLang="en-US" sz="2400">
                <a:latin typeface="Arial" panose="020B0604020202020204" pitchFamily="34" charset="0"/>
                <a:cs typeface="Arial" panose="020B0604020202020204" pitchFamily="34" charset="0"/>
              </a:rPr>
              <a:t>Perubahan angkatan kerja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id-ID" altLang="en-US" sz="2400">
                <a:latin typeface="Arial" panose="020B0604020202020204" pitchFamily="34" charset="0"/>
                <a:cs typeface="Arial" panose="020B0604020202020204" pitchFamily="34" charset="0"/>
              </a:rPr>
              <a:t>Kurangnya karyawan terampil </a:t>
            </a: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id-ID" altLang="en-US" sz="2400">
                <a:latin typeface="Arial" panose="020B0604020202020204" pitchFamily="34" charset="0"/>
                <a:cs typeface="Arial" panose="020B0604020202020204" pitchFamily="34" charset="0"/>
              </a:rPr>
              <a:t>Pensiun dini dan keryawan dengan usia tua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2400" y="3878943"/>
            <a:ext cx="8839199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id-ID" altLang="en-US">
                <a:latin typeface="Arial" panose="020B0604020202020204" pitchFamily="34" charset="0"/>
                <a:cs typeface="Arial" panose="020B0604020202020204" pitchFamily="34" charset="0"/>
              </a:rPr>
              <a:t>Meningkatnya layanan pelanggan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id-ID" sz="2400">
                <a:latin typeface="Arial" panose="020B0604020202020204" pitchFamily="34" charset="0"/>
                <a:cs typeface="Arial" panose="020B0604020202020204" pitchFamily="34" charset="0"/>
              </a:rPr>
              <a:t>Peningkatan harapan kualitas layanan</a:t>
            </a:r>
          </a:p>
          <a:p>
            <a:pPr lvl="1">
              <a:lnSpc>
                <a:spcPct val="90000"/>
              </a:lnSpc>
            </a:pPr>
            <a:r>
              <a:rPr lang="id-ID" sz="2400">
                <a:latin typeface="Arial" panose="020B0604020202020204" pitchFamily="34" charset="0"/>
                <a:cs typeface="Arial" panose="020B0604020202020204" pitchFamily="34" charset="0"/>
              </a:rPr>
              <a:t>Budaya pelanggan yang responsif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39100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id-ID" altLang="en-US" sz="2800" dirty="0">
                <a:latin typeface="Tahoma" panose="020B0604030504040204" pitchFamily="34" charset="0"/>
              </a:rPr>
              <a:t>Meningkatkan keahlian personal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id-ID" altLang="en-US" sz="2800" dirty="0">
                <a:latin typeface="Tahoma" panose="020B0604030504040204" pitchFamily="34" charset="0"/>
              </a:rPr>
              <a:t>Memberdayakan orang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id-ID" altLang="en-US" sz="2800" dirty="0">
                <a:latin typeface="Tahoma" panose="020B0604030504040204" pitchFamily="34" charset="0"/>
              </a:rPr>
              <a:t>Menstimulasi inovasi dan perubahan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id-ID" altLang="en-US" sz="2800" dirty="0">
                <a:latin typeface="Tahoma" panose="020B0604030504040204" pitchFamily="34" charset="0"/>
              </a:rPr>
              <a:t>Mengatasi kesementaraan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id-ID" altLang="en-US" sz="2800" dirty="0">
                <a:latin typeface="Tahoma" panose="020B0604030504040204" pitchFamily="34" charset="0"/>
              </a:rPr>
              <a:t>Bekerja dalam organisasi berjaringan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id-ID" altLang="en-US" sz="2800" dirty="0">
                <a:latin typeface="Tahoma" panose="020B0604030504040204" pitchFamily="34" charset="0"/>
              </a:rPr>
              <a:t>Membantu karyawan menyeimbangkan konflik kehidupan dan pekerjaan</a:t>
            </a:r>
            <a:endParaRPr lang="en-US" altLang="en-US" sz="2800" dirty="0">
              <a:latin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Tantangan dan Peluang PO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Rectangle 1034"/>
          <p:cNvSpPr>
            <a:spLocks noChangeArrowheads="1"/>
          </p:cNvSpPr>
          <p:nvPr/>
        </p:nvSpPr>
        <p:spPr bwMode="auto">
          <a:xfrm>
            <a:off x="0" y="2819400"/>
            <a:ext cx="8897257" cy="762000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Pekerjaan Manajer</a:t>
            </a:r>
            <a:endParaRPr lang="en-US" altLang="en-US" sz="4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7454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Rectangle 1034"/>
          <p:cNvSpPr>
            <a:spLocks noChangeArrowheads="1"/>
          </p:cNvSpPr>
          <p:nvPr/>
        </p:nvSpPr>
        <p:spPr bwMode="auto">
          <a:xfrm>
            <a:off x="0" y="2383631"/>
            <a:ext cx="9144000" cy="1633537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 algn="ctr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Model </a:t>
            </a:r>
            <a:b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id-ID" altLang="en-US" sz="4400" b="1" dirty="0">
                <a:solidFill>
                  <a:srgbClr val="002060"/>
                </a:solidFill>
                <a:latin typeface="Arial" panose="020B0604020202020204" pitchFamily="34" charset="0"/>
              </a:rPr>
              <a:t>Perilaku Organisasi</a:t>
            </a:r>
            <a:endParaRPr lang="en-US" altLang="en-US" sz="44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527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Pengertian Model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329" y="1962130"/>
            <a:ext cx="5295900" cy="307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8600" y="762000"/>
            <a:ext cx="40386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Arial" panose="020B0604020202020204" pitchFamily="34" charset="0"/>
              </a:rPr>
              <a:t>Model</a:t>
            </a:r>
          </a:p>
          <a:p>
            <a:pPr>
              <a:spcBef>
                <a:spcPct val="50000"/>
              </a:spcBef>
            </a:pPr>
            <a:r>
              <a:rPr lang="id-ID" altLang="en-US" dirty="0">
                <a:latin typeface="Tahoma" panose="020B0604030504040204" pitchFamily="34" charset="0"/>
              </a:rPr>
              <a:t>Abstraksi dari sebuah kenyataan.</a:t>
            </a:r>
          </a:p>
          <a:p>
            <a:pPr>
              <a:spcBef>
                <a:spcPct val="50000"/>
              </a:spcBef>
            </a:pPr>
            <a:r>
              <a:rPr lang="id-ID" altLang="en-US" dirty="0">
                <a:latin typeface="Tahoma" panose="020B0604030504040204" pitchFamily="34" charset="0"/>
              </a:rPr>
              <a:t>Gambaran sederhana dari beberapa fenomena dunia nyata</a:t>
            </a:r>
            <a:endParaRPr lang="en-US" altLang="en-US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0372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76200"/>
            <a:ext cx="6019800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Content Placeholder 1"/>
          <p:cNvSpPr txBox="1">
            <a:spLocks/>
          </p:cNvSpPr>
          <p:nvPr/>
        </p:nvSpPr>
        <p:spPr>
          <a:xfrm>
            <a:off x="76200" y="0"/>
            <a:ext cx="2743200" cy="914401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Model </a:t>
            </a:r>
            <a:b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perilaku organisasi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16541" y="914402"/>
            <a:ext cx="2743200" cy="0"/>
          </a:xfrm>
          <a:prstGeom prst="line">
            <a:avLst/>
          </a:prstGeom>
          <a:noFill/>
          <a:ln w="5715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ight Brace 1"/>
          <p:cNvSpPr/>
          <p:nvPr/>
        </p:nvSpPr>
        <p:spPr bwMode="auto">
          <a:xfrm>
            <a:off x="7010400" y="76200"/>
            <a:ext cx="304800" cy="15240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Right Brace 7"/>
          <p:cNvSpPr/>
          <p:nvPr/>
        </p:nvSpPr>
        <p:spPr bwMode="auto">
          <a:xfrm>
            <a:off x="7010400" y="1752600"/>
            <a:ext cx="304800" cy="4419600"/>
          </a:xfrm>
          <a:prstGeom prst="rightBrace">
            <a:avLst>
              <a:gd name="adj1" fmla="val 67708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40600" y="76200"/>
            <a:ext cx="167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Variabel Dependen</a:t>
            </a:r>
          </a:p>
          <a:p>
            <a:r>
              <a:rPr lang="id-ID" sz="1800" dirty="0">
                <a:latin typeface="Arial" panose="020B0604020202020204" pitchFamily="34" charset="0"/>
                <a:cs typeface="Arial" panose="020B0604020202020204" pitchFamily="34" charset="0"/>
              </a:rPr>
              <a:t>Respon yang dipengaruhi oleh variabel independen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18829" y="2862114"/>
            <a:ext cx="167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Variabel Independen</a:t>
            </a:r>
          </a:p>
          <a:p>
            <a:r>
              <a:rPr lang="id-ID" sz="1800" dirty="0">
                <a:latin typeface="Arial" panose="020B0604020202020204" pitchFamily="34" charset="0"/>
                <a:cs typeface="Arial" panose="020B0604020202020204" pitchFamily="34" charset="0"/>
              </a:rPr>
              <a:t>Sebab yang diperkirakan dapat mengubah variabel dependen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6771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Line 3"/>
          <p:cNvSpPr>
            <a:spLocks noChangeShapeType="1"/>
          </p:cNvSpPr>
          <p:nvPr/>
        </p:nvSpPr>
        <p:spPr bwMode="auto">
          <a:xfrm>
            <a:off x="762000" y="2489200"/>
            <a:ext cx="5030788" cy="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>
            <a:off x="4725988" y="3911600"/>
            <a:ext cx="3503612" cy="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84213" y="1277938"/>
            <a:ext cx="533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altLang="en-US" b="1" dirty="0">
                <a:latin typeface="Arial" panose="020B0604020202020204" pitchFamily="34" charset="0"/>
              </a:rPr>
              <a:t>Produktivitas</a:t>
            </a:r>
            <a:br>
              <a:rPr lang="en-US" altLang="en-US" b="1" dirty="0">
                <a:latin typeface="Arial" panose="020B0604020202020204" pitchFamily="34" charset="0"/>
              </a:rPr>
            </a:br>
            <a:r>
              <a:rPr lang="id-ID" altLang="en-US" dirty="0">
                <a:latin typeface="Tahoma" panose="020B0604030504040204" pitchFamily="34" charset="0"/>
              </a:rPr>
              <a:t>ukuran kinerja yang mencakup efektivitas dan efisiensi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4648200" y="3044825"/>
            <a:ext cx="3886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altLang="en-US" b="1" dirty="0">
                <a:latin typeface="Arial" panose="020B0604020202020204" pitchFamily="34" charset="0"/>
              </a:rPr>
              <a:t>Efektivitas</a:t>
            </a:r>
            <a:br>
              <a:rPr lang="en-US" altLang="en-US" b="1" dirty="0">
                <a:latin typeface="Arial" panose="020B0604020202020204" pitchFamily="34" charset="0"/>
              </a:rPr>
            </a:br>
            <a:r>
              <a:rPr lang="id-ID" altLang="en-US" dirty="0">
                <a:latin typeface="Tahoma" panose="020B0604030504040204" pitchFamily="34" charset="0"/>
              </a:rPr>
              <a:t>Pencapaian tujuan-tujuan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4648200" y="4056063"/>
            <a:ext cx="3581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altLang="en-US" b="1" dirty="0">
                <a:latin typeface="Arial" panose="020B0604020202020204" pitchFamily="34" charset="0"/>
              </a:rPr>
              <a:t>Efisiensi</a:t>
            </a:r>
            <a:br>
              <a:rPr lang="en-US" altLang="en-US" b="1" dirty="0">
                <a:latin typeface="Arial" panose="020B0604020202020204" pitchFamily="34" charset="0"/>
              </a:rPr>
            </a:br>
            <a:r>
              <a:rPr lang="id-ID" altLang="en-US" dirty="0">
                <a:latin typeface="Arial" panose="020B0604020202020204" pitchFamily="34" charset="0"/>
              </a:rPr>
              <a:t>Pencapaian tujuan dengan biaya rendah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pic>
        <p:nvPicPr>
          <p:cNvPr id="57352" name="Picture 8" descr="pe0240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44800"/>
            <a:ext cx="2992438" cy="267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Dependen Variabel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143000" y="3556000"/>
            <a:ext cx="1316182" cy="213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8372" name="Picture 4" descr="bs01598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277938"/>
            <a:ext cx="2211388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373" name="Picture 5" descr="pe02382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322" y="3846946"/>
            <a:ext cx="2492375" cy="1818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1033463" y="2844800"/>
            <a:ext cx="3962400" cy="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4419600" y="5244882"/>
            <a:ext cx="3962400" cy="0"/>
          </a:xfrm>
          <a:prstGeom prst="line">
            <a:avLst/>
          </a:prstGeom>
          <a:noFill/>
          <a:ln w="38100">
            <a:solidFill>
              <a:srgbClr val="CC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957263" y="1313832"/>
            <a:ext cx="4267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altLang="en-US" sz="2800" b="1" dirty="0">
                <a:latin typeface="Arial" panose="020B0604020202020204" pitchFamily="34" charset="0"/>
              </a:rPr>
              <a:t>Mangkir</a:t>
            </a:r>
            <a:endParaRPr lang="en-US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id-ID" altLang="en-US" dirty="0">
                <a:latin typeface="Tahoma" panose="020B0604030504040204" pitchFamily="34" charset="0"/>
              </a:rPr>
              <a:t>Ketidak hadiran di kantor tanpa izin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4343400" y="3429000"/>
            <a:ext cx="4648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altLang="en-US" sz="2800" b="1" dirty="0">
                <a:latin typeface="Arial" panose="020B0604020202020204" pitchFamily="34" charset="0"/>
              </a:rPr>
              <a:t>Perputaran Karyawan</a:t>
            </a:r>
            <a:endParaRPr lang="en-US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id-ID" altLang="en-US" dirty="0">
                <a:latin typeface="Tahoma" panose="020B0604030504040204" pitchFamily="34" charset="0"/>
              </a:rPr>
              <a:t>Pengunduran diri permanen secara sukarela maupun tidak sukarela dari suatu organisasi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58378" name="Oval 10"/>
          <p:cNvSpPr>
            <a:spLocks noChangeArrowheads="1"/>
          </p:cNvSpPr>
          <p:nvPr/>
        </p:nvSpPr>
        <p:spPr bwMode="auto">
          <a:xfrm>
            <a:off x="1160390" y="4556125"/>
            <a:ext cx="139988" cy="13335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Dependen Variabel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5410200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altLang="en-US" sz="2800" b="1" dirty="0">
                <a:latin typeface="Arial" panose="020B0604020202020204" pitchFamily="34" charset="0"/>
              </a:rPr>
              <a:t>Perilaku menyimpang di tempat kerja</a:t>
            </a:r>
          </a:p>
          <a:p>
            <a:pPr>
              <a:spcBef>
                <a:spcPct val="50000"/>
              </a:spcBef>
            </a:pPr>
            <a:r>
              <a:rPr lang="id-ID" altLang="en-US" dirty="0">
                <a:latin typeface="Tahoma" panose="020B0604030504040204" pitchFamily="34" charset="0"/>
              </a:rPr>
              <a:t>Perilaku sukarela yang melanggar norma-norma organisasi yang signifikan dan dengan demikian mengancam kesejahteraan anggota-anggotanya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pic>
        <p:nvPicPr>
          <p:cNvPr id="63494" name="Picture 6" descr="pe0147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032340"/>
            <a:ext cx="3094038" cy="324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Dependen Variabel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5" name="Picture 3" descr="bs0158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788" y="2057400"/>
            <a:ext cx="2632075" cy="334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228600" y="808151"/>
            <a:ext cx="510857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 dirty="0">
                <a:latin typeface="Arial" panose="020B0604020202020204" pitchFamily="34" charset="0"/>
              </a:rPr>
              <a:t>Organizational citizenship behavior (OCB)</a:t>
            </a:r>
            <a:r>
              <a:rPr lang="id-ID" altLang="en-US" sz="2800" b="1" dirty="0">
                <a:latin typeface="Arial" panose="020B0604020202020204" pitchFamily="34" charset="0"/>
              </a:rPr>
              <a:t> – Perilaku  kewargaan  organisasi</a:t>
            </a:r>
            <a:endParaRPr lang="en-US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id-ID" altLang="en-US" dirty="0">
                <a:latin typeface="Tahoma" panose="020B0604030504040204" pitchFamily="34" charset="0"/>
              </a:rPr>
              <a:t>Perilaku pilihan yang tidak menjadi bagian dari kewajiban kerja formal seorang karyawan, namun mendukung berfungsinya organisasi tersebut secara efektif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Dependen Variabel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9" name="Picture 3" descr="bs0157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612" y="3733800"/>
            <a:ext cx="3055938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3659134" y="1371600"/>
            <a:ext cx="548934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altLang="en-US" sz="2800" b="1" dirty="0">
                <a:latin typeface="Arial" panose="020B0604020202020204" pitchFamily="34" charset="0"/>
              </a:rPr>
              <a:t>Kepuasan kerja</a:t>
            </a:r>
            <a:endParaRPr lang="en-US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id-ID" altLang="en-US" dirty="0">
                <a:latin typeface="Tahoma" panose="020B0604030504040204" pitchFamily="34" charset="0"/>
              </a:rPr>
              <a:t>Perasaan positif tentang pekerjaan seseorang yang merupakan hasil dari evaluasi karakteristik-karakteristiknnya</a:t>
            </a: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Dependen Variabel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28600" y="762001"/>
            <a:ext cx="1981200" cy="8309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id-ID" altLang="en-US" dirty="0">
                <a:solidFill>
                  <a:schemeClr val="bg1"/>
                </a:solidFill>
                <a:latin typeface="Arial" panose="020B0604020202020204" pitchFamily="34" charset="0"/>
              </a:rPr>
              <a:t>Manajer/</a:t>
            </a:r>
          </a:p>
          <a:p>
            <a:pPr algn="ctr">
              <a:spcBef>
                <a:spcPts val="0"/>
              </a:spcBef>
            </a:pPr>
            <a:r>
              <a:rPr lang="id-ID" altLang="en-US" dirty="0">
                <a:solidFill>
                  <a:schemeClr val="bg1"/>
                </a:solidFill>
                <a:latin typeface="Arial" panose="020B0604020202020204" pitchFamily="34" charset="0"/>
              </a:rPr>
              <a:t>Administrator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3962400"/>
            <a:ext cx="1981200" cy="954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id-ID" altLang="en-US" dirty="0">
                <a:solidFill>
                  <a:schemeClr val="bg1"/>
                </a:solidFill>
                <a:latin typeface="Arial" panose="020B0604020202020204" pitchFamily="34" charset="0"/>
              </a:rPr>
              <a:t>Organisasi</a:t>
            </a:r>
            <a:endParaRPr lang="en-US" altLang="en-US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362200" y="762000"/>
            <a:ext cx="6629400" cy="304698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id-ID" altLang="en-US" dirty="0">
                <a:solidFill>
                  <a:schemeClr val="tx1"/>
                </a:solidFill>
                <a:latin typeface="Arial" panose="020B0604020202020204" pitchFamily="34" charset="0"/>
              </a:rPr>
              <a:t>Individu yang mencapai tujuan melalui orang lain.</a:t>
            </a:r>
          </a:p>
          <a:p>
            <a:pPr>
              <a:spcBef>
                <a:spcPts val="0"/>
              </a:spcBef>
            </a:pPr>
            <a:endParaRPr lang="id-ID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id-ID" altLang="en-US" dirty="0">
                <a:solidFill>
                  <a:schemeClr val="tx1"/>
                </a:solidFill>
                <a:latin typeface="Arial" panose="020B0604020202020204" pitchFamily="34" charset="0"/>
              </a:rPr>
              <a:t>Aktivitas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d-ID" altLang="en-US" dirty="0">
                <a:solidFill>
                  <a:schemeClr val="tx1"/>
                </a:solidFill>
                <a:latin typeface="Arial" panose="020B0604020202020204" pitchFamily="34" charset="0"/>
              </a:rPr>
              <a:t>Membuat Keputusan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d-ID" altLang="en-US" dirty="0">
                <a:solidFill>
                  <a:schemeClr val="tx1"/>
                </a:solidFill>
                <a:latin typeface="Arial" panose="020B0604020202020204" pitchFamily="34" charset="0"/>
              </a:rPr>
              <a:t>Mengalokasikan smber daya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d-ID" altLang="en-US" dirty="0">
                <a:solidFill>
                  <a:schemeClr val="tx1"/>
                </a:solidFill>
                <a:latin typeface="Arial" panose="020B0604020202020204" pitchFamily="34" charset="0"/>
              </a:rPr>
              <a:t>Mengatur aktivitas bawahan untuk mencapai tujuan</a:t>
            </a: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362200" y="3962400"/>
            <a:ext cx="6515100" cy="19389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id-ID" altLang="en-US" dirty="0">
                <a:solidFill>
                  <a:schemeClr val="tx1"/>
                </a:solidFill>
                <a:latin typeface="Arial" panose="020B0604020202020204" pitchFamily="34" charset="0"/>
              </a:rPr>
              <a:t>Sebuah unit sosial yang dikoordinasi secara sadar, terdiri atas dua orang atau lebih dan berfungsi dalam suatu dasar yang relatif terus menerus guna mencapai satu atau serangkaian tujuan bersama</a:t>
            </a:r>
          </a:p>
        </p:txBody>
      </p:sp>
      <p:sp>
        <p:nvSpPr>
          <p:cNvPr id="5" name="Down Arrow 4"/>
          <p:cNvSpPr/>
          <p:nvPr/>
        </p:nvSpPr>
        <p:spPr bwMode="auto">
          <a:xfrm>
            <a:off x="838200" y="1821598"/>
            <a:ext cx="762000" cy="198739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2000" b="0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Bekerja pada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Pekerjaan Manajer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Pekerjaan Manajer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97838576"/>
              </p:ext>
            </p:extLst>
          </p:nvPr>
        </p:nvGraphicFramePr>
        <p:xfrm>
          <a:off x="1295400" y="685800"/>
          <a:ext cx="7620000" cy="5486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85925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Pekerjaan Manajer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1" y="762000"/>
            <a:ext cx="6096000" cy="5486399"/>
          </a:xfrm>
        </p:spPr>
        <p:txBody>
          <a:bodyPr/>
          <a:lstStyle/>
          <a:p>
            <a:pPr marL="0" indent="0">
              <a:buNone/>
            </a:pPr>
            <a:r>
              <a:rPr lang="id-ID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  <a:r>
              <a:rPr lang="id-ID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proses yang meliputi: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pendefinisian tujuan suatu organisasi, 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penentuan strategi keseluruhan untuk mencapai tujuan tersebut, dan 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pengembangan serangkaian rencana komprehensif untuk menggabung dan mengoordinasi berbagai aktivitas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12303509"/>
              </p:ext>
            </p:extLst>
          </p:nvPr>
        </p:nvGraphicFramePr>
        <p:xfrm>
          <a:off x="7173687" y="914400"/>
          <a:ext cx="1955799" cy="2362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76784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Pekerjaan Manajer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1" y="762000"/>
            <a:ext cx="6096000" cy="5486399"/>
          </a:xfrm>
        </p:spPr>
        <p:txBody>
          <a:bodyPr/>
          <a:lstStyle/>
          <a:p>
            <a:pPr marL="0" indent="0">
              <a:buNone/>
            </a:pPr>
            <a:r>
              <a:rPr lang="id-ID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ORGANIZING</a:t>
            </a:r>
            <a:r>
              <a:rPr lang="id-ID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proses yang meliputi: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penentuan tugas yang harus dikerjakan, 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siapa yang mengerjakan tugas tersebut, 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bagaimana tugas tersebut dikelompokkan, 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siapa melapor kepada siapa, dan 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dimana keputusan-keputusan dibuat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173687" y="914400"/>
          <a:ext cx="1955799" cy="2362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0436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Pekerjaan Manajer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1" y="762000"/>
            <a:ext cx="6096000" cy="5486399"/>
          </a:xfrm>
        </p:spPr>
        <p:txBody>
          <a:bodyPr/>
          <a:lstStyle/>
          <a:p>
            <a:pPr marL="0" indent="0">
              <a:buNone/>
            </a:pPr>
            <a:r>
              <a:rPr lang="id-ID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LEADING</a:t>
            </a:r>
            <a:r>
              <a:rPr lang="id-ID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proses yang mencakup: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pemberian motivasi kepada karyawan,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mengatur aktivitas individu lain,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memilih saluran komunikasi yang paling efektif, dan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penyelesaian konflik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173687" y="914400"/>
          <a:ext cx="1955799" cy="2362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09733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Pekerjaan Manajer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1" y="762000"/>
            <a:ext cx="6096000" cy="5486399"/>
          </a:xfrm>
        </p:spPr>
        <p:txBody>
          <a:bodyPr/>
          <a:lstStyle/>
          <a:p>
            <a:pPr marL="0" indent="0">
              <a:buNone/>
            </a:pPr>
            <a:r>
              <a:rPr lang="id-ID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CONTROLLING</a:t>
            </a:r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Memantau aktivitas untuk memastikan aktivitas tersebut diselesaikan seperti yang telah direncanakan dan membetulkan penyimpangan-penyimpangan yang signifikan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173687" y="914400"/>
          <a:ext cx="1955799" cy="2362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5773930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1021</Words>
  <Application>Microsoft Office PowerPoint</Application>
  <PresentationFormat>Custom</PresentationFormat>
  <Paragraphs>260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AvantGarde Bk BT</vt:lpstr>
      <vt:lpstr>Broadway</vt:lpstr>
      <vt:lpstr>Tahoma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Pekerjaan Manajer</vt:lpstr>
      <vt:lpstr>Pekerjaan Manajer</vt:lpstr>
      <vt:lpstr>Pekerjaan Manajer</vt:lpstr>
      <vt:lpstr>Pekerjaan Manajer</vt:lpstr>
      <vt:lpstr>Pekerjaan Manajer</vt:lpstr>
      <vt:lpstr>Pekerjaan Manajer</vt:lpstr>
      <vt:lpstr>Pekerjaan Manajer</vt:lpstr>
      <vt:lpstr>Pekerjaan Manajer</vt:lpstr>
      <vt:lpstr>Pekerjaan Manajer</vt:lpstr>
      <vt:lpstr>Pekerjaan Manajer</vt:lpstr>
      <vt:lpstr>Pekerjaan Manajer</vt:lpstr>
      <vt:lpstr>Pekerjaan Manajer</vt:lpstr>
      <vt:lpstr>Pekerjaan Manajer</vt:lpstr>
      <vt:lpstr>PowerPoint Presentation</vt:lpstr>
      <vt:lpstr>Pengertian Perilaku Organisasi</vt:lpstr>
      <vt:lpstr>PowerPoint Presentation</vt:lpstr>
      <vt:lpstr>PowerPoint Presentation</vt:lpstr>
      <vt:lpstr>Disiplin Ilmu yang Mendukung PO</vt:lpstr>
      <vt:lpstr>Disiplin Ilmu yang Mendukung PO</vt:lpstr>
      <vt:lpstr>Disiplin Ilmu yang Mendukung PO</vt:lpstr>
      <vt:lpstr>Disiplin Ilmu yang Mendukung PO</vt:lpstr>
      <vt:lpstr>PowerPoint Presentation</vt:lpstr>
      <vt:lpstr>Tantangan dan Peluang PO</vt:lpstr>
      <vt:lpstr>Tantangan dan Peluang PO</vt:lpstr>
      <vt:lpstr>Tantangan dan Peluang PO</vt:lpstr>
      <vt:lpstr>Tantangan dan Peluang PO</vt:lpstr>
      <vt:lpstr>PowerPoint Presentation</vt:lpstr>
      <vt:lpstr>Pengertian Model</vt:lpstr>
      <vt:lpstr>PowerPoint Presentation</vt:lpstr>
      <vt:lpstr>Dependen Variabel</vt:lpstr>
      <vt:lpstr>Dependen Variabel</vt:lpstr>
      <vt:lpstr>Dependen Variabel</vt:lpstr>
      <vt:lpstr>Dependen Variabel</vt:lpstr>
      <vt:lpstr>Dependen Variabel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</dc:creator>
  <cp:lastModifiedBy>ASUS</cp:lastModifiedBy>
  <cp:revision>64</cp:revision>
  <dcterms:created xsi:type="dcterms:W3CDTF">2005-11-27T01:18:40Z</dcterms:created>
  <dcterms:modified xsi:type="dcterms:W3CDTF">2021-08-23T01:20:15Z</dcterms:modified>
</cp:coreProperties>
</file>