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B51DDF-6251-4D12-841F-732FBE363C3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134B8F-9192-455A-BC84-30A57CF6F6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HUKUM ACARA TINDAK PIDANA KORUPSI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EMILIA SUSANTI, SH.,MH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YELIDIKAN&#10;Pasal 44 Ayat (1) UU Nomor 30 Tahun 2002 menentukan: Jika penyelidik&#10;dalam melakukan penyelidikan menemukan b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51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GHENTIAN PENYIDIKAN&#10;MUNGKINKAH?&#10;MUNGKINKAH&#10;Pasal 40 UU Nomor 30 Tahun 2002 menentukan:&#10;Komisi Pemberantasan Tindak Pida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90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GGELEDAHAN&#10;&#10;Pasal 47 UU Nomor 30 Tahun 2002 hanya diatur tentang penyitaan,&#10;tetapi tidak diatur tentang penggeledahan.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6" cy="522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23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YITAAN&#10;&#10;Pasal 47 (1) UU Nomor 30 Tahun 2002 menyatakan:&#10;Atas dasar dugaan yang kuat adanya bukti permulaan yang cukup,&#10;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45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UNTUTAN&#10;&#10;Pasal 52 (1) UU Nomor 30 Tahun 2002 menentukan:&#10;Penuntut Umum setelah menerima berkas perkara dari penyidik, p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87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NIS TIPIKOR&#10;DALAM UU 31/1999 JO UU 20/2001&#10;JENIS TIPIKOR&#10;ANCAMAN&#10;PIDANA&#10;….. perbuatan:&#10;►melawan hukum yang merugikan keu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NIS KORUPSI DALAM&#10;UNCAC 2003&#10;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09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GADILAN TIPIKOR&#10;Pengadilan Tipikor:&#10;Pertama, Banding, Kasasi&#10;&#10;KPK&#10;UU 30/2002&#10;POLISI&#10;UU 2/2002&#10;&#10;Pengaduan/ Laporan&#10;Masya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76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KRACHT VAN GEWIJSDEZAAK&#10;Tahun&#10;&#10;Sisa Tahun&#10;Sblmnya&#10;&#10;Input&#10;&#10;Jumlah&#10;&#10;Selesai&#10;&#10;Sisa&#10;&#10;2004&#10;&#10;0&#10;&#10;0&#10;&#10;0&#10;&#10;0&#10;&#10;0&#10;&#10;2005&#10;&#10;0&#10;&#10;5&#10;&#10;5&#10;&#10;3&#10;&#10;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43408"/>
            <a:ext cx="13033448" cy="734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98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 UPAYA KPK MENGHADAPI&#10;PEMBERANTASAN KORUPSI&#10;UPAYA PENINDAKAN&#10;•&#10;•&#10;•&#10;•&#10;•&#10;•&#10;•&#10;&#10;trobos kewenangan yang bersifat abu-abu;&#10;men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3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r>
              <a:rPr lang="en-US" dirty="0" smtClean="0"/>
              <a:t> No PRT/PM/011/1957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Darat</a:t>
            </a:r>
            <a:r>
              <a:rPr lang="en-US" dirty="0" smtClean="0"/>
              <a:t> No PRT/PEPERPU/13/1958 </a:t>
            </a:r>
            <a:r>
              <a:rPr lang="en-US" dirty="0" err="1" smtClean="0"/>
              <a:t>tentag</a:t>
            </a:r>
            <a:r>
              <a:rPr lang="en-US" dirty="0" smtClean="0"/>
              <a:t> </a:t>
            </a:r>
            <a:r>
              <a:rPr lang="en-US" dirty="0" err="1" smtClean="0"/>
              <a:t>pengusutan</a:t>
            </a:r>
            <a:r>
              <a:rPr lang="en-US" dirty="0" smtClean="0"/>
              <a:t> </a:t>
            </a:r>
            <a:r>
              <a:rPr lang="en-US" dirty="0" err="1" smtClean="0"/>
              <a:t>suap</a:t>
            </a:r>
            <a:r>
              <a:rPr lang="en-US" dirty="0" smtClean="0"/>
              <a:t> </a:t>
            </a:r>
            <a:r>
              <a:rPr lang="en-US" dirty="0" err="1" smtClean="0"/>
              <a:t>menyuap</a:t>
            </a:r>
            <a:r>
              <a:rPr lang="en-US" dirty="0" smtClean="0"/>
              <a:t>, </a:t>
            </a:r>
            <a:r>
              <a:rPr lang="en-US" dirty="0" err="1" smtClean="0"/>
              <a:t>Penuntutan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Koupsi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6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KEMBANGAN STATUS&#10;LHKPN 2006&#10;&#10;BIDANG&#10;&#10;JUMLAH&#10;WAJIB&#10;LAPOR&#10;&#10;YANG MELAPOR&#10;&#10;jumlah&#10;&#10;%&#10;&#10;JUMLAH LHKPN&#10;YANG&#10;DIUMUMKAN&#10;jumlah&#10;%&#10;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08912" cy="508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96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TIFIKASI&#10;Yang dimaksud dengan &quot;gratifikasi&quot; dalam ayat ini adalah pemberian dalam&#10;arti luas, yakni meliputi pemberian u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96448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18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ETAPAN GRATIFIKASI&#10;&#10;7 hari&#10;&#10;Saat&#10;Gratifikasi&#10;Diterima&#10;&#10;30 hari&#10;&#10;Penerimaan &amp;&#10;Pemeriksaan&#10;Oleh KPK&#10;&#10;30 hari&#10;&#10;Diserahkan&#10;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84975" cy="515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37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 TENTANG PERLINDUNGAN&#10;SAKSI PELAPOR DALAM&#10;PERKARA TIPIKOR&#10;Pasal 15 huruf a UU KPK:&#10;• Komisi Pemberantasan Korupsi berkew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3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ATURAN PEMERINTAH&#10;NOMOR 71 TAHUN 2000&#10;&#10;Peraturan Pemerintah Nomor 71 Tahun 2000 Tentang Tata Cara Pelaksanaan Peran&#10;Ser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544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69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YADAPAN DAN PEREKAMAN&#10;KASUS MULYANA WIRA KUSUMAH&#10;&#10;Alat Bukti Petunjuk sesuai Pasal 188 ayat (2) KUHAP hanya dapat diper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454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KHYAR MUSA&#10;PEMASOK PASPOR ASPAL DARI KEDUTAAN NEGERIA&#10;DITANGKAP OLEH ICAC HONGKONG&#10;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227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72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 TENTANG ALAT BUKTI&#10;PERMULAAN YANG CUKUP&#10;MENGENAI TIPIKOR&#10;&#10;Pasal 184 KUHAP&#10;Alat bukti yang sah ialah: (i) keterangan sak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" y="-171400"/>
            <a:ext cx="820891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753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 AYO !!!&#10;LAWAN KORUPSI&#10;Untuk Mewujudkan Indonesia Yang Bebas Korupsi&#10;dan Untuk Mewujudkan Bangsa Yang Anti&#10;Korupsi:&#10;1. K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7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s://image.slidesharecdn.com/kpk-131215051434-phpapp02/95/komisi-pemberantasan-korupsi-ppt-version-23-638.jpg?cb=138708456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24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ARANG SESEORANG&#10;BEPERGIAN KE LUAR NEGERI&#10;&#10;Pasal 11 Undang-Undang Nomor 9 Tahun 1992 Tentang&#10;Keimigrasian wewenang dan t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460432" cy="544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05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minta keterangan tentang keadaan keuangan tersangka atau&#10;terdakwa yang sedang diperiksa;&#10;memerintahkan untuk memblokir r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49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merintahkan kepada pimpinan atau atasan tersangka untuk&#10;memberhentikan sementara tersangka dari&#10;jabatannya&#10;&#10;Vide Pasal 4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12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minta Data Kekayaan dan Data Perpajakan&#10;Tersangka atau Terdakwa&#10;&#10;Dalam masalah permintaan data perpajakan ini, terdapat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21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ghentikan Sementara Suatu Transaksi Keuangan,&#10;Transaksi Perdagangan, Lisensi dan Konsesi&#10;&#10;Dalam penjelasannya dinyataka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84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akukan Pencarian, Penangkapan dan&#10;Penyitaan Barang Bukti di Luar Negeri&#10;Meminta bantua Interpol Indonesia atau instansi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99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41</Words>
  <Application>Microsoft Office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HUKUM ACARA TINDAK PIDANA KORUPSI</vt:lpstr>
      <vt:lpstr>Dasar Hukum Tindak Pidana Korupsi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ACARA TINDAK PIDANA KORUPSI</dc:title>
  <dc:creator>ok</dc:creator>
  <cp:lastModifiedBy>ok</cp:lastModifiedBy>
  <cp:revision>7</cp:revision>
  <dcterms:created xsi:type="dcterms:W3CDTF">2021-10-19T00:54:52Z</dcterms:created>
  <dcterms:modified xsi:type="dcterms:W3CDTF">2021-10-19T01:58:33Z</dcterms:modified>
</cp:coreProperties>
</file>